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2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  <p:sldMasterId id="2147483702" r:id="rId5"/>
    <p:sldMasterId id="2147483741" r:id="rId6"/>
  </p:sldMasterIdLst>
  <p:notesMasterIdLst>
    <p:notesMasterId r:id="rId57"/>
  </p:notesMasterIdLst>
  <p:sldIdLst>
    <p:sldId id="2134803804" r:id="rId7"/>
    <p:sldId id="2134803805" r:id="rId8"/>
    <p:sldId id="328" r:id="rId9"/>
    <p:sldId id="2134803812" r:id="rId10"/>
    <p:sldId id="2134803813" r:id="rId11"/>
    <p:sldId id="2134803814" r:id="rId12"/>
    <p:sldId id="2134803815" r:id="rId13"/>
    <p:sldId id="2134803816" r:id="rId14"/>
    <p:sldId id="2134803817" r:id="rId15"/>
    <p:sldId id="2134803819" r:id="rId16"/>
    <p:sldId id="2134803820" r:id="rId17"/>
    <p:sldId id="2134803821" r:id="rId18"/>
    <p:sldId id="2134803822" r:id="rId19"/>
    <p:sldId id="2134803824" r:id="rId20"/>
    <p:sldId id="2134803825" r:id="rId21"/>
    <p:sldId id="2134803826" r:id="rId22"/>
    <p:sldId id="2134803827" r:id="rId23"/>
    <p:sldId id="257" r:id="rId24"/>
    <p:sldId id="259" r:id="rId25"/>
    <p:sldId id="265" r:id="rId26"/>
    <p:sldId id="266" r:id="rId27"/>
    <p:sldId id="267" r:id="rId28"/>
    <p:sldId id="268" r:id="rId29"/>
    <p:sldId id="269" r:id="rId30"/>
    <p:sldId id="270" r:id="rId31"/>
    <p:sldId id="271" r:id="rId32"/>
    <p:sldId id="2134803795" r:id="rId33"/>
    <p:sldId id="274" r:id="rId34"/>
    <p:sldId id="2134803796" r:id="rId35"/>
    <p:sldId id="276" r:id="rId36"/>
    <p:sldId id="277" r:id="rId37"/>
    <p:sldId id="278" r:id="rId38"/>
    <p:sldId id="2134803797" r:id="rId39"/>
    <p:sldId id="2134803802" r:id="rId40"/>
    <p:sldId id="998" r:id="rId41"/>
    <p:sldId id="256" r:id="rId42"/>
    <p:sldId id="333" r:id="rId43"/>
    <p:sldId id="334" r:id="rId44"/>
    <p:sldId id="335" r:id="rId45"/>
    <p:sldId id="336" r:id="rId46"/>
    <p:sldId id="2134803793" r:id="rId47"/>
    <p:sldId id="319" r:id="rId48"/>
    <p:sldId id="348" r:id="rId49"/>
    <p:sldId id="350" r:id="rId50"/>
    <p:sldId id="351" r:id="rId51"/>
    <p:sldId id="352" r:id="rId52"/>
    <p:sldId id="353" r:id="rId53"/>
    <p:sldId id="355" r:id="rId54"/>
    <p:sldId id="2134803828" r:id="rId55"/>
    <p:sldId id="313" r:id="rId56"/>
  </p:sldIdLst>
  <p:sldSz cx="12192000" cy="6858000"/>
  <p:notesSz cx="6858000" cy="9144000"/>
  <p:defaultTextStyle>
    <a:defPPr>
      <a:defRPr lang="x-non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180"/>
    <a:srgbClr val="FFFFFF"/>
    <a:srgbClr val="DFD190"/>
    <a:srgbClr val="DFB87D"/>
    <a:srgbClr val="ECDE95"/>
    <a:srgbClr val="6D6E70"/>
    <a:srgbClr val="FBF0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7967CA-F24E-4FE2-9CFC-BCAE53D13327}" v="14" dt="2022-05-25T07:56:40.6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986" autoAdjust="0"/>
    <p:restoredTop sz="95040"/>
  </p:normalViewPr>
  <p:slideViewPr>
    <p:cSldViewPr snapToGrid="0" snapToObjects="1">
      <p:cViewPr>
        <p:scale>
          <a:sx n="60" d="100"/>
          <a:sy n="60" d="100"/>
        </p:scale>
        <p:origin x="1140" y="-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viewProps" Target="view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her Erzsebet" userId="521804a4-f32a-40b5-b596-9eb711bc8217" providerId="ADAL" clId="{2F389D35-E833-452E-9A58-9A2069A35967}"/>
    <pc:docChg chg="custSel modSld">
      <pc:chgData name="Feher Erzsebet" userId="521804a4-f32a-40b5-b596-9eb711bc8217" providerId="ADAL" clId="{2F389D35-E833-452E-9A58-9A2069A35967}" dt="2022-04-05T08:04:21.234" v="859" actId="729"/>
      <pc:docMkLst>
        <pc:docMk/>
      </pc:docMkLst>
      <pc:sldChg chg="modSp mod">
        <pc:chgData name="Feher Erzsebet" userId="521804a4-f32a-40b5-b596-9eb711bc8217" providerId="ADAL" clId="{2F389D35-E833-452E-9A58-9A2069A35967}" dt="2022-03-01T16:43:11.585" v="664" actId="114"/>
        <pc:sldMkLst>
          <pc:docMk/>
          <pc:sldMk cId="0" sldId="313"/>
        </pc:sldMkLst>
        <pc:spChg chg="mod">
          <ac:chgData name="Feher Erzsebet" userId="521804a4-f32a-40b5-b596-9eb711bc8217" providerId="ADAL" clId="{2F389D35-E833-452E-9A58-9A2069A35967}" dt="2022-03-01T16:43:11.585" v="664" actId="114"/>
          <ac:spMkLst>
            <pc:docMk/>
            <pc:sldMk cId="0" sldId="313"/>
            <ac:spMk id="14" creationId="{6DE0AA29-555D-E942-ACDF-9D618B8CE97D}"/>
          </ac:spMkLst>
        </pc:spChg>
        <pc:spChg chg="mod">
          <ac:chgData name="Feher Erzsebet" userId="521804a4-f32a-40b5-b596-9eb711bc8217" providerId="ADAL" clId="{2F389D35-E833-452E-9A58-9A2069A35967}" dt="2022-03-01T16:42:36.491" v="641" actId="20577"/>
          <ac:spMkLst>
            <pc:docMk/>
            <pc:sldMk cId="0" sldId="313"/>
            <ac:spMk id="74756" creationId="{743AF272-4605-994A-A3ED-D236C3D8CE23}"/>
          </ac:spMkLst>
        </pc:spChg>
        <pc:spChg chg="mod">
          <ac:chgData name="Feher Erzsebet" userId="521804a4-f32a-40b5-b596-9eb711bc8217" providerId="ADAL" clId="{2F389D35-E833-452E-9A58-9A2069A35967}" dt="2022-03-01T16:42:31.655" v="636" actId="20577"/>
          <ac:spMkLst>
            <pc:docMk/>
            <pc:sldMk cId="0" sldId="313"/>
            <ac:spMk id="74757" creationId="{9B84B9FA-B613-C844-A4A4-DA188691AA80}"/>
          </ac:spMkLst>
        </pc:spChg>
      </pc:sldChg>
      <pc:sldChg chg="addSp delSp modSp mod">
        <pc:chgData name="Feher Erzsebet" userId="521804a4-f32a-40b5-b596-9eb711bc8217" providerId="ADAL" clId="{2F389D35-E833-452E-9A58-9A2069A35967}" dt="2022-03-01T14:20:51.149" v="152" actId="1037"/>
        <pc:sldMkLst>
          <pc:docMk/>
          <pc:sldMk cId="496800386" sldId="314"/>
        </pc:sldMkLst>
        <pc:spChg chg="mod">
          <ac:chgData name="Feher Erzsebet" userId="521804a4-f32a-40b5-b596-9eb711bc8217" providerId="ADAL" clId="{2F389D35-E833-452E-9A58-9A2069A35967}" dt="2022-03-01T14:20:51.149" v="152" actId="1037"/>
          <ac:spMkLst>
            <pc:docMk/>
            <pc:sldMk cId="496800386" sldId="314"/>
            <ac:spMk id="4" creationId="{9EB8B058-EA62-644A-A55B-5A8CA4199F4C}"/>
          </ac:spMkLst>
        </pc:spChg>
        <pc:spChg chg="del">
          <ac:chgData name="Feher Erzsebet" userId="521804a4-f32a-40b5-b596-9eb711bc8217" providerId="ADAL" clId="{2F389D35-E833-452E-9A58-9A2069A35967}" dt="2022-03-01T14:20:31.928" v="58" actId="478"/>
          <ac:spMkLst>
            <pc:docMk/>
            <pc:sldMk cId="496800386" sldId="314"/>
            <ac:spMk id="6" creationId="{BABDA906-9562-CB4F-9653-A5572C0CDC6A}"/>
          </ac:spMkLst>
        </pc:spChg>
        <pc:spChg chg="add del mod">
          <ac:chgData name="Feher Erzsebet" userId="521804a4-f32a-40b5-b596-9eb711bc8217" providerId="ADAL" clId="{2F389D35-E833-452E-9A58-9A2069A35967}" dt="2022-03-01T14:20:34.726" v="59" actId="478"/>
          <ac:spMkLst>
            <pc:docMk/>
            <pc:sldMk cId="496800386" sldId="314"/>
            <ac:spMk id="7" creationId="{13F37ED8-61F4-420C-AE64-E58098F059F1}"/>
          </ac:spMkLst>
        </pc:spChg>
        <pc:spChg chg="add del mod">
          <ac:chgData name="Feher Erzsebet" userId="521804a4-f32a-40b5-b596-9eb711bc8217" providerId="ADAL" clId="{2F389D35-E833-452E-9A58-9A2069A35967}" dt="2022-03-01T14:20:37.767" v="61" actId="478"/>
          <ac:spMkLst>
            <pc:docMk/>
            <pc:sldMk cId="496800386" sldId="314"/>
            <ac:spMk id="10" creationId="{29D9EF34-567E-474E-B640-F3A187DD8A16}"/>
          </ac:spMkLst>
        </pc:spChg>
        <pc:picChg chg="del">
          <ac:chgData name="Feher Erzsebet" userId="521804a4-f32a-40b5-b596-9eb711bc8217" providerId="ADAL" clId="{2F389D35-E833-452E-9A58-9A2069A35967}" dt="2022-03-01T14:20:36.132" v="60" actId="478"/>
          <ac:picMkLst>
            <pc:docMk/>
            <pc:sldMk cId="496800386" sldId="314"/>
            <ac:picMk id="17" creationId="{DC62C79D-CB9B-3042-BC37-2E92FFFA584F}"/>
          </ac:picMkLst>
        </pc:picChg>
        <pc:picChg chg="mod">
          <ac:chgData name="Feher Erzsebet" userId="521804a4-f32a-40b5-b596-9eb711bc8217" providerId="ADAL" clId="{2F389D35-E833-452E-9A58-9A2069A35967}" dt="2022-03-01T14:20:51.149" v="152" actId="1037"/>
          <ac:picMkLst>
            <pc:docMk/>
            <pc:sldMk cId="496800386" sldId="314"/>
            <ac:picMk id="19" creationId="{BD5DB258-7B10-C243-AD09-8A1CF337A702}"/>
          </ac:picMkLst>
        </pc:picChg>
      </pc:sldChg>
      <pc:sldChg chg="modSp mod">
        <pc:chgData name="Feher Erzsebet" userId="521804a4-f32a-40b5-b596-9eb711bc8217" providerId="ADAL" clId="{2F389D35-E833-452E-9A58-9A2069A35967}" dt="2022-03-01T14:23:16.377" v="258" actId="20577"/>
        <pc:sldMkLst>
          <pc:docMk/>
          <pc:sldMk cId="3825034586" sldId="333"/>
        </pc:sldMkLst>
        <pc:spChg chg="mod">
          <ac:chgData name="Feher Erzsebet" userId="521804a4-f32a-40b5-b596-9eb711bc8217" providerId="ADAL" clId="{2F389D35-E833-452E-9A58-9A2069A35967}" dt="2022-03-01T14:21:14.270" v="162" actId="20577"/>
          <ac:spMkLst>
            <pc:docMk/>
            <pc:sldMk cId="3825034586" sldId="333"/>
            <ac:spMk id="11" creationId="{2F9EFEA0-2CB9-D841-B9F3-DD2AFF98ED7D}"/>
          </ac:spMkLst>
        </pc:spChg>
        <pc:spChg chg="mod">
          <ac:chgData name="Feher Erzsebet" userId="521804a4-f32a-40b5-b596-9eb711bc8217" providerId="ADAL" clId="{2F389D35-E833-452E-9A58-9A2069A35967}" dt="2022-03-01T14:23:16.377" v="258" actId="20577"/>
          <ac:spMkLst>
            <pc:docMk/>
            <pc:sldMk cId="3825034586" sldId="333"/>
            <ac:spMk id="12" creationId="{844F1D86-1155-DE4E-9BDF-263EF0436478}"/>
          </ac:spMkLst>
        </pc:spChg>
      </pc:sldChg>
      <pc:sldChg chg="modSp mod">
        <pc:chgData name="Feher Erzsebet" userId="521804a4-f32a-40b5-b596-9eb711bc8217" providerId="ADAL" clId="{2F389D35-E833-452E-9A58-9A2069A35967}" dt="2022-03-01T14:24:04.153" v="267" actId="790"/>
        <pc:sldMkLst>
          <pc:docMk/>
          <pc:sldMk cId="1472117372" sldId="334"/>
        </pc:sldMkLst>
        <pc:spChg chg="mod">
          <ac:chgData name="Feher Erzsebet" userId="521804a4-f32a-40b5-b596-9eb711bc8217" providerId="ADAL" clId="{2F389D35-E833-452E-9A58-9A2069A35967}" dt="2022-03-01T14:24:04.153" v="267" actId="790"/>
          <ac:spMkLst>
            <pc:docMk/>
            <pc:sldMk cId="1472117372" sldId="334"/>
            <ac:spMk id="12" creationId="{844F1D86-1155-DE4E-9BDF-263EF0436478}"/>
          </ac:spMkLst>
        </pc:spChg>
      </pc:sldChg>
      <pc:sldChg chg="modSp mod">
        <pc:chgData name="Feher Erzsebet" userId="521804a4-f32a-40b5-b596-9eb711bc8217" providerId="ADAL" clId="{2F389D35-E833-452E-9A58-9A2069A35967}" dt="2022-03-01T14:25:31.039" v="302" actId="790"/>
        <pc:sldMkLst>
          <pc:docMk/>
          <pc:sldMk cId="3828033132" sldId="335"/>
        </pc:sldMkLst>
        <pc:spChg chg="mod">
          <ac:chgData name="Feher Erzsebet" userId="521804a4-f32a-40b5-b596-9eb711bc8217" providerId="ADAL" clId="{2F389D35-E833-452E-9A58-9A2069A35967}" dt="2022-03-01T14:25:31.039" v="302" actId="790"/>
          <ac:spMkLst>
            <pc:docMk/>
            <pc:sldMk cId="3828033132" sldId="335"/>
            <ac:spMk id="12" creationId="{844F1D86-1155-DE4E-9BDF-263EF0436478}"/>
          </ac:spMkLst>
        </pc:spChg>
      </pc:sldChg>
      <pc:sldChg chg="modSp mod">
        <pc:chgData name="Feher Erzsebet" userId="521804a4-f32a-40b5-b596-9eb711bc8217" providerId="ADAL" clId="{2F389D35-E833-452E-9A58-9A2069A35967}" dt="2022-03-01T14:26:25.994" v="308" actId="790"/>
        <pc:sldMkLst>
          <pc:docMk/>
          <pc:sldMk cId="237464356" sldId="336"/>
        </pc:sldMkLst>
        <pc:spChg chg="mod">
          <ac:chgData name="Feher Erzsebet" userId="521804a4-f32a-40b5-b596-9eb711bc8217" providerId="ADAL" clId="{2F389D35-E833-452E-9A58-9A2069A35967}" dt="2022-03-01T14:26:25.994" v="308" actId="790"/>
          <ac:spMkLst>
            <pc:docMk/>
            <pc:sldMk cId="237464356" sldId="336"/>
            <ac:spMk id="12" creationId="{844F1D86-1155-DE4E-9BDF-263EF0436478}"/>
          </ac:spMkLst>
        </pc:spChg>
      </pc:sldChg>
      <pc:sldChg chg="modSp mod">
        <pc:chgData name="Feher Erzsebet" userId="521804a4-f32a-40b5-b596-9eb711bc8217" providerId="ADAL" clId="{2F389D35-E833-452E-9A58-9A2069A35967}" dt="2022-03-03T10:07:37.610" v="854"/>
        <pc:sldMkLst>
          <pc:docMk/>
          <pc:sldMk cId="1466080029" sldId="339"/>
        </pc:sldMkLst>
        <pc:spChg chg="mod">
          <ac:chgData name="Feher Erzsebet" userId="521804a4-f32a-40b5-b596-9eb711bc8217" providerId="ADAL" clId="{2F389D35-E833-452E-9A58-9A2069A35967}" dt="2022-03-03T10:07:35.180" v="853"/>
          <ac:spMkLst>
            <pc:docMk/>
            <pc:sldMk cId="1466080029" sldId="339"/>
            <ac:spMk id="6" creationId="{8149547C-6765-6645-843B-00C552004F57}"/>
          </ac:spMkLst>
        </pc:spChg>
        <pc:spChg chg="mod">
          <ac:chgData name="Feher Erzsebet" userId="521804a4-f32a-40b5-b596-9eb711bc8217" providerId="ADAL" clId="{2F389D35-E833-452E-9A58-9A2069A35967}" dt="2022-03-03T10:07:37.610" v="854"/>
          <ac:spMkLst>
            <pc:docMk/>
            <pc:sldMk cId="1466080029" sldId="339"/>
            <ac:spMk id="15" creationId="{E6E64655-BAC3-3246-A6CA-84B6C163C6BB}"/>
          </ac:spMkLst>
        </pc:spChg>
      </pc:sldChg>
      <pc:sldChg chg="modSp mod">
        <pc:chgData name="Feher Erzsebet" userId="521804a4-f32a-40b5-b596-9eb711bc8217" providerId="ADAL" clId="{2F389D35-E833-452E-9A58-9A2069A35967}" dt="2022-03-01T14:28:12.073" v="399" actId="20577"/>
        <pc:sldMkLst>
          <pc:docMk/>
          <pc:sldMk cId="1945770827" sldId="340"/>
        </pc:sldMkLst>
        <pc:spChg chg="mod">
          <ac:chgData name="Feher Erzsebet" userId="521804a4-f32a-40b5-b596-9eb711bc8217" providerId="ADAL" clId="{2F389D35-E833-452E-9A58-9A2069A35967}" dt="2022-03-01T14:27:56.243" v="393" actId="20577"/>
          <ac:spMkLst>
            <pc:docMk/>
            <pc:sldMk cId="1945770827" sldId="340"/>
            <ac:spMk id="6" creationId="{8149547C-6765-6645-843B-00C552004F57}"/>
          </ac:spMkLst>
        </pc:spChg>
        <pc:spChg chg="mod">
          <ac:chgData name="Feher Erzsebet" userId="521804a4-f32a-40b5-b596-9eb711bc8217" providerId="ADAL" clId="{2F389D35-E833-452E-9A58-9A2069A35967}" dt="2022-03-01T14:28:12.073" v="399" actId="20577"/>
          <ac:spMkLst>
            <pc:docMk/>
            <pc:sldMk cId="1945770827" sldId="340"/>
            <ac:spMk id="8" creationId="{1257E8D9-778E-8649-9415-B218F77D17AB}"/>
          </ac:spMkLst>
        </pc:spChg>
        <pc:spChg chg="mod">
          <ac:chgData name="Feher Erzsebet" userId="521804a4-f32a-40b5-b596-9eb711bc8217" providerId="ADAL" clId="{2F389D35-E833-452E-9A58-9A2069A35967}" dt="2022-03-01T14:28:08.124" v="397" actId="20577"/>
          <ac:spMkLst>
            <pc:docMk/>
            <pc:sldMk cId="1945770827" sldId="340"/>
            <ac:spMk id="11" creationId="{12C84037-DEF2-D84B-A34F-A8F48827067E}"/>
          </ac:spMkLst>
        </pc:spChg>
        <pc:spChg chg="mod">
          <ac:chgData name="Feher Erzsebet" userId="521804a4-f32a-40b5-b596-9eb711bc8217" providerId="ADAL" clId="{2F389D35-E833-452E-9A58-9A2069A35967}" dt="2022-03-01T14:28:02.471" v="394"/>
          <ac:spMkLst>
            <pc:docMk/>
            <pc:sldMk cId="1945770827" sldId="340"/>
            <ac:spMk id="15" creationId="{E6E64655-BAC3-3246-A6CA-84B6C163C6BB}"/>
          </ac:spMkLst>
        </pc:spChg>
      </pc:sldChg>
      <pc:sldChg chg="modSp mod">
        <pc:chgData name="Feher Erzsebet" userId="521804a4-f32a-40b5-b596-9eb711bc8217" providerId="ADAL" clId="{2F389D35-E833-452E-9A58-9A2069A35967}" dt="2022-03-01T14:28:29.224" v="418"/>
        <pc:sldMkLst>
          <pc:docMk/>
          <pc:sldMk cId="657615824" sldId="341"/>
        </pc:sldMkLst>
        <pc:spChg chg="mod">
          <ac:chgData name="Feher Erzsebet" userId="521804a4-f32a-40b5-b596-9eb711bc8217" providerId="ADAL" clId="{2F389D35-E833-452E-9A58-9A2069A35967}" dt="2022-03-01T14:28:24.044" v="417" actId="20577"/>
          <ac:spMkLst>
            <pc:docMk/>
            <pc:sldMk cId="657615824" sldId="341"/>
            <ac:spMk id="6" creationId="{8149547C-6765-6645-843B-00C552004F57}"/>
          </ac:spMkLst>
        </pc:spChg>
        <pc:spChg chg="mod">
          <ac:chgData name="Feher Erzsebet" userId="521804a4-f32a-40b5-b596-9eb711bc8217" providerId="ADAL" clId="{2F389D35-E833-452E-9A58-9A2069A35967}" dt="2022-03-01T14:28:29.224" v="418"/>
          <ac:spMkLst>
            <pc:docMk/>
            <pc:sldMk cId="657615824" sldId="341"/>
            <ac:spMk id="15" creationId="{E6E64655-BAC3-3246-A6CA-84B6C163C6BB}"/>
          </ac:spMkLst>
        </pc:spChg>
      </pc:sldChg>
      <pc:sldChg chg="modSp mod">
        <pc:chgData name="Feher Erzsebet" userId="521804a4-f32a-40b5-b596-9eb711bc8217" providerId="ADAL" clId="{2F389D35-E833-452E-9A58-9A2069A35967}" dt="2022-03-01T14:29:05.039" v="450" actId="20577"/>
        <pc:sldMkLst>
          <pc:docMk/>
          <pc:sldMk cId="1113538290" sldId="342"/>
        </pc:sldMkLst>
        <pc:spChg chg="mod">
          <ac:chgData name="Feher Erzsebet" userId="521804a4-f32a-40b5-b596-9eb711bc8217" providerId="ADAL" clId="{2F389D35-E833-452E-9A58-9A2069A35967}" dt="2022-03-01T14:28:50.501" v="434" actId="20577"/>
          <ac:spMkLst>
            <pc:docMk/>
            <pc:sldMk cId="1113538290" sldId="342"/>
            <ac:spMk id="6" creationId="{8149547C-6765-6645-843B-00C552004F57}"/>
          </ac:spMkLst>
        </pc:spChg>
        <pc:spChg chg="mod">
          <ac:chgData name="Feher Erzsebet" userId="521804a4-f32a-40b5-b596-9eb711bc8217" providerId="ADAL" clId="{2F389D35-E833-452E-9A58-9A2069A35967}" dt="2022-03-01T14:28:56.502" v="441" actId="20577"/>
          <ac:spMkLst>
            <pc:docMk/>
            <pc:sldMk cId="1113538290" sldId="342"/>
            <ac:spMk id="15" creationId="{E6E64655-BAC3-3246-A6CA-84B6C163C6BB}"/>
          </ac:spMkLst>
        </pc:spChg>
        <pc:spChg chg="mod">
          <ac:chgData name="Feher Erzsebet" userId="521804a4-f32a-40b5-b596-9eb711bc8217" providerId="ADAL" clId="{2F389D35-E833-452E-9A58-9A2069A35967}" dt="2022-03-01T14:29:05.039" v="450" actId="20577"/>
          <ac:spMkLst>
            <pc:docMk/>
            <pc:sldMk cId="1113538290" sldId="342"/>
            <ac:spMk id="22" creationId="{5A126386-250B-2B41-A391-ABA5FE9A570D}"/>
          </ac:spMkLst>
        </pc:spChg>
      </pc:sldChg>
      <pc:sldChg chg="modSp mod">
        <pc:chgData name="Feher Erzsebet" userId="521804a4-f32a-40b5-b596-9eb711bc8217" providerId="ADAL" clId="{2F389D35-E833-452E-9A58-9A2069A35967}" dt="2022-03-01T14:29:31.170" v="474" actId="20577"/>
        <pc:sldMkLst>
          <pc:docMk/>
          <pc:sldMk cId="1657535066" sldId="343"/>
        </pc:sldMkLst>
        <pc:spChg chg="mod">
          <ac:chgData name="Feher Erzsebet" userId="521804a4-f32a-40b5-b596-9eb711bc8217" providerId="ADAL" clId="{2F389D35-E833-452E-9A58-9A2069A35967}" dt="2022-03-01T14:29:16.613" v="459" actId="20577"/>
          <ac:spMkLst>
            <pc:docMk/>
            <pc:sldMk cId="1657535066" sldId="343"/>
            <ac:spMk id="6" creationId="{8149547C-6765-6645-843B-00C552004F57}"/>
          </ac:spMkLst>
        </pc:spChg>
        <pc:spChg chg="mod">
          <ac:chgData name="Feher Erzsebet" userId="521804a4-f32a-40b5-b596-9eb711bc8217" providerId="ADAL" clId="{2F389D35-E833-452E-9A58-9A2069A35967}" dt="2022-03-01T14:29:24.612" v="466" actId="20577"/>
          <ac:spMkLst>
            <pc:docMk/>
            <pc:sldMk cId="1657535066" sldId="343"/>
            <ac:spMk id="15" creationId="{E6E64655-BAC3-3246-A6CA-84B6C163C6BB}"/>
          </ac:spMkLst>
        </pc:spChg>
        <pc:spChg chg="mod">
          <ac:chgData name="Feher Erzsebet" userId="521804a4-f32a-40b5-b596-9eb711bc8217" providerId="ADAL" clId="{2F389D35-E833-452E-9A58-9A2069A35967}" dt="2022-03-01T14:29:31.170" v="474" actId="20577"/>
          <ac:spMkLst>
            <pc:docMk/>
            <pc:sldMk cId="1657535066" sldId="343"/>
            <ac:spMk id="22" creationId="{5A126386-250B-2B41-A391-ABA5FE9A570D}"/>
          </ac:spMkLst>
        </pc:spChg>
      </pc:sldChg>
      <pc:sldChg chg="modSp mod">
        <pc:chgData name="Feher Erzsebet" userId="521804a4-f32a-40b5-b596-9eb711bc8217" providerId="ADAL" clId="{2F389D35-E833-452E-9A58-9A2069A35967}" dt="2022-03-01T14:29:55.990" v="504"/>
        <pc:sldMkLst>
          <pc:docMk/>
          <pc:sldMk cId="3750154275" sldId="344"/>
        </pc:sldMkLst>
        <pc:spChg chg="mod">
          <ac:chgData name="Feher Erzsebet" userId="521804a4-f32a-40b5-b596-9eb711bc8217" providerId="ADAL" clId="{2F389D35-E833-452E-9A58-9A2069A35967}" dt="2022-03-01T14:29:51.073" v="503" actId="20577"/>
          <ac:spMkLst>
            <pc:docMk/>
            <pc:sldMk cId="3750154275" sldId="344"/>
            <ac:spMk id="6" creationId="{8149547C-6765-6645-843B-00C552004F57}"/>
          </ac:spMkLst>
        </pc:spChg>
        <pc:spChg chg="mod">
          <ac:chgData name="Feher Erzsebet" userId="521804a4-f32a-40b5-b596-9eb711bc8217" providerId="ADAL" clId="{2F389D35-E833-452E-9A58-9A2069A35967}" dt="2022-03-01T14:29:55.990" v="504"/>
          <ac:spMkLst>
            <pc:docMk/>
            <pc:sldMk cId="3750154275" sldId="344"/>
            <ac:spMk id="15" creationId="{E6E64655-BAC3-3246-A6CA-84B6C163C6BB}"/>
          </ac:spMkLst>
        </pc:spChg>
      </pc:sldChg>
      <pc:sldChg chg="modSp mod">
        <pc:chgData name="Feher Erzsebet" userId="521804a4-f32a-40b5-b596-9eb711bc8217" providerId="ADAL" clId="{2F389D35-E833-452E-9A58-9A2069A35967}" dt="2022-03-01T16:39:34.577" v="509" actId="20577"/>
        <pc:sldMkLst>
          <pc:docMk/>
          <pc:sldMk cId="58916868" sldId="345"/>
        </pc:sldMkLst>
        <pc:spChg chg="mod">
          <ac:chgData name="Feher Erzsebet" userId="521804a4-f32a-40b5-b596-9eb711bc8217" providerId="ADAL" clId="{2F389D35-E833-452E-9A58-9A2069A35967}" dt="2022-03-01T14:30:01.407" v="505"/>
          <ac:spMkLst>
            <pc:docMk/>
            <pc:sldMk cId="58916868" sldId="345"/>
            <ac:spMk id="6" creationId="{8149547C-6765-6645-843B-00C552004F57}"/>
          </ac:spMkLst>
        </pc:spChg>
        <pc:spChg chg="mod">
          <ac:chgData name="Feher Erzsebet" userId="521804a4-f32a-40b5-b596-9eb711bc8217" providerId="ADAL" clId="{2F389D35-E833-452E-9A58-9A2069A35967}" dt="2022-03-01T14:30:03.729" v="506"/>
          <ac:spMkLst>
            <pc:docMk/>
            <pc:sldMk cId="58916868" sldId="345"/>
            <ac:spMk id="15" creationId="{E6E64655-BAC3-3246-A6CA-84B6C163C6BB}"/>
          </ac:spMkLst>
        </pc:spChg>
        <pc:spChg chg="mod">
          <ac:chgData name="Feher Erzsebet" userId="521804a4-f32a-40b5-b596-9eb711bc8217" providerId="ADAL" clId="{2F389D35-E833-452E-9A58-9A2069A35967}" dt="2022-03-01T16:39:34.577" v="509" actId="20577"/>
          <ac:spMkLst>
            <pc:docMk/>
            <pc:sldMk cId="58916868" sldId="345"/>
            <ac:spMk id="16" creationId="{EF7F97E5-2040-E44A-91FB-7130DBD61061}"/>
          </ac:spMkLst>
        </pc:spChg>
        <pc:spChg chg="mod">
          <ac:chgData name="Feher Erzsebet" userId="521804a4-f32a-40b5-b596-9eb711bc8217" providerId="ADAL" clId="{2F389D35-E833-452E-9A58-9A2069A35967}" dt="2022-03-01T14:30:06.078" v="507"/>
          <ac:spMkLst>
            <pc:docMk/>
            <pc:sldMk cId="58916868" sldId="345"/>
            <ac:spMk id="22" creationId="{5A126386-250B-2B41-A391-ABA5FE9A570D}"/>
          </ac:spMkLst>
        </pc:spChg>
      </pc:sldChg>
      <pc:sldChg chg="modSp mod">
        <pc:chgData name="Feher Erzsebet" userId="521804a4-f32a-40b5-b596-9eb711bc8217" providerId="ADAL" clId="{2F389D35-E833-452E-9A58-9A2069A35967}" dt="2022-03-01T16:40:02.393" v="519" actId="20577"/>
        <pc:sldMkLst>
          <pc:docMk/>
          <pc:sldMk cId="907013169" sldId="346"/>
        </pc:sldMkLst>
        <pc:spChg chg="mod">
          <ac:chgData name="Feher Erzsebet" userId="521804a4-f32a-40b5-b596-9eb711bc8217" providerId="ADAL" clId="{2F389D35-E833-452E-9A58-9A2069A35967}" dt="2022-03-01T16:39:50.386" v="510"/>
          <ac:spMkLst>
            <pc:docMk/>
            <pc:sldMk cId="907013169" sldId="346"/>
            <ac:spMk id="6" creationId="{8149547C-6765-6645-843B-00C552004F57}"/>
          </ac:spMkLst>
        </pc:spChg>
        <pc:spChg chg="mod">
          <ac:chgData name="Feher Erzsebet" userId="521804a4-f32a-40b5-b596-9eb711bc8217" providerId="ADAL" clId="{2F389D35-E833-452E-9A58-9A2069A35967}" dt="2022-03-01T16:39:53.079" v="511"/>
          <ac:spMkLst>
            <pc:docMk/>
            <pc:sldMk cId="907013169" sldId="346"/>
            <ac:spMk id="15" creationId="{E6E64655-BAC3-3246-A6CA-84B6C163C6BB}"/>
          </ac:spMkLst>
        </pc:spChg>
        <pc:spChg chg="mod">
          <ac:chgData name="Feher Erzsebet" userId="521804a4-f32a-40b5-b596-9eb711bc8217" providerId="ADAL" clId="{2F389D35-E833-452E-9A58-9A2069A35967}" dt="2022-03-01T16:40:02.393" v="519" actId="20577"/>
          <ac:spMkLst>
            <pc:docMk/>
            <pc:sldMk cId="907013169" sldId="346"/>
            <ac:spMk id="16" creationId="{EF7F97E5-2040-E44A-91FB-7130DBD61061}"/>
          </ac:spMkLst>
        </pc:spChg>
        <pc:spChg chg="mod">
          <ac:chgData name="Feher Erzsebet" userId="521804a4-f32a-40b5-b596-9eb711bc8217" providerId="ADAL" clId="{2F389D35-E833-452E-9A58-9A2069A35967}" dt="2022-03-01T16:39:56.040" v="512"/>
          <ac:spMkLst>
            <pc:docMk/>
            <pc:sldMk cId="907013169" sldId="346"/>
            <ac:spMk id="22" creationId="{5A126386-250B-2B41-A391-ABA5FE9A570D}"/>
          </ac:spMkLst>
        </pc:spChg>
      </pc:sldChg>
      <pc:sldChg chg="modSp mod">
        <pc:chgData name="Feher Erzsebet" userId="521804a4-f32a-40b5-b596-9eb711bc8217" providerId="ADAL" clId="{2F389D35-E833-452E-9A58-9A2069A35967}" dt="2022-03-01T16:40:42.755" v="548" actId="790"/>
        <pc:sldMkLst>
          <pc:docMk/>
          <pc:sldMk cId="326335066" sldId="347"/>
        </pc:sldMkLst>
        <pc:spChg chg="mod">
          <ac:chgData name="Feher Erzsebet" userId="521804a4-f32a-40b5-b596-9eb711bc8217" providerId="ADAL" clId="{2F389D35-E833-452E-9A58-9A2069A35967}" dt="2022-03-01T16:40:21.438" v="538" actId="20577"/>
          <ac:spMkLst>
            <pc:docMk/>
            <pc:sldMk cId="326335066" sldId="347"/>
            <ac:spMk id="3" creationId="{CC1F7583-AF5E-A641-B479-1464C16F32AF}"/>
          </ac:spMkLst>
        </pc:spChg>
        <pc:spChg chg="mod">
          <ac:chgData name="Feher Erzsebet" userId="521804a4-f32a-40b5-b596-9eb711bc8217" providerId="ADAL" clId="{2F389D35-E833-452E-9A58-9A2069A35967}" dt="2022-03-01T16:40:36.635" v="547" actId="790"/>
          <ac:spMkLst>
            <pc:docMk/>
            <pc:sldMk cId="326335066" sldId="347"/>
            <ac:spMk id="4" creationId="{508742C5-5690-0B41-9D51-0D529774D58C}"/>
          </ac:spMkLst>
        </pc:spChg>
        <pc:spChg chg="mod">
          <ac:chgData name="Feher Erzsebet" userId="521804a4-f32a-40b5-b596-9eb711bc8217" providerId="ADAL" clId="{2F389D35-E833-452E-9A58-9A2069A35967}" dt="2022-03-01T16:40:42.755" v="548" actId="790"/>
          <ac:spMkLst>
            <pc:docMk/>
            <pc:sldMk cId="326335066" sldId="347"/>
            <ac:spMk id="30" creationId="{FE0E60A1-0B6D-814C-9A89-CA5B3E9B3118}"/>
          </ac:spMkLst>
        </pc:spChg>
      </pc:sldChg>
      <pc:sldChg chg="modSp mod">
        <pc:chgData name="Feher Erzsebet" userId="521804a4-f32a-40b5-b596-9eb711bc8217" providerId="ADAL" clId="{2F389D35-E833-452E-9A58-9A2069A35967}" dt="2022-03-01T16:41:20.543" v="587" actId="20577"/>
        <pc:sldMkLst>
          <pc:docMk/>
          <pc:sldMk cId="1691267012" sldId="348"/>
        </pc:sldMkLst>
        <pc:graphicFrameChg chg="modGraphic">
          <ac:chgData name="Feher Erzsebet" userId="521804a4-f32a-40b5-b596-9eb711bc8217" providerId="ADAL" clId="{2F389D35-E833-452E-9A58-9A2069A35967}" dt="2022-03-01T16:41:20.543" v="587" actId="20577"/>
          <ac:graphicFrameMkLst>
            <pc:docMk/>
            <pc:sldMk cId="1691267012" sldId="348"/>
            <ac:graphicFrameMk id="11" creationId="{3AEB2EC8-8451-234E-987A-C37C1A55693F}"/>
          </ac:graphicFrameMkLst>
        </pc:graphicFrameChg>
      </pc:sldChg>
      <pc:sldChg chg="modSp mod">
        <pc:chgData name="Feher Erzsebet" userId="521804a4-f32a-40b5-b596-9eb711bc8217" providerId="ADAL" clId="{2F389D35-E833-452E-9A58-9A2069A35967}" dt="2022-03-01T16:41:47.314" v="599" actId="790"/>
        <pc:sldMkLst>
          <pc:docMk/>
          <pc:sldMk cId="3618243668" sldId="350"/>
        </pc:sldMkLst>
        <pc:spChg chg="mod">
          <ac:chgData name="Feher Erzsebet" userId="521804a4-f32a-40b5-b596-9eb711bc8217" providerId="ADAL" clId="{2F389D35-E833-452E-9A58-9A2069A35967}" dt="2022-03-01T16:41:47.314" v="599" actId="790"/>
          <ac:spMkLst>
            <pc:docMk/>
            <pc:sldMk cId="3618243668" sldId="350"/>
            <ac:spMk id="5" creationId="{107245DC-0E28-9C4B-AFBF-0388E435D5FF}"/>
          </ac:spMkLst>
        </pc:spChg>
      </pc:sldChg>
      <pc:sldChg chg="modSp mod">
        <pc:chgData name="Feher Erzsebet" userId="521804a4-f32a-40b5-b596-9eb711bc8217" providerId="ADAL" clId="{2F389D35-E833-452E-9A58-9A2069A35967}" dt="2022-03-01T16:42:04.559" v="621" actId="20577"/>
        <pc:sldMkLst>
          <pc:docMk/>
          <pc:sldMk cId="3158799148" sldId="351"/>
        </pc:sldMkLst>
        <pc:spChg chg="mod">
          <ac:chgData name="Feher Erzsebet" userId="521804a4-f32a-40b5-b596-9eb711bc8217" providerId="ADAL" clId="{2F389D35-E833-452E-9A58-9A2069A35967}" dt="2022-03-01T16:42:04.559" v="621" actId="20577"/>
          <ac:spMkLst>
            <pc:docMk/>
            <pc:sldMk cId="3158799148" sldId="351"/>
            <ac:spMk id="4" creationId="{1A186016-2F62-D24B-90D8-8652D8C7F7F7}"/>
          </ac:spMkLst>
        </pc:spChg>
      </pc:sldChg>
      <pc:sldChg chg="modSp mod modShow">
        <pc:chgData name="Feher Erzsebet" userId="521804a4-f32a-40b5-b596-9eb711bc8217" providerId="ADAL" clId="{2F389D35-E833-452E-9A58-9A2069A35967}" dt="2022-04-05T08:04:21.234" v="859" actId="729"/>
        <pc:sldMkLst>
          <pc:docMk/>
          <pc:sldMk cId="470634248" sldId="353"/>
        </pc:sldMkLst>
        <pc:spChg chg="mod">
          <ac:chgData name="Feher Erzsebet" userId="521804a4-f32a-40b5-b596-9eb711bc8217" providerId="ADAL" clId="{2F389D35-E833-452E-9A58-9A2069A35967}" dt="2022-03-01T16:45:48.395" v="736" actId="790"/>
          <ac:spMkLst>
            <pc:docMk/>
            <pc:sldMk cId="470634248" sldId="353"/>
            <ac:spMk id="5" creationId="{D8F8E8BA-59C2-0143-969C-8D9F8E9780AD}"/>
          </ac:spMkLst>
        </pc:spChg>
      </pc:sldChg>
      <pc:sldChg chg="addSp delSp modSp mod modShow">
        <pc:chgData name="Feher Erzsebet" userId="521804a4-f32a-40b5-b596-9eb711bc8217" providerId="ADAL" clId="{2F389D35-E833-452E-9A58-9A2069A35967}" dt="2022-04-05T08:04:18.013" v="858" actId="729"/>
        <pc:sldMkLst>
          <pc:docMk/>
          <pc:sldMk cId="802570363" sldId="354"/>
        </pc:sldMkLst>
        <pc:spChg chg="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2" creationId="{F0DA47B0-2474-AB44-AE39-53A905664B16}"/>
          </ac:spMkLst>
        </pc:spChg>
        <pc:spChg chg="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3" creationId="{D22862D3-267D-634B-8B9E-48DF318718AE}"/>
          </ac:spMkLst>
        </pc:spChg>
        <pc:spChg chg="add del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4" creationId="{54F0630B-0FEE-49FA-89AF-DF3BD6BA0355}"/>
          </ac:spMkLst>
        </pc:spChg>
        <pc:spChg chg="add del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5" creationId="{FBC5DA7A-BD00-4BD4-BD22-9C8AB6285C19}"/>
          </ac:spMkLst>
        </pc:spChg>
        <pc:spChg chg="add del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6" creationId="{8545B62B-6261-4320-AA32-0BA09C4D3DCB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7" creationId="{81FCB87F-9616-4E9F-BDD9-0A551B8C3780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8" creationId="{BF66FC83-76A1-464C-93E1-96513C130A77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9" creationId="{B1AB71DF-E48F-4B3E-A5C1-796999B918AF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10" creationId="{5739918B-980D-428A-A072-B926A9BF0A97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12" creationId="{F229CBD8-C443-429A-BF06-4DEA6B9110D1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13" creationId="{03E3A9EB-7450-4116-B6A1-7854C1128DD1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14" creationId="{20D2EBF0-60C1-485F-9951-87C4307A1A74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15" creationId="{7902F0F2-1855-4656-90D4-D32E3BF21DCF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16" creationId="{B76593EF-96E7-48D4-8519-2A7D1D9C5029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17" creationId="{D9A7B664-1923-4D31-A266-81E50CD0E1D7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18" creationId="{58FE5F1A-6890-44B5-A228-278D78DFB2F5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19" creationId="{0ABF0ECA-7C51-49EC-AC78-E089D6958C74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20" creationId="{D480FCC0-52C4-4CB6-B279-6F2C6D8F9EA5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21" creationId="{FE8BCA90-6919-4EF7-84C9-2F41D8745A09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22" creationId="{1C23E6A0-C196-4578-8B89-74559ADAF183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23" creationId="{7AD53F8A-E7D4-45C0-9FFD-75F698E8F44B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24" creationId="{B35F2A44-2DA1-4597-BA94-909451CD5550}"/>
          </ac:spMkLst>
        </pc:spChg>
        <pc:spChg chg="add mod">
          <ac:chgData name="Feher Erzsebet" userId="521804a4-f32a-40b5-b596-9eb711bc8217" providerId="ADAL" clId="{2F389D35-E833-452E-9A58-9A2069A35967}" dt="2022-04-05T08:04:13.598" v="857"/>
          <ac:spMkLst>
            <pc:docMk/>
            <pc:sldMk cId="802570363" sldId="354"/>
            <ac:spMk id="25" creationId="{E217FBC1-535D-4CFE-A213-1ED5F091570B}"/>
          </ac:spMkLst>
        </pc:spChg>
        <pc:graphicFrameChg chg="mod modGraphic">
          <ac:chgData name="Feher Erzsebet" userId="521804a4-f32a-40b5-b596-9eb711bc8217" providerId="ADAL" clId="{2F389D35-E833-452E-9A58-9A2069A35967}" dt="2022-04-05T08:04:13.598" v="857"/>
          <ac:graphicFrameMkLst>
            <pc:docMk/>
            <pc:sldMk cId="802570363" sldId="354"/>
            <ac:graphicFrameMk id="11" creationId="{3AEB2EC8-8451-234E-987A-C37C1A55693F}"/>
          </ac:graphicFrameMkLst>
        </pc:graphicFrameChg>
      </pc:sldChg>
      <pc:sldChg chg="modSp mod">
        <pc:chgData name="Feher Erzsebet" userId="521804a4-f32a-40b5-b596-9eb711bc8217" providerId="ADAL" clId="{2F389D35-E833-452E-9A58-9A2069A35967}" dt="2022-03-01T16:51:07.973" v="852" actId="20577"/>
        <pc:sldMkLst>
          <pc:docMk/>
          <pc:sldMk cId="2990436473" sldId="355"/>
        </pc:sldMkLst>
        <pc:spChg chg="mod">
          <ac:chgData name="Feher Erzsebet" userId="521804a4-f32a-40b5-b596-9eb711bc8217" providerId="ADAL" clId="{2F389D35-E833-452E-9A58-9A2069A35967}" dt="2022-03-01T16:51:07.973" v="852" actId="20577"/>
          <ac:spMkLst>
            <pc:docMk/>
            <pc:sldMk cId="2990436473" sldId="355"/>
            <ac:spMk id="5" creationId="{D8F8E8BA-59C2-0143-969C-8D9F8E9780AD}"/>
          </ac:spMkLst>
        </pc:spChg>
      </pc:sldChg>
      <pc:sldChg chg="delSp modSp mod">
        <pc:chgData name="Feher Erzsebet" userId="521804a4-f32a-40b5-b596-9eb711bc8217" providerId="ADAL" clId="{2F389D35-E833-452E-9A58-9A2069A35967}" dt="2022-03-01T14:21:03.759" v="156" actId="1035"/>
        <pc:sldMkLst>
          <pc:docMk/>
          <pc:sldMk cId="0" sldId="936"/>
        </pc:sldMkLst>
        <pc:spChg chg="mod">
          <ac:chgData name="Feher Erzsebet" userId="521804a4-f32a-40b5-b596-9eb711bc8217" providerId="ADAL" clId="{2F389D35-E833-452E-9A58-9A2069A35967}" dt="2022-03-01T14:21:03.759" v="156" actId="1035"/>
          <ac:spMkLst>
            <pc:docMk/>
            <pc:sldMk cId="0" sldId="936"/>
            <ac:spMk id="2" creationId="{9D4703F8-4960-4FF2-BB7F-24BAD172308B}"/>
          </ac:spMkLst>
        </pc:spChg>
        <pc:spChg chg="del">
          <ac:chgData name="Feher Erzsebet" userId="521804a4-f32a-40b5-b596-9eb711bc8217" providerId="ADAL" clId="{2F389D35-E833-452E-9A58-9A2069A35967}" dt="2022-03-01T14:17:27.573" v="29" actId="478"/>
          <ac:spMkLst>
            <pc:docMk/>
            <pc:sldMk cId="0" sldId="936"/>
            <ac:spMk id="7" creationId="{F23B16B3-D40D-480A-B246-C800CD0BC7D3}"/>
          </ac:spMkLst>
        </pc:spChg>
        <pc:spChg chg="mod">
          <ac:chgData name="Feher Erzsebet" userId="521804a4-f32a-40b5-b596-9eb711bc8217" providerId="ADAL" clId="{2F389D35-E833-452E-9A58-9A2069A35967}" dt="2022-03-01T14:19:49.927" v="53" actId="20577"/>
          <ac:spMkLst>
            <pc:docMk/>
            <pc:sldMk cId="0" sldId="936"/>
            <ac:spMk id="8" creationId="{8AD57E29-FEF3-45FA-AF8A-C7A5CC8CAF81}"/>
          </ac:spMkLst>
        </pc:spChg>
      </pc:sldChg>
      <pc:sldChg chg="addSp delSp modSp mod">
        <pc:chgData name="Feher Erzsebet" userId="521804a4-f32a-40b5-b596-9eb711bc8217" providerId="ADAL" clId="{2F389D35-E833-452E-9A58-9A2069A35967}" dt="2022-03-01T14:20:04.426" v="57" actId="114"/>
        <pc:sldMkLst>
          <pc:docMk/>
          <pc:sldMk cId="3154870018" sldId="949"/>
        </pc:sldMkLst>
        <pc:spChg chg="mod">
          <ac:chgData name="Feher Erzsebet" userId="521804a4-f32a-40b5-b596-9eb711bc8217" providerId="ADAL" clId="{2F389D35-E833-452E-9A58-9A2069A35967}" dt="2022-03-01T14:20:04.426" v="57" actId="114"/>
          <ac:spMkLst>
            <pc:docMk/>
            <pc:sldMk cId="3154870018" sldId="949"/>
            <ac:spMk id="3" creationId="{8C7DCFFC-7886-40C2-AC4F-D81681B4CC32}"/>
          </ac:spMkLst>
        </pc:spChg>
        <pc:spChg chg="del">
          <ac:chgData name="Feher Erzsebet" userId="521804a4-f32a-40b5-b596-9eb711bc8217" providerId="ADAL" clId="{2F389D35-E833-452E-9A58-9A2069A35967}" dt="2022-03-01T14:19:55.407" v="54" actId="478"/>
          <ac:spMkLst>
            <pc:docMk/>
            <pc:sldMk cId="3154870018" sldId="949"/>
            <ac:spMk id="6" creationId="{777F07B3-3290-485C-9D1B-3BBBE7D77FD2}"/>
          </ac:spMkLst>
        </pc:spChg>
        <pc:spChg chg="add del mod">
          <ac:chgData name="Feher Erzsebet" userId="521804a4-f32a-40b5-b596-9eb711bc8217" providerId="ADAL" clId="{2F389D35-E833-452E-9A58-9A2069A35967}" dt="2022-03-01T14:19:56.894" v="55" actId="478"/>
          <ac:spMkLst>
            <pc:docMk/>
            <pc:sldMk cId="3154870018" sldId="949"/>
            <ac:spMk id="7" creationId="{DEDD4B4B-E26A-4263-A629-2FAD51271C28}"/>
          </ac:spMkLst>
        </pc:spChg>
      </pc:sldChg>
      <pc:sldChg chg="modSp mod">
        <pc:chgData name="Feher Erzsebet" userId="521804a4-f32a-40b5-b596-9eb711bc8217" providerId="ADAL" clId="{2F389D35-E833-452E-9A58-9A2069A35967}" dt="2022-03-01T14:17:11.776" v="28" actId="20577"/>
        <pc:sldMkLst>
          <pc:docMk/>
          <pc:sldMk cId="2224958704" sldId="998"/>
        </pc:sldMkLst>
        <pc:spChg chg="mod">
          <ac:chgData name="Feher Erzsebet" userId="521804a4-f32a-40b5-b596-9eb711bc8217" providerId="ADAL" clId="{2F389D35-E833-452E-9A58-9A2069A35967}" dt="2022-03-01T14:17:11.776" v="28" actId="20577"/>
          <ac:spMkLst>
            <pc:docMk/>
            <pc:sldMk cId="2224958704" sldId="998"/>
            <ac:spMk id="4" creationId="{00000000-0000-0000-0000-000000000000}"/>
          </ac:spMkLst>
        </pc:spChg>
      </pc:sldChg>
      <pc:sldChg chg="modSp mod">
        <pc:chgData name="Feher Erzsebet" userId="521804a4-f32a-40b5-b596-9eb711bc8217" providerId="ADAL" clId="{2F389D35-E833-452E-9A58-9A2069A35967}" dt="2022-03-01T14:27:05.347" v="374" actId="20577"/>
        <pc:sldMkLst>
          <pc:docMk/>
          <pc:sldMk cId="3457241314" sldId="2134803793"/>
        </pc:sldMkLst>
        <pc:spChg chg="mod">
          <ac:chgData name="Feher Erzsebet" userId="521804a4-f32a-40b5-b596-9eb711bc8217" providerId="ADAL" clId="{2F389D35-E833-452E-9A58-9A2069A35967}" dt="2022-03-01T14:26:43.523" v="326" actId="20577"/>
          <ac:spMkLst>
            <pc:docMk/>
            <pc:sldMk cId="3457241314" sldId="2134803793"/>
            <ac:spMk id="4" creationId="{C0A1E97F-1C80-D044-B06A-60416912EF0F}"/>
          </ac:spMkLst>
        </pc:spChg>
        <pc:spChg chg="mod">
          <ac:chgData name="Feher Erzsebet" userId="521804a4-f32a-40b5-b596-9eb711bc8217" providerId="ADAL" clId="{2F389D35-E833-452E-9A58-9A2069A35967}" dt="2022-03-01T14:27:05.347" v="374" actId="20577"/>
          <ac:spMkLst>
            <pc:docMk/>
            <pc:sldMk cId="3457241314" sldId="2134803793"/>
            <ac:spMk id="5" creationId="{5BF01CA2-FF58-694A-AE81-2CAB740E1C72}"/>
          </ac:spMkLst>
        </pc:spChg>
        <pc:spChg chg="mod">
          <ac:chgData name="Feher Erzsebet" userId="521804a4-f32a-40b5-b596-9eb711bc8217" providerId="ADAL" clId="{2F389D35-E833-452E-9A58-9A2069A35967}" dt="2022-03-01T14:26:57.109" v="349" actId="20577"/>
          <ac:spMkLst>
            <pc:docMk/>
            <pc:sldMk cId="3457241314" sldId="2134803793"/>
            <ac:spMk id="6" creationId="{777DDEA4-9694-7D43-B57C-446CB3F00FAD}"/>
          </ac:spMkLst>
        </pc:spChg>
      </pc:sldChg>
    </pc:docChg>
  </pc:docChgLst>
  <pc:docChgLst>
    <pc:chgData name="Feher Erzsebet" userId="521804a4-f32a-40b5-b596-9eb711bc8217" providerId="ADAL" clId="{147967CA-F24E-4FE2-9CFC-BCAE53D13327}"/>
    <pc:docChg chg="custSel addSld delSld modSld">
      <pc:chgData name="Feher Erzsebet" userId="521804a4-f32a-40b5-b596-9eb711bc8217" providerId="ADAL" clId="{147967CA-F24E-4FE2-9CFC-BCAE53D13327}" dt="2022-05-25T07:58:07.980" v="123" actId="20577"/>
      <pc:docMkLst>
        <pc:docMk/>
      </pc:docMkLst>
      <pc:sldChg chg="add">
        <pc:chgData name="Feher Erzsebet" userId="521804a4-f32a-40b5-b596-9eb711bc8217" providerId="ADAL" clId="{147967CA-F24E-4FE2-9CFC-BCAE53D13327}" dt="2022-05-25T07:33:53.303" v="0"/>
        <pc:sldMkLst>
          <pc:docMk/>
          <pc:sldMk cId="0" sldId="257"/>
        </pc:sldMkLst>
      </pc:sldChg>
      <pc:sldChg chg="delSp add">
        <pc:chgData name="Feher Erzsebet" userId="521804a4-f32a-40b5-b596-9eb711bc8217" providerId="ADAL" clId="{147967CA-F24E-4FE2-9CFC-BCAE53D13327}" dt="2022-05-25T07:50:26.794" v="50" actId="478"/>
        <pc:sldMkLst>
          <pc:docMk/>
          <pc:sldMk cId="0" sldId="259"/>
        </pc:sldMkLst>
        <pc:picChg chg="del">
          <ac:chgData name="Feher Erzsebet" userId="521804a4-f32a-40b5-b596-9eb711bc8217" providerId="ADAL" clId="{147967CA-F24E-4FE2-9CFC-BCAE53D13327}" dt="2022-05-25T07:50:26.794" v="50" actId="478"/>
          <ac:picMkLst>
            <pc:docMk/>
            <pc:sldMk cId="0" sldId="259"/>
            <ac:picMk id="10243" creationId="{8F06E71D-CAA2-1845-BF20-2B0849E301CD}"/>
          </ac:picMkLst>
        </pc:picChg>
      </pc:sldChg>
      <pc:sldChg chg="delSp add">
        <pc:chgData name="Feher Erzsebet" userId="521804a4-f32a-40b5-b596-9eb711bc8217" providerId="ADAL" clId="{147967CA-F24E-4FE2-9CFC-BCAE53D13327}" dt="2022-05-25T07:50:35.099" v="51" actId="478"/>
        <pc:sldMkLst>
          <pc:docMk/>
          <pc:sldMk cId="0" sldId="265"/>
        </pc:sldMkLst>
        <pc:picChg chg="del">
          <ac:chgData name="Feher Erzsebet" userId="521804a4-f32a-40b5-b596-9eb711bc8217" providerId="ADAL" clId="{147967CA-F24E-4FE2-9CFC-BCAE53D13327}" dt="2022-05-25T07:50:35.099" v="51" actId="478"/>
          <ac:picMkLst>
            <pc:docMk/>
            <pc:sldMk cId="0" sldId="265"/>
            <ac:picMk id="11267" creationId="{0DFC9EC6-0899-934D-AA14-3B9385109935}"/>
          </ac:picMkLst>
        </pc:picChg>
      </pc:sldChg>
      <pc:sldChg chg="delSp add">
        <pc:chgData name="Feher Erzsebet" userId="521804a4-f32a-40b5-b596-9eb711bc8217" providerId="ADAL" clId="{147967CA-F24E-4FE2-9CFC-BCAE53D13327}" dt="2022-05-25T07:50:38.255" v="52" actId="478"/>
        <pc:sldMkLst>
          <pc:docMk/>
          <pc:sldMk cId="0" sldId="266"/>
        </pc:sldMkLst>
        <pc:picChg chg="del">
          <ac:chgData name="Feher Erzsebet" userId="521804a4-f32a-40b5-b596-9eb711bc8217" providerId="ADAL" clId="{147967CA-F24E-4FE2-9CFC-BCAE53D13327}" dt="2022-05-25T07:50:38.255" v="52" actId="478"/>
          <ac:picMkLst>
            <pc:docMk/>
            <pc:sldMk cId="0" sldId="266"/>
            <ac:picMk id="12291" creationId="{0C2911AF-8350-9147-8221-698A48615176}"/>
          </ac:picMkLst>
        </pc:picChg>
      </pc:sldChg>
      <pc:sldChg chg="delSp add">
        <pc:chgData name="Feher Erzsebet" userId="521804a4-f32a-40b5-b596-9eb711bc8217" providerId="ADAL" clId="{147967CA-F24E-4FE2-9CFC-BCAE53D13327}" dt="2022-05-25T07:50:40.881" v="53" actId="478"/>
        <pc:sldMkLst>
          <pc:docMk/>
          <pc:sldMk cId="0" sldId="267"/>
        </pc:sldMkLst>
        <pc:picChg chg="del">
          <ac:chgData name="Feher Erzsebet" userId="521804a4-f32a-40b5-b596-9eb711bc8217" providerId="ADAL" clId="{147967CA-F24E-4FE2-9CFC-BCAE53D13327}" dt="2022-05-25T07:50:40.881" v="53" actId="478"/>
          <ac:picMkLst>
            <pc:docMk/>
            <pc:sldMk cId="0" sldId="267"/>
            <ac:picMk id="13315" creationId="{D0361658-70A6-8F4A-9D32-F76BB982DE9A}"/>
          </ac:picMkLst>
        </pc:picChg>
      </pc:sldChg>
      <pc:sldChg chg="delSp add">
        <pc:chgData name="Feher Erzsebet" userId="521804a4-f32a-40b5-b596-9eb711bc8217" providerId="ADAL" clId="{147967CA-F24E-4FE2-9CFC-BCAE53D13327}" dt="2022-05-25T07:50:43.126" v="54" actId="478"/>
        <pc:sldMkLst>
          <pc:docMk/>
          <pc:sldMk cId="0" sldId="268"/>
        </pc:sldMkLst>
        <pc:picChg chg="del">
          <ac:chgData name="Feher Erzsebet" userId="521804a4-f32a-40b5-b596-9eb711bc8217" providerId="ADAL" clId="{147967CA-F24E-4FE2-9CFC-BCAE53D13327}" dt="2022-05-25T07:50:43.126" v="54" actId="478"/>
          <ac:picMkLst>
            <pc:docMk/>
            <pc:sldMk cId="0" sldId="268"/>
            <ac:picMk id="14339" creationId="{CF54E9C9-809C-734F-8CD1-8D477B853144}"/>
          </ac:picMkLst>
        </pc:picChg>
      </pc:sldChg>
      <pc:sldChg chg="delSp add">
        <pc:chgData name="Feher Erzsebet" userId="521804a4-f32a-40b5-b596-9eb711bc8217" providerId="ADAL" clId="{147967CA-F24E-4FE2-9CFC-BCAE53D13327}" dt="2022-05-25T07:50:45.564" v="55" actId="478"/>
        <pc:sldMkLst>
          <pc:docMk/>
          <pc:sldMk cId="0" sldId="269"/>
        </pc:sldMkLst>
        <pc:picChg chg="del">
          <ac:chgData name="Feher Erzsebet" userId="521804a4-f32a-40b5-b596-9eb711bc8217" providerId="ADAL" clId="{147967CA-F24E-4FE2-9CFC-BCAE53D13327}" dt="2022-05-25T07:50:45.564" v="55" actId="478"/>
          <ac:picMkLst>
            <pc:docMk/>
            <pc:sldMk cId="0" sldId="269"/>
            <ac:picMk id="15363" creationId="{5D8CC0EE-1EDD-3848-ABF7-289DA5AB27BD}"/>
          </ac:picMkLst>
        </pc:picChg>
      </pc:sldChg>
      <pc:sldChg chg="delSp add">
        <pc:chgData name="Feher Erzsebet" userId="521804a4-f32a-40b5-b596-9eb711bc8217" providerId="ADAL" clId="{147967CA-F24E-4FE2-9CFC-BCAE53D13327}" dt="2022-05-25T07:50:48.237" v="56" actId="478"/>
        <pc:sldMkLst>
          <pc:docMk/>
          <pc:sldMk cId="0" sldId="270"/>
        </pc:sldMkLst>
        <pc:picChg chg="del">
          <ac:chgData name="Feher Erzsebet" userId="521804a4-f32a-40b5-b596-9eb711bc8217" providerId="ADAL" clId="{147967CA-F24E-4FE2-9CFC-BCAE53D13327}" dt="2022-05-25T07:50:48.237" v="56" actId="478"/>
          <ac:picMkLst>
            <pc:docMk/>
            <pc:sldMk cId="0" sldId="270"/>
            <ac:picMk id="16387" creationId="{6BC19A4F-A98E-EB46-9C31-6F64472A1800}"/>
          </ac:picMkLst>
        </pc:picChg>
      </pc:sldChg>
      <pc:sldChg chg="delSp add">
        <pc:chgData name="Feher Erzsebet" userId="521804a4-f32a-40b5-b596-9eb711bc8217" providerId="ADAL" clId="{147967CA-F24E-4FE2-9CFC-BCAE53D13327}" dt="2022-05-25T07:50:50.579" v="57" actId="478"/>
        <pc:sldMkLst>
          <pc:docMk/>
          <pc:sldMk cId="0" sldId="271"/>
        </pc:sldMkLst>
        <pc:picChg chg="del">
          <ac:chgData name="Feher Erzsebet" userId="521804a4-f32a-40b5-b596-9eb711bc8217" providerId="ADAL" clId="{147967CA-F24E-4FE2-9CFC-BCAE53D13327}" dt="2022-05-25T07:50:50.579" v="57" actId="478"/>
          <ac:picMkLst>
            <pc:docMk/>
            <pc:sldMk cId="0" sldId="271"/>
            <ac:picMk id="17411" creationId="{E95E33FB-FF2D-034B-940A-D1F0BEA1275D}"/>
          </ac:picMkLst>
        </pc:picChg>
      </pc:sldChg>
      <pc:sldChg chg="modSp add mod">
        <pc:chgData name="Feher Erzsebet" userId="521804a4-f32a-40b5-b596-9eb711bc8217" providerId="ADAL" clId="{147967CA-F24E-4FE2-9CFC-BCAE53D13327}" dt="2022-05-25T07:52:19.413" v="75" actId="20577"/>
        <pc:sldMkLst>
          <pc:docMk/>
          <pc:sldMk cId="0" sldId="274"/>
        </pc:sldMkLst>
        <pc:spChg chg="mod">
          <ac:chgData name="Feher Erzsebet" userId="521804a4-f32a-40b5-b596-9eb711bc8217" providerId="ADAL" clId="{147967CA-F24E-4FE2-9CFC-BCAE53D13327}" dt="2022-05-25T07:52:19.413" v="75" actId="20577"/>
          <ac:spMkLst>
            <pc:docMk/>
            <pc:sldMk cId="0" sldId="274"/>
            <ac:spMk id="19460" creationId="{A52B347A-9D84-204D-A2E1-8BFA2E74A795}"/>
          </ac:spMkLst>
        </pc:spChg>
      </pc:sldChg>
      <pc:sldChg chg="add del">
        <pc:chgData name="Feher Erzsebet" userId="521804a4-f32a-40b5-b596-9eb711bc8217" providerId="ADAL" clId="{147967CA-F24E-4FE2-9CFC-BCAE53D13327}" dt="2022-05-25T07:41:58.238" v="44" actId="47"/>
        <pc:sldMkLst>
          <pc:docMk/>
          <pc:sldMk cId="1955928224" sldId="275"/>
        </pc:sldMkLst>
      </pc:sldChg>
      <pc:sldChg chg="add">
        <pc:chgData name="Feher Erzsebet" userId="521804a4-f32a-40b5-b596-9eb711bc8217" providerId="ADAL" clId="{147967CA-F24E-4FE2-9CFC-BCAE53D13327}" dt="2022-05-25T07:33:53.303" v="0"/>
        <pc:sldMkLst>
          <pc:docMk/>
          <pc:sldMk cId="0" sldId="276"/>
        </pc:sldMkLst>
      </pc:sldChg>
      <pc:sldChg chg="modSp add mod">
        <pc:chgData name="Feher Erzsebet" userId="521804a4-f32a-40b5-b596-9eb711bc8217" providerId="ADAL" clId="{147967CA-F24E-4FE2-9CFC-BCAE53D13327}" dt="2022-05-25T07:52:54.227" v="100" actId="20577"/>
        <pc:sldMkLst>
          <pc:docMk/>
          <pc:sldMk cId="0" sldId="277"/>
        </pc:sldMkLst>
        <pc:spChg chg="mod">
          <ac:chgData name="Feher Erzsebet" userId="521804a4-f32a-40b5-b596-9eb711bc8217" providerId="ADAL" clId="{147967CA-F24E-4FE2-9CFC-BCAE53D13327}" dt="2022-05-25T07:52:54.227" v="100" actId="20577"/>
          <ac:spMkLst>
            <pc:docMk/>
            <pc:sldMk cId="0" sldId="277"/>
            <ac:spMk id="11" creationId="{09D85FAD-15D7-7444-A0D3-E5A96708C0D5}"/>
          </ac:spMkLst>
        </pc:spChg>
      </pc:sldChg>
      <pc:sldChg chg="add">
        <pc:chgData name="Feher Erzsebet" userId="521804a4-f32a-40b5-b596-9eb711bc8217" providerId="ADAL" clId="{147967CA-F24E-4FE2-9CFC-BCAE53D13327}" dt="2022-05-25T07:33:53.303" v="0"/>
        <pc:sldMkLst>
          <pc:docMk/>
          <pc:sldMk cId="1524616680" sldId="278"/>
        </pc:sldMkLst>
      </pc:sldChg>
      <pc:sldChg chg="del">
        <pc:chgData name="Feher Erzsebet" userId="521804a4-f32a-40b5-b596-9eb711bc8217" providerId="ADAL" clId="{147967CA-F24E-4FE2-9CFC-BCAE53D13327}" dt="2022-05-25T07:54:01.891" v="112" actId="47"/>
        <pc:sldMkLst>
          <pc:docMk/>
          <pc:sldMk cId="496800386" sldId="314"/>
        </pc:sldMkLst>
      </pc:sldChg>
      <pc:sldChg chg="add del">
        <pc:chgData name="Feher Erzsebet" userId="521804a4-f32a-40b5-b596-9eb711bc8217" providerId="ADAL" clId="{147967CA-F24E-4FE2-9CFC-BCAE53D13327}" dt="2022-05-25T07:53:25.211" v="104" actId="47"/>
        <pc:sldMkLst>
          <pc:docMk/>
          <pc:sldMk cId="3746707881" sldId="327"/>
        </pc:sldMkLst>
      </pc:sldChg>
      <pc:sldChg chg="add">
        <pc:chgData name="Feher Erzsebet" userId="521804a4-f32a-40b5-b596-9eb711bc8217" providerId="ADAL" clId="{147967CA-F24E-4FE2-9CFC-BCAE53D13327}" dt="2022-05-25T07:40:11.855" v="1"/>
        <pc:sldMkLst>
          <pc:docMk/>
          <pc:sldMk cId="736648529" sldId="328"/>
        </pc:sldMkLst>
      </pc:sldChg>
      <pc:sldChg chg="modSp add del mod">
        <pc:chgData name="Feher Erzsebet" userId="521804a4-f32a-40b5-b596-9eb711bc8217" providerId="ADAL" clId="{147967CA-F24E-4FE2-9CFC-BCAE53D13327}" dt="2022-05-25T07:49:38.513" v="47" actId="47"/>
        <pc:sldMkLst>
          <pc:docMk/>
          <pc:sldMk cId="2739412556" sldId="329"/>
        </pc:sldMkLst>
        <pc:spChg chg="mod">
          <ac:chgData name="Feher Erzsebet" userId="521804a4-f32a-40b5-b596-9eb711bc8217" providerId="ADAL" clId="{147967CA-F24E-4FE2-9CFC-BCAE53D13327}" dt="2022-05-25T07:40:49.660" v="39" actId="20577"/>
          <ac:spMkLst>
            <pc:docMk/>
            <pc:sldMk cId="2739412556" sldId="329"/>
            <ac:spMk id="61" creationId="{65F8ACAB-CDFD-4494-BEC4-2155D350CA2A}"/>
          </ac:spMkLst>
        </pc:spChg>
      </pc:sldChg>
      <pc:sldChg chg="add del">
        <pc:chgData name="Feher Erzsebet" userId="521804a4-f32a-40b5-b596-9eb711bc8217" providerId="ADAL" clId="{147967CA-F24E-4FE2-9CFC-BCAE53D13327}" dt="2022-05-25T07:53:18.946" v="102" actId="47"/>
        <pc:sldMkLst>
          <pc:docMk/>
          <pc:sldMk cId="2804116423" sldId="330"/>
        </pc:sldMkLst>
      </pc:sldChg>
      <pc:sldChg chg="del">
        <pc:chgData name="Feher Erzsebet" userId="521804a4-f32a-40b5-b596-9eb711bc8217" providerId="ADAL" clId="{147967CA-F24E-4FE2-9CFC-BCAE53D13327}" dt="2022-05-25T07:55:48.146" v="117" actId="47"/>
        <pc:sldMkLst>
          <pc:docMk/>
          <pc:sldMk cId="1466080029" sldId="339"/>
        </pc:sldMkLst>
      </pc:sldChg>
      <pc:sldChg chg="del">
        <pc:chgData name="Feher Erzsebet" userId="521804a4-f32a-40b5-b596-9eb711bc8217" providerId="ADAL" clId="{147967CA-F24E-4FE2-9CFC-BCAE53D13327}" dt="2022-05-25T07:55:48.146" v="117" actId="47"/>
        <pc:sldMkLst>
          <pc:docMk/>
          <pc:sldMk cId="1945770827" sldId="340"/>
        </pc:sldMkLst>
      </pc:sldChg>
      <pc:sldChg chg="del">
        <pc:chgData name="Feher Erzsebet" userId="521804a4-f32a-40b5-b596-9eb711bc8217" providerId="ADAL" clId="{147967CA-F24E-4FE2-9CFC-BCAE53D13327}" dt="2022-05-25T07:55:48.146" v="117" actId="47"/>
        <pc:sldMkLst>
          <pc:docMk/>
          <pc:sldMk cId="657615824" sldId="341"/>
        </pc:sldMkLst>
      </pc:sldChg>
      <pc:sldChg chg="del">
        <pc:chgData name="Feher Erzsebet" userId="521804a4-f32a-40b5-b596-9eb711bc8217" providerId="ADAL" clId="{147967CA-F24E-4FE2-9CFC-BCAE53D13327}" dt="2022-05-25T07:55:48.146" v="117" actId="47"/>
        <pc:sldMkLst>
          <pc:docMk/>
          <pc:sldMk cId="1113538290" sldId="342"/>
        </pc:sldMkLst>
      </pc:sldChg>
      <pc:sldChg chg="del">
        <pc:chgData name="Feher Erzsebet" userId="521804a4-f32a-40b5-b596-9eb711bc8217" providerId="ADAL" clId="{147967CA-F24E-4FE2-9CFC-BCAE53D13327}" dt="2022-05-25T07:55:48.146" v="117" actId="47"/>
        <pc:sldMkLst>
          <pc:docMk/>
          <pc:sldMk cId="1657535066" sldId="343"/>
        </pc:sldMkLst>
      </pc:sldChg>
      <pc:sldChg chg="del">
        <pc:chgData name="Feher Erzsebet" userId="521804a4-f32a-40b5-b596-9eb711bc8217" providerId="ADAL" clId="{147967CA-F24E-4FE2-9CFC-BCAE53D13327}" dt="2022-05-25T07:55:48.146" v="117" actId="47"/>
        <pc:sldMkLst>
          <pc:docMk/>
          <pc:sldMk cId="3750154275" sldId="344"/>
        </pc:sldMkLst>
      </pc:sldChg>
      <pc:sldChg chg="del">
        <pc:chgData name="Feher Erzsebet" userId="521804a4-f32a-40b5-b596-9eb711bc8217" providerId="ADAL" clId="{147967CA-F24E-4FE2-9CFC-BCAE53D13327}" dt="2022-05-25T07:55:48.146" v="117" actId="47"/>
        <pc:sldMkLst>
          <pc:docMk/>
          <pc:sldMk cId="58916868" sldId="345"/>
        </pc:sldMkLst>
      </pc:sldChg>
      <pc:sldChg chg="del">
        <pc:chgData name="Feher Erzsebet" userId="521804a4-f32a-40b5-b596-9eb711bc8217" providerId="ADAL" clId="{147967CA-F24E-4FE2-9CFC-BCAE53D13327}" dt="2022-05-25T07:55:48.146" v="117" actId="47"/>
        <pc:sldMkLst>
          <pc:docMk/>
          <pc:sldMk cId="907013169" sldId="346"/>
        </pc:sldMkLst>
      </pc:sldChg>
      <pc:sldChg chg="del">
        <pc:chgData name="Feher Erzsebet" userId="521804a4-f32a-40b5-b596-9eb711bc8217" providerId="ADAL" clId="{147967CA-F24E-4FE2-9CFC-BCAE53D13327}" dt="2022-05-25T07:54:22.574" v="113" actId="47"/>
        <pc:sldMkLst>
          <pc:docMk/>
          <pc:sldMk cId="326335066" sldId="347"/>
        </pc:sldMkLst>
      </pc:sldChg>
      <pc:sldChg chg="del">
        <pc:chgData name="Feher Erzsebet" userId="521804a4-f32a-40b5-b596-9eb711bc8217" providerId="ADAL" clId="{147967CA-F24E-4FE2-9CFC-BCAE53D13327}" dt="2022-05-25T07:57:35.482" v="121" actId="47"/>
        <pc:sldMkLst>
          <pc:docMk/>
          <pc:sldMk cId="802570363" sldId="354"/>
        </pc:sldMkLst>
      </pc:sldChg>
      <pc:sldChg chg="modSp mod">
        <pc:chgData name="Feher Erzsebet" userId="521804a4-f32a-40b5-b596-9eb711bc8217" providerId="ADAL" clId="{147967CA-F24E-4FE2-9CFC-BCAE53D13327}" dt="2022-05-25T07:54:46.109" v="115" actId="20577"/>
        <pc:sldMkLst>
          <pc:docMk/>
          <pc:sldMk cId="2990436473" sldId="355"/>
        </pc:sldMkLst>
        <pc:spChg chg="mod">
          <ac:chgData name="Feher Erzsebet" userId="521804a4-f32a-40b5-b596-9eb711bc8217" providerId="ADAL" clId="{147967CA-F24E-4FE2-9CFC-BCAE53D13327}" dt="2022-05-25T07:54:46.109" v="115" actId="20577"/>
          <ac:spMkLst>
            <pc:docMk/>
            <pc:sldMk cId="2990436473" sldId="355"/>
            <ac:spMk id="4" creationId="{91AFAE84-B995-3A45-A82E-1377D83219F9}"/>
          </ac:spMkLst>
        </pc:spChg>
      </pc:sldChg>
      <pc:sldChg chg="add del">
        <pc:chgData name="Feher Erzsebet" userId="521804a4-f32a-40b5-b596-9eb711bc8217" providerId="ADAL" clId="{147967CA-F24E-4FE2-9CFC-BCAE53D13327}" dt="2022-05-25T07:49:38.513" v="47" actId="47"/>
        <pc:sldMkLst>
          <pc:docMk/>
          <pc:sldMk cId="996220684" sldId="360"/>
        </pc:sldMkLst>
      </pc:sldChg>
      <pc:sldChg chg="add del">
        <pc:chgData name="Feher Erzsebet" userId="521804a4-f32a-40b5-b596-9eb711bc8217" providerId="ADAL" clId="{147967CA-F24E-4FE2-9CFC-BCAE53D13327}" dt="2022-05-25T07:41:51.186" v="43" actId="47"/>
        <pc:sldMkLst>
          <pc:docMk/>
          <pc:sldMk cId="1653456175" sldId="388"/>
        </pc:sldMkLst>
      </pc:sldChg>
      <pc:sldChg chg="del">
        <pc:chgData name="Feher Erzsebet" userId="521804a4-f32a-40b5-b596-9eb711bc8217" providerId="ADAL" clId="{147967CA-F24E-4FE2-9CFC-BCAE53D13327}" dt="2022-05-25T07:53:46.508" v="110" actId="47"/>
        <pc:sldMkLst>
          <pc:docMk/>
          <pc:sldMk cId="0" sldId="936"/>
        </pc:sldMkLst>
      </pc:sldChg>
      <pc:sldChg chg="del">
        <pc:chgData name="Feher Erzsebet" userId="521804a4-f32a-40b5-b596-9eb711bc8217" providerId="ADAL" clId="{147967CA-F24E-4FE2-9CFC-BCAE53D13327}" dt="2022-05-25T07:53:47.295" v="111" actId="47"/>
        <pc:sldMkLst>
          <pc:docMk/>
          <pc:sldMk cId="3154870018" sldId="949"/>
        </pc:sldMkLst>
      </pc:sldChg>
      <pc:sldChg chg="addSp delSp modSp mod">
        <pc:chgData name="Feher Erzsebet" userId="521804a4-f32a-40b5-b596-9eb711bc8217" providerId="ADAL" clId="{147967CA-F24E-4FE2-9CFC-BCAE53D13327}" dt="2022-05-25T07:53:42.497" v="108" actId="478"/>
        <pc:sldMkLst>
          <pc:docMk/>
          <pc:sldMk cId="2224958704" sldId="998"/>
        </pc:sldMkLst>
        <pc:spChg chg="del">
          <ac:chgData name="Feher Erzsebet" userId="521804a4-f32a-40b5-b596-9eb711bc8217" providerId="ADAL" clId="{147967CA-F24E-4FE2-9CFC-BCAE53D13327}" dt="2022-05-25T07:53:42.497" v="108" actId="478"/>
          <ac:spMkLst>
            <pc:docMk/>
            <pc:sldMk cId="2224958704" sldId="998"/>
            <ac:spMk id="3" creationId="{39DA0AB2-C595-4E24-A63B-32CE2D58D068}"/>
          </ac:spMkLst>
        </pc:spChg>
        <pc:spChg chg="add mod">
          <ac:chgData name="Feher Erzsebet" userId="521804a4-f32a-40b5-b596-9eb711bc8217" providerId="ADAL" clId="{147967CA-F24E-4FE2-9CFC-BCAE53D13327}" dt="2022-05-25T07:53:42.497" v="108" actId="478"/>
          <ac:spMkLst>
            <pc:docMk/>
            <pc:sldMk cId="2224958704" sldId="998"/>
            <ac:spMk id="5" creationId="{3A7AE744-9A5E-59B9-1259-EBCC2E346561}"/>
          </ac:spMkLst>
        </pc:spChg>
      </pc:sldChg>
      <pc:sldChg chg="add del">
        <pc:chgData name="Feher Erzsebet" userId="521804a4-f32a-40b5-b596-9eb711bc8217" providerId="ADAL" clId="{147967CA-F24E-4FE2-9CFC-BCAE53D13327}" dt="2022-05-25T07:56:43.104" v="120" actId="47"/>
        <pc:sldMkLst>
          <pc:docMk/>
          <pc:sldMk cId="721721051" sldId="999"/>
        </pc:sldMkLst>
      </pc:sldChg>
      <pc:sldChg chg="del">
        <pc:chgData name="Feher Erzsebet" userId="521804a4-f32a-40b5-b596-9eb711bc8217" providerId="ADAL" clId="{147967CA-F24E-4FE2-9CFC-BCAE53D13327}" dt="2022-05-25T07:53:45.303" v="109" actId="47"/>
        <pc:sldMkLst>
          <pc:docMk/>
          <pc:sldMk cId="118796037" sldId="2134803794"/>
        </pc:sldMkLst>
      </pc:sldChg>
      <pc:sldChg chg="modSp add mod">
        <pc:chgData name="Feher Erzsebet" userId="521804a4-f32a-40b5-b596-9eb711bc8217" providerId="ADAL" clId="{147967CA-F24E-4FE2-9CFC-BCAE53D13327}" dt="2022-05-25T07:51:53.933" v="64" actId="20577"/>
        <pc:sldMkLst>
          <pc:docMk/>
          <pc:sldMk cId="2509316895" sldId="2134803795"/>
        </pc:sldMkLst>
        <pc:spChg chg="mod">
          <ac:chgData name="Feher Erzsebet" userId="521804a4-f32a-40b5-b596-9eb711bc8217" providerId="ADAL" clId="{147967CA-F24E-4FE2-9CFC-BCAE53D13327}" dt="2022-05-25T07:51:53.933" v="64" actId="20577"/>
          <ac:spMkLst>
            <pc:docMk/>
            <pc:sldMk cId="2509316895" sldId="2134803795"/>
            <ac:spMk id="18436" creationId="{C61D7613-571D-384B-9EFA-277C81CC69AF}"/>
          </ac:spMkLst>
        </pc:spChg>
      </pc:sldChg>
      <pc:sldChg chg="add">
        <pc:chgData name="Feher Erzsebet" userId="521804a4-f32a-40b5-b596-9eb711bc8217" providerId="ADAL" clId="{147967CA-F24E-4FE2-9CFC-BCAE53D13327}" dt="2022-05-25T07:33:53.303" v="0"/>
        <pc:sldMkLst>
          <pc:docMk/>
          <pc:sldMk cId="0" sldId="2134803796"/>
        </pc:sldMkLst>
      </pc:sldChg>
      <pc:sldChg chg="add">
        <pc:chgData name="Feher Erzsebet" userId="521804a4-f32a-40b5-b596-9eb711bc8217" providerId="ADAL" clId="{147967CA-F24E-4FE2-9CFC-BCAE53D13327}" dt="2022-05-25T07:33:53.303" v="0"/>
        <pc:sldMkLst>
          <pc:docMk/>
          <pc:sldMk cId="4285696842" sldId="2134803797"/>
        </pc:sldMkLst>
      </pc:sldChg>
      <pc:sldChg chg="modSp add del mod">
        <pc:chgData name="Feher Erzsebet" userId="521804a4-f32a-40b5-b596-9eb711bc8217" providerId="ADAL" clId="{147967CA-F24E-4FE2-9CFC-BCAE53D13327}" dt="2022-05-25T07:53:13.434" v="101" actId="47"/>
        <pc:sldMkLst>
          <pc:docMk/>
          <pc:sldMk cId="2579865812" sldId="2134803798"/>
        </pc:sldMkLst>
        <pc:spChg chg="mod">
          <ac:chgData name="Feher Erzsebet" userId="521804a4-f32a-40b5-b596-9eb711bc8217" providerId="ADAL" clId="{147967CA-F24E-4FE2-9CFC-BCAE53D13327}" dt="2022-05-25T07:51:34.461" v="58" actId="1076"/>
          <ac:spMkLst>
            <pc:docMk/>
            <pc:sldMk cId="2579865812" sldId="2134803798"/>
            <ac:spMk id="16" creationId="{EF7F97E5-2040-E44A-91FB-7130DBD61061}"/>
          </ac:spMkLst>
        </pc:spChg>
      </pc:sldChg>
      <pc:sldChg chg="add del">
        <pc:chgData name="Feher Erzsebet" userId="521804a4-f32a-40b5-b596-9eb711bc8217" providerId="ADAL" clId="{147967CA-F24E-4FE2-9CFC-BCAE53D13327}" dt="2022-05-25T07:53:22.658" v="103" actId="47"/>
        <pc:sldMkLst>
          <pc:docMk/>
          <pc:sldMk cId="1828398890" sldId="2134803799"/>
        </pc:sldMkLst>
      </pc:sldChg>
      <pc:sldChg chg="add del">
        <pc:chgData name="Feher Erzsebet" userId="521804a4-f32a-40b5-b596-9eb711bc8217" providerId="ADAL" clId="{147967CA-F24E-4FE2-9CFC-BCAE53D13327}" dt="2022-05-25T07:53:27.745" v="105" actId="47"/>
        <pc:sldMkLst>
          <pc:docMk/>
          <pc:sldMk cId="1089670389" sldId="2134803800"/>
        </pc:sldMkLst>
      </pc:sldChg>
      <pc:sldChg chg="add del">
        <pc:chgData name="Feher Erzsebet" userId="521804a4-f32a-40b5-b596-9eb711bc8217" providerId="ADAL" clId="{147967CA-F24E-4FE2-9CFC-BCAE53D13327}" dt="2022-05-25T07:53:30.160" v="106" actId="47"/>
        <pc:sldMkLst>
          <pc:docMk/>
          <pc:sldMk cId="3491618276" sldId="2134803801"/>
        </pc:sldMkLst>
      </pc:sldChg>
      <pc:sldChg chg="modSp add mod">
        <pc:chgData name="Feher Erzsebet" userId="521804a4-f32a-40b5-b596-9eb711bc8217" providerId="ADAL" clId="{147967CA-F24E-4FE2-9CFC-BCAE53D13327}" dt="2022-05-25T07:55:21.050" v="116" actId="20577"/>
        <pc:sldMkLst>
          <pc:docMk/>
          <pc:sldMk cId="386317518" sldId="2134803802"/>
        </pc:sldMkLst>
        <pc:spChg chg="mod">
          <ac:chgData name="Feher Erzsebet" userId="521804a4-f32a-40b5-b596-9eb711bc8217" providerId="ADAL" clId="{147967CA-F24E-4FE2-9CFC-BCAE53D13327}" dt="2022-05-25T07:55:21.050" v="116" actId="20577"/>
          <ac:spMkLst>
            <pc:docMk/>
            <pc:sldMk cId="386317518" sldId="2134803802"/>
            <ac:spMk id="4" creationId="{91AFAE84-B995-3A45-A82E-1377D83219F9}"/>
          </ac:spMkLst>
        </pc:spChg>
      </pc:sldChg>
      <pc:sldChg chg="add del">
        <pc:chgData name="Feher Erzsebet" userId="521804a4-f32a-40b5-b596-9eb711bc8217" providerId="ADAL" clId="{147967CA-F24E-4FE2-9CFC-BCAE53D13327}" dt="2022-05-25T07:53:37.198" v="107" actId="47"/>
        <pc:sldMkLst>
          <pc:docMk/>
          <pc:sldMk cId="4227861301" sldId="2134803803"/>
        </pc:sldMkLst>
      </pc:sldChg>
      <pc:sldChg chg="add">
        <pc:chgData name="Feher Erzsebet" userId="521804a4-f32a-40b5-b596-9eb711bc8217" providerId="ADAL" clId="{147967CA-F24E-4FE2-9CFC-BCAE53D13327}" dt="2022-05-25T07:40:11.855" v="1"/>
        <pc:sldMkLst>
          <pc:docMk/>
          <pc:sldMk cId="323825921" sldId="2134803804"/>
        </pc:sldMkLst>
      </pc:sldChg>
      <pc:sldChg chg="modSp add mod">
        <pc:chgData name="Feher Erzsebet" userId="521804a4-f32a-40b5-b596-9eb711bc8217" providerId="ADAL" clId="{147967CA-F24E-4FE2-9CFC-BCAE53D13327}" dt="2022-05-25T07:58:07.980" v="123" actId="20577"/>
        <pc:sldMkLst>
          <pc:docMk/>
          <pc:sldMk cId="838088470" sldId="2134803805"/>
        </pc:sldMkLst>
        <pc:spChg chg="mod">
          <ac:chgData name="Feher Erzsebet" userId="521804a4-f32a-40b5-b596-9eb711bc8217" providerId="ADAL" clId="{147967CA-F24E-4FE2-9CFC-BCAE53D13327}" dt="2022-05-25T07:58:07.980" v="123" actId="20577"/>
          <ac:spMkLst>
            <pc:docMk/>
            <pc:sldMk cId="838088470" sldId="2134803805"/>
            <ac:spMk id="4" creationId="{00000000-0000-0000-0000-000000000000}"/>
          </ac:spMkLst>
        </pc:spChg>
        <pc:spChg chg="mod">
          <ac:chgData name="Feher Erzsebet" userId="521804a4-f32a-40b5-b596-9eb711bc8217" providerId="ADAL" clId="{147967CA-F24E-4FE2-9CFC-BCAE53D13327}" dt="2022-05-25T07:40:21.104" v="7" actId="20577"/>
          <ac:spMkLst>
            <pc:docMk/>
            <pc:sldMk cId="838088470" sldId="2134803805"/>
            <ac:spMk id="7" creationId="{5841DBEA-79C6-474E-B065-D0FFE792980D}"/>
          </ac:spMkLst>
        </pc:spChg>
      </pc:sldChg>
      <pc:sldChg chg="add del">
        <pc:chgData name="Feher Erzsebet" userId="521804a4-f32a-40b5-b596-9eb711bc8217" providerId="ADAL" clId="{147967CA-F24E-4FE2-9CFC-BCAE53D13327}" dt="2022-05-25T07:49:38.513" v="47" actId="47"/>
        <pc:sldMkLst>
          <pc:docMk/>
          <pc:sldMk cId="1500236849" sldId="2134803806"/>
        </pc:sldMkLst>
      </pc:sldChg>
      <pc:sldChg chg="add del">
        <pc:chgData name="Feher Erzsebet" userId="521804a4-f32a-40b5-b596-9eb711bc8217" providerId="ADAL" clId="{147967CA-F24E-4FE2-9CFC-BCAE53D13327}" dt="2022-05-25T07:49:46.122" v="48" actId="47"/>
        <pc:sldMkLst>
          <pc:docMk/>
          <pc:sldMk cId="3532298341" sldId="2134803807"/>
        </pc:sldMkLst>
      </pc:sldChg>
      <pc:sldChg chg="add del">
        <pc:chgData name="Feher Erzsebet" userId="521804a4-f32a-40b5-b596-9eb711bc8217" providerId="ADAL" clId="{147967CA-F24E-4FE2-9CFC-BCAE53D13327}" dt="2022-05-25T07:49:46.122" v="48" actId="47"/>
        <pc:sldMkLst>
          <pc:docMk/>
          <pc:sldMk cId="2717161243" sldId="2134803808"/>
        </pc:sldMkLst>
      </pc:sldChg>
      <pc:sldChg chg="add del">
        <pc:chgData name="Feher Erzsebet" userId="521804a4-f32a-40b5-b596-9eb711bc8217" providerId="ADAL" clId="{147967CA-F24E-4FE2-9CFC-BCAE53D13327}" dt="2022-05-25T07:49:46.122" v="48" actId="47"/>
        <pc:sldMkLst>
          <pc:docMk/>
          <pc:sldMk cId="2952750716" sldId="2134803809"/>
        </pc:sldMkLst>
      </pc:sldChg>
      <pc:sldChg chg="add del">
        <pc:chgData name="Feher Erzsebet" userId="521804a4-f32a-40b5-b596-9eb711bc8217" providerId="ADAL" clId="{147967CA-F24E-4FE2-9CFC-BCAE53D13327}" dt="2022-05-25T07:42:00.318" v="45" actId="47"/>
        <pc:sldMkLst>
          <pc:docMk/>
          <pc:sldMk cId="1272489269" sldId="2134803810"/>
        </pc:sldMkLst>
      </pc:sldChg>
      <pc:sldChg chg="add del">
        <pc:chgData name="Feher Erzsebet" userId="521804a4-f32a-40b5-b596-9eb711bc8217" providerId="ADAL" clId="{147967CA-F24E-4FE2-9CFC-BCAE53D13327}" dt="2022-05-25T07:42:01.703" v="46" actId="47"/>
        <pc:sldMkLst>
          <pc:docMk/>
          <pc:sldMk cId="562894000" sldId="2134803811"/>
        </pc:sldMkLst>
      </pc:sldChg>
      <pc:sldChg chg="add">
        <pc:chgData name="Feher Erzsebet" userId="521804a4-f32a-40b5-b596-9eb711bc8217" providerId="ADAL" clId="{147967CA-F24E-4FE2-9CFC-BCAE53D13327}" dt="2022-05-25T07:41:04.514" v="41"/>
        <pc:sldMkLst>
          <pc:docMk/>
          <pc:sldMk cId="1897347090" sldId="2134803812"/>
        </pc:sldMkLst>
      </pc:sldChg>
      <pc:sldChg chg="add">
        <pc:chgData name="Feher Erzsebet" userId="521804a4-f32a-40b5-b596-9eb711bc8217" providerId="ADAL" clId="{147967CA-F24E-4FE2-9CFC-BCAE53D13327}" dt="2022-05-25T07:41:04.514" v="41"/>
        <pc:sldMkLst>
          <pc:docMk/>
          <pc:sldMk cId="3384848071" sldId="2134803813"/>
        </pc:sldMkLst>
      </pc:sldChg>
      <pc:sldChg chg="add">
        <pc:chgData name="Feher Erzsebet" userId="521804a4-f32a-40b5-b596-9eb711bc8217" providerId="ADAL" clId="{147967CA-F24E-4FE2-9CFC-BCAE53D13327}" dt="2022-05-25T07:41:04.514" v="41"/>
        <pc:sldMkLst>
          <pc:docMk/>
          <pc:sldMk cId="3277773917" sldId="2134803814"/>
        </pc:sldMkLst>
      </pc:sldChg>
      <pc:sldChg chg="add">
        <pc:chgData name="Feher Erzsebet" userId="521804a4-f32a-40b5-b596-9eb711bc8217" providerId="ADAL" clId="{147967CA-F24E-4FE2-9CFC-BCAE53D13327}" dt="2022-05-25T07:41:04.514" v="41"/>
        <pc:sldMkLst>
          <pc:docMk/>
          <pc:sldMk cId="266856820" sldId="2134803815"/>
        </pc:sldMkLst>
      </pc:sldChg>
      <pc:sldChg chg="add">
        <pc:chgData name="Feher Erzsebet" userId="521804a4-f32a-40b5-b596-9eb711bc8217" providerId="ADAL" clId="{147967CA-F24E-4FE2-9CFC-BCAE53D13327}" dt="2022-05-25T07:41:04.514" v="41"/>
        <pc:sldMkLst>
          <pc:docMk/>
          <pc:sldMk cId="2871384702" sldId="2134803816"/>
        </pc:sldMkLst>
      </pc:sldChg>
      <pc:sldChg chg="add">
        <pc:chgData name="Feher Erzsebet" userId="521804a4-f32a-40b5-b596-9eb711bc8217" providerId="ADAL" clId="{147967CA-F24E-4FE2-9CFC-BCAE53D13327}" dt="2022-05-25T07:41:04.514" v="41"/>
        <pc:sldMkLst>
          <pc:docMk/>
          <pc:sldMk cId="3831529030" sldId="2134803817"/>
        </pc:sldMkLst>
      </pc:sldChg>
      <pc:sldChg chg="add del">
        <pc:chgData name="Feher Erzsebet" userId="521804a4-f32a-40b5-b596-9eb711bc8217" providerId="ADAL" clId="{147967CA-F24E-4FE2-9CFC-BCAE53D13327}" dt="2022-05-25T07:49:46.122" v="48" actId="47"/>
        <pc:sldMkLst>
          <pc:docMk/>
          <pc:sldMk cId="3375784724" sldId="2134803818"/>
        </pc:sldMkLst>
      </pc:sldChg>
      <pc:sldChg chg="add">
        <pc:chgData name="Feher Erzsebet" userId="521804a4-f32a-40b5-b596-9eb711bc8217" providerId="ADAL" clId="{147967CA-F24E-4FE2-9CFC-BCAE53D13327}" dt="2022-05-25T07:41:35.258" v="42"/>
        <pc:sldMkLst>
          <pc:docMk/>
          <pc:sldMk cId="4015517494" sldId="2134803819"/>
        </pc:sldMkLst>
      </pc:sldChg>
      <pc:sldChg chg="add">
        <pc:chgData name="Feher Erzsebet" userId="521804a4-f32a-40b5-b596-9eb711bc8217" providerId="ADAL" clId="{147967CA-F24E-4FE2-9CFC-BCAE53D13327}" dt="2022-05-25T07:41:35.258" v="42"/>
        <pc:sldMkLst>
          <pc:docMk/>
          <pc:sldMk cId="2821511179" sldId="2134803820"/>
        </pc:sldMkLst>
      </pc:sldChg>
      <pc:sldChg chg="add">
        <pc:chgData name="Feher Erzsebet" userId="521804a4-f32a-40b5-b596-9eb711bc8217" providerId="ADAL" clId="{147967CA-F24E-4FE2-9CFC-BCAE53D13327}" dt="2022-05-25T07:41:35.258" v="42"/>
        <pc:sldMkLst>
          <pc:docMk/>
          <pc:sldMk cId="705423474" sldId="2134803821"/>
        </pc:sldMkLst>
      </pc:sldChg>
      <pc:sldChg chg="add">
        <pc:chgData name="Feher Erzsebet" userId="521804a4-f32a-40b5-b596-9eb711bc8217" providerId="ADAL" clId="{147967CA-F24E-4FE2-9CFC-BCAE53D13327}" dt="2022-05-25T07:41:35.258" v="42"/>
        <pc:sldMkLst>
          <pc:docMk/>
          <pc:sldMk cId="809811946" sldId="2134803822"/>
        </pc:sldMkLst>
      </pc:sldChg>
      <pc:sldChg chg="add del">
        <pc:chgData name="Feher Erzsebet" userId="521804a4-f32a-40b5-b596-9eb711bc8217" providerId="ADAL" clId="{147967CA-F24E-4FE2-9CFC-BCAE53D13327}" dt="2022-05-25T07:49:52.746" v="49" actId="47"/>
        <pc:sldMkLst>
          <pc:docMk/>
          <pc:sldMk cId="1496119945" sldId="2134803823"/>
        </pc:sldMkLst>
      </pc:sldChg>
      <pc:sldChg chg="add">
        <pc:chgData name="Feher Erzsebet" userId="521804a4-f32a-40b5-b596-9eb711bc8217" providerId="ADAL" clId="{147967CA-F24E-4FE2-9CFC-BCAE53D13327}" dt="2022-05-25T07:41:35.258" v="42"/>
        <pc:sldMkLst>
          <pc:docMk/>
          <pc:sldMk cId="2097324769" sldId="2134803824"/>
        </pc:sldMkLst>
      </pc:sldChg>
      <pc:sldChg chg="add">
        <pc:chgData name="Feher Erzsebet" userId="521804a4-f32a-40b5-b596-9eb711bc8217" providerId="ADAL" clId="{147967CA-F24E-4FE2-9CFC-BCAE53D13327}" dt="2022-05-25T07:41:35.258" v="42"/>
        <pc:sldMkLst>
          <pc:docMk/>
          <pc:sldMk cId="3857889494" sldId="2134803825"/>
        </pc:sldMkLst>
      </pc:sldChg>
      <pc:sldChg chg="add">
        <pc:chgData name="Feher Erzsebet" userId="521804a4-f32a-40b5-b596-9eb711bc8217" providerId="ADAL" clId="{147967CA-F24E-4FE2-9CFC-BCAE53D13327}" dt="2022-05-25T07:41:35.258" v="42"/>
        <pc:sldMkLst>
          <pc:docMk/>
          <pc:sldMk cId="2830084559" sldId="2134803826"/>
        </pc:sldMkLst>
      </pc:sldChg>
      <pc:sldChg chg="add">
        <pc:chgData name="Feher Erzsebet" userId="521804a4-f32a-40b5-b596-9eb711bc8217" providerId="ADAL" clId="{147967CA-F24E-4FE2-9CFC-BCAE53D13327}" dt="2022-05-25T07:41:35.258" v="42"/>
        <pc:sldMkLst>
          <pc:docMk/>
          <pc:sldMk cId="1341623092" sldId="2134803827"/>
        </pc:sldMkLst>
      </pc:sldChg>
      <pc:sldChg chg="add">
        <pc:chgData name="Feher Erzsebet" userId="521804a4-f32a-40b5-b596-9eb711bc8217" providerId="ADAL" clId="{147967CA-F24E-4FE2-9CFC-BCAE53D13327}" dt="2022-05-25T07:56:40.665" v="119"/>
        <pc:sldMkLst>
          <pc:docMk/>
          <pc:sldMk cId="869295380" sldId="2134803828"/>
        </pc:sldMkLst>
      </pc:sldChg>
      <pc:sldMasterChg chg="delSldLayout">
        <pc:chgData name="Feher Erzsebet" userId="521804a4-f32a-40b5-b596-9eb711bc8217" providerId="ADAL" clId="{147967CA-F24E-4FE2-9CFC-BCAE53D13327}" dt="2022-05-25T07:56:43.104" v="120" actId="47"/>
        <pc:sldMasterMkLst>
          <pc:docMk/>
          <pc:sldMasterMk cId="3355959745" sldId="2147483648"/>
        </pc:sldMasterMkLst>
        <pc:sldLayoutChg chg="del">
          <pc:chgData name="Feher Erzsebet" userId="521804a4-f32a-40b5-b596-9eb711bc8217" providerId="ADAL" clId="{147967CA-F24E-4FE2-9CFC-BCAE53D13327}" dt="2022-05-25T07:55:48.146" v="117" actId="47"/>
          <pc:sldLayoutMkLst>
            <pc:docMk/>
            <pc:sldMasterMk cId="3355959745" sldId="2147483648"/>
            <pc:sldLayoutMk cId="3849094558" sldId="2147483695"/>
          </pc:sldLayoutMkLst>
        </pc:sldLayoutChg>
        <pc:sldLayoutChg chg="del">
          <pc:chgData name="Feher Erzsebet" userId="521804a4-f32a-40b5-b596-9eb711bc8217" providerId="ADAL" clId="{147967CA-F24E-4FE2-9CFC-BCAE53D13327}" dt="2022-05-25T07:56:43.104" v="120" actId="47"/>
          <pc:sldLayoutMkLst>
            <pc:docMk/>
            <pc:sldMasterMk cId="3355959745" sldId="2147483648"/>
            <pc:sldLayoutMk cId="620752031" sldId="2147483791"/>
          </pc:sldLayoutMkLst>
        </pc:sldLayoutChg>
      </pc:sldMasterChg>
      <pc:sldMasterChg chg="delSldLayout">
        <pc:chgData name="Feher Erzsebet" userId="521804a4-f32a-40b5-b596-9eb711bc8217" providerId="ADAL" clId="{147967CA-F24E-4FE2-9CFC-BCAE53D13327}" dt="2022-05-25T07:53:46.508" v="110" actId="47"/>
        <pc:sldMasterMkLst>
          <pc:docMk/>
          <pc:sldMasterMk cId="1260490045" sldId="2147483702"/>
        </pc:sldMasterMkLst>
        <pc:sldLayoutChg chg="del">
          <pc:chgData name="Feher Erzsebet" userId="521804a4-f32a-40b5-b596-9eb711bc8217" providerId="ADAL" clId="{147967CA-F24E-4FE2-9CFC-BCAE53D13327}" dt="2022-05-25T07:53:46.508" v="110" actId="47"/>
          <pc:sldLayoutMkLst>
            <pc:docMk/>
            <pc:sldMasterMk cId="1260490045" sldId="2147483702"/>
            <pc:sldLayoutMk cId="1506688994" sldId="2147483725"/>
          </pc:sldLayoutMkLst>
        </pc:sldLayoutChg>
        <pc:sldLayoutChg chg="del">
          <pc:chgData name="Feher Erzsebet" userId="521804a4-f32a-40b5-b596-9eb711bc8217" providerId="ADAL" clId="{147967CA-F24E-4FE2-9CFC-BCAE53D13327}" dt="2022-05-25T07:53:13.434" v="101" actId="47"/>
          <pc:sldLayoutMkLst>
            <pc:docMk/>
            <pc:sldMasterMk cId="1260490045" sldId="2147483702"/>
            <pc:sldLayoutMk cId="611773893" sldId="2147483734"/>
          </pc:sldLayoutMkLst>
        </pc:sldLayoutChg>
        <pc:sldLayoutChg chg="del">
          <pc:chgData name="Feher Erzsebet" userId="521804a4-f32a-40b5-b596-9eb711bc8217" providerId="ADAL" clId="{147967CA-F24E-4FE2-9CFC-BCAE53D13327}" dt="2022-05-25T07:53:18.946" v="102" actId="47"/>
          <pc:sldLayoutMkLst>
            <pc:docMk/>
            <pc:sldMasterMk cId="1260490045" sldId="2147483702"/>
            <pc:sldLayoutMk cId="1002551185" sldId="2147483735"/>
          </pc:sldLayoutMkLst>
        </pc:sldLayoutChg>
        <pc:sldLayoutChg chg="del">
          <pc:chgData name="Feher Erzsebet" userId="521804a4-f32a-40b5-b596-9eb711bc8217" providerId="ADAL" clId="{147967CA-F24E-4FE2-9CFC-BCAE53D13327}" dt="2022-05-25T07:53:22.658" v="103" actId="47"/>
          <pc:sldLayoutMkLst>
            <pc:docMk/>
            <pc:sldMasterMk cId="1260490045" sldId="2147483702"/>
            <pc:sldLayoutMk cId="3469916258" sldId="2147483736"/>
          </pc:sldLayoutMkLst>
        </pc:sldLayoutChg>
        <pc:sldLayoutChg chg="del">
          <pc:chgData name="Feher Erzsebet" userId="521804a4-f32a-40b5-b596-9eb711bc8217" providerId="ADAL" clId="{147967CA-F24E-4FE2-9CFC-BCAE53D13327}" dt="2022-05-25T07:53:37.198" v="107" actId="47"/>
          <pc:sldLayoutMkLst>
            <pc:docMk/>
            <pc:sldMasterMk cId="1260490045" sldId="2147483702"/>
            <pc:sldLayoutMk cId="3701815225" sldId="2147483738"/>
          </pc:sldLayoutMkLst>
        </pc:sldLayoutChg>
        <pc:sldLayoutChg chg="del">
          <pc:chgData name="Feher Erzsebet" userId="521804a4-f32a-40b5-b596-9eb711bc8217" providerId="ADAL" clId="{147967CA-F24E-4FE2-9CFC-BCAE53D13327}" dt="2022-05-25T07:40:57.505" v="40" actId="47"/>
          <pc:sldLayoutMkLst>
            <pc:docMk/>
            <pc:sldMasterMk cId="1260490045" sldId="2147483702"/>
            <pc:sldLayoutMk cId="2315257509" sldId="2147483741"/>
          </pc:sldLayoutMkLst>
        </pc:sldLayoutChg>
      </pc:sldMasterChg>
      <pc:sldMasterChg chg="delSldLayout">
        <pc:chgData name="Feher Erzsebet" userId="521804a4-f32a-40b5-b596-9eb711bc8217" providerId="ADAL" clId="{147967CA-F24E-4FE2-9CFC-BCAE53D13327}" dt="2022-05-25T07:49:46.122" v="48" actId="47"/>
        <pc:sldMasterMkLst>
          <pc:docMk/>
          <pc:sldMasterMk cId="2416078934" sldId="2147483741"/>
        </pc:sldMasterMkLst>
        <pc:sldLayoutChg chg="del">
          <pc:chgData name="Feher Erzsebet" userId="521804a4-f32a-40b5-b596-9eb711bc8217" providerId="ADAL" clId="{147967CA-F24E-4FE2-9CFC-BCAE53D13327}" dt="2022-05-25T07:49:46.122" v="48" actId="47"/>
          <pc:sldLayoutMkLst>
            <pc:docMk/>
            <pc:sldMasterMk cId="2416078934" sldId="2147483741"/>
            <pc:sldLayoutMk cId="1244405037" sldId="214748376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94BDAF-0522-944F-A019-76F5274144B2}" type="datetimeFigureOut">
              <a:rPr lang="x-none" smtClean="0"/>
              <a:t>2022. 05. 25.</a:t>
            </a:fld>
            <a:endParaRPr lang="x-non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x-non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B514E-F705-2E46-8293-1EF376619747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695875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DB137223-E5C9-4A8D-8454-FD5AB75E7FB2}" type="datetime1">
              <a:rPr lang="de-DE" smtClean="0"/>
              <a:t>25.05.2022</a:t>
            </a:fld>
            <a:endParaRPr lang="de-DE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de-DE"/>
              <a:t>S.</a:t>
            </a:r>
            <a:fld id="{26198F27-5F48-4F92-A246-08ABA4596FD6}" type="slidenum">
              <a:rPr lang="de-DE" smtClean="0"/>
              <a:pPr/>
              <a:t>3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806927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44259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40502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hu-HU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Datumsplatzhalt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78137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umsplatzhalt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21169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Datumsplatzhalt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31263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hu-HU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Datumsplatzhalt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42768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69271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44259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40502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hu-HU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Datumsplatzhalt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78137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umsplatzhalt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21169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Datumsplatzhalt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31263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1184275" y="679450"/>
            <a:ext cx="5502275" cy="3095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hu-HU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Datumsplatzhalt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B137223-E5C9-4A8D-8454-FD5AB75E7FB2}" type="datetime1">
              <a:rPr kumimoji="0" lang="de-DE" sz="10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25.05.2022</a:t>
            </a:fld>
            <a:endParaRPr kumimoji="0" lang="de-DE" sz="1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000" b="1" i="0" u="none" strike="noStrike" kern="1200" cap="none" spc="0" normalizeH="0" baseline="0" noProof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t>S.</a:t>
            </a:r>
            <a:fld id="{26198F27-5F48-4F92-A246-08ABA4596FD6}" type="slidenum">
              <a:rPr kumimoji="0" lang="de-DE" sz="1000" b="1" i="0" u="none" strike="noStrike" kern="1200" cap="none" spc="0" normalizeH="0" baseline="0" noProof="0" smtClean="0">
                <a:ln>
                  <a:noFill/>
                </a:ln>
                <a:solidFill>
                  <a:srgbClr val="0151A1"/>
                </a:solidFill>
                <a:effectLst/>
                <a:uLnTx/>
                <a:uFillTx/>
                <a:latin typeface="VilleroyBoch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de-DE" sz="1000" b="1" i="0" u="none" strike="noStrike" kern="1200" cap="none" spc="0" normalizeH="0" baseline="0" noProof="0" dirty="0">
              <a:ln>
                <a:noFill/>
              </a:ln>
              <a:solidFill>
                <a:srgbClr val="0151A1"/>
              </a:solidFill>
              <a:effectLst/>
              <a:uLnTx/>
              <a:uFillTx/>
              <a:latin typeface="VilleroyBoch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42768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18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2419326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32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1709362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>
            <a:extLst>
              <a:ext uri="{FF2B5EF4-FFF2-40B4-BE49-F238E27FC236}">
                <a16:creationId xmlns:a16="http://schemas.microsoft.com/office/drawing/2014/main" id="{1836C2D7-C85E-BC44-8C67-D73D01D9DD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6" name="Notes Placeholder 2">
            <a:extLst>
              <a:ext uri="{FF2B5EF4-FFF2-40B4-BE49-F238E27FC236}">
                <a16:creationId xmlns:a16="http://schemas.microsoft.com/office/drawing/2014/main" id="{487091DE-D43F-6D43-ADC8-CFB9294A0C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TH" altLang="en-TH" dirty="0"/>
          </a:p>
        </p:txBody>
      </p:sp>
      <p:sp>
        <p:nvSpPr>
          <p:cNvPr id="36867" name="Slide Number Placeholder 3">
            <a:extLst>
              <a:ext uri="{FF2B5EF4-FFF2-40B4-BE49-F238E27FC236}">
                <a16:creationId xmlns:a16="http://schemas.microsoft.com/office/drawing/2014/main" id="{BF3BE579-8457-D04A-9836-F85E066841D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B9B70A5-2239-D94C-8F9F-17217580B845}" type="slidenum">
              <a:rPr lang="en-TH" altLang="en-TH"/>
              <a:pPr fontAlgn="base">
                <a:spcBef>
                  <a:spcPct val="0"/>
                </a:spcBef>
                <a:spcAft>
                  <a:spcPct val="0"/>
                </a:spcAft>
              </a:pPr>
              <a:t>36</a:t>
            </a:fld>
            <a:endParaRPr lang="en-TH" altLang="en-TH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pc="-10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37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7148787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pc="-10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38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0883673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pc="-10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39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40927539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pc="-10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40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3326892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41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7108963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44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10823220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45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5731743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47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51581876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48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8387524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TH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B514E-F705-2E46-8293-1EF376619747}" type="slidenum">
              <a:rPr lang="x-none" smtClean="0"/>
              <a:t>50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695672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B848C62C-E648-6745-9BC0-AFC2A818EE7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buNone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3129BE-7C2B-174A-84BC-C272DE6224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08568" y="6356350"/>
            <a:ext cx="648072" cy="36512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1320ACD-77EC-3A4E-83DC-76DEBF06C4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17160" y="5140950"/>
            <a:ext cx="5035513" cy="401316"/>
          </a:xfrm>
          <a:prstGeom prst="rect">
            <a:avLst/>
          </a:prstGeom>
        </p:spPr>
        <p:txBody>
          <a:bodyPr vert="horz" anchor="ctr"/>
          <a:lstStyle>
            <a:lvl1pPr algn="l">
              <a:lnSpc>
                <a:spcPct val="100000"/>
              </a:lnSpc>
              <a:defRPr sz="3600" b="0" i="0" cap="none" spc="0">
                <a:ln w="0"/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F50A39-81DF-1642-BCAE-8294DD712C3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17160" y="5633963"/>
            <a:ext cx="5035513" cy="503238"/>
          </a:xfrm>
          <a:prstGeom prst="rect">
            <a:avLst/>
          </a:prstGeom>
        </p:spPr>
        <p:txBody>
          <a:bodyPr/>
          <a:lstStyle>
            <a:lvl1pPr>
              <a:defRPr lang="en-TH" sz="2400" b="0" i="0" kern="1200" cap="none" spc="0" dirty="0">
                <a:ln w="0"/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</a:t>
            </a:r>
            <a:endParaRPr lang="en-TH" dirty="0"/>
          </a:p>
        </p:txBody>
      </p:sp>
    </p:spTree>
    <p:extLst>
      <p:ext uri="{BB962C8B-B14F-4D97-AF65-F5344CB8AC3E}">
        <p14:creationId xmlns:p14="http://schemas.microsoft.com/office/powerpoint/2010/main" val="41740928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4247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3129BE-7C2B-174A-84BC-C272DE6224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08568" y="6356350"/>
            <a:ext cx="648072" cy="36512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7" name="Gerade Verbindung 95">
            <a:extLst>
              <a:ext uri="{FF2B5EF4-FFF2-40B4-BE49-F238E27FC236}">
                <a16:creationId xmlns:a16="http://schemas.microsoft.com/office/drawing/2014/main" id="{5A275CF5-CB28-9A4E-ABD4-E3A67690D273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313" y="914400"/>
            <a:ext cx="9540875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1">
            <a:extLst>
              <a:ext uri="{FF2B5EF4-FFF2-40B4-BE49-F238E27FC236}">
                <a16:creationId xmlns:a16="http://schemas.microsoft.com/office/drawing/2014/main" id="{218BE128-E708-E044-83E6-4E42F690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GB"/>
              <a:t>Click to edit Master title style</a:t>
            </a:r>
            <a:endParaRPr lang="x-none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40F618A9-3A5E-A04E-B4C3-5FC9976C69D8}"/>
              </a:ext>
            </a:extLst>
          </p:cNvPr>
          <p:cNvSpPr>
            <a:spLocks noGrp="1"/>
          </p:cNvSpPr>
          <p:nvPr>
            <p:ph type="body" sz="half" idx="31"/>
          </p:nvPr>
        </p:nvSpPr>
        <p:spPr>
          <a:xfrm>
            <a:off x="8059277" y="1062349"/>
            <a:ext cx="3784543" cy="54000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 Condensed" panose="020B050602020205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24020008-314B-5348-AAD8-F6207744FBFE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8061435" y="1670908"/>
            <a:ext cx="3782386" cy="4683279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41FF7BDA-021B-EA45-AAF2-AA2A8F586225}"/>
              </a:ext>
            </a:extLst>
          </p:cNvPr>
          <p:cNvSpPr>
            <a:spLocks noGrp="1"/>
          </p:cNvSpPr>
          <p:nvPr>
            <p:ph type="body" sz="half" idx="50"/>
          </p:nvPr>
        </p:nvSpPr>
        <p:spPr>
          <a:xfrm>
            <a:off x="4203728" y="1064502"/>
            <a:ext cx="3784543" cy="54000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 Condensed" panose="020B050602020205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17" name="Picture Placeholder 7">
            <a:extLst>
              <a:ext uri="{FF2B5EF4-FFF2-40B4-BE49-F238E27FC236}">
                <a16:creationId xmlns:a16="http://schemas.microsoft.com/office/drawing/2014/main" id="{FF60DB9D-091F-A645-B13C-EB5663B31948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4205886" y="1673061"/>
            <a:ext cx="3782386" cy="4683279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443927A8-1306-0341-B759-EE5A2661E371}"/>
              </a:ext>
            </a:extLst>
          </p:cNvPr>
          <p:cNvSpPr>
            <a:spLocks noGrp="1"/>
          </p:cNvSpPr>
          <p:nvPr>
            <p:ph type="body" sz="half" idx="52"/>
          </p:nvPr>
        </p:nvSpPr>
        <p:spPr>
          <a:xfrm>
            <a:off x="333203" y="1062349"/>
            <a:ext cx="3784543" cy="54000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 Condensed" panose="020B050602020205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99EB1663-23A0-FF48-935E-4815F758F076}"/>
              </a:ext>
            </a:extLst>
          </p:cNvPr>
          <p:cNvSpPr>
            <a:spLocks noGrp="1"/>
          </p:cNvSpPr>
          <p:nvPr>
            <p:ph type="pic" sz="quarter" idx="53"/>
          </p:nvPr>
        </p:nvSpPr>
        <p:spPr>
          <a:xfrm>
            <a:off x="334963" y="1670908"/>
            <a:ext cx="3782784" cy="4683279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229695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4247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3129BE-7C2B-174A-84BC-C272DE6224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08568" y="6356350"/>
            <a:ext cx="648072" cy="36512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7" name="Gerade Verbindung 95">
            <a:extLst>
              <a:ext uri="{FF2B5EF4-FFF2-40B4-BE49-F238E27FC236}">
                <a16:creationId xmlns:a16="http://schemas.microsoft.com/office/drawing/2014/main" id="{5A275CF5-CB28-9A4E-ABD4-E3A67690D273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313" y="914400"/>
            <a:ext cx="9540875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1">
            <a:extLst>
              <a:ext uri="{FF2B5EF4-FFF2-40B4-BE49-F238E27FC236}">
                <a16:creationId xmlns:a16="http://schemas.microsoft.com/office/drawing/2014/main" id="{218BE128-E708-E044-83E6-4E42F690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GB"/>
              <a:t>Click to edit Master title style</a:t>
            </a:r>
            <a:endParaRPr lang="x-none" dirty="0"/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443927A8-1306-0341-B759-EE5A2661E371}"/>
              </a:ext>
            </a:extLst>
          </p:cNvPr>
          <p:cNvSpPr>
            <a:spLocks noGrp="1"/>
          </p:cNvSpPr>
          <p:nvPr>
            <p:ph type="body" sz="half" idx="52"/>
          </p:nvPr>
        </p:nvSpPr>
        <p:spPr>
          <a:xfrm>
            <a:off x="333203" y="1062349"/>
            <a:ext cx="3036803" cy="54000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 Condensed" panose="020B050602020205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8028EE9B-1389-4546-AF8D-F7DDBA636D44}"/>
              </a:ext>
            </a:extLst>
          </p:cNvPr>
          <p:cNvSpPr>
            <a:spLocks noGrp="1"/>
          </p:cNvSpPr>
          <p:nvPr>
            <p:ph type="body" sz="half" idx="54"/>
          </p:nvPr>
        </p:nvSpPr>
        <p:spPr>
          <a:xfrm>
            <a:off x="7669161" y="1062349"/>
            <a:ext cx="4187479" cy="54000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 Condensed" panose="020B050602020205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EA4599DF-8591-F54C-9970-47F7073D4F05}"/>
              </a:ext>
            </a:extLst>
          </p:cNvPr>
          <p:cNvSpPr>
            <a:spLocks noGrp="1"/>
          </p:cNvSpPr>
          <p:nvPr>
            <p:ph type="body" sz="half" idx="55"/>
          </p:nvPr>
        </p:nvSpPr>
        <p:spPr>
          <a:xfrm>
            <a:off x="3425844" y="1070137"/>
            <a:ext cx="4187479" cy="54000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 Condensed" panose="020B050602020205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3C57834A-D462-6F42-AE6A-2B0BF6D19067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3425842" y="1983984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23" name="Picture Placeholder 7">
            <a:extLst>
              <a:ext uri="{FF2B5EF4-FFF2-40B4-BE49-F238E27FC236}">
                <a16:creationId xmlns:a16="http://schemas.microsoft.com/office/drawing/2014/main" id="{40B956AB-00FF-6442-907D-452524F71135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6274342" y="1983984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24" name="Picture Placeholder 7">
            <a:extLst>
              <a:ext uri="{FF2B5EF4-FFF2-40B4-BE49-F238E27FC236}">
                <a16:creationId xmlns:a16="http://schemas.microsoft.com/office/drawing/2014/main" id="{57A7664A-CDCC-984F-AD93-EE5E6B5E92E3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4850092" y="1983984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26" name="Picture Placeholder 7">
            <a:extLst>
              <a:ext uri="{FF2B5EF4-FFF2-40B4-BE49-F238E27FC236}">
                <a16:creationId xmlns:a16="http://schemas.microsoft.com/office/drawing/2014/main" id="{D5A5F38B-69F3-CB47-AF20-3045E266556C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472247" y="1983984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27" name="Picture Placeholder 7">
            <a:extLst>
              <a:ext uri="{FF2B5EF4-FFF2-40B4-BE49-F238E27FC236}">
                <a16:creationId xmlns:a16="http://schemas.microsoft.com/office/drawing/2014/main" id="{C5A9AD9F-37CC-1143-B721-C9006C1F7568}"/>
              </a:ext>
            </a:extLst>
          </p:cNvPr>
          <p:cNvSpPr>
            <a:spLocks noGrp="1"/>
          </p:cNvSpPr>
          <p:nvPr>
            <p:ph type="pic" sz="quarter" idx="60"/>
          </p:nvPr>
        </p:nvSpPr>
        <p:spPr>
          <a:xfrm>
            <a:off x="1896496" y="1983984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54" name="Text Placeholder 3">
            <a:extLst>
              <a:ext uri="{FF2B5EF4-FFF2-40B4-BE49-F238E27FC236}">
                <a16:creationId xmlns:a16="http://schemas.microsoft.com/office/drawing/2014/main" id="{BBF0855D-F4F6-784F-8654-90FE8BEEC0F6}"/>
              </a:ext>
            </a:extLst>
          </p:cNvPr>
          <p:cNvSpPr>
            <a:spLocks noGrp="1"/>
          </p:cNvSpPr>
          <p:nvPr>
            <p:ph type="body" sz="half" idx="61" hasCustomPrompt="1"/>
          </p:nvPr>
        </p:nvSpPr>
        <p:spPr>
          <a:xfrm>
            <a:off x="472246" y="1722357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CBBC80A7-C0B2-9142-92B4-364A1E5A55E0}"/>
              </a:ext>
            </a:extLst>
          </p:cNvPr>
          <p:cNvSpPr>
            <a:spLocks noGrp="1"/>
          </p:cNvSpPr>
          <p:nvPr>
            <p:ph type="body" sz="half" idx="63" hasCustomPrompt="1"/>
          </p:nvPr>
        </p:nvSpPr>
        <p:spPr>
          <a:xfrm>
            <a:off x="1896495" y="1722356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EFFC5AA9-59D9-1047-9BF4-6CE097EC1E78}"/>
              </a:ext>
            </a:extLst>
          </p:cNvPr>
          <p:cNvSpPr>
            <a:spLocks noGrp="1"/>
          </p:cNvSpPr>
          <p:nvPr>
            <p:ph type="body" sz="half" idx="65" hasCustomPrompt="1"/>
          </p:nvPr>
        </p:nvSpPr>
        <p:spPr>
          <a:xfrm>
            <a:off x="3425841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8D8D0B30-09D0-C84E-8288-634DF50A1705}"/>
              </a:ext>
            </a:extLst>
          </p:cNvPr>
          <p:cNvSpPr>
            <a:spLocks noGrp="1"/>
          </p:cNvSpPr>
          <p:nvPr>
            <p:ph type="body" sz="half" idx="67" hasCustomPrompt="1"/>
          </p:nvPr>
        </p:nvSpPr>
        <p:spPr>
          <a:xfrm>
            <a:off x="4850091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2" name="Text Placeholder 3">
            <a:extLst>
              <a:ext uri="{FF2B5EF4-FFF2-40B4-BE49-F238E27FC236}">
                <a16:creationId xmlns:a16="http://schemas.microsoft.com/office/drawing/2014/main" id="{46EF2D05-F1B2-6B42-937D-9C8B218E8AD9}"/>
              </a:ext>
            </a:extLst>
          </p:cNvPr>
          <p:cNvSpPr>
            <a:spLocks noGrp="1"/>
          </p:cNvSpPr>
          <p:nvPr>
            <p:ph type="body" sz="half" idx="69" hasCustomPrompt="1"/>
          </p:nvPr>
        </p:nvSpPr>
        <p:spPr>
          <a:xfrm>
            <a:off x="6274341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3" name="Picture Placeholder 7">
            <a:extLst>
              <a:ext uri="{FF2B5EF4-FFF2-40B4-BE49-F238E27FC236}">
                <a16:creationId xmlns:a16="http://schemas.microsoft.com/office/drawing/2014/main" id="{62A7EE7C-5FCA-CB4C-B34E-1EFB0A8A10A7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7669160" y="1983984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64" name="Picture Placeholder 7">
            <a:extLst>
              <a:ext uri="{FF2B5EF4-FFF2-40B4-BE49-F238E27FC236}">
                <a16:creationId xmlns:a16="http://schemas.microsoft.com/office/drawing/2014/main" id="{2F60B886-6F9F-3148-9795-8D5DEF252A27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10517660" y="1983984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65" name="Picture Placeholder 7">
            <a:extLst>
              <a:ext uri="{FF2B5EF4-FFF2-40B4-BE49-F238E27FC236}">
                <a16:creationId xmlns:a16="http://schemas.microsoft.com/office/drawing/2014/main" id="{C43F7EA5-38E2-2F4B-81C6-5D8F36D6BD84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9093410" y="1983984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67" name="Text Placeholder 3">
            <a:extLst>
              <a:ext uri="{FF2B5EF4-FFF2-40B4-BE49-F238E27FC236}">
                <a16:creationId xmlns:a16="http://schemas.microsoft.com/office/drawing/2014/main" id="{35B3141F-C45E-0B48-8B33-22D0E250AA90}"/>
              </a:ext>
            </a:extLst>
          </p:cNvPr>
          <p:cNvSpPr>
            <a:spLocks noGrp="1"/>
          </p:cNvSpPr>
          <p:nvPr>
            <p:ph type="body" sz="half" idx="74" hasCustomPrompt="1"/>
          </p:nvPr>
        </p:nvSpPr>
        <p:spPr>
          <a:xfrm>
            <a:off x="7669159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9" name="Text Placeholder 3">
            <a:extLst>
              <a:ext uri="{FF2B5EF4-FFF2-40B4-BE49-F238E27FC236}">
                <a16:creationId xmlns:a16="http://schemas.microsoft.com/office/drawing/2014/main" id="{CB5EE0C8-ECFD-024E-91F4-55B7BC31D062}"/>
              </a:ext>
            </a:extLst>
          </p:cNvPr>
          <p:cNvSpPr>
            <a:spLocks noGrp="1"/>
          </p:cNvSpPr>
          <p:nvPr>
            <p:ph type="body" sz="half" idx="76" hasCustomPrompt="1"/>
          </p:nvPr>
        </p:nvSpPr>
        <p:spPr>
          <a:xfrm>
            <a:off x="9093409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6F6CB759-A9E8-6A42-BBCE-65BEB764FC04}"/>
              </a:ext>
            </a:extLst>
          </p:cNvPr>
          <p:cNvSpPr>
            <a:spLocks noGrp="1"/>
          </p:cNvSpPr>
          <p:nvPr>
            <p:ph type="body" sz="half" idx="78" hasCustomPrompt="1"/>
          </p:nvPr>
        </p:nvSpPr>
        <p:spPr>
          <a:xfrm>
            <a:off x="10517659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0" name="Text Placeholder 3">
            <a:extLst>
              <a:ext uri="{FF2B5EF4-FFF2-40B4-BE49-F238E27FC236}">
                <a16:creationId xmlns:a16="http://schemas.microsoft.com/office/drawing/2014/main" id="{1FD98C7B-0BAA-364C-986A-BB51CC3657EF}"/>
              </a:ext>
            </a:extLst>
          </p:cNvPr>
          <p:cNvSpPr>
            <a:spLocks noGrp="1"/>
          </p:cNvSpPr>
          <p:nvPr>
            <p:ph type="body" sz="half" idx="79" hasCustomPrompt="1"/>
          </p:nvPr>
        </p:nvSpPr>
        <p:spPr>
          <a:xfrm>
            <a:off x="472246" y="2925755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1" name="Text Placeholder 3">
            <a:extLst>
              <a:ext uri="{FF2B5EF4-FFF2-40B4-BE49-F238E27FC236}">
                <a16:creationId xmlns:a16="http://schemas.microsoft.com/office/drawing/2014/main" id="{80756C31-6B2D-2348-ADA7-D82939C98FE4}"/>
              </a:ext>
            </a:extLst>
          </p:cNvPr>
          <p:cNvSpPr>
            <a:spLocks noGrp="1"/>
          </p:cNvSpPr>
          <p:nvPr>
            <p:ph type="body" sz="half" idx="80" hasCustomPrompt="1"/>
          </p:nvPr>
        </p:nvSpPr>
        <p:spPr>
          <a:xfrm>
            <a:off x="1896495" y="2925754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2" name="Text Placeholder 3">
            <a:extLst>
              <a:ext uri="{FF2B5EF4-FFF2-40B4-BE49-F238E27FC236}">
                <a16:creationId xmlns:a16="http://schemas.microsoft.com/office/drawing/2014/main" id="{7939162A-291E-1244-9A97-29E2D455E6B5}"/>
              </a:ext>
            </a:extLst>
          </p:cNvPr>
          <p:cNvSpPr>
            <a:spLocks noGrp="1"/>
          </p:cNvSpPr>
          <p:nvPr>
            <p:ph type="body" sz="half" idx="81" hasCustomPrompt="1"/>
          </p:nvPr>
        </p:nvSpPr>
        <p:spPr>
          <a:xfrm>
            <a:off x="3425841" y="2922871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3" name="Text Placeholder 3">
            <a:extLst>
              <a:ext uri="{FF2B5EF4-FFF2-40B4-BE49-F238E27FC236}">
                <a16:creationId xmlns:a16="http://schemas.microsoft.com/office/drawing/2014/main" id="{D7D409A3-55B5-8840-AD81-D37E68F3487E}"/>
              </a:ext>
            </a:extLst>
          </p:cNvPr>
          <p:cNvSpPr>
            <a:spLocks noGrp="1"/>
          </p:cNvSpPr>
          <p:nvPr>
            <p:ph type="body" sz="half" idx="82" hasCustomPrompt="1"/>
          </p:nvPr>
        </p:nvSpPr>
        <p:spPr>
          <a:xfrm>
            <a:off x="4850091" y="2922871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4" name="Text Placeholder 3">
            <a:extLst>
              <a:ext uri="{FF2B5EF4-FFF2-40B4-BE49-F238E27FC236}">
                <a16:creationId xmlns:a16="http://schemas.microsoft.com/office/drawing/2014/main" id="{2A9FEA83-6900-2D49-B4A2-1A35B6F35424}"/>
              </a:ext>
            </a:extLst>
          </p:cNvPr>
          <p:cNvSpPr>
            <a:spLocks noGrp="1"/>
          </p:cNvSpPr>
          <p:nvPr>
            <p:ph type="body" sz="half" idx="83" hasCustomPrompt="1"/>
          </p:nvPr>
        </p:nvSpPr>
        <p:spPr>
          <a:xfrm>
            <a:off x="6274341" y="2922871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5" name="Text Placeholder 3">
            <a:extLst>
              <a:ext uri="{FF2B5EF4-FFF2-40B4-BE49-F238E27FC236}">
                <a16:creationId xmlns:a16="http://schemas.microsoft.com/office/drawing/2014/main" id="{7DFE72F4-4133-1B44-AC21-9F393CBC1A91}"/>
              </a:ext>
            </a:extLst>
          </p:cNvPr>
          <p:cNvSpPr>
            <a:spLocks noGrp="1"/>
          </p:cNvSpPr>
          <p:nvPr>
            <p:ph type="body" sz="half" idx="84" hasCustomPrompt="1"/>
          </p:nvPr>
        </p:nvSpPr>
        <p:spPr>
          <a:xfrm>
            <a:off x="7669159" y="2922871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6" name="Text Placeholder 3">
            <a:extLst>
              <a:ext uri="{FF2B5EF4-FFF2-40B4-BE49-F238E27FC236}">
                <a16:creationId xmlns:a16="http://schemas.microsoft.com/office/drawing/2014/main" id="{ABB6264A-7ABC-8F46-B3FC-45E4FA00C1D3}"/>
              </a:ext>
            </a:extLst>
          </p:cNvPr>
          <p:cNvSpPr>
            <a:spLocks noGrp="1"/>
          </p:cNvSpPr>
          <p:nvPr>
            <p:ph type="body" sz="half" idx="85" hasCustomPrompt="1"/>
          </p:nvPr>
        </p:nvSpPr>
        <p:spPr>
          <a:xfrm>
            <a:off x="9093409" y="2922871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7" name="Text Placeholder 3">
            <a:extLst>
              <a:ext uri="{FF2B5EF4-FFF2-40B4-BE49-F238E27FC236}">
                <a16:creationId xmlns:a16="http://schemas.microsoft.com/office/drawing/2014/main" id="{F5FDF003-0847-2E47-88FC-C6903EEC69FA}"/>
              </a:ext>
            </a:extLst>
          </p:cNvPr>
          <p:cNvSpPr>
            <a:spLocks noGrp="1"/>
          </p:cNvSpPr>
          <p:nvPr>
            <p:ph type="body" sz="half" idx="86" hasCustomPrompt="1"/>
          </p:nvPr>
        </p:nvSpPr>
        <p:spPr>
          <a:xfrm>
            <a:off x="10517659" y="2922871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8" name="Picture Placeholder 7">
            <a:extLst>
              <a:ext uri="{FF2B5EF4-FFF2-40B4-BE49-F238E27FC236}">
                <a16:creationId xmlns:a16="http://schemas.microsoft.com/office/drawing/2014/main" id="{9DB427EB-E0A1-524B-829E-21DF5C7CBFB1}"/>
              </a:ext>
            </a:extLst>
          </p:cNvPr>
          <p:cNvSpPr>
            <a:spLocks noGrp="1"/>
          </p:cNvSpPr>
          <p:nvPr>
            <p:ph type="pic" sz="quarter" idx="87"/>
          </p:nvPr>
        </p:nvSpPr>
        <p:spPr>
          <a:xfrm>
            <a:off x="3425842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29" name="Picture Placeholder 7">
            <a:extLst>
              <a:ext uri="{FF2B5EF4-FFF2-40B4-BE49-F238E27FC236}">
                <a16:creationId xmlns:a16="http://schemas.microsoft.com/office/drawing/2014/main" id="{6AB5C305-F763-8940-9485-8FAA9946D14A}"/>
              </a:ext>
            </a:extLst>
          </p:cNvPr>
          <p:cNvSpPr>
            <a:spLocks noGrp="1"/>
          </p:cNvSpPr>
          <p:nvPr>
            <p:ph type="pic" sz="quarter" idx="88"/>
          </p:nvPr>
        </p:nvSpPr>
        <p:spPr>
          <a:xfrm>
            <a:off x="6274342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30" name="Picture Placeholder 7">
            <a:extLst>
              <a:ext uri="{FF2B5EF4-FFF2-40B4-BE49-F238E27FC236}">
                <a16:creationId xmlns:a16="http://schemas.microsoft.com/office/drawing/2014/main" id="{729DA3C7-0667-C44A-8942-6EF38B498DE0}"/>
              </a:ext>
            </a:extLst>
          </p:cNvPr>
          <p:cNvSpPr>
            <a:spLocks noGrp="1"/>
          </p:cNvSpPr>
          <p:nvPr>
            <p:ph type="pic" sz="quarter" idx="89"/>
          </p:nvPr>
        </p:nvSpPr>
        <p:spPr>
          <a:xfrm>
            <a:off x="4850092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31" name="Picture Placeholder 7">
            <a:extLst>
              <a:ext uri="{FF2B5EF4-FFF2-40B4-BE49-F238E27FC236}">
                <a16:creationId xmlns:a16="http://schemas.microsoft.com/office/drawing/2014/main" id="{3E337FDA-78FB-1C42-A30E-77BFE2C327BE}"/>
              </a:ext>
            </a:extLst>
          </p:cNvPr>
          <p:cNvSpPr>
            <a:spLocks noGrp="1"/>
          </p:cNvSpPr>
          <p:nvPr>
            <p:ph type="pic" sz="quarter" idx="90"/>
          </p:nvPr>
        </p:nvSpPr>
        <p:spPr>
          <a:xfrm>
            <a:off x="472247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32" name="Picture Placeholder 7">
            <a:extLst>
              <a:ext uri="{FF2B5EF4-FFF2-40B4-BE49-F238E27FC236}">
                <a16:creationId xmlns:a16="http://schemas.microsoft.com/office/drawing/2014/main" id="{6C1046F1-F690-804E-9003-177D8B025E2E}"/>
              </a:ext>
            </a:extLst>
          </p:cNvPr>
          <p:cNvSpPr>
            <a:spLocks noGrp="1"/>
          </p:cNvSpPr>
          <p:nvPr>
            <p:ph type="pic" sz="quarter" idx="91"/>
          </p:nvPr>
        </p:nvSpPr>
        <p:spPr>
          <a:xfrm>
            <a:off x="1896496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33" name="Text Placeholder 3">
            <a:extLst>
              <a:ext uri="{FF2B5EF4-FFF2-40B4-BE49-F238E27FC236}">
                <a16:creationId xmlns:a16="http://schemas.microsoft.com/office/drawing/2014/main" id="{F94FA904-CD6F-364F-A294-F3D618EAA67E}"/>
              </a:ext>
            </a:extLst>
          </p:cNvPr>
          <p:cNvSpPr>
            <a:spLocks noGrp="1"/>
          </p:cNvSpPr>
          <p:nvPr>
            <p:ph type="body" sz="half" idx="92" hasCustomPrompt="1"/>
          </p:nvPr>
        </p:nvSpPr>
        <p:spPr>
          <a:xfrm>
            <a:off x="472246" y="323390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4" name="Text Placeholder 3">
            <a:extLst>
              <a:ext uri="{FF2B5EF4-FFF2-40B4-BE49-F238E27FC236}">
                <a16:creationId xmlns:a16="http://schemas.microsoft.com/office/drawing/2014/main" id="{DA2A271D-29C1-EF48-A17A-0C75B26DC8FE}"/>
              </a:ext>
            </a:extLst>
          </p:cNvPr>
          <p:cNvSpPr>
            <a:spLocks noGrp="1"/>
          </p:cNvSpPr>
          <p:nvPr>
            <p:ph type="body" sz="half" idx="93" hasCustomPrompt="1"/>
          </p:nvPr>
        </p:nvSpPr>
        <p:spPr>
          <a:xfrm>
            <a:off x="1896495" y="323390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5" name="Text Placeholder 3">
            <a:extLst>
              <a:ext uri="{FF2B5EF4-FFF2-40B4-BE49-F238E27FC236}">
                <a16:creationId xmlns:a16="http://schemas.microsoft.com/office/drawing/2014/main" id="{2DE3D032-D444-664C-A48D-5DA961FBA3E8}"/>
              </a:ext>
            </a:extLst>
          </p:cNvPr>
          <p:cNvSpPr>
            <a:spLocks noGrp="1"/>
          </p:cNvSpPr>
          <p:nvPr>
            <p:ph type="body" sz="half" idx="94" hasCustomPrompt="1"/>
          </p:nvPr>
        </p:nvSpPr>
        <p:spPr>
          <a:xfrm>
            <a:off x="3425841" y="3231019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6" name="Text Placeholder 3">
            <a:extLst>
              <a:ext uri="{FF2B5EF4-FFF2-40B4-BE49-F238E27FC236}">
                <a16:creationId xmlns:a16="http://schemas.microsoft.com/office/drawing/2014/main" id="{254707BF-D87C-0847-A2E5-FDB92CBADD48}"/>
              </a:ext>
            </a:extLst>
          </p:cNvPr>
          <p:cNvSpPr>
            <a:spLocks noGrp="1"/>
          </p:cNvSpPr>
          <p:nvPr>
            <p:ph type="body" sz="half" idx="95" hasCustomPrompt="1"/>
          </p:nvPr>
        </p:nvSpPr>
        <p:spPr>
          <a:xfrm>
            <a:off x="4850091" y="3231019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7" name="Text Placeholder 3">
            <a:extLst>
              <a:ext uri="{FF2B5EF4-FFF2-40B4-BE49-F238E27FC236}">
                <a16:creationId xmlns:a16="http://schemas.microsoft.com/office/drawing/2014/main" id="{EBE9A831-FE99-A449-94DA-66E61E099BC4}"/>
              </a:ext>
            </a:extLst>
          </p:cNvPr>
          <p:cNvSpPr>
            <a:spLocks noGrp="1"/>
          </p:cNvSpPr>
          <p:nvPr>
            <p:ph type="body" sz="half" idx="96" hasCustomPrompt="1"/>
          </p:nvPr>
        </p:nvSpPr>
        <p:spPr>
          <a:xfrm>
            <a:off x="6274341" y="3231019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8" name="Picture Placeholder 7">
            <a:extLst>
              <a:ext uri="{FF2B5EF4-FFF2-40B4-BE49-F238E27FC236}">
                <a16:creationId xmlns:a16="http://schemas.microsoft.com/office/drawing/2014/main" id="{012BAAA1-1835-7A4F-8A1D-56669FF91B04}"/>
              </a:ext>
            </a:extLst>
          </p:cNvPr>
          <p:cNvSpPr>
            <a:spLocks noGrp="1"/>
          </p:cNvSpPr>
          <p:nvPr>
            <p:ph type="pic" sz="quarter" idx="97"/>
          </p:nvPr>
        </p:nvSpPr>
        <p:spPr>
          <a:xfrm>
            <a:off x="7669160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39" name="Picture Placeholder 7">
            <a:extLst>
              <a:ext uri="{FF2B5EF4-FFF2-40B4-BE49-F238E27FC236}">
                <a16:creationId xmlns:a16="http://schemas.microsoft.com/office/drawing/2014/main" id="{847E865B-6178-A048-B038-84B6762289FC}"/>
              </a:ext>
            </a:extLst>
          </p:cNvPr>
          <p:cNvSpPr>
            <a:spLocks noGrp="1"/>
          </p:cNvSpPr>
          <p:nvPr>
            <p:ph type="pic" sz="quarter" idx="98"/>
          </p:nvPr>
        </p:nvSpPr>
        <p:spPr>
          <a:xfrm>
            <a:off x="10517660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40" name="Picture Placeholder 7">
            <a:extLst>
              <a:ext uri="{FF2B5EF4-FFF2-40B4-BE49-F238E27FC236}">
                <a16:creationId xmlns:a16="http://schemas.microsoft.com/office/drawing/2014/main" id="{DCBDD6F2-C72D-104E-83F7-BC51EF2FB50A}"/>
              </a:ext>
            </a:extLst>
          </p:cNvPr>
          <p:cNvSpPr>
            <a:spLocks noGrp="1"/>
          </p:cNvSpPr>
          <p:nvPr>
            <p:ph type="pic" sz="quarter" idx="99"/>
          </p:nvPr>
        </p:nvSpPr>
        <p:spPr>
          <a:xfrm>
            <a:off x="9093410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41" name="Text Placeholder 3">
            <a:extLst>
              <a:ext uri="{FF2B5EF4-FFF2-40B4-BE49-F238E27FC236}">
                <a16:creationId xmlns:a16="http://schemas.microsoft.com/office/drawing/2014/main" id="{1F4E4ED1-89E8-5342-96D9-C64FB1498301}"/>
              </a:ext>
            </a:extLst>
          </p:cNvPr>
          <p:cNvSpPr>
            <a:spLocks noGrp="1"/>
          </p:cNvSpPr>
          <p:nvPr>
            <p:ph type="body" sz="half" idx="100" hasCustomPrompt="1"/>
          </p:nvPr>
        </p:nvSpPr>
        <p:spPr>
          <a:xfrm>
            <a:off x="7669159" y="3231019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2" name="Text Placeholder 3">
            <a:extLst>
              <a:ext uri="{FF2B5EF4-FFF2-40B4-BE49-F238E27FC236}">
                <a16:creationId xmlns:a16="http://schemas.microsoft.com/office/drawing/2014/main" id="{C22232E5-5441-9D42-973B-4BB5F142B5AD}"/>
              </a:ext>
            </a:extLst>
          </p:cNvPr>
          <p:cNvSpPr>
            <a:spLocks noGrp="1"/>
          </p:cNvSpPr>
          <p:nvPr>
            <p:ph type="body" sz="half" idx="101" hasCustomPrompt="1"/>
          </p:nvPr>
        </p:nvSpPr>
        <p:spPr>
          <a:xfrm>
            <a:off x="9093409" y="3231019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3" name="Text Placeholder 3">
            <a:extLst>
              <a:ext uri="{FF2B5EF4-FFF2-40B4-BE49-F238E27FC236}">
                <a16:creationId xmlns:a16="http://schemas.microsoft.com/office/drawing/2014/main" id="{24742DC7-4F2B-024C-8CCB-54CF46494140}"/>
              </a:ext>
            </a:extLst>
          </p:cNvPr>
          <p:cNvSpPr>
            <a:spLocks noGrp="1"/>
          </p:cNvSpPr>
          <p:nvPr>
            <p:ph type="body" sz="half" idx="102" hasCustomPrompt="1"/>
          </p:nvPr>
        </p:nvSpPr>
        <p:spPr>
          <a:xfrm>
            <a:off x="10517659" y="3231019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4" name="Text Placeholder 3">
            <a:extLst>
              <a:ext uri="{FF2B5EF4-FFF2-40B4-BE49-F238E27FC236}">
                <a16:creationId xmlns:a16="http://schemas.microsoft.com/office/drawing/2014/main" id="{271445A0-8797-384B-A585-AE33E0117421}"/>
              </a:ext>
            </a:extLst>
          </p:cNvPr>
          <p:cNvSpPr>
            <a:spLocks noGrp="1"/>
          </p:cNvSpPr>
          <p:nvPr>
            <p:ph type="body" sz="half" idx="103" hasCustomPrompt="1"/>
          </p:nvPr>
        </p:nvSpPr>
        <p:spPr>
          <a:xfrm>
            <a:off x="472246" y="4437301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5" name="Text Placeholder 3">
            <a:extLst>
              <a:ext uri="{FF2B5EF4-FFF2-40B4-BE49-F238E27FC236}">
                <a16:creationId xmlns:a16="http://schemas.microsoft.com/office/drawing/2014/main" id="{5B7C25AC-1C0B-714D-9A29-EB0527E17736}"/>
              </a:ext>
            </a:extLst>
          </p:cNvPr>
          <p:cNvSpPr>
            <a:spLocks noGrp="1"/>
          </p:cNvSpPr>
          <p:nvPr>
            <p:ph type="body" sz="half" idx="104" hasCustomPrompt="1"/>
          </p:nvPr>
        </p:nvSpPr>
        <p:spPr>
          <a:xfrm>
            <a:off x="1896495" y="4437300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6" name="Text Placeholder 3">
            <a:extLst>
              <a:ext uri="{FF2B5EF4-FFF2-40B4-BE49-F238E27FC236}">
                <a16:creationId xmlns:a16="http://schemas.microsoft.com/office/drawing/2014/main" id="{CA6AAFF9-62E1-DC45-BD7C-79396F29F279}"/>
              </a:ext>
            </a:extLst>
          </p:cNvPr>
          <p:cNvSpPr>
            <a:spLocks noGrp="1"/>
          </p:cNvSpPr>
          <p:nvPr>
            <p:ph type="body" sz="half" idx="105" hasCustomPrompt="1"/>
          </p:nvPr>
        </p:nvSpPr>
        <p:spPr>
          <a:xfrm>
            <a:off x="3425841" y="4434417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7" name="Text Placeholder 3">
            <a:extLst>
              <a:ext uri="{FF2B5EF4-FFF2-40B4-BE49-F238E27FC236}">
                <a16:creationId xmlns:a16="http://schemas.microsoft.com/office/drawing/2014/main" id="{70C0BE97-60FB-B940-B350-FDB52721E6EF}"/>
              </a:ext>
            </a:extLst>
          </p:cNvPr>
          <p:cNvSpPr>
            <a:spLocks noGrp="1"/>
          </p:cNvSpPr>
          <p:nvPr>
            <p:ph type="body" sz="half" idx="106" hasCustomPrompt="1"/>
          </p:nvPr>
        </p:nvSpPr>
        <p:spPr>
          <a:xfrm>
            <a:off x="4850091" y="4434417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8" name="Text Placeholder 3">
            <a:extLst>
              <a:ext uri="{FF2B5EF4-FFF2-40B4-BE49-F238E27FC236}">
                <a16:creationId xmlns:a16="http://schemas.microsoft.com/office/drawing/2014/main" id="{836E5BA5-A92D-5A4D-B343-17051FDAC733}"/>
              </a:ext>
            </a:extLst>
          </p:cNvPr>
          <p:cNvSpPr>
            <a:spLocks noGrp="1"/>
          </p:cNvSpPr>
          <p:nvPr>
            <p:ph type="body" sz="half" idx="107" hasCustomPrompt="1"/>
          </p:nvPr>
        </p:nvSpPr>
        <p:spPr>
          <a:xfrm>
            <a:off x="6274341" y="4434417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9" name="Text Placeholder 3">
            <a:extLst>
              <a:ext uri="{FF2B5EF4-FFF2-40B4-BE49-F238E27FC236}">
                <a16:creationId xmlns:a16="http://schemas.microsoft.com/office/drawing/2014/main" id="{F2FC2ED6-04F7-A247-8EF7-19599B6CAD80}"/>
              </a:ext>
            </a:extLst>
          </p:cNvPr>
          <p:cNvSpPr>
            <a:spLocks noGrp="1"/>
          </p:cNvSpPr>
          <p:nvPr>
            <p:ph type="body" sz="half" idx="108" hasCustomPrompt="1"/>
          </p:nvPr>
        </p:nvSpPr>
        <p:spPr>
          <a:xfrm>
            <a:off x="7669159" y="4434417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0" name="Text Placeholder 3">
            <a:extLst>
              <a:ext uri="{FF2B5EF4-FFF2-40B4-BE49-F238E27FC236}">
                <a16:creationId xmlns:a16="http://schemas.microsoft.com/office/drawing/2014/main" id="{3F7639A9-367B-454D-920F-91B8610DEE12}"/>
              </a:ext>
            </a:extLst>
          </p:cNvPr>
          <p:cNvSpPr>
            <a:spLocks noGrp="1"/>
          </p:cNvSpPr>
          <p:nvPr>
            <p:ph type="body" sz="half" idx="109" hasCustomPrompt="1"/>
          </p:nvPr>
        </p:nvSpPr>
        <p:spPr>
          <a:xfrm>
            <a:off x="9093409" y="4434417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1" name="Text Placeholder 3">
            <a:extLst>
              <a:ext uri="{FF2B5EF4-FFF2-40B4-BE49-F238E27FC236}">
                <a16:creationId xmlns:a16="http://schemas.microsoft.com/office/drawing/2014/main" id="{56C66F63-858A-1E49-AE07-7FAA1B1ABB0F}"/>
              </a:ext>
            </a:extLst>
          </p:cNvPr>
          <p:cNvSpPr>
            <a:spLocks noGrp="1"/>
          </p:cNvSpPr>
          <p:nvPr>
            <p:ph type="body" sz="half" idx="110" hasCustomPrompt="1"/>
          </p:nvPr>
        </p:nvSpPr>
        <p:spPr>
          <a:xfrm>
            <a:off x="10517659" y="4434417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2" name="Picture Placeholder 7">
            <a:extLst>
              <a:ext uri="{FF2B5EF4-FFF2-40B4-BE49-F238E27FC236}">
                <a16:creationId xmlns:a16="http://schemas.microsoft.com/office/drawing/2014/main" id="{68E4C437-076A-FC48-938C-29F56141881A}"/>
              </a:ext>
            </a:extLst>
          </p:cNvPr>
          <p:cNvSpPr>
            <a:spLocks noGrp="1"/>
          </p:cNvSpPr>
          <p:nvPr>
            <p:ph type="pic" sz="quarter" idx="111"/>
          </p:nvPr>
        </p:nvSpPr>
        <p:spPr>
          <a:xfrm>
            <a:off x="3425841" y="501406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53" name="Picture Placeholder 7">
            <a:extLst>
              <a:ext uri="{FF2B5EF4-FFF2-40B4-BE49-F238E27FC236}">
                <a16:creationId xmlns:a16="http://schemas.microsoft.com/office/drawing/2014/main" id="{FDF92351-A202-AC47-8F34-E8BD0A6597D3}"/>
              </a:ext>
            </a:extLst>
          </p:cNvPr>
          <p:cNvSpPr>
            <a:spLocks noGrp="1"/>
          </p:cNvSpPr>
          <p:nvPr>
            <p:ph type="pic" sz="quarter" idx="112"/>
          </p:nvPr>
        </p:nvSpPr>
        <p:spPr>
          <a:xfrm>
            <a:off x="6274341" y="501406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54" name="Picture Placeholder 7">
            <a:extLst>
              <a:ext uri="{FF2B5EF4-FFF2-40B4-BE49-F238E27FC236}">
                <a16:creationId xmlns:a16="http://schemas.microsoft.com/office/drawing/2014/main" id="{88DD164E-F762-CF44-890A-C6E38F68A351}"/>
              </a:ext>
            </a:extLst>
          </p:cNvPr>
          <p:cNvSpPr>
            <a:spLocks noGrp="1"/>
          </p:cNvSpPr>
          <p:nvPr>
            <p:ph type="pic" sz="quarter" idx="113"/>
          </p:nvPr>
        </p:nvSpPr>
        <p:spPr>
          <a:xfrm>
            <a:off x="4850091" y="501406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55" name="Picture Placeholder 7">
            <a:extLst>
              <a:ext uri="{FF2B5EF4-FFF2-40B4-BE49-F238E27FC236}">
                <a16:creationId xmlns:a16="http://schemas.microsoft.com/office/drawing/2014/main" id="{0C286F8D-A0C3-6844-9599-B0847D570BAE}"/>
              </a:ext>
            </a:extLst>
          </p:cNvPr>
          <p:cNvSpPr>
            <a:spLocks noGrp="1"/>
          </p:cNvSpPr>
          <p:nvPr>
            <p:ph type="pic" sz="quarter" idx="114"/>
          </p:nvPr>
        </p:nvSpPr>
        <p:spPr>
          <a:xfrm>
            <a:off x="472246" y="501406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56" name="Picture Placeholder 7">
            <a:extLst>
              <a:ext uri="{FF2B5EF4-FFF2-40B4-BE49-F238E27FC236}">
                <a16:creationId xmlns:a16="http://schemas.microsoft.com/office/drawing/2014/main" id="{99D7DAD0-D591-EB4C-83B1-FB5E1E1D15A4}"/>
              </a:ext>
            </a:extLst>
          </p:cNvPr>
          <p:cNvSpPr>
            <a:spLocks noGrp="1"/>
          </p:cNvSpPr>
          <p:nvPr>
            <p:ph type="pic" sz="quarter" idx="115"/>
          </p:nvPr>
        </p:nvSpPr>
        <p:spPr>
          <a:xfrm>
            <a:off x="1896495" y="501406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57" name="Text Placeholder 3">
            <a:extLst>
              <a:ext uri="{FF2B5EF4-FFF2-40B4-BE49-F238E27FC236}">
                <a16:creationId xmlns:a16="http://schemas.microsoft.com/office/drawing/2014/main" id="{DC062CFE-B309-AA42-9108-641088C3A6A5}"/>
              </a:ext>
            </a:extLst>
          </p:cNvPr>
          <p:cNvSpPr>
            <a:spLocks noGrp="1"/>
          </p:cNvSpPr>
          <p:nvPr>
            <p:ph type="body" sz="half" idx="116" hasCustomPrompt="1"/>
          </p:nvPr>
        </p:nvSpPr>
        <p:spPr>
          <a:xfrm>
            <a:off x="472245" y="4752438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8" name="Text Placeholder 3">
            <a:extLst>
              <a:ext uri="{FF2B5EF4-FFF2-40B4-BE49-F238E27FC236}">
                <a16:creationId xmlns:a16="http://schemas.microsoft.com/office/drawing/2014/main" id="{C3A8F588-072D-824B-BF9E-90EB6C12CBA2}"/>
              </a:ext>
            </a:extLst>
          </p:cNvPr>
          <p:cNvSpPr>
            <a:spLocks noGrp="1"/>
          </p:cNvSpPr>
          <p:nvPr>
            <p:ph type="body" sz="half" idx="117" hasCustomPrompt="1"/>
          </p:nvPr>
        </p:nvSpPr>
        <p:spPr>
          <a:xfrm>
            <a:off x="1896494" y="4752437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9" name="Text Placeholder 3">
            <a:extLst>
              <a:ext uri="{FF2B5EF4-FFF2-40B4-BE49-F238E27FC236}">
                <a16:creationId xmlns:a16="http://schemas.microsoft.com/office/drawing/2014/main" id="{5A413144-0B79-AB4F-AFE6-BD91EAE278BA}"/>
              </a:ext>
            </a:extLst>
          </p:cNvPr>
          <p:cNvSpPr>
            <a:spLocks noGrp="1"/>
          </p:cNvSpPr>
          <p:nvPr>
            <p:ph type="body" sz="half" idx="118" hasCustomPrompt="1"/>
          </p:nvPr>
        </p:nvSpPr>
        <p:spPr>
          <a:xfrm>
            <a:off x="3425840" y="4749554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0" name="Text Placeholder 3">
            <a:extLst>
              <a:ext uri="{FF2B5EF4-FFF2-40B4-BE49-F238E27FC236}">
                <a16:creationId xmlns:a16="http://schemas.microsoft.com/office/drawing/2014/main" id="{A31AE3E6-7C1D-6F48-A4F7-D6A9A243DA2C}"/>
              </a:ext>
            </a:extLst>
          </p:cNvPr>
          <p:cNvSpPr>
            <a:spLocks noGrp="1"/>
          </p:cNvSpPr>
          <p:nvPr>
            <p:ph type="body" sz="half" idx="119" hasCustomPrompt="1"/>
          </p:nvPr>
        </p:nvSpPr>
        <p:spPr>
          <a:xfrm>
            <a:off x="4850090" y="4749554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1" name="Text Placeholder 3">
            <a:extLst>
              <a:ext uri="{FF2B5EF4-FFF2-40B4-BE49-F238E27FC236}">
                <a16:creationId xmlns:a16="http://schemas.microsoft.com/office/drawing/2014/main" id="{D460D32B-DF19-0C4B-850E-6BC7B0C1E4B1}"/>
              </a:ext>
            </a:extLst>
          </p:cNvPr>
          <p:cNvSpPr>
            <a:spLocks noGrp="1"/>
          </p:cNvSpPr>
          <p:nvPr>
            <p:ph type="body" sz="half" idx="120" hasCustomPrompt="1"/>
          </p:nvPr>
        </p:nvSpPr>
        <p:spPr>
          <a:xfrm>
            <a:off x="6274340" y="4749554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2" name="Picture Placeholder 7">
            <a:extLst>
              <a:ext uri="{FF2B5EF4-FFF2-40B4-BE49-F238E27FC236}">
                <a16:creationId xmlns:a16="http://schemas.microsoft.com/office/drawing/2014/main" id="{D60D82B5-E94A-3F4A-8A70-36B4EE5329E8}"/>
              </a:ext>
            </a:extLst>
          </p:cNvPr>
          <p:cNvSpPr>
            <a:spLocks noGrp="1"/>
          </p:cNvSpPr>
          <p:nvPr>
            <p:ph type="pic" sz="quarter" idx="121"/>
          </p:nvPr>
        </p:nvSpPr>
        <p:spPr>
          <a:xfrm>
            <a:off x="7669159" y="501406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63" name="Picture Placeholder 7">
            <a:extLst>
              <a:ext uri="{FF2B5EF4-FFF2-40B4-BE49-F238E27FC236}">
                <a16:creationId xmlns:a16="http://schemas.microsoft.com/office/drawing/2014/main" id="{DFBC6649-C4E8-BF43-A587-0FD7BC2A724C}"/>
              </a:ext>
            </a:extLst>
          </p:cNvPr>
          <p:cNvSpPr>
            <a:spLocks noGrp="1"/>
          </p:cNvSpPr>
          <p:nvPr>
            <p:ph type="pic" sz="quarter" idx="122"/>
          </p:nvPr>
        </p:nvSpPr>
        <p:spPr>
          <a:xfrm>
            <a:off x="10517659" y="501406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64" name="Picture Placeholder 7">
            <a:extLst>
              <a:ext uri="{FF2B5EF4-FFF2-40B4-BE49-F238E27FC236}">
                <a16:creationId xmlns:a16="http://schemas.microsoft.com/office/drawing/2014/main" id="{7C9891C4-11CA-5F42-AD5E-A0FEE03DAF08}"/>
              </a:ext>
            </a:extLst>
          </p:cNvPr>
          <p:cNvSpPr>
            <a:spLocks noGrp="1"/>
          </p:cNvSpPr>
          <p:nvPr>
            <p:ph type="pic" sz="quarter" idx="123"/>
          </p:nvPr>
        </p:nvSpPr>
        <p:spPr>
          <a:xfrm>
            <a:off x="9093409" y="501406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65" name="Text Placeholder 3">
            <a:extLst>
              <a:ext uri="{FF2B5EF4-FFF2-40B4-BE49-F238E27FC236}">
                <a16:creationId xmlns:a16="http://schemas.microsoft.com/office/drawing/2014/main" id="{916EA286-E176-BE42-A0FE-01562F47A038}"/>
              </a:ext>
            </a:extLst>
          </p:cNvPr>
          <p:cNvSpPr>
            <a:spLocks noGrp="1"/>
          </p:cNvSpPr>
          <p:nvPr>
            <p:ph type="body" sz="half" idx="124" hasCustomPrompt="1"/>
          </p:nvPr>
        </p:nvSpPr>
        <p:spPr>
          <a:xfrm>
            <a:off x="7669158" y="4749554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6" name="Text Placeholder 3">
            <a:extLst>
              <a:ext uri="{FF2B5EF4-FFF2-40B4-BE49-F238E27FC236}">
                <a16:creationId xmlns:a16="http://schemas.microsoft.com/office/drawing/2014/main" id="{E30B567B-213F-D740-A776-48D90D1726D0}"/>
              </a:ext>
            </a:extLst>
          </p:cNvPr>
          <p:cNvSpPr>
            <a:spLocks noGrp="1"/>
          </p:cNvSpPr>
          <p:nvPr>
            <p:ph type="body" sz="half" idx="125" hasCustomPrompt="1"/>
          </p:nvPr>
        </p:nvSpPr>
        <p:spPr>
          <a:xfrm>
            <a:off x="9093408" y="4749554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7" name="Text Placeholder 3">
            <a:extLst>
              <a:ext uri="{FF2B5EF4-FFF2-40B4-BE49-F238E27FC236}">
                <a16:creationId xmlns:a16="http://schemas.microsoft.com/office/drawing/2014/main" id="{0CBBF1D3-33D6-DC41-90AB-CF28B24933AE}"/>
              </a:ext>
            </a:extLst>
          </p:cNvPr>
          <p:cNvSpPr>
            <a:spLocks noGrp="1"/>
          </p:cNvSpPr>
          <p:nvPr>
            <p:ph type="body" sz="half" idx="126" hasCustomPrompt="1"/>
          </p:nvPr>
        </p:nvSpPr>
        <p:spPr>
          <a:xfrm>
            <a:off x="10517658" y="4749554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8" name="Text Placeholder 3">
            <a:extLst>
              <a:ext uri="{FF2B5EF4-FFF2-40B4-BE49-F238E27FC236}">
                <a16:creationId xmlns:a16="http://schemas.microsoft.com/office/drawing/2014/main" id="{50DA4C5C-F066-704D-ADCB-967C94BCCDD5}"/>
              </a:ext>
            </a:extLst>
          </p:cNvPr>
          <p:cNvSpPr>
            <a:spLocks noGrp="1"/>
          </p:cNvSpPr>
          <p:nvPr>
            <p:ph type="body" sz="half" idx="127" hasCustomPrompt="1"/>
          </p:nvPr>
        </p:nvSpPr>
        <p:spPr>
          <a:xfrm>
            <a:off x="472245" y="5955836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9" name="Text Placeholder 3">
            <a:extLst>
              <a:ext uri="{FF2B5EF4-FFF2-40B4-BE49-F238E27FC236}">
                <a16:creationId xmlns:a16="http://schemas.microsoft.com/office/drawing/2014/main" id="{B818FD5B-2B1D-D844-96A9-FC1D701A8E1A}"/>
              </a:ext>
            </a:extLst>
          </p:cNvPr>
          <p:cNvSpPr>
            <a:spLocks noGrp="1"/>
          </p:cNvSpPr>
          <p:nvPr>
            <p:ph type="body" sz="half" idx="128" hasCustomPrompt="1"/>
          </p:nvPr>
        </p:nvSpPr>
        <p:spPr>
          <a:xfrm>
            <a:off x="1896494" y="5955835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0" name="Text Placeholder 3">
            <a:extLst>
              <a:ext uri="{FF2B5EF4-FFF2-40B4-BE49-F238E27FC236}">
                <a16:creationId xmlns:a16="http://schemas.microsoft.com/office/drawing/2014/main" id="{6C4BF0B5-8E5A-2446-8B94-07FF54E3B668}"/>
              </a:ext>
            </a:extLst>
          </p:cNvPr>
          <p:cNvSpPr>
            <a:spLocks noGrp="1"/>
          </p:cNvSpPr>
          <p:nvPr>
            <p:ph type="body" sz="half" idx="129" hasCustomPrompt="1"/>
          </p:nvPr>
        </p:nvSpPr>
        <p:spPr>
          <a:xfrm>
            <a:off x="3425840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1" name="Text Placeholder 3">
            <a:extLst>
              <a:ext uri="{FF2B5EF4-FFF2-40B4-BE49-F238E27FC236}">
                <a16:creationId xmlns:a16="http://schemas.microsoft.com/office/drawing/2014/main" id="{57C77E24-6C3E-1C41-9844-2DDACFC2D1E1}"/>
              </a:ext>
            </a:extLst>
          </p:cNvPr>
          <p:cNvSpPr>
            <a:spLocks noGrp="1"/>
          </p:cNvSpPr>
          <p:nvPr>
            <p:ph type="body" sz="half" idx="130" hasCustomPrompt="1"/>
          </p:nvPr>
        </p:nvSpPr>
        <p:spPr>
          <a:xfrm>
            <a:off x="4850090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2" name="Text Placeholder 3">
            <a:extLst>
              <a:ext uri="{FF2B5EF4-FFF2-40B4-BE49-F238E27FC236}">
                <a16:creationId xmlns:a16="http://schemas.microsoft.com/office/drawing/2014/main" id="{60B8B58A-79CE-F043-A824-C15693889D7F}"/>
              </a:ext>
            </a:extLst>
          </p:cNvPr>
          <p:cNvSpPr>
            <a:spLocks noGrp="1"/>
          </p:cNvSpPr>
          <p:nvPr>
            <p:ph type="body" sz="half" idx="131" hasCustomPrompt="1"/>
          </p:nvPr>
        </p:nvSpPr>
        <p:spPr>
          <a:xfrm>
            <a:off x="6274340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3" name="Text Placeholder 3">
            <a:extLst>
              <a:ext uri="{FF2B5EF4-FFF2-40B4-BE49-F238E27FC236}">
                <a16:creationId xmlns:a16="http://schemas.microsoft.com/office/drawing/2014/main" id="{6BA2E643-3A15-E34B-8D8F-1806540A576E}"/>
              </a:ext>
            </a:extLst>
          </p:cNvPr>
          <p:cNvSpPr>
            <a:spLocks noGrp="1"/>
          </p:cNvSpPr>
          <p:nvPr>
            <p:ph type="body" sz="half" idx="132" hasCustomPrompt="1"/>
          </p:nvPr>
        </p:nvSpPr>
        <p:spPr>
          <a:xfrm>
            <a:off x="7669158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4" name="Text Placeholder 3">
            <a:extLst>
              <a:ext uri="{FF2B5EF4-FFF2-40B4-BE49-F238E27FC236}">
                <a16:creationId xmlns:a16="http://schemas.microsoft.com/office/drawing/2014/main" id="{8E8D02F4-3928-A74C-A5D9-0A6A02BEE5BB}"/>
              </a:ext>
            </a:extLst>
          </p:cNvPr>
          <p:cNvSpPr>
            <a:spLocks noGrp="1"/>
          </p:cNvSpPr>
          <p:nvPr>
            <p:ph type="body" sz="half" idx="133" hasCustomPrompt="1"/>
          </p:nvPr>
        </p:nvSpPr>
        <p:spPr>
          <a:xfrm>
            <a:off x="9093408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5" name="Text Placeholder 3">
            <a:extLst>
              <a:ext uri="{FF2B5EF4-FFF2-40B4-BE49-F238E27FC236}">
                <a16:creationId xmlns:a16="http://schemas.microsoft.com/office/drawing/2014/main" id="{9D994030-46F1-D248-89BE-7E813C50BCA8}"/>
              </a:ext>
            </a:extLst>
          </p:cNvPr>
          <p:cNvSpPr>
            <a:spLocks noGrp="1"/>
          </p:cNvSpPr>
          <p:nvPr>
            <p:ph type="body" sz="half" idx="134" hasCustomPrompt="1"/>
          </p:nvPr>
        </p:nvSpPr>
        <p:spPr>
          <a:xfrm>
            <a:off x="10517658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6308718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4247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3129BE-7C2B-174A-84BC-C272DE6224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08568" y="6356350"/>
            <a:ext cx="648072" cy="36512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7" name="Gerade Verbindung 95">
            <a:extLst>
              <a:ext uri="{FF2B5EF4-FFF2-40B4-BE49-F238E27FC236}">
                <a16:creationId xmlns:a16="http://schemas.microsoft.com/office/drawing/2014/main" id="{5A275CF5-CB28-9A4E-ABD4-E3A67690D273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313" y="914400"/>
            <a:ext cx="9540875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1">
            <a:extLst>
              <a:ext uri="{FF2B5EF4-FFF2-40B4-BE49-F238E27FC236}">
                <a16:creationId xmlns:a16="http://schemas.microsoft.com/office/drawing/2014/main" id="{218BE128-E708-E044-83E6-4E42F690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GB"/>
              <a:t>Click to edit Master title style</a:t>
            </a:r>
            <a:endParaRPr lang="x-none" dirty="0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E4668FCD-C45A-FC4F-811F-38522A6EA9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1772" y="1064089"/>
            <a:ext cx="3366426" cy="52811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2223CAAF-8634-9549-BFD1-AB3804956AA0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7356388" y="1064088"/>
            <a:ext cx="4500649" cy="5281149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357188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§"/>
              <a:tabLst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003676B8-3737-AC49-8058-3F2E8FFB520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849080" y="1064089"/>
            <a:ext cx="3366426" cy="52811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14243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4247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EEF44D-437C-5A4F-99F4-7F892051788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4" name="Gerade Verbindung 95">
            <a:extLst>
              <a:ext uri="{FF2B5EF4-FFF2-40B4-BE49-F238E27FC236}">
                <a16:creationId xmlns:a16="http://schemas.microsoft.com/office/drawing/2014/main" id="{DDF34F54-7452-4F44-815A-3221A4FEA047}"/>
              </a:ext>
            </a:extLst>
          </p:cNvPr>
          <p:cNvCxnSpPr/>
          <p:nvPr userDrawn="1"/>
        </p:nvCxnSpPr>
        <p:spPr bwMode="gray">
          <a:xfrm>
            <a:off x="341773" y="914110"/>
            <a:ext cx="95400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B72E4823-AEC1-034E-98EC-B8225DC4DEB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21EAEDF3-DC9A-CB49-A65F-63A474EC0D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4963" y="1052514"/>
            <a:ext cx="5761037" cy="5281150"/>
          </a:xfrm>
          <a:prstGeom prst="rect">
            <a:avLst/>
          </a:prstGeom>
        </p:spPr>
        <p:txBody>
          <a:bodyPr anchor="ctr"/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icon to insert image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44099383-17EC-0A42-BE5A-12B892AC1B66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423378" y="1064089"/>
            <a:ext cx="5433660" cy="5281150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tabLst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726118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EEF44D-437C-5A4F-99F4-7F892051788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4" name="Gerade Verbindung 95">
            <a:extLst>
              <a:ext uri="{FF2B5EF4-FFF2-40B4-BE49-F238E27FC236}">
                <a16:creationId xmlns:a16="http://schemas.microsoft.com/office/drawing/2014/main" id="{DDF34F54-7452-4F44-815A-3221A4FEA047}"/>
              </a:ext>
            </a:extLst>
          </p:cNvPr>
          <p:cNvCxnSpPr/>
          <p:nvPr userDrawn="1"/>
        </p:nvCxnSpPr>
        <p:spPr bwMode="gray">
          <a:xfrm>
            <a:off x="341773" y="914110"/>
            <a:ext cx="95400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B72E4823-AEC1-034E-98EC-B8225DC4DEB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21EAEDF3-DC9A-CB49-A65F-63A474EC0D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4963" y="1052514"/>
            <a:ext cx="5761037" cy="5281150"/>
          </a:xfrm>
          <a:prstGeom prst="rect">
            <a:avLst/>
          </a:prstGeom>
        </p:spPr>
        <p:txBody>
          <a:bodyPr anchor="ctr"/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icon to insert image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44099383-17EC-0A42-BE5A-12B892AC1B66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423378" y="1064089"/>
            <a:ext cx="5433660" cy="265354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tabLst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B4BF3ED-A5D3-1E43-942F-9DDEF58D611B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6423378" y="386761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CE7FE584-D8DD-3B41-909E-E51F3B0701A3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423777" y="431032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" name="Picture Placeholder 7">
            <a:extLst>
              <a:ext uri="{FF2B5EF4-FFF2-40B4-BE49-F238E27FC236}">
                <a16:creationId xmlns:a16="http://schemas.microsoft.com/office/drawing/2014/main" id="{FF7F5718-FEE9-4743-B7D1-C62358AE2FFB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7655070" y="3867318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9CCBD1D8-20F6-1B49-8326-A7360C4B0806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5469" y="4310030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7D655761-50AD-5147-AF91-E3C676D91D88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8886762" y="3871440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18A054B4-6342-8B45-B629-952E59C304AE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8887161" y="431415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3796313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3129BE-7C2B-174A-84BC-C272DE6224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08568" y="6356350"/>
            <a:ext cx="648072" cy="36512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E4668FCD-C45A-FC4F-811F-38522A6EA9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50468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4247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9"/>
          <p:cNvSpPr>
            <a:spLocks noGrp="1"/>
          </p:cNvSpPr>
          <p:nvPr>
            <p:ph type="pic" sz="quarter" idx="14"/>
          </p:nvPr>
        </p:nvSpPr>
        <p:spPr>
          <a:xfrm>
            <a:off x="5375920" y="1814584"/>
            <a:ext cx="5603415" cy="3228832"/>
          </a:xfrm>
          <a:prstGeom prst="rect">
            <a:avLst/>
          </a:prstGeom>
          <a:ln w="88900" cap="sq">
            <a:solidFill>
              <a:schemeClr val="bg1"/>
            </a:solidFill>
            <a:miter lim="800000"/>
          </a:ln>
          <a:effectLst>
            <a:outerShdw sx="1000" sy="1000" algn="ctr" rotWithShape="0">
              <a:srgbClr val="000000"/>
            </a:outerShdw>
          </a:effectLst>
        </p:spPr>
        <p:txBody>
          <a:bodyPr anchor="ctr"/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6451600" y="5722860"/>
            <a:ext cx="4279460" cy="486344"/>
          </a:xfrm>
          <a:prstGeom prst="rect">
            <a:avLst/>
          </a:prstGeom>
        </p:spPr>
        <p:txBody>
          <a:bodyPr vert="horz" anchor="ctr"/>
          <a:lstStyle>
            <a:lvl1pPr algn="l">
              <a:lnSpc>
                <a:spcPct val="100000"/>
              </a:lnSpc>
              <a:defRPr sz="2800" b="0" i="0">
                <a:solidFill>
                  <a:schemeClr val="tx1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240016" cy="6857999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buNone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21C536F9-680A-9841-A230-74180A0C3B6D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209338" y="6356350"/>
            <a:ext cx="647700" cy="365125"/>
          </a:xfrm>
        </p:spPr>
        <p:txBody>
          <a:bodyPr/>
          <a:lstStyle>
            <a:lvl1pPr>
              <a:lnSpc>
                <a:spcPct val="100000"/>
              </a:lnSpc>
              <a:defRPr smtClean="0"/>
            </a:lvl1pPr>
          </a:lstStyle>
          <a:p>
            <a:pPr>
              <a:defRPr/>
            </a:pPr>
            <a:fld id="{4AC373C4-4A08-F04C-A3D4-6D8A46D80D07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570072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528F0A8-BAAB-5E43-8A97-53EBA979DCF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0BAC35E9-2627-A14E-ADC1-3B627D95059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35999" y="188913"/>
            <a:ext cx="5760001" cy="35274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icon to insert image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C3F46AE7-7B58-D64E-A3A9-C83F7B20C62B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4749949" y="5600211"/>
            <a:ext cx="2692102" cy="3664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0" i="0">
                <a:solidFill>
                  <a:schemeClr val="tx1"/>
                </a:solidFill>
                <a:latin typeface="VilleroyBoch" charset="0"/>
                <a:ea typeface="VilleroyBoch" charset="0"/>
                <a:cs typeface="VilleroyBoch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 err="1"/>
              <a:t>villeroy-boch.com</a:t>
            </a:r>
            <a:endParaRPr lang="en-US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25B790B3-3A95-AE46-92E8-E36F96A29827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4749949" y="4965611"/>
            <a:ext cx="2692102" cy="36640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2800" b="0" i="0">
                <a:solidFill>
                  <a:schemeClr val="tx1"/>
                </a:solidFill>
                <a:latin typeface="VilleroyBoch" charset="0"/>
                <a:ea typeface="VilleroyBoch" charset="0"/>
                <a:cs typeface="VilleroyBoch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THANK YOU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2E14F8A-C823-5241-A84E-C4D8EEEF4388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096000" y="188912"/>
            <a:ext cx="5760001" cy="35274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icon to insert image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EE43FD-6BEA-B640-B402-CB858C67E401}"/>
              </a:ext>
            </a:extLst>
          </p:cNvPr>
          <p:cNvSpPr/>
          <p:nvPr userDrawn="1"/>
        </p:nvSpPr>
        <p:spPr>
          <a:xfrm>
            <a:off x="10178473" y="0"/>
            <a:ext cx="1678565" cy="9080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TH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F4DCDD-4C5E-E748-8E59-775D22730B3B}"/>
              </a:ext>
            </a:extLst>
          </p:cNvPr>
          <p:cNvSpPr/>
          <p:nvPr userDrawn="1"/>
        </p:nvSpPr>
        <p:spPr>
          <a:xfrm>
            <a:off x="5196000" y="2816338"/>
            <a:ext cx="1800000" cy="1800000"/>
          </a:xfrm>
          <a:prstGeom prst="rect">
            <a:avLst/>
          </a:prstGeom>
          <a:solidFill>
            <a:srgbClr val="00418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>
              <a:lnSpc>
                <a:spcPct val="100000"/>
              </a:lnSpc>
            </a:pPr>
            <a:r>
              <a:rPr lang="en-US" sz="2800" b="0" i="0" spc="150" baseline="0" dirty="0">
                <a:solidFill>
                  <a:schemeClr val="bg1"/>
                </a:solidFill>
                <a:latin typeface="VilleroyBoch" panose="02000000000000000000" pitchFamily="2" charset="0"/>
              </a:rPr>
              <a:t>A HOUSE </a:t>
            </a:r>
            <a:r>
              <a:rPr lang="en-US" sz="2800" b="0" i="1" spc="150" baseline="0" dirty="0">
                <a:solidFill>
                  <a:schemeClr val="bg1"/>
                </a:solidFill>
                <a:latin typeface="VilleroyBoch" panose="02000000000000000000" pitchFamily="2" charset="0"/>
              </a:rPr>
              <a:t>BECOMES </a:t>
            </a:r>
          </a:p>
          <a:p>
            <a:pPr algn="r">
              <a:lnSpc>
                <a:spcPct val="100000"/>
              </a:lnSpc>
            </a:pPr>
            <a:r>
              <a:rPr lang="en-US" sz="2800" b="0" i="0" spc="330" baseline="0" dirty="0">
                <a:solidFill>
                  <a:schemeClr val="bg1"/>
                </a:solidFill>
                <a:latin typeface="VilleroyBoch" panose="02000000000000000000" pitchFamily="2" charset="0"/>
              </a:rPr>
              <a:t>A HOME</a:t>
            </a:r>
          </a:p>
        </p:txBody>
      </p:sp>
    </p:spTree>
    <p:extLst>
      <p:ext uri="{BB962C8B-B14F-4D97-AF65-F5344CB8AC3E}">
        <p14:creationId xmlns:p14="http://schemas.microsoft.com/office/powerpoint/2010/main" val="33188430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3585B9-CE30-E346-AC75-4696D01F02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4" name="Gerade Verbindung 95">
            <a:extLst>
              <a:ext uri="{FF2B5EF4-FFF2-40B4-BE49-F238E27FC236}">
                <a16:creationId xmlns:a16="http://schemas.microsoft.com/office/drawing/2014/main" id="{8D60CAD6-A74E-3A44-8C53-2E48D446708F}"/>
              </a:ext>
            </a:extLst>
          </p:cNvPr>
          <p:cNvCxnSpPr/>
          <p:nvPr userDrawn="1"/>
        </p:nvCxnSpPr>
        <p:spPr bwMode="gray">
          <a:xfrm>
            <a:off x="341773" y="914110"/>
            <a:ext cx="95400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8ACCD72D-70F8-5D4B-A467-DD564BB84A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7" name="Table Placeholder 6">
            <a:extLst>
              <a:ext uri="{FF2B5EF4-FFF2-40B4-BE49-F238E27FC236}">
                <a16:creationId xmlns:a16="http://schemas.microsoft.com/office/drawing/2014/main" id="{49F2F112-7569-2D46-9263-CED3990951A5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341313" y="1052513"/>
            <a:ext cx="11515725" cy="389201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b="0" i="0">
                <a:latin typeface="Univers 45 Light" panose="020B0400000000000000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7F470F8-20E2-5047-96C4-0F0F08B89CC0}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5556206" y="524774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8A0961EF-EB21-AC43-822D-1CC1F64D87A1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10770687" y="524774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3" name="Picture Placeholder 7">
            <a:extLst>
              <a:ext uri="{FF2B5EF4-FFF2-40B4-BE49-F238E27FC236}">
                <a16:creationId xmlns:a16="http://schemas.microsoft.com/office/drawing/2014/main" id="{3194BE0F-F3E6-FE44-AC62-BADC7A8EF4DB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341313" y="524774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6" name="Picture Placeholder 7">
            <a:extLst>
              <a:ext uri="{FF2B5EF4-FFF2-40B4-BE49-F238E27FC236}">
                <a16:creationId xmlns:a16="http://schemas.microsoft.com/office/drawing/2014/main" id="{9F3A3367-7899-B14E-BC66-0BB7D5240ACD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2948553" y="524774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7" name="Picture Placeholder 7">
            <a:extLst>
              <a:ext uri="{FF2B5EF4-FFF2-40B4-BE49-F238E27FC236}">
                <a16:creationId xmlns:a16="http://schemas.microsoft.com/office/drawing/2014/main" id="{1A7C5906-5782-6C43-87A8-558E08010B50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1644727" y="524774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8" name="Picture Placeholder 7">
            <a:extLst>
              <a:ext uri="{FF2B5EF4-FFF2-40B4-BE49-F238E27FC236}">
                <a16:creationId xmlns:a16="http://schemas.microsoft.com/office/drawing/2014/main" id="{8FFFF56D-3A07-9F4A-BDAD-1571A715D13D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4251967" y="524774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0" name="Picture Placeholder 7">
            <a:extLst>
              <a:ext uri="{FF2B5EF4-FFF2-40B4-BE49-F238E27FC236}">
                <a16:creationId xmlns:a16="http://schemas.microsoft.com/office/drawing/2014/main" id="{9D78CEFF-3F95-A34B-9EDC-D56CA40147F2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8163034" y="524774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1" name="Picture Placeholder 7">
            <a:extLst>
              <a:ext uri="{FF2B5EF4-FFF2-40B4-BE49-F238E27FC236}">
                <a16:creationId xmlns:a16="http://schemas.microsoft.com/office/drawing/2014/main" id="{DA788FE7-521F-5946-91C7-5205148C8A3B}"/>
              </a:ext>
            </a:extLst>
          </p:cNvPr>
          <p:cNvSpPr>
            <a:spLocks noGrp="1"/>
          </p:cNvSpPr>
          <p:nvPr>
            <p:ph type="pic" sz="quarter" idx="46" hasCustomPrompt="1"/>
          </p:nvPr>
        </p:nvSpPr>
        <p:spPr>
          <a:xfrm>
            <a:off x="6859208" y="524774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6A53B17-0117-5B48-856B-035AA783DFE0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9466448" y="524774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DC6F8F3-AC20-6D4E-A9EA-D5A7EE8C6B8F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341712" y="5690459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6B3CED58-F188-0647-9CB3-FEE116539365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1644926" y="5690458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7BD447A7-3652-F245-B087-1241AEDC9F2D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2948752" y="5690459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E00D2A19-6E53-4C48-B940-4C2C9E8B9F11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4252366" y="5690458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E2F1786E-3866-6848-9A48-8A8CB086F3AD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5554969" y="568284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A6229EA9-5BCC-8142-AC03-854810104FF6}"/>
              </a:ext>
            </a:extLst>
          </p:cNvPr>
          <p:cNvSpPr>
            <a:spLocks noGrp="1"/>
          </p:cNvSpPr>
          <p:nvPr>
            <p:ph type="body" sz="half" idx="52" hasCustomPrompt="1"/>
          </p:nvPr>
        </p:nvSpPr>
        <p:spPr>
          <a:xfrm>
            <a:off x="6857572" y="568919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84F4D1E6-2E3B-594A-8417-848E7BDA8D12}"/>
              </a:ext>
            </a:extLst>
          </p:cNvPr>
          <p:cNvSpPr>
            <a:spLocks noGrp="1"/>
          </p:cNvSpPr>
          <p:nvPr>
            <p:ph type="body" sz="half" idx="53" hasCustomPrompt="1"/>
          </p:nvPr>
        </p:nvSpPr>
        <p:spPr>
          <a:xfrm>
            <a:off x="8163233" y="568919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5D9118AC-BD35-AF4C-B20C-D8AF20FE2D47}"/>
              </a:ext>
            </a:extLst>
          </p:cNvPr>
          <p:cNvSpPr>
            <a:spLocks noGrp="1"/>
          </p:cNvSpPr>
          <p:nvPr>
            <p:ph type="body" sz="half" idx="54" hasCustomPrompt="1"/>
          </p:nvPr>
        </p:nvSpPr>
        <p:spPr>
          <a:xfrm>
            <a:off x="9466248" y="568919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E6EA9FC3-A564-1F44-8F7F-9F0DCF89C039}"/>
              </a:ext>
            </a:extLst>
          </p:cNvPr>
          <p:cNvSpPr>
            <a:spLocks noGrp="1"/>
          </p:cNvSpPr>
          <p:nvPr>
            <p:ph type="body" sz="half" idx="55" hasCustomPrompt="1"/>
          </p:nvPr>
        </p:nvSpPr>
        <p:spPr>
          <a:xfrm>
            <a:off x="10777437" y="568919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3775506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2A7F26F-1703-F64E-909E-0AC72B443DD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094719" y="6303963"/>
            <a:ext cx="761920" cy="365125"/>
          </a:xfrm>
        </p:spPr>
        <p:txBody>
          <a:bodyPr/>
          <a:lstStyle/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4" name="Gerade Verbindung 95">
            <a:extLst>
              <a:ext uri="{FF2B5EF4-FFF2-40B4-BE49-F238E27FC236}">
                <a16:creationId xmlns:a16="http://schemas.microsoft.com/office/drawing/2014/main" id="{C4014A29-8CCD-3F4F-9DB9-056EB8F1F327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772" y="914110"/>
            <a:ext cx="95400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E41D265A-5731-3541-B8E6-8037618DD0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8BE64A9A-BBA2-1F47-9AB7-00ED9DCE0F65}"/>
              </a:ext>
            </a:extLst>
          </p:cNvPr>
          <p:cNvSpPr>
            <a:spLocks noGrp="1"/>
          </p:cNvSpPr>
          <p:nvPr>
            <p:ph type="body" sz="half" idx="26" hasCustomPrompt="1"/>
          </p:nvPr>
        </p:nvSpPr>
        <p:spPr>
          <a:xfrm>
            <a:off x="341778" y="1052514"/>
            <a:ext cx="2789349" cy="53847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D218C376-F507-F244-B677-46D035CBD224}"/>
              </a:ext>
            </a:extLst>
          </p:cNvPr>
          <p:cNvSpPr>
            <a:spLocks noGrp="1"/>
          </p:cNvSpPr>
          <p:nvPr>
            <p:ph type="body" sz="half" idx="29" hasCustomPrompt="1"/>
          </p:nvPr>
        </p:nvSpPr>
        <p:spPr>
          <a:xfrm>
            <a:off x="3237470" y="1052514"/>
            <a:ext cx="8612753" cy="53847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Picture Placeholder 7">
            <a:extLst>
              <a:ext uri="{FF2B5EF4-FFF2-40B4-BE49-F238E27FC236}">
                <a16:creationId xmlns:a16="http://schemas.microsoft.com/office/drawing/2014/main" id="{70262081-13DC-2247-920B-759E9B41F7EB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1118481" y="1786358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DBF7960D-AC24-244D-AA15-961F1A2797B3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1118880" y="2229070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0" name="Picture Placeholder 7">
            <a:extLst>
              <a:ext uri="{FF2B5EF4-FFF2-40B4-BE49-F238E27FC236}">
                <a16:creationId xmlns:a16="http://schemas.microsoft.com/office/drawing/2014/main" id="{D4B3A401-5643-8347-B9C4-806FEDCB5D29}"/>
              </a:ext>
            </a:extLst>
          </p:cNvPr>
          <p:cNvSpPr>
            <a:spLocks noGrp="1"/>
          </p:cNvSpPr>
          <p:nvPr>
            <p:ph type="pic" sz="quarter" idx="46" hasCustomPrompt="1"/>
          </p:nvPr>
        </p:nvSpPr>
        <p:spPr>
          <a:xfrm>
            <a:off x="1118481" y="324515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81527003-6F23-144D-A964-F8D5EB76D1F4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1118880" y="368786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5" name="Picture Placeholder 7">
            <a:extLst>
              <a:ext uri="{FF2B5EF4-FFF2-40B4-BE49-F238E27FC236}">
                <a16:creationId xmlns:a16="http://schemas.microsoft.com/office/drawing/2014/main" id="{5D1D5A0F-AA95-A242-AAB0-43BCFFDBF487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1118481" y="4703944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1ADE9697-9DCA-124B-BA36-8390E2F7646B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1118880" y="5146656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3" name="Picture Placeholder 7">
            <a:extLst>
              <a:ext uri="{FF2B5EF4-FFF2-40B4-BE49-F238E27FC236}">
                <a16:creationId xmlns:a16="http://schemas.microsoft.com/office/drawing/2014/main" id="{933B7E46-E5EC-EC42-8363-4B61B439A12E}"/>
              </a:ext>
            </a:extLst>
          </p:cNvPr>
          <p:cNvSpPr>
            <a:spLocks noGrp="1"/>
          </p:cNvSpPr>
          <p:nvPr>
            <p:ph type="pic" sz="quarter" idx="50" hasCustomPrompt="1"/>
          </p:nvPr>
        </p:nvSpPr>
        <p:spPr>
          <a:xfrm>
            <a:off x="3472935" y="178492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ABD28AE4-8AE7-CF4E-AA42-AE1950D166F5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3473334" y="222763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5" name="Picture Placeholder 7">
            <a:extLst>
              <a:ext uri="{FF2B5EF4-FFF2-40B4-BE49-F238E27FC236}">
                <a16:creationId xmlns:a16="http://schemas.microsoft.com/office/drawing/2014/main" id="{A3319AE7-9A0B-634B-86E8-E2A62027CCD5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9130263" y="179146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1255B5DE-C0D2-0048-B671-2D123DC423F5}"/>
              </a:ext>
            </a:extLst>
          </p:cNvPr>
          <p:cNvSpPr>
            <a:spLocks noGrp="1"/>
          </p:cNvSpPr>
          <p:nvPr>
            <p:ph type="body" sz="half" idx="53" hasCustomPrompt="1"/>
          </p:nvPr>
        </p:nvSpPr>
        <p:spPr>
          <a:xfrm>
            <a:off x="9130662" y="2234179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7" name="Picture Placeholder 7">
            <a:extLst>
              <a:ext uri="{FF2B5EF4-FFF2-40B4-BE49-F238E27FC236}">
                <a16:creationId xmlns:a16="http://schemas.microsoft.com/office/drawing/2014/main" id="{35319F79-03D5-9644-A348-CB946F037556}"/>
              </a:ext>
            </a:extLst>
          </p:cNvPr>
          <p:cNvSpPr>
            <a:spLocks noGrp="1"/>
          </p:cNvSpPr>
          <p:nvPr>
            <p:ph type="pic" sz="quarter" idx="54" hasCustomPrompt="1"/>
          </p:nvPr>
        </p:nvSpPr>
        <p:spPr>
          <a:xfrm>
            <a:off x="4887267" y="1783000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15C60A22-3D59-4342-82F6-6E6AECAD6495}"/>
              </a:ext>
            </a:extLst>
          </p:cNvPr>
          <p:cNvSpPr>
            <a:spLocks noGrp="1"/>
          </p:cNvSpPr>
          <p:nvPr>
            <p:ph type="body" sz="half" idx="55" hasCustomPrompt="1"/>
          </p:nvPr>
        </p:nvSpPr>
        <p:spPr>
          <a:xfrm>
            <a:off x="4887666" y="222571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9" name="Picture Placeholder 7">
            <a:extLst>
              <a:ext uri="{FF2B5EF4-FFF2-40B4-BE49-F238E27FC236}">
                <a16:creationId xmlns:a16="http://schemas.microsoft.com/office/drawing/2014/main" id="{E416B59A-8469-9B48-8894-75FBF98B3673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6301599" y="1783000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1C1DB9B5-4D81-CF42-BD2E-26926BA875F2}"/>
              </a:ext>
            </a:extLst>
          </p:cNvPr>
          <p:cNvSpPr>
            <a:spLocks noGrp="1"/>
          </p:cNvSpPr>
          <p:nvPr>
            <p:ph type="body" sz="half" idx="57" hasCustomPrompt="1"/>
          </p:nvPr>
        </p:nvSpPr>
        <p:spPr>
          <a:xfrm>
            <a:off x="6301998" y="222571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2" name="Picture Placeholder 7">
            <a:extLst>
              <a:ext uri="{FF2B5EF4-FFF2-40B4-BE49-F238E27FC236}">
                <a16:creationId xmlns:a16="http://schemas.microsoft.com/office/drawing/2014/main" id="{BDB42AD6-B1E5-BF40-83BA-441FCEA87357}"/>
              </a:ext>
            </a:extLst>
          </p:cNvPr>
          <p:cNvSpPr>
            <a:spLocks noGrp="1"/>
          </p:cNvSpPr>
          <p:nvPr>
            <p:ph type="pic" sz="quarter" idx="58" hasCustomPrompt="1"/>
          </p:nvPr>
        </p:nvSpPr>
        <p:spPr>
          <a:xfrm>
            <a:off x="7715931" y="178022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BD18AFD4-3169-D443-AD68-4720D67137F0}"/>
              </a:ext>
            </a:extLst>
          </p:cNvPr>
          <p:cNvSpPr>
            <a:spLocks noGrp="1"/>
          </p:cNvSpPr>
          <p:nvPr>
            <p:ph type="body" sz="half" idx="59" hasCustomPrompt="1"/>
          </p:nvPr>
        </p:nvSpPr>
        <p:spPr>
          <a:xfrm>
            <a:off x="7716330" y="222293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9" name="Picture Placeholder 7">
            <a:extLst>
              <a:ext uri="{FF2B5EF4-FFF2-40B4-BE49-F238E27FC236}">
                <a16:creationId xmlns:a16="http://schemas.microsoft.com/office/drawing/2014/main" id="{63A4158A-BCFB-B646-A966-121F63F0454E}"/>
              </a:ext>
            </a:extLst>
          </p:cNvPr>
          <p:cNvSpPr>
            <a:spLocks noGrp="1"/>
          </p:cNvSpPr>
          <p:nvPr>
            <p:ph type="pic" sz="quarter" idx="62" hasCustomPrompt="1"/>
          </p:nvPr>
        </p:nvSpPr>
        <p:spPr>
          <a:xfrm>
            <a:off x="10544595" y="1791174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0B56472B-B6A2-6B4A-9F9A-9713A9FB5609}"/>
              </a:ext>
            </a:extLst>
          </p:cNvPr>
          <p:cNvSpPr>
            <a:spLocks noGrp="1"/>
          </p:cNvSpPr>
          <p:nvPr>
            <p:ph type="body" sz="half" idx="63" hasCustomPrompt="1"/>
          </p:nvPr>
        </p:nvSpPr>
        <p:spPr>
          <a:xfrm>
            <a:off x="10544994" y="2233886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1" name="Picture Placeholder 7">
            <a:extLst>
              <a:ext uri="{FF2B5EF4-FFF2-40B4-BE49-F238E27FC236}">
                <a16:creationId xmlns:a16="http://schemas.microsoft.com/office/drawing/2014/main" id="{F9D8C3C5-64AC-384B-A905-0DF49497EF73}"/>
              </a:ext>
            </a:extLst>
          </p:cNvPr>
          <p:cNvSpPr>
            <a:spLocks noGrp="1"/>
          </p:cNvSpPr>
          <p:nvPr>
            <p:ph type="pic" sz="quarter" idx="64" hasCustomPrompt="1"/>
          </p:nvPr>
        </p:nvSpPr>
        <p:spPr>
          <a:xfrm>
            <a:off x="3479270" y="324985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E99C6988-B10B-1140-BA15-63D2B40D726B}"/>
              </a:ext>
            </a:extLst>
          </p:cNvPr>
          <p:cNvSpPr>
            <a:spLocks noGrp="1"/>
          </p:cNvSpPr>
          <p:nvPr>
            <p:ph type="body" sz="half" idx="65" hasCustomPrompt="1"/>
          </p:nvPr>
        </p:nvSpPr>
        <p:spPr>
          <a:xfrm>
            <a:off x="3479669" y="369256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3" name="Picture Placeholder 7">
            <a:extLst>
              <a:ext uri="{FF2B5EF4-FFF2-40B4-BE49-F238E27FC236}">
                <a16:creationId xmlns:a16="http://schemas.microsoft.com/office/drawing/2014/main" id="{1B83E54D-F844-894C-94FC-BAEFC28CD4AA}"/>
              </a:ext>
            </a:extLst>
          </p:cNvPr>
          <p:cNvSpPr>
            <a:spLocks noGrp="1"/>
          </p:cNvSpPr>
          <p:nvPr>
            <p:ph type="pic" sz="quarter" idx="66" hasCustomPrompt="1"/>
          </p:nvPr>
        </p:nvSpPr>
        <p:spPr>
          <a:xfrm>
            <a:off x="4893602" y="3247930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4" name="Text Placeholder 3">
            <a:extLst>
              <a:ext uri="{FF2B5EF4-FFF2-40B4-BE49-F238E27FC236}">
                <a16:creationId xmlns:a16="http://schemas.microsoft.com/office/drawing/2014/main" id="{9545DFAA-8358-DB4B-A0AC-A81025E1A9B5}"/>
              </a:ext>
            </a:extLst>
          </p:cNvPr>
          <p:cNvSpPr>
            <a:spLocks noGrp="1"/>
          </p:cNvSpPr>
          <p:nvPr>
            <p:ph type="body" sz="half" idx="67" hasCustomPrompt="1"/>
          </p:nvPr>
        </p:nvSpPr>
        <p:spPr>
          <a:xfrm>
            <a:off x="4894001" y="369064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5" name="Picture Placeholder 7">
            <a:extLst>
              <a:ext uri="{FF2B5EF4-FFF2-40B4-BE49-F238E27FC236}">
                <a16:creationId xmlns:a16="http://schemas.microsoft.com/office/drawing/2014/main" id="{773AC8C7-1D23-394A-B9D3-007F5CB6CBE8}"/>
              </a:ext>
            </a:extLst>
          </p:cNvPr>
          <p:cNvSpPr>
            <a:spLocks noGrp="1"/>
          </p:cNvSpPr>
          <p:nvPr>
            <p:ph type="pic" sz="quarter" idx="68" hasCustomPrompt="1"/>
          </p:nvPr>
        </p:nvSpPr>
        <p:spPr>
          <a:xfrm>
            <a:off x="6307934" y="3247930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0F7DD5AF-4948-E745-9519-A8B89D4A89C5}"/>
              </a:ext>
            </a:extLst>
          </p:cNvPr>
          <p:cNvSpPr>
            <a:spLocks noGrp="1"/>
          </p:cNvSpPr>
          <p:nvPr>
            <p:ph type="body" sz="half" idx="69" hasCustomPrompt="1"/>
          </p:nvPr>
        </p:nvSpPr>
        <p:spPr>
          <a:xfrm>
            <a:off x="6308333" y="369064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7" name="Picture Placeholder 7">
            <a:extLst>
              <a:ext uri="{FF2B5EF4-FFF2-40B4-BE49-F238E27FC236}">
                <a16:creationId xmlns:a16="http://schemas.microsoft.com/office/drawing/2014/main" id="{F809A2A7-DADB-8643-98BC-3549448B7EEF}"/>
              </a:ext>
            </a:extLst>
          </p:cNvPr>
          <p:cNvSpPr>
            <a:spLocks noGrp="1"/>
          </p:cNvSpPr>
          <p:nvPr>
            <p:ph type="pic" sz="quarter" idx="70" hasCustomPrompt="1"/>
          </p:nvPr>
        </p:nvSpPr>
        <p:spPr>
          <a:xfrm>
            <a:off x="7722266" y="324515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933A42EA-D75D-7A45-8509-3E87D3DB4200}"/>
              </a:ext>
            </a:extLst>
          </p:cNvPr>
          <p:cNvSpPr>
            <a:spLocks noGrp="1"/>
          </p:cNvSpPr>
          <p:nvPr>
            <p:ph type="body" sz="half" idx="71" hasCustomPrompt="1"/>
          </p:nvPr>
        </p:nvSpPr>
        <p:spPr>
          <a:xfrm>
            <a:off x="7722665" y="368786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9" name="Picture Placeholder 7">
            <a:extLst>
              <a:ext uri="{FF2B5EF4-FFF2-40B4-BE49-F238E27FC236}">
                <a16:creationId xmlns:a16="http://schemas.microsoft.com/office/drawing/2014/main" id="{EDDECF90-E58A-9E47-AB80-03970F895480}"/>
              </a:ext>
            </a:extLst>
          </p:cNvPr>
          <p:cNvSpPr>
            <a:spLocks noGrp="1"/>
          </p:cNvSpPr>
          <p:nvPr>
            <p:ph type="pic" sz="quarter" idx="72" hasCustomPrompt="1"/>
          </p:nvPr>
        </p:nvSpPr>
        <p:spPr>
          <a:xfrm>
            <a:off x="3479669" y="4705572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6DA7DA2B-0205-BC4C-88B4-8DD5311E46FB}"/>
              </a:ext>
            </a:extLst>
          </p:cNvPr>
          <p:cNvSpPr>
            <a:spLocks noGrp="1"/>
          </p:cNvSpPr>
          <p:nvPr>
            <p:ph type="body" sz="half" idx="73" hasCustomPrompt="1"/>
          </p:nvPr>
        </p:nvSpPr>
        <p:spPr>
          <a:xfrm>
            <a:off x="3480068" y="5148284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1" name="Picture Placeholder 7">
            <a:extLst>
              <a:ext uri="{FF2B5EF4-FFF2-40B4-BE49-F238E27FC236}">
                <a16:creationId xmlns:a16="http://schemas.microsoft.com/office/drawing/2014/main" id="{E44E0581-CA14-6E41-A6CF-15A830B3C8A0}"/>
              </a:ext>
            </a:extLst>
          </p:cNvPr>
          <p:cNvSpPr>
            <a:spLocks noGrp="1"/>
          </p:cNvSpPr>
          <p:nvPr>
            <p:ph type="pic" sz="quarter" idx="74" hasCustomPrompt="1"/>
          </p:nvPr>
        </p:nvSpPr>
        <p:spPr>
          <a:xfrm>
            <a:off x="9136997" y="4712118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62" name="Text Placeholder 3">
            <a:extLst>
              <a:ext uri="{FF2B5EF4-FFF2-40B4-BE49-F238E27FC236}">
                <a16:creationId xmlns:a16="http://schemas.microsoft.com/office/drawing/2014/main" id="{9F370C6A-C950-1547-87E0-9AB3ABB6508F}"/>
              </a:ext>
            </a:extLst>
          </p:cNvPr>
          <p:cNvSpPr>
            <a:spLocks noGrp="1"/>
          </p:cNvSpPr>
          <p:nvPr>
            <p:ph type="body" sz="half" idx="75" hasCustomPrompt="1"/>
          </p:nvPr>
        </p:nvSpPr>
        <p:spPr>
          <a:xfrm>
            <a:off x="9137396" y="5154830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3" name="Picture Placeholder 7">
            <a:extLst>
              <a:ext uri="{FF2B5EF4-FFF2-40B4-BE49-F238E27FC236}">
                <a16:creationId xmlns:a16="http://schemas.microsoft.com/office/drawing/2014/main" id="{C84CE4B3-D1E5-A74B-8902-EE3D52A28AA8}"/>
              </a:ext>
            </a:extLst>
          </p:cNvPr>
          <p:cNvSpPr>
            <a:spLocks noGrp="1"/>
          </p:cNvSpPr>
          <p:nvPr>
            <p:ph type="pic" sz="quarter" idx="76" hasCustomPrompt="1"/>
          </p:nvPr>
        </p:nvSpPr>
        <p:spPr>
          <a:xfrm>
            <a:off x="4894001" y="470365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48D22090-589E-EC43-BE5C-F902C9814F6F}"/>
              </a:ext>
            </a:extLst>
          </p:cNvPr>
          <p:cNvSpPr>
            <a:spLocks noGrp="1"/>
          </p:cNvSpPr>
          <p:nvPr>
            <p:ph type="body" sz="half" idx="77" hasCustomPrompt="1"/>
          </p:nvPr>
        </p:nvSpPr>
        <p:spPr>
          <a:xfrm>
            <a:off x="4894400" y="514636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5" name="Picture Placeholder 7">
            <a:extLst>
              <a:ext uri="{FF2B5EF4-FFF2-40B4-BE49-F238E27FC236}">
                <a16:creationId xmlns:a16="http://schemas.microsoft.com/office/drawing/2014/main" id="{D31764C9-AEA6-3C4C-B757-E7A8032E0048}"/>
              </a:ext>
            </a:extLst>
          </p:cNvPr>
          <p:cNvSpPr>
            <a:spLocks noGrp="1"/>
          </p:cNvSpPr>
          <p:nvPr>
            <p:ph type="pic" sz="quarter" idx="78" hasCustomPrompt="1"/>
          </p:nvPr>
        </p:nvSpPr>
        <p:spPr>
          <a:xfrm>
            <a:off x="6308333" y="470365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20176E54-DEF4-5D43-BB66-BE3E2DC47737}"/>
              </a:ext>
            </a:extLst>
          </p:cNvPr>
          <p:cNvSpPr>
            <a:spLocks noGrp="1"/>
          </p:cNvSpPr>
          <p:nvPr>
            <p:ph type="body" sz="half" idx="79" hasCustomPrompt="1"/>
          </p:nvPr>
        </p:nvSpPr>
        <p:spPr>
          <a:xfrm>
            <a:off x="6308732" y="514636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7" name="Picture Placeholder 7">
            <a:extLst>
              <a:ext uri="{FF2B5EF4-FFF2-40B4-BE49-F238E27FC236}">
                <a16:creationId xmlns:a16="http://schemas.microsoft.com/office/drawing/2014/main" id="{10D796AE-2EEF-694E-B4E3-2B1C99EFBEB2}"/>
              </a:ext>
            </a:extLst>
          </p:cNvPr>
          <p:cNvSpPr>
            <a:spLocks noGrp="1"/>
          </p:cNvSpPr>
          <p:nvPr>
            <p:ph type="pic" sz="quarter" idx="80" hasCustomPrompt="1"/>
          </p:nvPr>
        </p:nvSpPr>
        <p:spPr>
          <a:xfrm>
            <a:off x="7722665" y="4700872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68" name="Text Placeholder 3">
            <a:extLst>
              <a:ext uri="{FF2B5EF4-FFF2-40B4-BE49-F238E27FC236}">
                <a16:creationId xmlns:a16="http://schemas.microsoft.com/office/drawing/2014/main" id="{1313A989-E29E-A948-9A45-EB8E34C2375F}"/>
              </a:ext>
            </a:extLst>
          </p:cNvPr>
          <p:cNvSpPr>
            <a:spLocks noGrp="1"/>
          </p:cNvSpPr>
          <p:nvPr>
            <p:ph type="body" sz="half" idx="81" hasCustomPrompt="1"/>
          </p:nvPr>
        </p:nvSpPr>
        <p:spPr>
          <a:xfrm>
            <a:off x="7723064" y="5143584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34847715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2A7F26F-1703-F64E-909E-0AC72B443DD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094719" y="6303963"/>
            <a:ext cx="761920" cy="365125"/>
          </a:xfrm>
        </p:spPr>
        <p:txBody>
          <a:bodyPr/>
          <a:lstStyle/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4" name="Gerade Verbindung 95">
            <a:extLst>
              <a:ext uri="{FF2B5EF4-FFF2-40B4-BE49-F238E27FC236}">
                <a16:creationId xmlns:a16="http://schemas.microsoft.com/office/drawing/2014/main" id="{C4014A29-8CCD-3F4F-9DB9-056EB8F1F327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772" y="914110"/>
            <a:ext cx="95400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E41D265A-5731-3541-B8E6-8037618DD0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0797BBE3-2B57-D146-A97C-2377001D1FA2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41772" y="4129088"/>
            <a:ext cx="2789355" cy="1488923"/>
          </a:xfrm>
          <a:prstGeom prst="rect">
            <a:avLst/>
          </a:prstGeom>
        </p:spPr>
        <p:txBody>
          <a:bodyPr anchor="t">
            <a:norm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Font typeface="Wingdings" pitchFamily="2" charset="2"/>
              <a:buChar char="§"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2" name="Picture Placeholder 7">
            <a:extLst>
              <a:ext uri="{FF2B5EF4-FFF2-40B4-BE49-F238E27FC236}">
                <a16:creationId xmlns:a16="http://schemas.microsoft.com/office/drawing/2014/main" id="{E1F60D1E-CB3B-2744-9850-F6F33AD2F30B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341772" y="1046773"/>
            <a:ext cx="2789355" cy="2917502"/>
          </a:xfrm>
          <a:prstGeom prst="rect">
            <a:avLst/>
          </a:prstGeom>
        </p:spPr>
        <p:txBody>
          <a:bodyPr anchor="ctr"/>
          <a:lstStyle>
            <a:lvl1pPr marL="9525" indent="0" algn="ctr">
              <a:lnSpc>
                <a:spcPct val="100000"/>
              </a:lnSpc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5315EE5C-4A6B-664B-84AC-931B0A4973DB}"/>
              </a:ext>
            </a:extLst>
          </p:cNvPr>
          <p:cNvSpPr>
            <a:spLocks noGrp="1"/>
          </p:cNvSpPr>
          <p:nvPr>
            <p:ph type="body" sz="half" idx="27" hasCustomPrompt="1"/>
          </p:nvPr>
        </p:nvSpPr>
        <p:spPr>
          <a:xfrm>
            <a:off x="9067678" y="4129088"/>
            <a:ext cx="2789355" cy="1488923"/>
          </a:xfrm>
          <a:prstGeom prst="rect">
            <a:avLst/>
          </a:prstGeom>
        </p:spPr>
        <p:txBody>
          <a:bodyPr anchor="t">
            <a:norm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Font typeface="Wingdings" pitchFamily="2" charset="2"/>
              <a:buChar char="§"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4A80525D-78C5-B94E-8B6F-B93C3D6D06D5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9067678" y="1052514"/>
            <a:ext cx="2789355" cy="2917503"/>
          </a:xfrm>
          <a:prstGeom prst="rect">
            <a:avLst/>
          </a:prstGeom>
        </p:spPr>
        <p:txBody>
          <a:bodyPr anchor="ctr"/>
          <a:lstStyle>
            <a:lvl1pPr marL="9525" indent="0" algn="ctr">
              <a:lnSpc>
                <a:spcPct val="100000"/>
              </a:lnSpc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A445A291-4C5F-C44E-891A-4EB4DB77059B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160736" y="4129088"/>
            <a:ext cx="2789355" cy="1488923"/>
          </a:xfrm>
          <a:prstGeom prst="rect">
            <a:avLst/>
          </a:prstGeom>
        </p:spPr>
        <p:txBody>
          <a:bodyPr anchor="t">
            <a:norm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Font typeface="Wingdings" pitchFamily="2" charset="2"/>
              <a:buChar char="§"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825ED021-CF96-2B4C-B5F1-FEB9E43EECEE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160736" y="1052514"/>
            <a:ext cx="2789355" cy="2917503"/>
          </a:xfrm>
          <a:prstGeom prst="rect">
            <a:avLst/>
          </a:prstGeom>
        </p:spPr>
        <p:txBody>
          <a:bodyPr anchor="ctr"/>
          <a:lstStyle>
            <a:lvl1pPr marL="9525" indent="0" algn="ctr">
              <a:lnSpc>
                <a:spcPct val="100000"/>
              </a:lnSpc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F723A4AC-AAEF-514A-83B6-032548448367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3253789" y="4130996"/>
            <a:ext cx="2789355" cy="1488923"/>
          </a:xfrm>
          <a:prstGeom prst="rect">
            <a:avLst/>
          </a:prstGeom>
        </p:spPr>
        <p:txBody>
          <a:bodyPr anchor="t">
            <a:norm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Font typeface="Wingdings" pitchFamily="2" charset="2"/>
              <a:buChar char="§"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1" name="Picture Placeholder 7">
            <a:extLst>
              <a:ext uri="{FF2B5EF4-FFF2-40B4-BE49-F238E27FC236}">
                <a16:creationId xmlns:a16="http://schemas.microsoft.com/office/drawing/2014/main" id="{8ED9D426-8C51-1C48-87A2-A78C82BDD35D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3253789" y="1054422"/>
            <a:ext cx="2789355" cy="2917503"/>
          </a:xfrm>
          <a:prstGeom prst="rect">
            <a:avLst/>
          </a:prstGeom>
        </p:spPr>
        <p:txBody>
          <a:bodyPr anchor="ctr"/>
          <a:lstStyle>
            <a:lvl1pPr marL="9525" indent="0" algn="ctr">
              <a:lnSpc>
                <a:spcPct val="100000"/>
              </a:lnSpc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78FDEF-0212-4343-BA80-6DF4BC74C985}"/>
              </a:ext>
            </a:extLst>
          </p:cNvPr>
          <p:cNvSpPr txBox="1"/>
          <p:nvPr userDrawn="1"/>
        </p:nvSpPr>
        <p:spPr>
          <a:xfrm>
            <a:off x="12093146" y="955589"/>
            <a:ext cx="0" cy="0"/>
          </a:xfrm>
          <a:prstGeom prst="rect">
            <a:avLst/>
          </a:prstGeom>
        </p:spPr>
        <p:txBody>
          <a:bodyPr vert="horz" wrap="none" lIns="91440" tIns="45720" rIns="91440" bIns="45720" rtlCol="0" anchor="ctr">
            <a:normAutofit fontScale="25000" lnSpcReduction="20000"/>
          </a:bodyPr>
          <a:lstStyle/>
          <a:p>
            <a:pPr algn="l"/>
            <a:endParaRPr lang="en-TH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7866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BF10EB-644E-B046-A045-500DC79ECC6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BE2107B9-68B4-114D-AEA2-F0BD3C2DEA6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128000" y="0"/>
            <a:ext cx="4064000" cy="685799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icon to insert image</a:t>
            </a:r>
          </a:p>
        </p:txBody>
      </p:sp>
      <p:cxnSp>
        <p:nvCxnSpPr>
          <p:cNvPr id="5" name="Gerade Verbindung 95">
            <a:extLst>
              <a:ext uri="{FF2B5EF4-FFF2-40B4-BE49-F238E27FC236}">
                <a16:creationId xmlns:a16="http://schemas.microsoft.com/office/drawing/2014/main" id="{B36CD487-94C7-A142-A547-C912142CD0E2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773" y="914110"/>
            <a:ext cx="7693094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FE6CF92B-DF66-4D48-9F24-9D87EF03A0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DDA8490-A584-9446-8F21-45146A702ADF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46948" y="1052513"/>
            <a:ext cx="7687919" cy="5303835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 Click to edit text</a:t>
            </a:r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4352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BF10EB-644E-B046-A045-500DC79ECC6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BE2107B9-68B4-114D-AEA2-F0BD3C2DEA6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128000" y="0"/>
            <a:ext cx="4064000" cy="685799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icon to insert image</a:t>
            </a:r>
          </a:p>
        </p:txBody>
      </p:sp>
      <p:cxnSp>
        <p:nvCxnSpPr>
          <p:cNvPr id="5" name="Gerade Verbindung 95">
            <a:extLst>
              <a:ext uri="{FF2B5EF4-FFF2-40B4-BE49-F238E27FC236}">
                <a16:creationId xmlns:a16="http://schemas.microsoft.com/office/drawing/2014/main" id="{B36CD487-94C7-A142-A547-C912142CD0E2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773" y="914110"/>
            <a:ext cx="7693094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FE6CF92B-DF66-4D48-9F24-9D87EF03A0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DDA8490-A584-9446-8F21-45146A702ADF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46948" y="1767320"/>
            <a:ext cx="7687919" cy="4589028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 Click to edit text</a:t>
            </a:r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8D9E376-6800-B84A-B5D9-F9865552697C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06400" y="1068756"/>
            <a:ext cx="7628467" cy="543919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l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 47 CondensedLight" panose="020B0406000000000000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38646675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 bwMode="gray">
          <a:xfrm>
            <a:off x="623147" y="2854291"/>
            <a:ext cx="7200053" cy="1916716"/>
          </a:xfrm>
          <a:prstGeom prst="rect">
            <a:avLst/>
          </a:prstGeom>
        </p:spPr>
        <p:txBody>
          <a:bodyPr wrap="square" bIns="72000"/>
          <a:lstStyle>
            <a:lvl1pPr algn="l">
              <a:lnSpc>
                <a:spcPct val="90000"/>
              </a:lnSpc>
              <a:defRPr sz="4267" cap="none" baseline="0"/>
            </a:lvl1pPr>
          </a:lstStyle>
          <a:p>
            <a:r>
              <a:rPr lang="de-DE"/>
              <a:t>Präsentationstitel</a:t>
            </a:r>
            <a:br>
              <a:rPr lang="de-DE"/>
            </a:br>
            <a:r>
              <a:rPr lang="de-DE"/>
              <a:t>- max. 3 Zeilen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 bwMode="gray">
          <a:xfrm>
            <a:off x="623147" y="4781164"/>
            <a:ext cx="7200053" cy="666043"/>
          </a:xfrm>
        </p:spPr>
        <p:txBody>
          <a:bodyPr vert="horz" lIns="0" tIns="144000" rIns="0" bIns="0" rtlCol="0">
            <a:noAutofit/>
          </a:bodyPr>
          <a:lstStyle>
            <a:lvl1pPr>
              <a:defRPr lang="de-DE" sz="1867" i="1" dirty="0">
                <a:solidFill>
                  <a:srgbClr val="39343A"/>
                </a:solidFill>
                <a:latin typeface="VilleroyBoch" pitchFamily="50" charset="0"/>
              </a:defRPr>
            </a:lvl1pPr>
          </a:lstStyle>
          <a:p>
            <a:pPr marR="0" lvl="0" fontAlgn="auto">
              <a:lnSpc>
                <a:spcPct val="100000"/>
              </a:lnSpc>
              <a:buClrTx/>
              <a:buSzTx/>
              <a:tabLst/>
            </a:pPr>
            <a:r>
              <a:rPr lang="de-DE" i="1">
                <a:solidFill>
                  <a:srgbClr val="39343A"/>
                </a:solidFill>
                <a:latin typeface="VilleroyBoch" pitchFamily="50" charset="0"/>
              </a:rPr>
              <a:t>Sprecher, Datum, Ort</a:t>
            </a:r>
          </a:p>
        </p:txBody>
      </p:sp>
      <p:cxnSp>
        <p:nvCxnSpPr>
          <p:cNvPr id="7" name="Gerade Verbindung 6"/>
          <p:cNvCxnSpPr/>
          <p:nvPr userDrawn="1"/>
        </p:nvCxnSpPr>
        <p:spPr bwMode="gray">
          <a:xfrm>
            <a:off x="623147" y="4781165"/>
            <a:ext cx="7200053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8" name="Gruppieren 87"/>
          <p:cNvGrpSpPr/>
          <p:nvPr userDrawn="1"/>
        </p:nvGrpSpPr>
        <p:grpSpPr bwMode="gray">
          <a:xfrm>
            <a:off x="9983973" y="2"/>
            <a:ext cx="1575769" cy="878165"/>
            <a:chOff x="7689230" y="-1"/>
            <a:chExt cx="985613" cy="549275"/>
          </a:xfrm>
        </p:grpSpPr>
        <p:sp>
          <p:nvSpPr>
            <p:cNvPr id="89" name="Rechteck 88"/>
            <p:cNvSpPr/>
            <p:nvPr userDrawn="1"/>
          </p:nvSpPr>
          <p:spPr bwMode="gray">
            <a:xfrm>
              <a:off x="7689230" y="-1"/>
              <a:ext cx="985613" cy="549275"/>
            </a:xfrm>
            <a:prstGeom prst="rect">
              <a:avLst/>
            </a:prstGeom>
            <a:solidFill>
              <a:schemeClr val="bg2"/>
            </a:solidFill>
          </p:spPr>
          <p:txBody>
            <a:bodyPr rot="0" spcFirstLastPara="0" vertOverflow="overflow" horzOverflow="overflow" vert="horz" wrap="square" lIns="72000" tIns="36000" rIns="72000" bIns="3600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indent="0" algn="ctr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  <a:buFont typeface="Arial" panose="020B0604020202020204" pitchFamily="34" charset="0"/>
                <a:buNone/>
              </a:pPr>
              <a:endParaRPr lang="de-DE" sz="1600" i="1" err="1">
                <a:solidFill>
                  <a:schemeClr val="bg1"/>
                </a:solidFill>
              </a:endParaRPr>
            </a:p>
          </p:txBody>
        </p:sp>
        <p:grpSp>
          <p:nvGrpSpPr>
            <p:cNvPr id="90" name="Gruppieren 89"/>
            <p:cNvGrpSpPr/>
            <p:nvPr userDrawn="1"/>
          </p:nvGrpSpPr>
          <p:grpSpPr bwMode="gray">
            <a:xfrm>
              <a:off x="7790156" y="76745"/>
              <a:ext cx="783761" cy="395783"/>
              <a:chOff x="9221788" y="1354138"/>
              <a:chExt cx="1116013" cy="563563"/>
            </a:xfrm>
          </p:grpSpPr>
          <p:sp>
            <p:nvSpPr>
              <p:cNvPr id="91" name="Freeform 7"/>
              <p:cNvSpPr>
                <a:spLocks/>
              </p:cNvSpPr>
              <p:nvPr/>
            </p:nvSpPr>
            <p:spPr bwMode="gray">
              <a:xfrm>
                <a:off x="9601200" y="1544638"/>
                <a:ext cx="357188" cy="23813"/>
              </a:xfrm>
              <a:custGeom>
                <a:avLst/>
                <a:gdLst>
                  <a:gd name="T0" fmla="*/ 4 w 1122"/>
                  <a:gd name="T1" fmla="*/ 0 h 74"/>
                  <a:gd name="T2" fmla="*/ 141 w 1122"/>
                  <a:gd name="T3" fmla="*/ 20 h 74"/>
                  <a:gd name="T4" fmla="*/ 279 w 1122"/>
                  <a:gd name="T5" fmla="*/ 35 h 74"/>
                  <a:gd name="T6" fmla="*/ 420 w 1122"/>
                  <a:gd name="T7" fmla="*/ 45 h 74"/>
                  <a:gd name="T8" fmla="*/ 561 w 1122"/>
                  <a:gd name="T9" fmla="*/ 47 h 74"/>
                  <a:gd name="T10" fmla="*/ 704 w 1122"/>
                  <a:gd name="T11" fmla="*/ 45 h 74"/>
                  <a:gd name="T12" fmla="*/ 844 w 1122"/>
                  <a:gd name="T13" fmla="*/ 35 h 74"/>
                  <a:gd name="T14" fmla="*/ 983 w 1122"/>
                  <a:gd name="T15" fmla="*/ 20 h 74"/>
                  <a:gd name="T16" fmla="*/ 1120 w 1122"/>
                  <a:gd name="T17" fmla="*/ 0 h 74"/>
                  <a:gd name="T18" fmla="*/ 1122 w 1122"/>
                  <a:gd name="T19" fmla="*/ 14 h 74"/>
                  <a:gd name="T20" fmla="*/ 1013 w 1122"/>
                  <a:gd name="T21" fmla="*/ 35 h 74"/>
                  <a:gd name="T22" fmla="*/ 902 w 1122"/>
                  <a:gd name="T23" fmla="*/ 51 h 74"/>
                  <a:gd name="T24" fmla="*/ 790 w 1122"/>
                  <a:gd name="T25" fmla="*/ 64 h 74"/>
                  <a:gd name="T26" fmla="*/ 677 w 1122"/>
                  <a:gd name="T27" fmla="*/ 71 h 74"/>
                  <a:gd name="T28" fmla="*/ 561 w 1122"/>
                  <a:gd name="T29" fmla="*/ 74 h 74"/>
                  <a:gd name="T30" fmla="*/ 447 w 1122"/>
                  <a:gd name="T31" fmla="*/ 71 h 74"/>
                  <a:gd name="T32" fmla="*/ 333 w 1122"/>
                  <a:gd name="T33" fmla="*/ 64 h 74"/>
                  <a:gd name="T34" fmla="*/ 221 w 1122"/>
                  <a:gd name="T35" fmla="*/ 51 h 74"/>
                  <a:gd name="T36" fmla="*/ 111 w 1122"/>
                  <a:gd name="T37" fmla="*/ 35 h 74"/>
                  <a:gd name="T38" fmla="*/ 0 w 1122"/>
                  <a:gd name="T39" fmla="*/ 14 h 74"/>
                  <a:gd name="T40" fmla="*/ 4 w 1122"/>
                  <a:gd name="T4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22" h="74">
                    <a:moveTo>
                      <a:pt x="4" y="0"/>
                    </a:moveTo>
                    <a:lnTo>
                      <a:pt x="141" y="20"/>
                    </a:lnTo>
                    <a:lnTo>
                      <a:pt x="279" y="35"/>
                    </a:lnTo>
                    <a:lnTo>
                      <a:pt x="420" y="45"/>
                    </a:lnTo>
                    <a:lnTo>
                      <a:pt x="561" y="47"/>
                    </a:lnTo>
                    <a:lnTo>
                      <a:pt x="704" y="45"/>
                    </a:lnTo>
                    <a:lnTo>
                      <a:pt x="844" y="35"/>
                    </a:lnTo>
                    <a:lnTo>
                      <a:pt x="983" y="20"/>
                    </a:lnTo>
                    <a:lnTo>
                      <a:pt x="1120" y="0"/>
                    </a:lnTo>
                    <a:lnTo>
                      <a:pt x="1122" y="14"/>
                    </a:lnTo>
                    <a:lnTo>
                      <a:pt x="1013" y="35"/>
                    </a:lnTo>
                    <a:lnTo>
                      <a:pt x="902" y="51"/>
                    </a:lnTo>
                    <a:lnTo>
                      <a:pt x="790" y="64"/>
                    </a:lnTo>
                    <a:lnTo>
                      <a:pt x="677" y="71"/>
                    </a:lnTo>
                    <a:lnTo>
                      <a:pt x="561" y="74"/>
                    </a:lnTo>
                    <a:lnTo>
                      <a:pt x="447" y="71"/>
                    </a:lnTo>
                    <a:lnTo>
                      <a:pt x="333" y="64"/>
                    </a:lnTo>
                    <a:lnTo>
                      <a:pt x="221" y="51"/>
                    </a:lnTo>
                    <a:lnTo>
                      <a:pt x="111" y="35"/>
                    </a:lnTo>
                    <a:lnTo>
                      <a:pt x="0" y="14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2" name="Freeform 8"/>
              <p:cNvSpPr>
                <a:spLocks/>
              </p:cNvSpPr>
              <p:nvPr/>
            </p:nvSpPr>
            <p:spPr bwMode="gray">
              <a:xfrm>
                <a:off x="9526588" y="1568451"/>
                <a:ext cx="506413" cy="30163"/>
              </a:xfrm>
              <a:custGeom>
                <a:avLst/>
                <a:gdLst>
                  <a:gd name="T0" fmla="*/ 1591 w 1591"/>
                  <a:gd name="T1" fmla="*/ 15 h 99"/>
                  <a:gd name="T2" fmla="*/ 1462 w 1591"/>
                  <a:gd name="T3" fmla="*/ 40 h 99"/>
                  <a:gd name="T4" fmla="*/ 1332 w 1591"/>
                  <a:gd name="T5" fmla="*/ 61 h 99"/>
                  <a:gd name="T6" fmla="*/ 1199 w 1591"/>
                  <a:gd name="T7" fmla="*/ 78 h 99"/>
                  <a:gd name="T8" fmla="*/ 1066 w 1591"/>
                  <a:gd name="T9" fmla="*/ 89 h 99"/>
                  <a:gd name="T10" fmla="*/ 931 w 1591"/>
                  <a:gd name="T11" fmla="*/ 97 h 99"/>
                  <a:gd name="T12" fmla="*/ 795 w 1591"/>
                  <a:gd name="T13" fmla="*/ 99 h 99"/>
                  <a:gd name="T14" fmla="*/ 660 w 1591"/>
                  <a:gd name="T15" fmla="*/ 97 h 99"/>
                  <a:gd name="T16" fmla="*/ 525 w 1591"/>
                  <a:gd name="T17" fmla="*/ 89 h 99"/>
                  <a:gd name="T18" fmla="*/ 392 w 1591"/>
                  <a:gd name="T19" fmla="*/ 78 h 99"/>
                  <a:gd name="T20" fmla="*/ 260 w 1591"/>
                  <a:gd name="T21" fmla="*/ 61 h 99"/>
                  <a:gd name="T22" fmla="*/ 130 w 1591"/>
                  <a:gd name="T23" fmla="*/ 40 h 99"/>
                  <a:gd name="T24" fmla="*/ 0 w 1591"/>
                  <a:gd name="T25" fmla="*/ 15 h 99"/>
                  <a:gd name="T26" fmla="*/ 4 w 1591"/>
                  <a:gd name="T27" fmla="*/ 0 h 99"/>
                  <a:gd name="T28" fmla="*/ 159 w 1591"/>
                  <a:gd name="T29" fmla="*/ 26 h 99"/>
                  <a:gd name="T30" fmla="*/ 315 w 1591"/>
                  <a:gd name="T31" fmla="*/ 46 h 99"/>
                  <a:gd name="T32" fmla="*/ 474 w 1591"/>
                  <a:gd name="T33" fmla="*/ 61 h 99"/>
                  <a:gd name="T34" fmla="*/ 634 w 1591"/>
                  <a:gd name="T35" fmla="*/ 70 h 99"/>
                  <a:gd name="T36" fmla="*/ 795 w 1591"/>
                  <a:gd name="T37" fmla="*/ 73 h 99"/>
                  <a:gd name="T38" fmla="*/ 957 w 1591"/>
                  <a:gd name="T39" fmla="*/ 70 h 99"/>
                  <a:gd name="T40" fmla="*/ 1117 w 1591"/>
                  <a:gd name="T41" fmla="*/ 61 h 99"/>
                  <a:gd name="T42" fmla="*/ 1276 w 1591"/>
                  <a:gd name="T43" fmla="*/ 46 h 99"/>
                  <a:gd name="T44" fmla="*/ 1433 w 1591"/>
                  <a:gd name="T45" fmla="*/ 26 h 99"/>
                  <a:gd name="T46" fmla="*/ 1587 w 1591"/>
                  <a:gd name="T47" fmla="*/ 0 h 99"/>
                  <a:gd name="T48" fmla="*/ 1591 w 1591"/>
                  <a:gd name="T49" fmla="*/ 15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91" h="99">
                    <a:moveTo>
                      <a:pt x="1591" y="15"/>
                    </a:moveTo>
                    <a:lnTo>
                      <a:pt x="1462" y="40"/>
                    </a:lnTo>
                    <a:lnTo>
                      <a:pt x="1332" y="61"/>
                    </a:lnTo>
                    <a:lnTo>
                      <a:pt x="1199" y="78"/>
                    </a:lnTo>
                    <a:lnTo>
                      <a:pt x="1066" y="89"/>
                    </a:lnTo>
                    <a:lnTo>
                      <a:pt x="931" y="97"/>
                    </a:lnTo>
                    <a:lnTo>
                      <a:pt x="795" y="99"/>
                    </a:lnTo>
                    <a:lnTo>
                      <a:pt x="660" y="97"/>
                    </a:lnTo>
                    <a:lnTo>
                      <a:pt x="525" y="89"/>
                    </a:lnTo>
                    <a:lnTo>
                      <a:pt x="392" y="78"/>
                    </a:lnTo>
                    <a:lnTo>
                      <a:pt x="260" y="61"/>
                    </a:lnTo>
                    <a:lnTo>
                      <a:pt x="130" y="40"/>
                    </a:lnTo>
                    <a:lnTo>
                      <a:pt x="0" y="15"/>
                    </a:lnTo>
                    <a:lnTo>
                      <a:pt x="4" y="0"/>
                    </a:lnTo>
                    <a:lnTo>
                      <a:pt x="159" y="26"/>
                    </a:lnTo>
                    <a:lnTo>
                      <a:pt x="315" y="46"/>
                    </a:lnTo>
                    <a:lnTo>
                      <a:pt x="474" y="61"/>
                    </a:lnTo>
                    <a:lnTo>
                      <a:pt x="634" y="70"/>
                    </a:lnTo>
                    <a:lnTo>
                      <a:pt x="795" y="73"/>
                    </a:lnTo>
                    <a:lnTo>
                      <a:pt x="957" y="70"/>
                    </a:lnTo>
                    <a:lnTo>
                      <a:pt x="1117" y="61"/>
                    </a:lnTo>
                    <a:lnTo>
                      <a:pt x="1276" y="46"/>
                    </a:lnTo>
                    <a:lnTo>
                      <a:pt x="1433" y="26"/>
                    </a:lnTo>
                    <a:lnTo>
                      <a:pt x="1587" y="0"/>
                    </a:lnTo>
                    <a:lnTo>
                      <a:pt x="1591" y="1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3" name="Freeform 9"/>
              <p:cNvSpPr>
                <a:spLocks/>
              </p:cNvSpPr>
              <p:nvPr/>
            </p:nvSpPr>
            <p:spPr bwMode="gray">
              <a:xfrm>
                <a:off x="9672638" y="1522413"/>
                <a:ext cx="214313" cy="14288"/>
              </a:xfrm>
              <a:custGeom>
                <a:avLst/>
                <a:gdLst>
                  <a:gd name="T0" fmla="*/ 671 w 671"/>
                  <a:gd name="T1" fmla="*/ 14 h 47"/>
                  <a:gd name="T2" fmla="*/ 589 w 671"/>
                  <a:gd name="T3" fmla="*/ 28 h 47"/>
                  <a:gd name="T4" fmla="*/ 506 w 671"/>
                  <a:gd name="T5" fmla="*/ 39 h 47"/>
                  <a:gd name="T6" fmla="*/ 422 w 671"/>
                  <a:gd name="T7" fmla="*/ 45 h 47"/>
                  <a:gd name="T8" fmla="*/ 335 w 671"/>
                  <a:gd name="T9" fmla="*/ 47 h 47"/>
                  <a:gd name="T10" fmla="*/ 250 w 671"/>
                  <a:gd name="T11" fmla="*/ 45 h 47"/>
                  <a:gd name="T12" fmla="*/ 165 w 671"/>
                  <a:gd name="T13" fmla="*/ 39 h 47"/>
                  <a:gd name="T14" fmla="*/ 82 w 671"/>
                  <a:gd name="T15" fmla="*/ 28 h 47"/>
                  <a:gd name="T16" fmla="*/ 0 w 671"/>
                  <a:gd name="T17" fmla="*/ 14 h 47"/>
                  <a:gd name="T18" fmla="*/ 2 w 671"/>
                  <a:gd name="T19" fmla="*/ 0 h 47"/>
                  <a:gd name="T20" fmla="*/ 112 w 671"/>
                  <a:gd name="T21" fmla="*/ 12 h 47"/>
                  <a:gd name="T22" fmla="*/ 223 w 671"/>
                  <a:gd name="T23" fmla="*/ 19 h 47"/>
                  <a:gd name="T24" fmla="*/ 335 w 671"/>
                  <a:gd name="T25" fmla="*/ 21 h 47"/>
                  <a:gd name="T26" fmla="*/ 448 w 671"/>
                  <a:gd name="T27" fmla="*/ 19 h 47"/>
                  <a:gd name="T28" fmla="*/ 559 w 671"/>
                  <a:gd name="T29" fmla="*/ 12 h 47"/>
                  <a:gd name="T30" fmla="*/ 669 w 671"/>
                  <a:gd name="T31" fmla="*/ 0 h 47"/>
                  <a:gd name="T32" fmla="*/ 671 w 671"/>
                  <a:gd name="T33" fmla="*/ 14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71" h="47">
                    <a:moveTo>
                      <a:pt x="671" y="14"/>
                    </a:moveTo>
                    <a:lnTo>
                      <a:pt x="589" y="28"/>
                    </a:lnTo>
                    <a:lnTo>
                      <a:pt x="506" y="39"/>
                    </a:lnTo>
                    <a:lnTo>
                      <a:pt x="422" y="45"/>
                    </a:lnTo>
                    <a:lnTo>
                      <a:pt x="335" y="47"/>
                    </a:lnTo>
                    <a:lnTo>
                      <a:pt x="250" y="45"/>
                    </a:lnTo>
                    <a:lnTo>
                      <a:pt x="165" y="39"/>
                    </a:lnTo>
                    <a:lnTo>
                      <a:pt x="82" y="28"/>
                    </a:lnTo>
                    <a:lnTo>
                      <a:pt x="0" y="14"/>
                    </a:lnTo>
                    <a:lnTo>
                      <a:pt x="2" y="0"/>
                    </a:lnTo>
                    <a:lnTo>
                      <a:pt x="112" y="12"/>
                    </a:lnTo>
                    <a:lnTo>
                      <a:pt x="223" y="19"/>
                    </a:lnTo>
                    <a:lnTo>
                      <a:pt x="335" y="21"/>
                    </a:lnTo>
                    <a:lnTo>
                      <a:pt x="448" y="19"/>
                    </a:lnTo>
                    <a:lnTo>
                      <a:pt x="559" y="12"/>
                    </a:lnTo>
                    <a:lnTo>
                      <a:pt x="669" y="0"/>
                    </a:lnTo>
                    <a:lnTo>
                      <a:pt x="671" y="1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4" name="Freeform 10"/>
              <p:cNvSpPr>
                <a:spLocks/>
              </p:cNvSpPr>
              <p:nvPr/>
            </p:nvSpPr>
            <p:spPr bwMode="gray">
              <a:xfrm>
                <a:off x="9732963" y="1368426"/>
                <a:ext cx="74613" cy="133350"/>
              </a:xfrm>
              <a:custGeom>
                <a:avLst/>
                <a:gdLst>
                  <a:gd name="T0" fmla="*/ 0 w 238"/>
                  <a:gd name="T1" fmla="*/ 136 h 422"/>
                  <a:gd name="T2" fmla="*/ 3 w 238"/>
                  <a:gd name="T3" fmla="*/ 106 h 422"/>
                  <a:gd name="T4" fmla="*/ 9 w 238"/>
                  <a:gd name="T5" fmla="*/ 79 h 422"/>
                  <a:gd name="T6" fmla="*/ 20 w 238"/>
                  <a:gd name="T7" fmla="*/ 56 h 422"/>
                  <a:gd name="T8" fmla="*/ 35 w 238"/>
                  <a:gd name="T9" fmla="*/ 36 h 422"/>
                  <a:gd name="T10" fmla="*/ 52 w 238"/>
                  <a:gd name="T11" fmla="*/ 21 h 422"/>
                  <a:gd name="T12" fmla="*/ 73 w 238"/>
                  <a:gd name="T13" fmla="*/ 9 h 422"/>
                  <a:gd name="T14" fmla="*/ 96 w 238"/>
                  <a:gd name="T15" fmla="*/ 3 h 422"/>
                  <a:gd name="T16" fmla="*/ 120 w 238"/>
                  <a:gd name="T17" fmla="*/ 0 h 422"/>
                  <a:gd name="T18" fmla="*/ 144 w 238"/>
                  <a:gd name="T19" fmla="*/ 3 h 422"/>
                  <a:gd name="T20" fmla="*/ 166 w 238"/>
                  <a:gd name="T21" fmla="*/ 9 h 422"/>
                  <a:gd name="T22" fmla="*/ 186 w 238"/>
                  <a:gd name="T23" fmla="*/ 20 h 422"/>
                  <a:gd name="T24" fmla="*/ 203 w 238"/>
                  <a:gd name="T25" fmla="*/ 34 h 422"/>
                  <a:gd name="T26" fmla="*/ 217 w 238"/>
                  <a:gd name="T27" fmla="*/ 52 h 422"/>
                  <a:gd name="T28" fmla="*/ 228 w 238"/>
                  <a:gd name="T29" fmla="*/ 73 h 422"/>
                  <a:gd name="T30" fmla="*/ 236 w 238"/>
                  <a:gd name="T31" fmla="*/ 96 h 422"/>
                  <a:gd name="T32" fmla="*/ 238 w 238"/>
                  <a:gd name="T33" fmla="*/ 120 h 422"/>
                  <a:gd name="T34" fmla="*/ 230 w 238"/>
                  <a:gd name="T35" fmla="*/ 120 h 422"/>
                  <a:gd name="T36" fmla="*/ 228 w 238"/>
                  <a:gd name="T37" fmla="*/ 98 h 422"/>
                  <a:gd name="T38" fmla="*/ 221 w 238"/>
                  <a:gd name="T39" fmla="*/ 76 h 422"/>
                  <a:gd name="T40" fmla="*/ 210 w 238"/>
                  <a:gd name="T41" fmla="*/ 58 h 422"/>
                  <a:gd name="T42" fmla="*/ 195 w 238"/>
                  <a:gd name="T43" fmla="*/ 43 h 422"/>
                  <a:gd name="T44" fmla="*/ 176 w 238"/>
                  <a:gd name="T45" fmla="*/ 32 h 422"/>
                  <a:gd name="T46" fmla="*/ 156 w 238"/>
                  <a:gd name="T47" fmla="*/ 24 h 422"/>
                  <a:gd name="T48" fmla="*/ 134 w 238"/>
                  <a:gd name="T49" fmla="*/ 22 h 422"/>
                  <a:gd name="T50" fmla="*/ 114 w 238"/>
                  <a:gd name="T51" fmla="*/ 23 h 422"/>
                  <a:gd name="T52" fmla="*/ 96 w 238"/>
                  <a:gd name="T53" fmla="*/ 30 h 422"/>
                  <a:gd name="T54" fmla="*/ 79 w 238"/>
                  <a:gd name="T55" fmla="*/ 38 h 422"/>
                  <a:gd name="T56" fmla="*/ 64 w 238"/>
                  <a:gd name="T57" fmla="*/ 51 h 422"/>
                  <a:gd name="T58" fmla="*/ 52 w 238"/>
                  <a:gd name="T59" fmla="*/ 69 h 422"/>
                  <a:gd name="T60" fmla="*/ 43 w 238"/>
                  <a:gd name="T61" fmla="*/ 88 h 422"/>
                  <a:gd name="T62" fmla="*/ 37 w 238"/>
                  <a:gd name="T63" fmla="*/ 111 h 422"/>
                  <a:gd name="T64" fmla="*/ 35 w 238"/>
                  <a:gd name="T65" fmla="*/ 137 h 422"/>
                  <a:gd name="T66" fmla="*/ 35 w 238"/>
                  <a:gd name="T67" fmla="*/ 422 h 422"/>
                  <a:gd name="T68" fmla="*/ 0 w 238"/>
                  <a:gd name="T69" fmla="*/ 422 h 422"/>
                  <a:gd name="T70" fmla="*/ 0 w 238"/>
                  <a:gd name="T71" fmla="*/ 136 h 4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38" h="422">
                    <a:moveTo>
                      <a:pt x="0" y="136"/>
                    </a:moveTo>
                    <a:lnTo>
                      <a:pt x="3" y="106"/>
                    </a:lnTo>
                    <a:lnTo>
                      <a:pt x="9" y="79"/>
                    </a:lnTo>
                    <a:lnTo>
                      <a:pt x="20" y="56"/>
                    </a:lnTo>
                    <a:lnTo>
                      <a:pt x="35" y="36"/>
                    </a:lnTo>
                    <a:lnTo>
                      <a:pt x="52" y="21"/>
                    </a:lnTo>
                    <a:lnTo>
                      <a:pt x="73" y="9"/>
                    </a:lnTo>
                    <a:lnTo>
                      <a:pt x="96" y="3"/>
                    </a:lnTo>
                    <a:lnTo>
                      <a:pt x="120" y="0"/>
                    </a:lnTo>
                    <a:lnTo>
                      <a:pt x="144" y="3"/>
                    </a:lnTo>
                    <a:lnTo>
                      <a:pt x="166" y="9"/>
                    </a:lnTo>
                    <a:lnTo>
                      <a:pt x="186" y="20"/>
                    </a:lnTo>
                    <a:lnTo>
                      <a:pt x="203" y="34"/>
                    </a:lnTo>
                    <a:lnTo>
                      <a:pt x="217" y="52"/>
                    </a:lnTo>
                    <a:lnTo>
                      <a:pt x="228" y="73"/>
                    </a:lnTo>
                    <a:lnTo>
                      <a:pt x="236" y="96"/>
                    </a:lnTo>
                    <a:lnTo>
                      <a:pt x="238" y="120"/>
                    </a:lnTo>
                    <a:lnTo>
                      <a:pt x="230" y="120"/>
                    </a:lnTo>
                    <a:lnTo>
                      <a:pt x="228" y="98"/>
                    </a:lnTo>
                    <a:lnTo>
                      <a:pt x="221" y="76"/>
                    </a:lnTo>
                    <a:lnTo>
                      <a:pt x="210" y="58"/>
                    </a:lnTo>
                    <a:lnTo>
                      <a:pt x="195" y="43"/>
                    </a:lnTo>
                    <a:lnTo>
                      <a:pt x="176" y="32"/>
                    </a:lnTo>
                    <a:lnTo>
                      <a:pt x="156" y="24"/>
                    </a:lnTo>
                    <a:lnTo>
                      <a:pt x="134" y="22"/>
                    </a:lnTo>
                    <a:lnTo>
                      <a:pt x="114" y="23"/>
                    </a:lnTo>
                    <a:lnTo>
                      <a:pt x="96" y="30"/>
                    </a:lnTo>
                    <a:lnTo>
                      <a:pt x="79" y="38"/>
                    </a:lnTo>
                    <a:lnTo>
                      <a:pt x="64" y="51"/>
                    </a:lnTo>
                    <a:lnTo>
                      <a:pt x="52" y="69"/>
                    </a:lnTo>
                    <a:lnTo>
                      <a:pt x="43" y="88"/>
                    </a:lnTo>
                    <a:lnTo>
                      <a:pt x="37" y="111"/>
                    </a:lnTo>
                    <a:lnTo>
                      <a:pt x="35" y="137"/>
                    </a:lnTo>
                    <a:lnTo>
                      <a:pt x="35" y="422"/>
                    </a:lnTo>
                    <a:lnTo>
                      <a:pt x="0" y="422"/>
                    </a:lnTo>
                    <a:lnTo>
                      <a:pt x="0" y="13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5" name="Freeform 11"/>
              <p:cNvSpPr>
                <a:spLocks/>
              </p:cNvSpPr>
              <p:nvPr/>
            </p:nvSpPr>
            <p:spPr bwMode="gray">
              <a:xfrm>
                <a:off x="9731375" y="1354138"/>
                <a:ext cx="95250" cy="147638"/>
              </a:xfrm>
              <a:custGeom>
                <a:avLst/>
                <a:gdLst>
                  <a:gd name="T0" fmla="*/ 7 w 303"/>
                  <a:gd name="T1" fmla="*/ 88 h 467"/>
                  <a:gd name="T2" fmla="*/ 24 w 303"/>
                  <a:gd name="T3" fmla="*/ 66 h 467"/>
                  <a:gd name="T4" fmla="*/ 44 w 303"/>
                  <a:gd name="T5" fmla="*/ 48 h 467"/>
                  <a:gd name="T6" fmla="*/ 69 w 303"/>
                  <a:gd name="T7" fmla="*/ 35 h 467"/>
                  <a:gd name="T8" fmla="*/ 96 w 303"/>
                  <a:gd name="T9" fmla="*/ 26 h 467"/>
                  <a:gd name="T10" fmla="*/ 126 w 303"/>
                  <a:gd name="T11" fmla="*/ 23 h 467"/>
                  <a:gd name="T12" fmla="*/ 151 w 303"/>
                  <a:gd name="T13" fmla="*/ 25 h 467"/>
                  <a:gd name="T14" fmla="*/ 175 w 303"/>
                  <a:gd name="T15" fmla="*/ 32 h 467"/>
                  <a:gd name="T16" fmla="*/ 198 w 303"/>
                  <a:gd name="T17" fmla="*/ 41 h 467"/>
                  <a:gd name="T18" fmla="*/ 217 w 303"/>
                  <a:gd name="T19" fmla="*/ 55 h 467"/>
                  <a:gd name="T20" fmla="*/ 234 w 303"/>
                  <a:gd name="T21" fmla="*/ 74 h 467"/>
                  <a:gd name="T22" fmla="*/ 248 w 303"/>
                  <a:gd name="T23" fmla="*/ 95 h 467"/>
                  <a:gd name="T24" fmla="*/ 259 w 303"/>
                  <a:gd name="T25" fmla="*/ 120 h 467"/>
                  <a:gd name="T26" fmla="*/ 266 w 303"/>
                  <a:gd name="T27" fmla="*/ 149 h 467"/>
                  <a:gd name="T28" fmla="*/ 268 w 303"/>
                  <a:gd name="T29" fmla="*/ 181 h 467"/>
                  <a:gd name="T30" fmla="*/ 268 w 303"/>
                  <a:gd name="T31" fmla="*/ 467 h 467"/>
                  <a:gd name="T32" fmla="*/ 303 w 303"/>
                  <a:gd name="T33" fmla="*/ 467 h 467"/>
                  <a:gd name="T34" fmla="*/ 303 w 303"/>
                  <a:gd name="T35" fmla="*/ 178 h 467"/>
                  <a:gd name="T36" fmla="*/ 301 w 303"/>
                  <a:gd name="T37" fmla="*/ 146 h 467"/>
                  <a:gd name="T38" fmla="*/ 295 w 303"/>
                  <a:gd name="T39" fmla="*/ 117 h 467"/>
                  <a:gd name="T40" fmla="*/ 285 w 303"/>
                  <a:gd name="T41" fmla="*/ 90 h 467"/>
                  <a:gd name="T42" fmla="*/ 272 w 303"/>
                  <a:gd name="T43" fmla="*/ 67 h 467"/>
                  <a:gd name="T44" fmla="*/ 255 w 303"/>
                  <a:gd name="T45" fmla="*/ 47 h 467"/>
                  <a:gd name="T46" fmla="*/ 236 w 303"/>
                  <a:gd name="T47" fmla="*/ 31 h 467"/>
                  <a:gd name="T48" fmla="*/ 215 w 303"/>
                  <a:gd name="T49" fmla="*/ 18 h 467"/>
                  <a:gd name="T50" fmla="*/ 192 w 303"/>
                  <a:gd name="T51" fmla="*/ 8 h 467"/>
                  <a:gd name="T52" fmla="*/ 167 w 303"/>
                  <a:gd name="T53" fmla="*/ 3 h 467"/>
                  <a:gd name="T54" fmla="*/ 143 w 303"/>
                  <a:gd name="T55" fmla="*/ 0 h 467"/>
                  <a:gd name="T56" fmla="*/ 112 w 303"/>
                  <a:gd name="T57" fmla="*/ 3 h 467"/>
                  <a:gd name="T58" fmla="*/ 84 w 303"/>
                  <a:gd name="T59" fmla="*/ 11 h 467"/>
                  <a:gd name="T60" fmla="*/ 58 w 303"/>
                  <a:gd name="T61" fmla="*/ 24 h 467"/>
                  <a:gd name="T62" fmla="*/ 36 w 303"/>
                  <a:gd name="T63" fmla="*/ 40 h 467"/>
                  <a:gd name="T64" fmla="*/ 16 w 303"/>
                  <a:gd name="T65" fmla="*/ 61 h 467"/>
                  <a:gd name="T66" fmla="*/ 0 w 303"/>
                  <a:gd name="T67" fmla="*/ 85 h 467"/>
                  <a:gd name="T68" fmla="*/ 7 w 303"/>
                  <a:gd name="T69" fmla="*/ 88 h 4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03" h="467">
                    <a:moveTo>
                      <a:pt x="7" y="88"/>
                    </a:moveTo>
                    <a:lnTo>
                      <a:pt x="24" y="66"/>
                    </a:lnTo>
                    <a:lnTo>
                      <a:pt x="44" y="48"/>
                    </a:lnTo>
                    <a:lnTo>
                      <a:pt x="69" y="35"/>
                    </a:lnTo>
                    <a:lnTo>
                      <a:pt x="96" y="26"/>
                    </a:lnTo>
                    <a:lnTo>
                      <a:pt x="126" y="23"/>
                    </a:lnTo>
                    <a:lnTo>
                      <a:pt x="151" y="25"/>
                    </a:lnTo>
                    <a:lnTo>
                      <a:pt x="175" y="32"/>
                    </a:lnTo>
                    <a:lnTo>
                      <a:pt x="198" y="41"/>
                    </a:lnTo>
                    <a:lnTo>
                      <a:pt x="217" y="55"/>
                    </a:lnTo>
                    <a:lnTo>
                      <a:pt x="234" y="74"/>
                    </a:lnTo>
                    <a:lnTo>
                      <a:pt x="248" y="95"/>
                    </a:lnTo>
                    <a:lnTo>
                      <a:pt x="259" y="120"/>
                    </a:lnTo>
                    <a:lnTo>
                      <a:pt x="266" y="149"/>
                    </a:lnTo>
                    <a:lnTo>
                      <a:pt x="268" y="181"/>
                    </a:lnTo>
                    <a:lnTo>
                      <a:pt x="268" y="467"/>
                    </a:lnTo>
                    <a:lnTo>
                      <a:pt x="303" y="467"/>
                    </a:lnTo>
                    <a:lnTo>
                      <a:pt x="303" y="178"/>
                    </a:lnTo>
                    <a:lnTo>
                      <a:pt x="301" y="146"/>
                    </a:lnTo>
                    <a:lnTo>
                      <a:pt x="295" y="117"/>
                    </a:lnTo>
                    <a:lnTo>
                      <a:pt x="285" y="90"/>
                    </a:lnTo>
                    <a:lnTo>
                      <a:pt x="272" y="67"/>
                    </a:lnTo>
                    <a:lnTo>
                      <a:pt x="255" y="47"/>
                    </a:lnTo>
                    <a:lnTo>
                      <a:pt x="236" y="31"/>
                    </a:lnTo>
                    <a:lnTo>
                      <a:pt x="215" y="18"/>
                    </a:lnTo>
                    <a:lnTo>
                      <a:pt x="192" y="8"/>
                    </a:lnTo>
                    <a:lnTo>
                      <a:pt x="167" y="3"/>
                    </a:lnTo>
                    <a:lnTo>
                      <a:pt x="143" y="0"/>
                    </a:lnTo>
                    <a:lnTo>
                      <a:pt x="112" y="3"/>
                    </a:lnTo>
                    <a:lnTo>
                      <a:pt x="84" y="11"/>
                    </a:lnTo>
                    <a:lnTo>
                      <a:pt x="58" y="24"/>
                    </a:lnTo>
                    <a:lnTo>
                      <a:pt x="36" y="40"/>
                    </a:lnTo>
                    <a:lnTo>
                      <a:pt x="16" y="61"/>
                    </a:lnTo>
                    <a:lnTo>
                      <a:pt x="0" y="85"/>
                    </a:lnTo>
                    <a:lnTo>
                      <a:pt x="7" y="8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6" name="Freeform 12"/>
              <p:cNvSpPr>
                <a:spLocks noEditPoints="1"/>
              </p:cNvSpPr>
              <p:nvPr/>
            </p:nvSpPr>
            <p:spPr bwMode="gray">
              <a:xfrm>
                <a:off x="9779000" y="1865313"/>
                <a:ext cx="38100" cy="50800"/>
              </a:xfrm>
              <a:custGeom>
                <a:avLst/>
                <a:gdLst>
                  <a:gd name="T0" fmla="*/ 13 w 122"/>
                  <a:gd name="T1" fmla="*/ 100 h 161"/>
                  <a:gd name="T2" fmla="*/ 71 w 122"/>
                  <a:gd name="T3" fmla="*/ 24 h 161"/>
                  <a:gd name="T4" fmla="*/ 71 w 122"/>
                  <a:gd name="T5" fmla="*/ 100 h 161"/>
                  <a:gd name="T6" fmla="*/ 13 w 122"/>
                  <a:gd name="T7" fmla="*/ 100 h 161"/>
                  <a:gd name="T8" fmla="*/ 0 w 122"/>
                  <a:gd name="T9" fmla="*/ 116 h 161"/>
                  <a:gd name="T10" fmla="*/ 71 w 122"/>
                  <a:gd name="T11" fmla="*/ 116 h 161"/>
                  <a:gd name="T12" fmla="*/ 71 w 122"/>
                  <a:gd name="T13" fmla="*/ 161 h 161"/>
                  <a:gd name="T14" fmla="*/ 96 w 122"/>
                  <a:gd name="T15" fmla="*/ 161 h 161"/>
                  <a:gd name="T16" fmla="*/ 96 w 122"/>
                  <a:gd name="T17" fmla="*/ 116 h 161"/>
                  <a:gd name="T18" fmla="*/ 122 w 122"/>
                  <a:gd name="T19" fmla="*/ 116 h 161"/>
                  <a:gd name="T20" fmla="*/ 122 w 122"/>
                  <a:gd name="T21" fmla="*/ 100 h 161"/>
                  <a:gd name="T22" fmla="*/ 96 w 122"/>
                  <a:gd name="T23" fmla="*/ 100 h 161"/>
                  <a:gd name="T24" fmla="*/ 96 w 122"/>
                  <a:gd name="T25" fmla="*/ 0 h 161"/>
                  <a:gd name="T26" fmla="*/ 81 w 122"/>
                  <a:gd name="T27" fmla="*/ 0 h 161"/>
                  <a:gd name="T28" fmla="*/ 0 w 122"/>
                  <a:gd name="T29" fmla="*/ 105 h 161"/>
                  <a:gd name="T30" fmla="*/ 0 w 122"/>
                  <a:gd name="T31" fmla="*/ 1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22" h="161">
                    <a:moveTo>
                      <a:pt x="13" y="100"/>
                    </a:moveTo>
                    <a:lnTo>
                      <a:pt x="71" y="24"/>
                    </a:lnTo>
                    <a:lnTo>
                      <a:pt x="71" y="100"/>
                    </a:lnTo>
                    <a:lnTo>
                      <a:pt x="13" y="100"/>
                    </a:lnTo>
                    <a:close/>
                    <a:moveTo>
                      <a:pt x="0" y="116"/>
                    </a:moveTo>
                    <a:lnTo>
                      <a:pt x="71" y="116"/>
                    </a:lnTo>
                    <a:lnTo>
                      <a:pt x="71" y="161"/>
                    </a:lnTo>
                    <a:lnTo>
                      <a:pt x="96" y="161"/>
                    </a:lnTo>
                    <a:lnTo>
                      <a:pt x="96" y="116"/>
                    </a:lnTo>
                    <a:lnTo>
                      <a:pt x="122" y="116"/>
                    </a:lnTo>
                    <a:lnTo>
                      <a:pt x="122" y="100"/>
                    </a:lnTo>
                    <a:lnTo>
                      <a:pt x="96" y="100"/>
                    </a:lnTo>
                    <a:lnTo>
                      <a:pt x="96" y="0"/>
                    </a:lnTo>
                    <a:lnTo>
                      <a:pt x="81" y="0"/>
                    </a:lnTo>
                    <a:lnTo>
                      <a:pt x="0" y="105"/>
                    </a:lnTo>
                    <a:lnTo>
                      <a:pt x="0" y="11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7" name="Freeform 13"/>
              <p:cNvSpPr>
                <a:spLocks noEditPoints="1"/>
              </p:cNvSpPr>
              <p:nvPr/>
            </p:nvSpPr>
            <p:spPr bwMode="gray">
              <a:xfrm>
                <a:off x="9842500" y="1865313"/>
                <a:ext cx="36513" cy="50800"/>
              </a:xfrm>
              <a:custGeom>
                <a:avLst/>
                <a:gdLst>
                  <a:gd name="T0" fmla="*/ 60 w 114"/>
                  <a:gd name="T1" fmla="*/ 62 h 160"/>
                  <a:gd name="T2" fmla="*/ 42 w 114"/>
                  <a:gd name="T3" fmla="*/ 54 h 160"/>
                  <a:gd name="T4" fmla="*/ 29 w 114"/>
                  <a:gd name="T5" fmla="*/ 41 h 160"/>
                  <a:gd name="T6" fmla="*/ 28 w 114"/>
                  <a:gd name="T7" fmla="*/ 22 h 160"/>
                  <a:gd name="T8" fmla="*/ 40 w 114"/>
                  <a:gd name="T9" fmla="*/ 10 h 160"/>
                  <a:gd name="T10" fmla="*/ 59 w 114"/>
                  <a:gd name="T11" fmla="*/ 6 h 160"/>
                  <a:gd name="T12" fmla="*/ 82 w 114"/>
                  <a:gd name="T13" fmla="*/ 13 h 160"/>
                  <a:gd name="T14" fmla="*/ 89 w 114"/>
                  <a:gd name="T15" fmla="*/ 32 h 160"/>
                  <a:gd name="T16" fmla="*/ 84 w 114"/>
                  <a:gd name="T17" fmla="*/ 52 h 160"/>
                  <a:gd name="T18" fmla="*/ 68 w 114"/>
                  <a:gd name="T19" fmla="*/ 66 h 160"/>
                  <a:gd name="T20" fmla="*/ 53 w 114"/>
                  <a:gd name="T21" fmla="*/ 85 h 160"/>
                  <a:gd name="T22" fmla="*/ 73 w 114"/>
                  <a:gd name="T23" fmla="*/ 95 h 160"/>
                  <a:gd name="T24" fmla="*/ 88 w 114"/>
                  <a:gd name="T25" fmla="*/ 110 h 160"/>
                  <a:gd name="T26" fmla="*/ 87 w 114"/>
                  <a:gd name="T27" fmla="*/ 134 h 160"/>
                  <a:gd name="T28" fmla="*/ 69 w 114"/>
                  <a:gd name="T29" fmla="*/ 152 h 160"/>
                  <a:gd name="T30" fmla="*/ 40 w 114"/>
                  <a:gd name="T31" fmla="*/ 152 h 160"/>
                  <a:gd name="T32" fmla="*/ 23 w 114"/>
                  <a:gd name="T33" fmla="*/ 134 h 160"/>
                  <a:gd name="T34" fmla="*/ 23 w 114"/>
                  <a:gd name="T35" fmla="*/ 105 h 160"/>
                  <a:gd name="T36" fmla="*/ 42 w 114"/>
                  <a:gd name="T37" fmla="*/ 81 h 160"/>
                  <a:gd name="T38" fmla="*/ 83 w 114"/>
                  <a:gd name="T39" fmla="*/ 63 h 160"/>
                  <a:gd name="T40" fmla="*/ 100 w 114"/>
                  <a:gd name="T41" fmla="*/ 51 h 160"/>
                  <a:gd name="T42" fmla="*/ 109 w 114"/>
                  <a:gd name="T43" fmla="*/ 33 h 160"/>
                  <a:gd name="T44" fmla="*/ 100 w 114"/>
                  <a:gd name="T45" fmla="*/ 15 h 160"/>
                  <a:gd name="T46" fmla="*/ 81 w 114"/>
                  <a:gd name="T47" fmla="*/ 4 h 160"/>
                  <a:gd name="T48" fmla="*/ 59 w 114"/>
                  <a:gd name="T49" fmla="*/ 0 h 160"/>
                  <a:gd name="T50" fmla="*/ 32 w 114"/>
                  <a:gd name="T51" fmla="*/ 4 h 160"/>
                  <a:gd name="T52" fmla="*/ 12 w 114"/>
                  <a:gd name="T53" fmla="*/ 17 h 160"/>
                  <a:gd name="T54" fmla="*/ 3 w 114"/>
                  <a:gd name="T55" fmla="*/ 38 h 160"/>
                  <a:gd name="T56" fmla="*/ 10 w 114"/>
                  <a:gd name="T57" fmla="*/ 59 h 160"/>
                  <a:gd name="T58" fmla="*/ 26 w 114"/>
                  <a:gd name="T59" fmla="*/ 72 h 160"/>
                  <a:gd name="T60" fmla="*/ 25 w 114"/>
                  <a:gd name="T61" fmla="*/ 84 h 160"/>
                  <a:gd name="T62" fmla="*/ 7 w 114"/>
                  <a:gd name="T63" fmla="*/ 99 h 160"/>
                  <a:gd name="T64" fmla="*/ 0 w 114"/>
                  <a:gd name="T65" fmla="*/ 120 h 160"/>
                  <a:gd name="T66" fmla="*/ 7 w 114"/>
                  <a:gd name="T67" fmla="*/ 143 h 160"/>
                  <a:gd name="T68" fmla="*/ 26 w 114"/>
                  <a:gd name="T69" fmla="*/ 156 h 160"/>
                  <a:gd name="T70" fmla="*/ 51 w 114"/>
                  <a:gd name="T71" fmla="*/ 160 h 160"/>
                  <a:gd name="T72" fmla="*/ 82 w 114"/>
                  <a:gd name="T73" fmla="*/ 155 h 160"/>
                  <a:gd name="T74" fmla="*/ 106 w 114"/>
                  <a:gd name="T75" fmla="*/ 140 h 160"/>
                  <a:gd name="T76" fmla="*/ 114 w 114"/>
                  <a:gd name="T77" fmla="*/ 115 h 160"/>
                  <a:gd name="T78" fmla="*/ 107 w 114"/>
                  <a:gd name="T79" fmla="*/ 90 h 160"/>
                  <a:gd name="T80" fmla="*/ 86 w 114"/>
                  <a:gd name="T81" fmla="*/ 74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14" h="160">
                    <a:moveTo>
                      <a:pt x="68" y="66"/>
                    </a:moveTo>
                    <a:lnTo>
                      <a:pt x="60" y="62"/>
                    </a:lnTo>
                    <a:lnTo>
                      <a:pt x="51" y="58"/>
                    </a:lnTo>
                    <a:lnTo>
                      <a:pt x="42" y="54"/>
                    </a:lnTo>
                    <a:lnTo>
                      <a:pt x="34" y="48"/>
                    </a:lnTo>
                    <a:lnTo>
                      <a:pt x="29" y="41"/>
                    </a:lnTo>
                    <a:lnTo>
                      <a:pt x="27" y="32"/>
                    </a:lnTo>
                    <a:lnTo>
                      <a:pt x="28" y="22"/>
                    </a:lnTo>
                    <a:lnTo>
                      <a:pt x="33" y="16"/>
                    </a:lnTo>
                    <a:lnTo>
                      <a:pt x="40" y="10"/>
                    </a:lnTo>
                    <a:lnTo>
                      <a:pt x="50" y="7"/>
                    </a:lnTo>
                    <a:lnTo>
                      <a:pt x="59" y="6"/>
                    </a:lnTo>
                    <a:lnTo>
                      <a:pt x="72" y="8"/>
                    </a:lnTo>
                    <a:lnTo>
                      <a:pt x="82" y="13"/>
                    </a:lnTo>
                    <a:lnTo>
                      <a:pt x="87" y="21"/>
                    </a:lnTo>
                    <a:lnTo>
                      <a:pt x="89" y="32"/>
                    </a:lnTo>
                    <a:lnTo>
                      <a:pt x="88" y="43"/>
                    </a:lnTo>
                    <a:lnTo>
                      <a:pt x="84" y="52"/>
                    </a:lnTo>
                    <a:lnTo>
                      <a:pt x="78" y="60"/>
                    </a:lnTo>
                    <a:lnTo>
                      <a:pt x="68" y="66"/>
                    </a:lnTo>
                    <a:close/>
                    <a:moveTo>
                      <a:pt x="42" y="81"/>
                    </a:moveTo>
                    <a:lnTo>
                      <a:pt x="53" y="85"/>
                    </a:lnTo>
                    <a:lnTo>
                      <a:pt x="64" y="89"/>
                    </a:lnTo>
                    <a:lnTo>
                      <a:pt x="73" y="95"/>
                    </a:lnTo>
                    <a:lnTo>
                      <a:pt x="82" y="101"/>
                    </a:lnTo>
                    <a:lnTo>
                      <a:pt x="88" y="110"/>
                    </a:lnTo>
                    <a:lnTo>
                      <a:pt x="91" y="122"/>
                    </a:lnTo>
                    <a:lnTo>
                      <a:pt x="87" y="134"/>
                    </a:lnTo>
                    <a:lnTo>
                      <a:pt x="80" y="144"/>
                    </a:lnTo>
                    <a:lnTo>
                      <a:pt x="69" y="152"/>
                    </a:lnTo>
                    <a:lnTo>
                      <a:pt x="54" y="154"/>
                    </a:lnTo>
                    <a:lnTo>
                      <a:pt x="40" y="152"/>
                    </a:lnTo>
                    <a:lnTo>
                      <a:pt x="29" y="144"/>
                    </a:lnTo>
                    <a:lnTo>
                      <a:pt x="23" y="134"/>
                    </a:lnTo>
                    <a:lnTo>
                      <a:pt x="20" y="122"/>
                    </a:lnTo>
                    <a:lnTo>
                      <a:pt x="23" y="105"/>
                    </a:lnTo>
                    <a:lnTo>
                      <a:pt x="29" y="91"/>
                    </a:lnTo>
                    <a:lnTo>
                      <a:pt x="42" y="81"/>
                    </a:lnTo>
                    <a:close/>
                    <a:moveTo>
                      <a:pt x="73" y="68"/>
                    </a:moveTo>
                    <a:lnTo>
                      <a:pt x="83" y="63"/>
                    </a:lnTo>
                    <a:lnTo>
                      <a:pt x="93" y="58"/>
                    </a:lnTo>
                    <a:lnTo>
                      <a:pt x="100" y="51"/>
                    </a:lnTo>
                    <a:lnTo>
                      <a:pt x="107" y="44"/>
                    </a:lnTo>
                    <a:lnTo>
                      <a:pt x="109" y="33"/>
                    </a:lnTo>
                    <a:lnTo>
                      <a:pt x="107" y="23"/>
                    </a:lnTo>
                    <a:lnTo>
                      <a:pt x="100" y="15"/>
                    </a:lnTo>
                    <a:lnTo>
                      <a:pt x="92" y="8"/>
                    </a:lnTo>
                    <a:lnTo>
                      <a:pt x="81" y="4"/>
                    </a:lnTo>
                    <a:lnTo>
                      <a:pt x="70" y="1"/>
                    </a:lnTo>
                    <a:lnTo>
                      <a:pt x="59" y="0"/>
                    </a:lnTo>
                    <a:lnTo>
                      <a:pt x="45" y="1"/>
                    </a:lnTo>
                    <a:lnTo>
                      <a:pt x="32" y="4"/>
                    </a:lnTo>
                    <a:lnTo>
                      <a:pt x="22" y="9"/>
                    </a:lnTo>
                    <a:lnTo>
                      <a:pt x="12" y="17"/>
                    </a:lnTo>
                    <a:lnTo>
                      <a:pt x="5" y="27"/>
                    </a:lnTo>
                    <a:lnTo>
                      <a:pt x="3" y="38"/>
                    </a:lnTo>
                    <a:lnTo>
                      <a:pt x="5" y="50"/>
                    </a:lnTo>
                    <a:lnTo>
                      <a:pt x="10" y="59"/>
                    </a:lnTo>
                    <a:lnTo>
                      <a:pt x="16" y="66"/>
                    </a:lnTo>
                    <a:lnTo>
                      <a:pt x="26" y="72"/>
                    </a:lnTo>
                    <a:lnTo>
                      <a:pt x="37" y="77"/>
                    </a:lnTo>
                    <a:lnTo>
                      <a:pt x="25" y="84"/>
                    </a:lnTo>
                    <a:lnTo>
                      <a:pt x="15" y="90"/>
                    </a:lnTo>
                    <a:lnTo>
                      <a:pt x="7" y="99"/>
                    </a:lnTo>
                    <a:lnTo>
                      <a:pt x="2" y="109"/>
                    </a:lnTo>
                    <a:lnTo>
                      <a:pt x="0" y="120"/>
                    </a:lnTo>
                    <a:lnTo>
                      <a:pt x="2" y="133"/>
                    </a:lnTo>
                    <a:lnTo>
                      <a:pt x="7" y="143"/>
                    </a:lnTo>
                    <a:lnTo>
                      <a:pt x="16" y="151"/>
                    </a:lnTo>
                    <a:lnTo>
                      <a:pt x="26" y="156"/>
                    </a:lnTo>
                    <a:lnTo>
                      <a:pt x="38" y="159"/>
                    </a:lnTo>
                    <a:lnTo>
                      <a:pt x="51" y="160"/>
                    </a:lnTo>
                    <a:lnTo>
                      <a:pt x="67" y="159"/>
                    </a:lnTo>
                    <a:lnTo>
                      <a:pt x="82" y="155"/>
                    </a:lnTo>
                    <a:lnTo>
                      <a:pt x="95" y="148"/>
                    </a:lnTo>
                    <a:lnTo>
                      <a:pt x="106" y="140"/>
                    </a:lnTo>
                    <a:lnTo>
                      <a:pt x="112" y="129"/>
                    </a:lnTo>
                    <a:lnTo>
                      <a:pt x="114" y="115"/>
                    </a:lnTo>
                    <a:lnTo>
                      <a:pt x="112" y="101"/>
                    </a:lnTo>
                    <a:lnTo>
                      <a:pt x="107" y="90"/>
                    </a:lnTo>
                    <a:lnTo>
                      <a:pt x="98" y="82"/>
                    </a:lnTo>
                    <a:lnTo>
                      <a:pt x="86" y="74"/>
                    </a:lnTo>
                    <a:lnTo>
                      <a:pt x="73" y="6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8" name="Freeform 14"/>
              <p:cNvSpPr>
                <a:spLocks/>
              </p:cNvSpPr>
              <p:nvPr/>
            </p:nvSpPr>
            <p:spPr bwMode="gray">
              <a:xfrm>
                <a:off x="9677400" y="1865313"/>
                <a:ext cx="22225" cy="50800"/>
              </a:xfrm>
              <a:custGeom>
                <a:avLst/>
                <a:gdLst>
                  <a:gd name="T0" fmla="*/ 69 w 69"/>
                  <a:gd name="T1" fmla="*/ 158 h 158"/>
                  <a:gd name="T2" fmla="*/ 69 w 69"/>
                  <a:gd name="T3" fmla="*/ 154 h 158"/>
                  <a:gd name="T4" fmla="*/ 58 w 69"/>
                  <a:gd name="T5" fmla="*/ 153 h 158"/>
                  <a:gd name="T6" fmla="*/ 53 w 69"/>
                  <a:gd name="T7" fmla="*/ 150 h 158"/>
                  <a:gd name="T8" fmla="*/ 52 w 69"/>
                  <a:gd name="T9" fmla="*/ 142 h 158"/>
                  <a:gd name="T10" fmla="*/ 52 w 69"/>
                  <a:gd name="T11" fmla="*/ 0 h 158"/>
                  <a:gd name="T12" fmla="*/ 47 w 69"/>
                  <a:gd name="T13" fmla="*/ 0 h 158"/>
                  <a:gd name="T14" fmla="*/ 41 w 69"/>
                  <a:gd name="T15" fmla="*/ 5 h 158"/>
                  <a:gd name="T16" fmla="*/ 31 w 69"/>
                  <a:gd name="T17" fmla="*/ 13 h 158"/>
                  <a:gd name="T18" fmla="*/ 17 w 69"/>
                  <a:gd name="T19" fmla="*/ 19 h 158"/>
                  <a:gd name="T20" fmla="*/ 0 w 69"/>
                  <a:gd name="T21" fmla="*/ 24 h 158"/>
                  <a:gd name="T22" fmla="*/ 0 w 69"/>
                  <a:gd name="T23" fmla="*/ 29 h 158"/>
                  <a:gd name="T24" fmla="*/ 12 w 69"/>
                  <a:gd name="T25" fmla="*/ 30 h 158"/>
                  <a:gd name="T26" fmla="*/ 20 w 69"/>
                  <a:gd name="T27" fmla="*/ 31 h 158"/>
                  <a:gd name="T28" fmla="*/ 24 w 69"/>
                  <a:gd name="T29" fmla="*/ 34 h 158"/>
                  <a:gd name="T30" fmla="*/ 25 w 69"/>
                  <a:gd name="T31" fmla="*/ 36 h 158"/>
                  <a:gd name="T32" fmla="*/ 26 w 69"/>
                  <a:gd name="T33" fmla="*/ 40 h 158"/>
                  <a:gd name="T34" fmla="*/ 26 w 69"/>
                  <a:gd name="T35" fmla="*/ 43 h 158"/>
                  <a:gd name="T36" fmla="*/ 26 w 69"/>
                  <a:gd name="T37" fmla="*/ 48 h 158"/>
                  <a:gd name="T38" fmla="*/ 26 w 69"/>
                  <a:gd name="T39" fmla="*/ 142 h 158"/>
                  <a:gd name="T40" fmla="*/ 25 w 69"/>
                  <a:gd name="T41" fmla="*/ 148 h 158"/>
                  <a:gd name="T42" fmla="*/ 21 w 69"/>
                  <a:gd name="T43" fmla="*/ 152 h 158"/>
                  <a:gd name="T44" fmla="*/ 16 w 69"/>
                  <a:gd name="T45" fmla="*/ 153 h 158"/>
                  <a:gd name="T46" fmla="*/ 7 w 69"/>
                  <a:gd name="T47" fmla="*/ 154 h 158"/>
                  <a:gd name="T48" fmla="*/ 7 w 69"/>
                  <a:gd name="T49" fmla="*/ 158 h 158"/>
                  <a:gd name="T50" fmla="*/ 69 w 69"/>
                  <a:gd name="T51" fmla="*/ 15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69" h="158">
                    <a:moveTo>
                      <a:pt x="69" y="158"/>
                    </a:moveTo>
                    <a:lnTo>
                      <a:pt x="69" y="154"/>
                    </a:lnTo>
                    <a:lnTo>
                      <a:pt x="58" y="153"/>
                    </a:lnTo>
                    <a:lnTo>
                      <a:pt x="53" y="150"/>
                    </a:lnTo>
                    <a:lnTo>
                      <a:pt x="52" y="142"/>
                    </a:lnTo>
                    <a:lnTo>
                      <a:pt x="52" y="0"/>
                    </a:lnTo>
                    <a:lnTo>
                      <a:pt x="47" y="0"/>
                    </a:lnTo>
                    <a:lnTo>
                      <a:pt x="41" y="5"/>
                    </a:lnTo>
                    <a:lnTo>
                      <a:pt x="31" y="13"/>
                    </a:lnTo>
                    <a:lnTo>
                      <a:pt x="17" y="19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2" y="30"/>
                    </a:lnTo>
                    <a:lnTo>
                      <a:pt x="20" y="31"/>
                    </a:lnTo>
                    <a:lnTo>
                      <a:pt x="24" y="34"/>
                    </a:lnTo>
                    <a:lnTo>
                      <a:pt x="25" y="36"/>
                    </a:lnTo>
                    <a:lnTo>
                      <a:pt x="26" y="40"/>
                    </a:lnTo>
                    <a:lnTo>
                      <a:pt x="26" y="43"/>
                    </a:lnTo>
                    <a:lnTo>
                      <a:pt x="26" y="48"/>
                    </a:lnTo>
                    <a:lnTo>
                      <a:pt x="26" y="142"/>
                    </a:lnTo>
                    <a:lnTo>
                      <a:pt x="25" y="148"/>
                    </a:lnTo>
                    <a:lnTo>
                      <a:pt x="21" y="152"/>
                    </a:lnTo>
                    <a:lnTo>
                      <a:pt x="16" y="153"/>
                    </a:lnTo>
                    <a:lnTo>
                      <a:pt x="7" y="154"/>
                    </a:lnTo>
                    <a:lnTo>
                      <a:pt x="7" y="158"/>
                    </a:lnTo>
                    <a:lnTo>
                      <a:pt x="69" y="15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9" name="Freeform 15"/>
              <p:cNvSpPr>
                <a:spLocks/>
              </p:cNvSpPr>
              <p:nvPr/>
            </p:nvSpPr>
            <p:spPr bwMode="gray">
              <a:xfrm>
                <a:off x="9725025" y="1863726"/>
                <a:ext cx="33338" cy="53975"/>
              </a:xfrm>
              <a:custGeom>
                <a:avLst/>
                <a:gdLst>
                  <a:gd name="T0" fmla="*/ 103 w 103"/>
                  <a:gd name="T1" fmla="*/ 7 h 168"/>
                  <a:gd name="T2" fmla="*/ 47 w 103"/>
                  <a:gd name="T3" fmla="*/ 7 h 168"/>
                  <a:gd name="T4" fmla="*/ 27 w 103"/>
                  <a:gd name="T5" fmla="*/ 7 h 168"/>
                  <a:gd name="T6" fmla="*/ 25 w 103"/>
                  <a:gd name="T7" fmla="*/ 6 h 168"/>
                  <a:gd name="T8" fmla="*/ 22 w 103"/>
                  <a:gd name="T9" fmla="*/ 6 h 168"/>
                  <a:gd name="T10" fmla="*/ 21 w 103"/>
                  <a:gd name="T11" fmla="*/ 5 h 168"/>
                  <a:gd name="T12" fmla="*/ 20 w 103"/>
                  <a:gd name="T13" fmla="*/ 2 h 168"/>
                  <a:gd name="T14" fmla="*/ 20 w 103"/>
                  <a:gd name="T15" fmla="*/ 0 h 168"/>
                  <a:gd name="T16" fmla="*/ 16 w 103"/>
                  <a:gd name="T17" fmla="*/ 0 h 168"/>
                  <a:gd name="T18" fmla="*/ 0 w 103"/>
                  <a:gd name="T19" fmla="*/ 45 h 168"/>
                  <a:gd name="T20" fmla="*/ 5 w 103"/>
                  <a:gd name="T21" fmla="*/ 45 h 168"/>
                  <a:gd name="T22" fmla="*/ 7 w 103"/>
                  <a:gd name="T23" fmla="*/ 37 h 168"/>
                  <a:gd name="T24" fmla="*/ 10 w 103"/>
                  <a:gd name="T25" fmla="*/ 34 h 168"/>
                  <a:gd name="T26" fmla="*/ 12 w 103"/>
                  <a:gd name="T27" fmla="*/ 32 h 168"/>
                  <a:gd name="T28" fmla="*/ 14 w 103"/>
                  <a:gd name="T29" fmla="*/ 29 h 168"/>
                  <a:gd name="T30" fmla="*/ 18 w 103"/>
                  <a:gd name="T31" fmla="*/ 29 h 168"/>
                  <a:gd name="T32" fmla="*/ 86 w 103"/>
                  <a:gd name="T33" fmla="*/ 29 h 168"/>
                  <a:gd name="T34" fmla="*/ 35 w 103"/>
                  <a:gd name="T35" fmla="*/ 130 h 168"/>
                  <a:gd name="T36" fmla="*/ 29 w 103"/>
                  <a:gd name="T37" fmla="*/ 143 h 168"/>
                  <a:gd name="T38" fmla="*/ 25 w 103"/>
                  <a:gd name="T39" fmla="*/ 153 h 168"/>
                  <a:gd name="T40" fmla="*/ 21 w 103"/>
                  <a:gd name="T41" fmla="*/ 160 h 168"/>
                  <a:gd name="T42" fmla="*/ 20 w 103"/>
                  <a:gd name="T43" fmla="*/ 163 h 168"/>
                  <a:gd name="T44" fmla="*/ 20 w 103"/>
                  <a:gd name="T45" fmla="*/ 165 h 168"/>
                  <a:gd name="T46" fmla="*/ 21 w 103"/>
                  <a:gd name="T47" fmla="*/ 166 h 168"/>
                  <a:gd name="T48" fmla="*/ 24 w 103"/>
                  <a:gd name="T49" fmla="*/ 166 h 168"/>
                  <a:gd name="T50" fmla="*/ 26 w 103"/>
                  <a:gd name="T51" fmla="*/ 168 h 168"/>
                  <a:gd name="T52" fmla="*/ 29 w 103"/>
                  <a:gd name="T53" fmla="*/ 168 h 168"/>
                  <a:gd name="T54" fmla="*/ 30 w 103"/>
                  <a:gd name="T55" fmla="*/ 168 h 168"/>
                  <a:gd name="T56" fmla="*/ 35 w 103"/>
                  <a:gd name="T57" fmla="*/ 168 h 168"/>
                  <a:gd name="T58" fmla="*/ 39 w 103"/>
                  <a:gd name="T59" fmla="*/ 166 h 168"/>
                  <a:gd name="T60" fmla="*/ 42 w 103"/>
                  <a:gd name="T61" fmla="*/ 164 h 168"/>
                  <a:gd name="T62" fmla="*/ 44 w 103"/>
                  <a:gd name="T63" fmla="*/ 162 h 168"/>
                  <a:gd name="T64" fmla="*/ 45 w 103"/>
                  <a:gd name="T65" fmla="*/ 160 h 168"/>
                  <a:gd name="T66" fmla="*/ 47 w 103"/>
                  <a:gd name="T67" fmla="*/ 157 h 168"/>
                  <a:gd name="T68" fmla="*/ 103 w 103"/>
                  <a:gd name="T69" fmla="*/ 13 h 168"/>
                  <a:gd name="T70" fmla="*/ 103 w 103"/>
                  <a:gd name="T71" fmla="*/ 7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" h="168">
                    <a:moveTo>
                      <a:pt x="103" y="7"/>
                    </a:moveTo>
                    <a:lnTo>
                      <a:pt x="47" y="7"/>
                    </a:lnTo>
                    <a:lnTo>
                      <a:pt x="27" y="7"/>
                    </a:lnTo>
                    <a:lnTo>
                      <a:pt x="25" y="6"/>
                    </a:lnTo>
                    <a:lnTo>
                      <a:pt x="22" y="6"/>
                    </a:lnTo>
                    <a:lnTo>
                      <a:pt x="21" y="5"/>
                    </a:lnTo>
                    <a:lnTo>
                      <a:pt x="20" y="2"/>
                    </a:lnTo>
                    <a:lnTo>
                      <a:pt x="20" y="0"/>
                    </a:lnTo>
                    <a:lnTo>
                      <a:pt x="16" y="0"/>
                    </a:lnTo>
                    <a:lnTo>
                      <a:pt x="0" y="45"/>
                    </a:lnTo>
                    <a:lnTo>
                      <a:pt x="5" y="45"/>
                    </a:lnTo>
                    <a:lnTo>
                      <a:pt x="7" y="37"/>
                    </a:lnTo>
                    <a:lnTo>
                      <a:pt x="10" y="34"/>
                    </a:lnTo>
                    <a:lnTo>
                      <a:pt x="12" y="32"/>
                    </a:lnTo>
                    <a:lnTo>
                      <a:pt x="14" y="29"/>
                    </a:lnTo>
                    <a:lnTo>
                      <a:pt x="18" y="29"/>
                    </a:lnTo>
                    <a:lnTo>
                      <a:pt x="86" y="29"/>
                    </a:lnTo>
                    <a:lnTo>
                      <a:pt x="35" y="130"/>
                    </a:lnTo>
                    <a:lnTo>
                      <a:pt x="29" y="143"/>
                    </a:lnTo>
                    <a:lnTo>
                      <a:pt x="25" y="153"/>
                    </a:lnTo>
                    <a:lnTo>
                      <a:pt x="21" y="160"/>
                    </a:lnTo>
                    <a:lnTo>
                      <a:pt x="20" y="163"/>
                    </a:lnTo>
                    <a:lnTo>
                      <a:pt x="20" y="165"/>
                    </a:lnTo>
                    <a:lnTo>
                      <a:pt x="21" y="166"/>
                    </a:lnTo>
                    <a:lnTo>
                      <a:pt x="24" y="166"/>
                    </a:lnTo>
                    <a:lnTo>
                      <a:pt x="26" y="168"/>
                    </a:lnTo>
                    <a:lnTo>
                      <a:pt x="29" y="168"/>
                    </a:lnTo>
                    <a:lnTo>
                      <a:pt x="30" y="168"/>
                    </a:lnTo>
                    <a:lnTo>
                      <a:pt x="35" y="168"/>
                    </a:lnTo>
                    <a:lnTo>
                      <a:pt x="39" y="166"/>
                    </a:lnTo>
                    <a:lnTo>
                      <a:pt x="42" y="164"/>
                    </a:lnTo>
                    <a:lnTo>
                      <a:pt x="44" y="162"/>
                    </a:lnTo>
                    <a:lnTo>
                      <a:pt x="45" y="160"/>
                    </a:lnTo>
                    <a:lnTo>
                      <a:pt x="47" y="157"/>
                    </a:lnTo>
                    <a:lnTo>
                      <a:pt x="103" y="13"/>
                    </a:lnTo>
                    <a:lnTo>
                      <a:pt x="103" y="7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0" name="Rectangle 16"/>
              <p:cNvSpPr>
                <a:spLocks noChangeArrowheads="1"/>
              </p:cNvSpPr>
              <p:nvPr/>
            </p:nvSpPr>
            <p:spPr bwMode="gray">
              <a:xfrm>
                <a:off x="9232900" y="1814513"/>
                <a:ext cx="482600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1" name="Rectangle 17"/>
              <p:cNvSpPr>
                <a:spLocks noChangeArrowheads="1"/>
              </p:cNvSpPr>
              <p:nvPr/>
            </p:nvSpPr>
            <p:spPr bwMode="gray">
              <a:xfrm>
                <a:off x="9767888" y="1814513"/>
                <a:ext cx="569913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2" name="Freeform 18"/>
              <p:cNvSpPr>
                <a:spLocks noEditPoints="1"/>
              </p:cNvSpPr>
              <p:nvPr/>
            </p:nvSpPr>
            <p:spPr bwMode="gray">
              <a:xfrm>
                <a:off x="9636125" y="1714501"/>
                <a:ext cx="74613" cy="71438"/>
              </a:xfrm>
              <a:custGeom>
                <a:avLst/>
                <a:gdLst>
                  <a:gd name="T0" fmla="*/ 237 w 237"/>
                  <a:gd name="T1" fmla="*/ 113 h 225"/>
                  <a:gd name="T2" fmla="*/ 234 w 237"/>
                  <a:gd name="T3" fmla="*/ 88 h 225"/>
                  <a:gd name="T4" fmla="*/ 228 w 237"/>
                  <a:gd name="T5" fmla="*/ 67 h 225"/>
                  <a:gd name="T6" fmla="*/ 217 w 237"/>
                  <a:gd name="T7" fmla="*/ 47 h 225"/>
                  <a:gd name="T8" fmla="*/ 203 w 237"/>
                  <a:gd name="T9" fmla="*/ 30 h 225"/>
                  <a:gd name="T10" fmla="*/ 187 w 237"/>
                  <a:gd name="T11" fmla="*/ 17 h 225"/>
                  <a:gd name="T12" fmla="*/ 166 w 237"/>
                  <a:gd name="T13" fmla="*/ 7 h 225"/>
                  <a:gd name="T14" fmla="*/ 144 w 237"/>
                  <a:gd name="T15" fmla="*/ 2 h 225"/>
                  <a:gd name="T16" fmla="*/ 118 w 237"/>
                  <a:gd name="T17" fmla="*/ 0 h 225"/>
                  <a:gd name="T18" fmla="*/ 90 w 237"/>
                  <a:gd name="T19" fmla="*/ 2 h 225"/>
                  <a:gd name="T20" fmla="*/ 64 w 237"/>
                  <a:gd name="T21" fmla="*/ 11 h 225"/>
                  <a:gd name="T22" fmla="*/ 42 w 237"/>
                  <a:gd name="T23" fmla="*/ 23 h 225"/>
                  <a:gd name="T24" fmla="*/ 25 w 237"/>
                  <a:gd name="T25" fmla="*/ 41 h 225"/>
                  <a:gd name="T26" fmla="*/ 11 w 237"/>
                  <a:gd name="T27" fmla="*/ 61 h 225"/>
                  <a:gd name="T28" fmla="*/ 4 w 237"/>
                  <a:gd name="T29" fmla="*/ 86 h 225"/>
                  <a:gd name="T30" fmla="*/ 0 w 237"/>
                  <a:gd name="T31" fmla="*/ 113 h 225"/>
                  <a:gd name="T32" fmla="*/ 4 w 237"/>
                  <a:gd name="T33" fmla="*/ 139 h 225"/>
                  <a:gd name="T34" fmla="*/ 11 w 237"/>
                  <a:gd name="T35" fmla="*/ 164 h 225"/>
                  <a:gd name="T36" fmla="*/ 25 w 237"/>
                  <a:gd name="T37" fmla="*/ 184 h 225"/>
                  <a:gd name="T38" fmla="*/ 42 w 237"/>
                  <a:gd name="T39" fmla="*/ 202 h 225"/>
                  <a:gd name="T40" fmla="*/ 64 w 237"/>
                  <a:gd name="T41" fmla="*/ 215 h 225"/>
                  <a:gd name="T42" fmla="*/ 90 w 237"/>
                  <a:gd name="T43" fmla="*/ 223 h 225"/>
                  <a:gd name="T44" fmla="*/ 118 w 237"/>
                  <a:gd name="T45" fmla="*/ 225 h 225"/>
                  <a:gd name="T46" fmla="*/ 145 w 237"/>
                  <a:gd name="T47" fmla="*/ 223 h 225"/>
                  <a:gd name="T48" fmla="*/ 170 w 237"/>
                  <a:gd name="T49" fmla="*/ 215 h 225"/>
                  <a:gd name="T50" fmla="*/ 192 w 237"/>
                  <a:gd name="T51" fmla="*/ 202 h 225"/>
                  <a:gd name="T52" fmla="*/ 211 w 237"/>
                  <a:gd name="T53" fmla="*/ 184 h 225"/>
                  <a:gd name="T54" fmla="*/ 225 w 237"/>
                  <a:gd name="T55" fmla="*/ 164 h 225"/>
                  <a:gd name="T56" fmla="*/ 233 w 237"/>
                  <a:gd name="T57" fmla="*/ 139 h 225"/>
                  <a:gd name="T58" fmla="*/ 237 w 237"/>
                  <a:gd name="T59" fmla="*/ 113 h 225"/>
                  <a:gd name="T60" fmla="*/ 186 w 237"/>
                  <a:gd name="T61" fmla="*/ 113 h 225"/>
                  <a:gd name="T62" fmla="*/ 185 w 237"/>
                  <a:gd name="T63" fmla="*/ 136 h 225"/>
                  <a:gd name="T64" fmla="*/ 180 w 237"/>
                  <a:gd name="T65" fmla="*/ 157 h 225"/>
                  <a:gd name="T66" fmla="*/ 174 w 237"/>
                  <a:gd name="T67" fmla="*/ 176 h 225"/>
                  <a:gd name="T68" fmla="*/ 164 w 237"/>
                  <a:gd name="T69" fmla="*/ 192 h 225"/>
                  <a:gd name="T70" fmla="*/ 151 w 237"/>
                  <a:gd name="T71" fmla="*/ 204 h 225"/>
                  <a:gd name="T72" fmla="*/ 136 w 237"/>
                  <a:gd name="T73" fmla="*/ 211 h 225"/>
                  <a:gd name="T74" fmla="*/ 118 w 237"/>
                  <a:gd name="T75" fmla="*/ 213 h 225"/>
                  <a:gd name="T76" fmla="*/ 100 w 237"/>
                  <a:gd name="T77" fmla="*/ 211 h 225"/>
                  <a:gd name="T78" fmla="*/ 84 w 237"/>
                  <a:gd name="T79" fmla="*/ 204 h 225"/>
                  <a:gd name="T80" fmla="*/ 73 w 237"/>
                  <a:gd name="T81" fmla="*/ 192 h 225"/>
                  <a:gd name="T82" fmla="*/ 63 w 237"/>
                  <a:gd name="T83" fmla="*/ 176 h 225"/>
                  <a:gd name="T84" fmla="*/ 55 w 237"/>
                  <a:gd name="T85" fmla="*/ 157 h 225"/>
                  <a:gd name="T86" fmla="*/ 52 w 237"/>
                  <a:gd name="T87" fmla="*/ 136 h 225"/>
                  <a:gd name="T88" fmla="*/ 50 w 237"/>
                  <a:gd name="T89" fmla="*/ 113 h 225"/>
                  <a:gd name="T90" fmla="*/ 52 w 237"/>
                  <a:gd name="T91" fmla="*/ 89 h 225"/>
                  <a:gd name="T92" fmla="*/ 56 w 237"/>
                  <a:gd name="T93" fmla="*/ 68 h 225"/>
                  <a:gd name="T94" fmla="*/ 63 w 237"/>
                  <a:gd name="T95" fmla="*/ 49 h 225"/>
                  <a:gd name="T96" fmla="*/ 73 w 237"/>
                  <a:gd name="T97" fmla="*/ 33 h 225"/>
                  <a:gd name="T98" fmla="*/ 86 w 237"/>
                  <a:gd name="T99" fmla="*/ 21 h 225"/>
                  <a:gd name="T100" fmla="*/ 101 w 237"/>
                  <a:gd name="T101" fmla="*/ 14 h 225"/>
                  <a:gd name="T102" fmla="*/ 118 w 237"/>
                  <a:gd name="T103" fmla="*/ 12 h 225"/>
                  <a:gd name="T104" fmla="*/ 135 w 237"/>
                  <a:gd name="T105" fmla="*/ 14 h 225"/>
                  <a:gd name="T106" fmla="*/ 149 w 237"/>
                  <a:gd name="T107" fmla="*/ 19 h 225"/>
                  <a:gd name="T108" fmla="*/ 161 w 237"/>
                  <a:gd name="T109" fmla="*/ 29 h 225"/>
                  <a:gd name="T110" fmla="*/ 171 w 237"/>
                  <a:gd name="T111" fmla="*/ 41 h 225"/>
                  <a:gd name="T112" fmla="*/ 177 w 237"/>
                  <a:gd name="T113" fmla="*/ 56 h 225"/>
                  <a:gd name="T114" fmla="*/ 183 w 237"/>
                  <a:gd name="T115" fmla="*/ 73 h 225"/>
                  <a:gd name="T116" fmla="*/ 185 w 237"/>
                  <a:gd name="T117" fmla="*/ 93 h 225"/>
                  <a:gd name="T118" fmla="*/ 186 w 237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7" h="225">
                    <a:moveTo>
                      <a:pt x="237" y="113"/>
                    </a:moveTo>
                    <a:lnTo>
                      <a:pt x="234" y="88"/>
                    </a:lnTo>
                    <a:lnTo>
                      <a:pt x="228" y="67"/>
                    </a:lnTo>
                    <a:lnTo>
                      <a:pt x="217" y="47"/>
                    </a:lnTo>
                    <a:lnTo>
                      <a:pt x="203" y="30"/>
                    </a:lnTo>
                    <a:lnTo>
                      <a:pt x="187" y="17"/>
                    </a:lnTo>
                    <a:lnTo>
                      <a:pt x="166" y="7"/>
                    </a:lnTo>
                    <a:lnTo>
                      <a:pt x="144" y="2"/>
                    </a:lnTo>
                    <a:lnTo>
                      <a:pt x="118" y="0"/>
                    </a:lnTo>
                    <a:lnTo>
                      <a:pt x="90" y="2"/>
                    </a:lnTo>
                    <a:lnTo>
                      <a:pt x="64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1" y="61"/>
                    </a:lnTo>
                    <a:lnTo>
                      <a:pt x="4" y="86"/>
                    </a:lnTo>
                    <a:lnTo>
                      <a:pt x="0" y="113"/>
                    </a:lnTo>
                    <a:lnTo>
                      <a:pt x="4" y="139"/>
                    </a:lnTo>
                    <a:lnTo>
                      <a:pt x="11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4" y="215"/>
                    </a:lnTo>
                    <a:lnTo>
                      <a:pt x="90" y="223"/>
                    </a:lnTo>
                    <a:lnTo>
                      <a:pt x="118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1" y="184"/>
                    </a:lnTo>
                    <a:lnTo>
                      <a:pt x="225" y="164"/>
                    </a:lnTo>
                    <a:lnTo>
                      <a:pt x="233" y="139"/>
                    </a:lnTo>
                    <a:lnTo>
                      <a:pt x="237" y="113"/>
                    </a:lnTo>
                    <a:close/>
                    <a:moveTo>
                      <a:pt x="186" y="113"/>
                    </a:moveTo>
                    <a:lnTo>
                      <a:pt x="185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8" y="213"/>
                    </a:lnTo>
                    <a:lnTo>
                      <a:pt x="100" y="211"/>
                    </a:lnTo>
                    <a:lnTo>
                      <a:pt x="84" y="204"/>
                    </a:lnTo>
                    <a:lnTo>
                      <a:pt x="73" y="192"/>
                    </a:lnTo>
                    <a:lnTo>
                      <a:pt x="63" y="176"/>
                    </a:lnTo>
                    <a:lnTo>
                      <a:pt x="55" y="157"/>
                    </a:lnTo>
                    <a:lnTo>
                      <a:pt x="52" y="136"/>
                    </a:lnTo>
                    <a:lnTo>
                      <a:pt x="50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3" y="49"/>
                    </a:lnTo>
                    <a:lnTo>
                      <a:pt x="73" y="33"/>
                    </a:lnTo>
                    <a:lnTo>
                      <a:pt x="86" y="21"/>
                    </a:lnTo>
                    <a:lnTo>
                      <a:pt x="101" y="14"/>
                    </a:lnTo>
                    <a:lnTo>
                      <a:pt x="118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1" y="41"/>
                    </a:lnTo>
                    <a:lnTo>
                      <a:pt x="177" y="56"/>
                    </a:lnTo>
                    <a:lnTo>
                      <a:pt x="183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3" name="Freeform 19"/>
              <p:cNvSpPr>
                <a:spLocks noEditPoints="1"/>
              </p:cNvSpPr>
              <p:nvPr/>
            </p:nvSpPr>
            <p:spPr bwMode="gray">
              <a:xfrm>
                <a:off x="9969500" y="1674813"/>
                <a:ext cx="92075" cy="111125"/>
              </a:xfrm>
              <a:custGeom>
                <a:avLst/>
                <a:gdLst>
                  <a:gd name="T0" fmla="*/ 118 w 290"/>
                  <a:gd name="T1" fmla="*/ 174 h 346"/>
                  <a:gd name="T2" fmla="*/ 153 w 290"/>
                  <a:gd name="T3" fmla="*/ 176 h 346"/>
                  <a:gd name="T4" fmla="*/ 185 w 290"/>
                  <a:gd name="T5" fmla="*/ 181 h 346"/>
                  <a:gd name="T6" fmla="*/ 210 w 290"/>
                  <a:gd name="T7" fmla="*/ 193 h 346"/>
                  <a:gd name="T8" fmla="*/ 227 w 290"/>
                  <a:gd name="T9" fmla="*/ 217 h 346"/>
                  <a:gd name="T10" fmla="*/ 233 w 290"/>
                  <a:gd name="T11" fmla="*/ 252 h 346"/>
                  <a:gd name="T12" fmla="*/ 226 w 290"/>
                  <a:gd name="T13" fmla="*/ 291 h 346"/>
                  <a:gd name="T14" fmla="*/ 203 w 290"/>
                  <a:gd name="T15" fmla="*/ 317 h 346"/>
                  <a:gd name="T16" fmla="*/ 165 w 290"/>
                  <a:gd name="T17" fmla="*/ 331 h 346"/>
                  <a:gd name="T18" fmla="*/ 127 w 290"/>
                  <a:gd name="T19" fmla="*/ 332 h 346"/>
                  <a:gd name="T20" fmla="*/ 108 w 290"/>
                  <a:gd name="T21" fmla="*/ 327 h 346"/>
                  <a:gd name="T22" fmla="*/ 96 w 290"/>
                  <a:gd name="T23" fmla="*/ 313 h 346"/>
                  <a:gd name="T24" fmla="*/ 95 w 290"/>
                  <a:gd name="T25" fmla="*/ 174 h 346"/>
                  <a:gd name="T26" fmla="*/ 104 w 290"/>
                  <a:gd name="T27" fmla="*/ 14 h 346"/>
                  <a:gd name="T28" fmla="*/ 138 w 290"/>
                  <a:gd name="T29" fmla="*/ 15 h 346"/>
                  <a:gd name="T30" fmla="*/ 175 w 290"/>
                  <a:gd name="T31" fmla="*/ 23 h 346"/>
                  <a:gd name="T32" fmla="*/ 198 w 290"/>
                  <a:gd name="T33" fmla="*/ 39 h 346"/>
                  <a:gd name="T34" fmla="*/ 209 w 290"/>
                  <a:gd name="T35" fmla="*/ 60 h 346"/>
                  <a:gd name="T36" fmla="*/ 213 w 290"/>
                  <a:gd name="T37" fmla="*/ 85 h 346"/>
                  <a:gd name="T38" fmla="*/ 205 w 290"/>
                  <a:gd name="T39" fmla="*/ 119 h 346"/>
                  <a:gd name="T40" fmla="*/ 186 w 290"/>
                  <a:gd name="T41" fmla="*/ 143 h 346"/>
                  <a:gd name="T42" fmla="*/ 157 w 290"/>
                  <a:gd name="T43" fmla="*/ 156 h 346"/>
                  <a:gd name="T44" fmla="*/ 121 w 290"/>
                  <a:gd name="T45" fmla="*/ 160 h 346"/>
                  <a:gd name="T46" fmla="*/ 95 w 290"/>
                  <a:gd name="T47" fmla="*/ 14 h 346"/>
                  <a:gd name="T48" fmla="*/ 64 w 290"/>
                  <a:gd name="T49" fmla="*/ 345 h 346"/>
                  <a:gd name="T50" fmla="*/ 150 w 290"/>
                  <a:gd name="T51" fmla="*/ 346 h 346"/>
                  <a:gd name="T52" fmla="*/ 196 w 290"/>
                  <a:gd name="T53" fmla="*/ 341 h 346"/>
                  <a:gd name="T54" fmla="*/ 239 w 290"/>
                  <a:gd name="T55" fmla="*/ 328 h 346"/>
                  <a:gd name="T56" fmla="*/ 273 w 290"/>
                  <a:gd name="T57" fmla="*/ 301 h 346"/>
                  <a:gd name="T58" fmla="*/ 288 w 290"/>
                  <a:gd name="T59" fmla="*/ 268 h 346"/>
                  <a:gd name="T60" fmla="*/ 287 w 290"/>
                  <a:gd name="T61" fmla="*/ 226 h 346"/>
                  <a:gd name="T62" fmla="*/ 265 w 290"/>
                  <a:gd name="T63" fmla="*/ 189 h 346"/>
                  <a:gd name="T64" fmla="*/ 226 w 290"/>
                  <a:gd name="T65" fmla="*/ 165 h 346"/>
                  <a:gd name="T66" fmla="*/ 220 w 290"/>
                  <a:gd name="T67" fmla="*/ 152 h 346"/>
                  <a:gd name="T68" fmla="*/ 249 w 290"/>
                  <a:gd name="T69" fmla="*/ 131 h 346"/>
                  <a:gd name="T70" fmla="*/ 264 w 290"/>
                  <a:gd name="T71" fmla="*/ 100 h 346"/>
                  <a:gd name="T72" fmla="*/ 264 w 290"/>
                  <a:gd name="T73" fmla="*/ 64 h 346"/>
                  <a:gd name="T74" fmla="*/ 250 w 290"/>
                  <a:gd name="T75" fmla="*/ 35 h 346"/>
                  <a:gd name="T76" fmla="*/ 224 w 290"/>
                  <a:gd name="T77" fmla="*/ 15 h 346"/>
                  <a:gd name="T78" fmla="*/ 174 w 290"/>
                  <a:gd name="T79" fmla="*/ 1 h 346"/>
                  <a:gd name="T80" fmla="*/ 120 w 290"/>
                  <a:gd name="T81" fmla="*/ 0 h 346"/>
                  <a:gd name="T82" fmla="*/ 0 w 290"/>
                  <a:gd name="T83" fmla="*/ 1 h 346"/>
                  <a:gd name="T84" fmla="*/ 11 w 290"/>
                  <a:gd name="T85" fmla="*/ 12 h 346"/>
                  <a:gd name="T86" fmla="*/ 28 w 290"/>
                  <a:gd name="T87" fmla="*/ 15 h 346"/>
                  <a:gd name="T88" fmla="*/ 39 w 290"/>
                  <a:gd name="T89" fmla="*/ 24 h 346"/>
                  <a:gd name="T90" fmla="*/ 41 w 290"/>
                  <a:gd name="T91" fmla="*/ 313 h 346"/>
                  <a:gd name="T92" fmla="*/ 35 w 290"/>
                  <a:gd name="T93" fmla="*/ 327 h 346"/>
                  <a:gd name="T94" fmla="*/ 18 w 290"/>
                  <a:gd name="T95" fmla="*/ 332 h 346"/>
                  <a:gd name="T96" fmla="*/ 0 w 290"/>
                  <a:gd name="T97" fmla="*/ 334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90" h="346">
                    <a:moveTo>
                      <a:pt x="95" y="174"/>
                    </a:moveTo>
                    <a:lnTo>
                      <a:pt x="118" y="174"/>
                    </a:lnTo>
                    <a:lnTo>
                      <a:pt x="136" y="174"/>
                    </a:lnTo>
                    <a:lnTo>
                      <a:pt x="153" y="176"/>
                    </a:lnTo>
                    <a:lnTo>
                      <a:pt x="169" y="177"/>
                    </a:lnTo>
                    <a:lnTo>
                      <a:pt x="185" y="181"/>
                    </a:lnTo>
                    <a:lnTo>
                      <a:pt x="199" y="185"/>
                    </a:lnTo>
                    <a:lnTo>
                      <a:pt x="210" y="193"/>
                    </a:lnTo>
                    <a:lnTo>
                      <a:pt x="220" y="204"/>
                    </a:lnTo>
                    <a:lnTo>
                      <a:pt x="227" y="217"/>
                    </a:lnTo>
                    <a:lnTo>
                      <a:pt x="232" y="233"/>
                    </a:lnTo>
                    <a:lnTo>
                      <a:pt x="233" y="252"/>
                    </a:lnTo>
                    <a:lnTo>
                      <a:pt x="231" y="273"/>
                    </a:lnTo>
                    <a:lnTo>
                      <a:pt x="226" y="291"/>
                    </a:lnTo>
                    <a:lnTo>
                      <a:pt x="216" y="305"/>
                    </a:lnTo>
                    <a:lnTo>
                      <a:pt x="203" y="317"/>
                    </a:lnTo>
                    <a:lnTo>
                      <a:pt x="186" y="326"/>
                    </a:lnTo>
                    <a:lnTo>
                      <a:pt x="165" y="331"/>
                    </a:lnTo>
                    <a:lnTo>
                      <a:pt x="140" y="332"/>
                    </a:lnTo>
                    <a:lnTo>
                      <a:pt x="127" y="332"/>
                    </a:lnTo>
                    <a:lnTo>
                      <a:pt x="117" y="330"/>
                    </a:lnTo>
                    <a:lnTo>
                      <a:pt x="108" y="327"/>
                    </a:lnTo>
                    <a:lnTo>
                      <a:pt x="100" y="321"/>
                    </a:lnTo>
                    <a:lnTo>
                      <a:pt x="96" y="313"/>
                    </a:lnTo>
                    <a:lnTo>
                      <a:pt x="95" y="302"/>
                    </a:lnTo>
                    <a:lnTo>
                      <a:pt x="95" y="174"/>
                    </a:lnTo>
                    <a:close/>
                    <a:moveTo>
                      <a:pt x="95" y="14"/>
                    </a:moveTo>
                    <a:lnTo>
                      <a:pt x="104" y="14"/>
                    </a:lnTo>
                    <a:lnTo>
                      <a:pt x="113" y="14"/>
                    </a:lnTo>
                    <a:lnTo>
                      <a:pt x="138" y="15"/>
                    </a:lnTo>
                    <a:lnTo>
                      <a:pt x="159" y="18"/>
                    </a:lnTo>
                    <a:lnTo>
                      <a:pt x="175" y="23"/>
                    </a:lnTo>
                    <a:lnTo>
                      <a:pt x="188" y="30"/>
                    </a:lnTo>
                    <a:lnTo>
                      <a:pt x="198" y="39"/>
                    </a:lnTo>
                    <a:lnTo>
                      <a:pt x="205" y="49"/>
                    </a:lnTo>
                    <a:lnTo>
                      <a:pt x="209" y="60"/>
                    </a:lnTo>
                    <a:lnTo>
                      <a:pt x="213" y="72"/>
                    </a:lnTo>
                    <a:lnTo>
                      <a:pt x="213" y="85"/>
                    </a:lnTo>
                    <a:lnTo>
                      <a:pt x="212" y="104"/>
                    </a:lnTo>
                    <a:lnTo>
                      <a:pt x="205" y="119"/>
                    </a:lnTo>
                    <a:lnTo>
                      <a:pt x="196" y="132"/>
                    </a:lnTo>
                    <a:lnTo>
                      <a:pt x="186" y="143"/>
                    </a:lnTo>
                    <a:lnTo>
                      <a:pt x="172" y="151"/>
                    </a:lnTo>
                    <a:lnTo>
                      <a:pt x="157" y="156"/>
                    </a:lnTo>
                    <a:lnTo>
                      <a:pt x="139" y="159"/>
                    </a:lnTo>
                    <a:lnTo>
                      <a:pt x="121" y="160"/>
                    </a:lnTo>
                    <a:lnTo>
                      <a:pt x="95" y="160"/>
                    </a:lnTo>
                    <a:lnTo>
                      <a:pt x="95" y="14"/>
                    </a:lnTo>
                    <a:close/>
                    <a:moveTo>
                      <a:pt x="0" y="344"/>
                    </a:moveTo>
                    <a:lnTo>
                      <a:pt x="64" y="345"/>
                    </a:lnTo>
                    <a:lnTo>
                      <a:pt x="128" y="346"/>
                    </a:lnTo>
                    <a:lnTo>
                      <a:pt x="150" y="346"/>
                    </a:lnTo>
                    <a:lnTo>
                      <a:pt x="173" y="344"/>
                    </a:lnTo>
                    <a:lnTo>
                      <a:pt x="196" y="341"/>
                    </a:lnTo>
                    <a:lnTo>
                      <a:pt x="218" y="335"/>
                    </a:lnTo>
                    <a:lnTo>
                      <a:pt x="239" y="328"/>
                    </a:lnTo>
                    <a:lnTo>
                      <a:pt x="259" y="315"/>
                    </a:lnTo>
                    <a:lnTo>
                      <a:pt x="273" y="301"/>
                    </a:lnTo>
                    <a:lnTo>
                      <a:pt x="283" y="285"/>
                    </a:lnTo>
                    <a:lnTo>
                      <a:pt x="288" y="268"/>
                    </a:lnTo>
                    <a:lnTo>
                      <a:pt x="290" y="250"/>
                    </a:lnTo>
                    <a:lnTo>
                      <a:pt x="287" y="226"/>
                    </a:lnTo>
                    <a:lnTo>
                      <a:pt x="278" y="206"/>
                    </a:lnTo>
                    <a:lnTo>
                      <a:pt x="265" y="189"/>
                    </a:lnTo>
                    <a:lnTo>
                      <a:pt x="247" y="174"/>
                    </a:lnTo>
                    <a:lnTo>
                      <a:pt x="226" y="165"/>
                    </a:lnTo>
                    <a:lnTo>
                      <a:pt x="201" y="159"/>
                    </a:lnTo>
                    <a:lnTo>
                      <a:pt x="220" y="152"/>
                    </a:lnTo>
                    <a:lnTo>
                      <a:pt x="236" y="143"/>
                    </a:lnTo>
                    <a:lnTo>
                      <a:pt x="249" y="131"/>
                    </a:lnTo>
                    <a:lnTo>
                      <a:pt x="259" y="116"/>
                    </a:lnTo>
                    <a:lnTo>
                      <a:pt x="264" y="100"/>
                    </a:lnTo>
                    <a:lnTo>
                      <a:pt x="267" y="81"/>
                    </a:lnTo>
                    <a:lnTo>
                      <a:pt x="264" y="64"/>
                    </a:lnTo>
                    <a:lnTo>
                      <a:pt x="259" y="49"/>
                    </a:lnTo>
                    <a:lnTo>
                      <a:pt x="250" y="35"/>
                    </a:lnTo>
                    <a:lnTo>
                      <a:pt x="239" y="23"/>
                    </a:lnTo>
                    <a:lnTo>
                      <a:pt x="224" y="15"/>
                    </a:lnTo>
                    <a:lnTo>
                      <a:pt x="199" y="6"/>
                    </a:lnTo>
                    <a:lnTo>
                      <a:pt x="174" y="1"/>
                    </a:lnTo>
                    <a:lnTo>
                      <a:pt x="148" y="0"/>
                    </a:lnTo>
                    <a:lnTo>
                      <a:pt x="120" y="0"/>
                    </a:lnTo>
                    <a:lnTo>
                      <a:pt x="59" y="0"/>
                    </a:lnTo>
                    <a:lnTo>
                      <a:pt x="0" y="1"/>
                    </a:lnTo>
                    <a:lnTo>
                      <a:pt x="0" y="10"/>
                    </a:lnTo>
                    <a:lnTo>
                      <a:pt x="11" y="12"/>
                    </a:lnTo>
                    <a:lnTo>
                      <a:pt x="21" y="13"/>
                    </a:lnTo>
                    <a:lnTo>
                      <a:pt x="28" y="15"/>
                    </a:lnTo>
                    <a:lnTo>
                      <a:pt x="35" y="18"/>
                    </a:lnTo>
                    <a:lnTo>
                      <a:pt x="39" y="24"/>
                    </a:lnTo>
                    <a:lnTo>
                      <a:pt x="41" y="34"/>
                    </a:lnTo>
                    <a:lnTo>
                      <a:pt x="41" y="313"/>
                    </a:lnTo>
                    <a:lnTo>
                      <a:pt x="39" y="321"/>
                    </a:lnTo>
                    <a:lnTo>
                      <a:pt x="35" y="327"/>
                    </a:lnTo>
                    <a:lnTo>
                      <a:pt x="27" y="330"/>
                    </a:lnTo>
                    <a:lnTo>
                      <a:pt x="18" y="332"/>
                    </a:lnTo>
                    <a:lnTo>
                      <a:pt x="10" y="333"/>
                    </a:lnTo>
                    <a:lnTo>
                      <a:pt x="0" y="334"/>
                    </a:lnTo>
                    <a:lnTo>
                      <a:pt x="0" y="34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4" name="Freeform 20"/>
              <p:cNvSpPr>
                <a:spLocks noEditPoints="1"/>
              </p:cNvSpPr>
              <p:nvPr/>
            </p:nvSpPr>
            <p:spPr bwMode="gray">
              <a:xfrm>
                <a:off x="10082213" y="1714501"/>
                <a:ext cx="74613" cy="71438"/>
              </a:xfrm>
              <a:custGeom>
                <a:avLst/>
                <a:gdLst>
                  <a:gd name="T0" fmla="*/ 236 w 236"/>
                  <a:gd name="T1" fmla="*/ 113 h 225"/>
                  <a:gd name="T2" fmla="*/ 234 w 236"/>
                  <a:gd name="T3" fmla="*/ 88 h 225"/>
                  <a:gd name="T4" fmla="*/ 227 w 236"/>
                  <a:gd name="T5" fmla="*/ 67 h 225"/>
                  <a:gd name="T6" fmla="*/ 218 w 236"/>
                  <a:gd name="T7" fmla="*/ 47 h 225"/>
                  <a:gd name="T8" fmla="*/ 204 w 236"/>
                  <a:gd name="T9" fmla="*/ 30 h 225"/>
                  <a:gd name="T10" fmla="*/ 186 w 236"/>
                  <a:gd name="T11" fmla="*/ 17 h 225"/>
                  <a:gd name="T12" fmla="*/ 166 w 236"/>
                  <a:gd name="T13" fmla="*/ 7 h 225"/>
                  <a:gd name="T14" fmla="*/ 143 w 236"/>
                  <a:gd name="T15" fmla="*/ 2 h 225"/>
                  <a:gd name="T16" fmla="*/ 119 w 236"/>
                  <a:gd name="T17" fmla="*/ 0 h 225"/>
                  <a:gd name="T18" fmla="*/ 89 w 236"/>
                  <a:gd name="T19" fmla="*/ 2 h 225"/>
                  <a:gd name="T20" fmla="*/ 65 w 236"/>
                  <a:gd name="T21" fmla="*/ 11 h 225"/>
                  <a:gd name="T22" fmla="*/ 42 w 236"/>
                  <a:gd name="T23" fmla="*/ 23 h 225"/>
                  <a:gd name="T24" fmla="*/ 25 w 236"/>
                  <a:gd name="T25" fmla="*/ 41 h 225"/>
                  <a:gd name="T26" fmla="*/ 12 w 236"/>
                  <a:gd name="T27" fmla="*/ 61 h 225"/>
                  <a:gd name="T28" fmla="*/ 3 w 236"/>
                  <a:gd name="T29" fmla="*/ 86 h 225"/>
                  <a:gd name="T30" fmla="*/ 0 w 236"/>
                  <a:gd name="T31" fmla="*/ 113 h 225"/>
                  <a:gd name="T32" fmla="*/ 3 w 236"/>
                  <a:gd name="T33" fmla="*/ 139 h 225"/>
                  <a:gd name="T34" fmla="*/ 12 w 236"/>
                  <a:gd name="T35" fmla="*/ 164 h 225"/>
                  <a:gd name="T36" fmla="*/ 25 w 236"/>
                  <a:gd name="T37" fmla="*/ 184 h 225"/>
                  <a:gd name="T38" fmla="*/ 42 w 236"/>
                  <a:gd name="T39" fmla="*/ 202 h 225"/>
                  <a:gd name="T40" fmla="*/ 65 w 236"/>
                  <a:gd name="T41" fmla="*/ 215 h 225"/>
                  <a:gd name="T42" fmla="*/ 89 w 236"/>
                  <a:gd name="T43" fmla="*/ 223 h 225"/>
                  <a:gd name="T44" fmla="*/ 119 w 236"/>
                  <a:gd name="T45" fmla="*/ 225 h 225"/>
                  <a:gd name="T46" fmla="*/ 145 w 236"/>
                  <a:gd name="T47" fmla="*/ 223 h 225"/>
                  <a:gd name="T48" fmla="*/ 170 w 236"/>
                  <a:gd name="T49" fmla="*/ 215 h 225"/>
                  <a:gd name="T50" fmla="*/ 192 w 236"/>
                  <a:gd name="T51" fmla="*/ 202 h 225"/>
                  <a:gd name="T52" fmla="*/ 210 w 236"/>
                  <a:gd name="T53" fmla="*/ 184 h 225"/>
                  <a:gd name="T54" fmla="*/ 224 w 236"/>
                  <a:gd name="T55" fmla="*/ 164 h 225"/>
                  <a:gd name="T56" fmla="*/ 233 w 236"/>
                  <a:gd name="T57" fmla="*/ 139 h 225"/>
                  <a:gd name="T58" fmla="*/ 236 w 236"/>
                  <a:gd name="T59" fmla="*/ 113 h 225"/>
                  <a:gd name="T60" fmla="*/ 186 w 236"/>
                  <a:gd name="T61" fmla="*/ 113 h 225"/>
                  <a:gd name="T62" fmla="*/ 184 w 236"/>
                  <a:gd name="T63" fmla="*/ 136 h 225"/>
                  <a:gd name="T64" fmla="*/ 180 w 236"/>
                  <a:gd name="T65" fmla="*/ 157 h 225"/>
                  <a:gd name="T66" fmla="*/ 174 w 236"/>
                  <a:gd name="T67" fmla="*/ 176 h 225"/>
                  <a:gd name="T68" fmla="*/ 164 w 236"/>
                  <a:gd name="T69" fmla="*/ 192 h 225"/>
                  <a:gd name="T70" fmla="*/ 151 w 236"/>
                  <a:gd name="T71" fmla="*/ 204 h 225"/>
                  <a:gd name="T72" fmla="*/ 136 w 236"/>
                  <a:gd name="T73" fmla="*/ 211 h 225"/>
                  <a:gd name="T74" fmla="*/ 119 w 236"/>
                  <a:gd name="T75" fmla="*/ 213 h 225"/>
                  <a:gd name="T76" fmla="*/ 100 w 236"/>
                  <a:gd name="T77" fmla="*/ 211 h 225"/>
                  <a:gd name="T78" fmla="*/ 85 w 236"/>
                  <a:gd name="T79" fmla="*/ 204 h 225"/>
                  <a:gd name="T80" fmla="*/ 72 w 236"/>
                  <a:gd name="T81" fmla="*/ 192 h 225"/>
                  <a:gd name="T82" fmla="*/ 62 w 236"/>
                  <a:gd name="T83" fmla="*/ 176 h 225"/>
                  <a:gd name="T84" fmla="*/ 56 w 236"/>
                  <a:gd name="T85" fmla="*/ 157 h 225"/>
                  <a:gd name="T86" fmla="*/ 52 w 236"/>
                  <a:gd name="T87" fmla="*/ 136 h 225"/>
                  <a:gd name="T88" fmla="*/ 51 w 236"/>
                  <a:gd name="T89" fmla="*/ 113 h 225"/>
                  <a:gd name="T90" fmla="*/ 52 w 236"/>
                  <a:gd name="T91" fmla="*/ 89 h 225"/>
                  <a:gd name="T92" fmla="*/ 56 w 236"/>
                  <a:gd name="T93" fmla="*/ 68 h 225"/>
                  <a:gd name="T94" fmla="*/ 64 w 236"/>
                  <a:gd name="T95" fmla="*/ 49 h 225"/>
                  <a:gd name="T96" fmla="*/ 73 w 236"/>
                  <a:gd name="T97" fmla="*/ 33 h 225"/>
                  <a:gd name="T98" fmla="*/ 85 w 236"/>
                  <a:gd name="T99" fmla="*/ 21 h 225"/>
                  <a:gd name="T100" fmla="*/ 100 w 236"/>
                  <a:gd name="T101" fmla="*/ 14 h 225"/>
                  <a:gd name="T102" fmla="*/ 119 w 236"/>
                  <a:gd name="T103" fmla="*/ 12 h 225"/>
                  <a:gd name="T104" fmla="*/ 135 w 236"/>
                  <a:gd name="T105" fmla="*/ 14 h 225"/>
                  <a:gd name="T106" fmla="*/ 149 w 236"/>
                  <a:gd name="T107" fmla="*/ 19 h 225"/>
                  <a:gd name="T108" fmla="*/ 161 w 236"/>
                  <a:gd name="T109" fmla="*/ 29 h 225"/>
                  <a:gd name="T110" fmla="*/ 170 w 236"/>
                  <a:gd name="T111" fmla="*/ 41 h 225"/>
                  <a:gd name="T112" fmla="*/ 178 w 236"/>
                  <a:gd name="T113" fmla="*/ 56 h 225"/>
                  <a:gd name="T114" fmla="*/ 182 w 236"/>
                  <a:gd name="T115" fmla="*/ 73 h 225"/>
                  <a:gd name="T116" fmla="*/ 185 w 236"/>
                  <a:gd name="T117" fmla="*/ 93 h 225"/>
                  <a:gd name="T118" fmla="*/ 186 w 236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6" h="225">
                    <a:moveTo>
                      <a:pt x="236" y="113"/>
                    </a:moveTo>
                    <a:lnTo>
                      <a:pt x="234" y="88"/>
                    </a:lnTo>
                    <a:lnTo>
                      <a:pt x="227" y="67"/>
                    </a:lnTo>
                    <a:lnTo>
                      <a:pt x="218" y="47"/>
                    </a:lnTo>
                    <a:lnTo>
                      <a:pt x="204" y="30"/>
                    </a:lnTo>
                    <a:lnTo>
                      <a:pt x="186" y="17"/>
                    </a:lnTo>
                    <a:lnTo>
                      <a:pt x="166" y="7"/>
                    </a:lnTo>
                    <a:lnTo>
                      <a:pt x="143" y="2"/>
                    </a:lnTo>
                    <a:lnTo>
                      <a:pt x="119" y="0"/>
                    </a:lnTo>
                    <a:lnTo>
                      <a:pt x="89" y="2"/>
                    </a:lnTo>
                    <a:lnTo>
                      <a:pt x="65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2" y="61"/>
                    </a:lnTo>
                    <a:lnTo>
                      <a:pt x="3" y="86"/>
                    </a:lnTo>
                    <a:lnTo>
                      <a:pt x="0" y="113"/>
                    </a:lnTo>
                    <a:lnTo>
                      <a:pt x="3" y="139"/>
                    </a:lnTo>
                    <a:lnTo>
                      <a:pt x="12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5" y="215"/>
                    </a:lnTo>
                    <a:lnTo>
                      <a:pt x="89" y="223"/>
                    </a:lnTo>
                    <a:lnTo>
                      <a:pt x="119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0" y="184"/>
                    </a:lnTo>
                    <a:lnTo>
                      <a:pt x="224" y="164"/>
                    </a:lnTo>
                    <a:lnTo>
                      <a:pt x="233" y="139"/>
                    </a:lnTo>
                    <a:lnTo>
                      <a:pt x="236" y="113"/>
                    </a:lnTo>
                    <a:close/>
                    <a:moveTo>
                      <a:pt x="186" y="113"/>
                    </a:moveTo>
                    <a:lnTo>
                      <a:pt x="184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9" y="213"/>
                    </a:lnTo>
                    <a:lnTo>
                      <a:pt x="100" y="211"/>
                    </a:lnTo>
                    <a:lnTo>
                      <a:pt x="85" y="204"/>
                    </a:lnTo>
                    <a:lnTo>
                      <a:pt x="72" y="192"/>
                    </a:lnTo>
                    <a:lnTo>
                      <a:pt x="62" y="176"/>
                    </a:lnTo>
                    <a:lnTo>
                      <a:pt x="56" y="157"/>
                    </a:lnTo>
                    <a:lnTo>
                      <a:pt x="52" y="136"/>
                    </a:lnTo>
                    <a:lnTo>
                      <a:pt x="51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4" y="49"/>
                    </a:lnTo>
                    <a:lnTo>
                      <a:pt x="73" y="33"/>
                    </a:lnTo>
                    <a:lnTo>
                      <a:pt x="85" y="21"/>
                    </a:lnTo>
                    <a:lnTo>
                      <a:pt x="100" y="14"/>
                    </a:lnTo>
                    <a:lnTo>
                      <a:pt x="119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0" y="41"/>
                    </a:lnTo>
                    <a:lnTo>
                      <a:pt x="178" y="56"/>
                    </a:lnTo>
                    <a:lnTo>
                      <a:pt x="182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5" name="Freeform 21"/>
              <p:cNvSpPr>
                <a:spLocks/>
              </p:cNvSpPr>
              <p:nvPr/>
            </p:nvSpPr>
            <p:spPr bwMode="gray">
              <a:xfrm>
                <a:off x="9221788" y="1676401"/>
                <a:ext cx="114300" cy="111125"/>
              </a:xfrm>
              <a:custGeom>
                <a:avLst/>
                <a:gdLst>
                  <a:gd name="T0" fmla="*/ 0 w 361"/>
                  <a:gd name="T1" fmla="*/ 9 h 350"/>
                  <a:gd name="T2" fmla="*/ 12 w 361"/>
                  <a:gd name="T3" fmla="*/ 11 h 350"/>
                  <a:gd name="T4" fmla="*/ 24 w 361"/>
                  <a:gd name="T5" fmla="*/ 15 h 350"/>
                  <a:gd name="T6" fmla="*/ 35 w 361"/>
                  <a:gd name="T7" fmla="*/ 22 h 350"/>
                  <a:gd name="T8" fmla="*/ 42 w 361"/>
                  <a:gd name="T9" fmla="*/ 31 h 350"/>
                  <a:gd name="T10" fmla="*/ 49 w 361"/>
                  <a:gd name="T11" fmla="*/ 43 h 350"/>
                  <a:gd name="T12" fmla="*/ 55 w 361"/>
                  <a:gd name="T13" fmla="*/ 59 h 350"/>
                  <a:gd name="T14" fmla="*/ 63 w 361"/>
                  <a:gd name="T15" fmla="*/ 79 h 350"/>
                  <a:gd name="T16" fmla="*/ 175 w 361"/>
                  <a:gd name="T17" fmla="*/ 350 h 350"/>
                  <a:gd name="T18" fmla="*/ 193 w 361"/>
                  <a:gd name="T19" fmla="*/ 350 h 350"/>
                  <a:gd name="T20" fmla="*/ 299 w 361"/>
                  <a:gd name="T21" fmla="*/ 74 h 350"/>
                  <a:gd name="T22" fmla="*/ 304 w 361"/>
                  <a:gd name="T23" fmla="*/ 60 h 350"/>
                  <a:gd name="T24" fmla="*/ 311 w 361"/>
                  <a:gd name="T25" fmla="*/ 47 h 350"/>
                  <a:gd name="T26" fmla="*/ 317 w 361"/>
                  <a:gd name="T27" fmla="*/ 35 h 350"/>
                  <a:gd name="T28" fmla="*/ 325 w 361"/>
                  <a:gd name="T29" fmla="*/ 25 h 350"/>
                  <a:gd name="T30" fmla="*/ 335 w 361"/>
                  <a:gd name="T31" fmla="*/ 17 h 350"/>
                  <a:gd name="T32" fmla="*/ 346 w 361"/>
                  <a:gd name="T33" fmla="*/ 12 h 350"/>
                  <a:gd name="T34" fmla="*/ 361 w 361"/>
                  <a:gd name="T35" fmla="*/ 9 h 350"/>
                  <a:gd name="T36" fmla="*/ 361 w 361"/>
                  <a:gd name="T37" fmla="*/ 0 h 350"/>
                  <a:gd name="T38" fmla="*/ 245 w 361"/>
                  <a:gd name="T39" fmla="*/ 0 h 350"/>
                  <a:gd name="T40" fmla="*/ 245 w 361"/>
                  <a:gd name="T41" fmla="*/ 9 h 350"/>
                  <a:gd name="T42" fmla="*/ 254 w 361"/>
                  <a:gd name="T43" fmla="*/ 9 h 350"/>
                  <a:gd name="T44" fmla="*/ 261 w 361"/>
                  <a:gd name="T45" fmla="*/ 11 h 350"/>
                  <a:gd name="T46" fmla="*/ 270 w 361"/>
                  <a:gd name="T47" fmla="*/ 13 h 350"/>
                  <a:gd name="T48" fmla="*/ 277 w 361"/>
                  <a:gd name="T49" fmla="*/ 17 h 350"/>
                  <a:gd name="T50" fmla="*/ 284 w 361"/>
                  <a:gd name="T51" fmla="*/ 26 h 350"/>
                  <a:gd name="T52" fmla="*/ 286 w 361"/>
                  <a:gd name="T53" fmla="*/ 32 h 350"/>
                  <a:gd name="T54" fmla="*/ 286 w 361"/>
                  <a:gd name="T55" fmla="*/ 41 h 350"/>
                  <a:gd name="T56" fmla="*/ 285 w 361"/>
                  <a:gd name="T57" fmla="*/ 54 h 350"/>
                  <a:gd name="T58" fmla="*/ 281 w 361"/>
                  <a:gd name="T59" fmla="*/ 69 h 350"/>
                  <a:gd name="T60" fmla="*/ 274 w 361"/>
                  <a:gd name="T61" fmla="*/ 88 h 350"/>
                  <a:gd name="T62" fmla="*/ 204 w 361"/>
                  <a:gd name="T63" fmla="*/ 277 h 350"/>
                  <a:gd name="T64" fmla="*/ 203 w 361"/>
                  <a:gd name="T65" fmla="*/ 277 h 350"/>
                  <a:gd name="T66" fmla="*/ 118 w 361"/>
                  <a:gd name="T67" fmla="*/ 60 h 350"/>
                  <a:gd name="T68" fmla="*/ 116 w 361"/>
                  <a:gd name="T69" fmla="*/ 56 h 350"/>
                  <a:gd name="T70" fmla="*/ 113 w 361"/>
                  <a:gd name="T71" fmla="*/ 48 h 350"/>
                  <a:gd name="T72" fmla="*/ 112 w 361"/>
                  <a:gd name="T73" fmla="*/ 39 h 350"/>
                  <a:gd name="T74" fmla="*/ 112 w 361"/>
                  <a:gd name="T75" fmla="*/ 30 h 350"/>
                  <a:gd name="T76" fmla="*/ 116 w 361"/>
                  <a:gd name="T77" fmla="*/ 21 h 350"/>
                  <a:gd name="T78" fmla="*/ 123 w 361"/>
                  <a:gd name="T79" fmla="*/ 16 h 350"/>
                  <a:gd name="T80" fmla="*/ 132 w 361"/>
                  <a:gd name="T81" fmla="*/ 13 h 350"/>
                  <a:gd name="T82" fmla="*/ 141 w 361"/>
                  <a:gd name="T83" fmla="*/ 11 h 350"/>
                  <a:gd name="T84" fmla="*/ 153 w 361"/>
                  <a:gd name="T85" fmla="*/ 9 h 350"/>
                  <a:gd name="T86" fmla="*/ 153 w 361"/>
                  <a:gd name="T87" fmla="*/ 0 h 350"/>
                  <a:gd name="T88" fmla="*/ 0 w 361"/>
                  <a:gd name="T89" fmla="*/ 0 h 350"/>
                  <a:gd name="T90" fmla="*/ 0 w 361"/>
                  <a:gd name="T91" fmla="*/ 9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1" h="350">
                    <a:moveTo>
                      <a:pt x="0" y="9"/>
                    </a:moveTo>
                    <a:lnTo>
                      <a:pt x="12" y="11"/>
                    </a:lnTo>
                    <a:lnTo>
                      <a:pt x="24" y="15"/>
                    </a:lnTo>
                    <a:lnTo>
                      <a:pt x="35" y="22"/>
                    </a:lnTo>
                    <a:lnTo>
                      <a:pt x="42" y="31"/>
                    </a:lnTo>
                    <a:lnTo>
                      <a:pt x="49" y="43"/>
                    </a:lnTo>
                    <a:lnTo>
                      <a:pt x="55" y="59"/>
                    </a:lnTo>
                    <a:lnTo>
                      <a:pt x="63" y="79"/>
                    </a:lnTo>
                    <a:lnTo>
                      <a:pt x="175" y="350"/>
                    </a:lnTo>
                    <a:lnTo>
                      <a:pt x="193" y="350"/>
                    </a:lnTo>
                    <a:lnTo>
                      <a:pt x="299" y="74"/>
                    </a:lnTo>
                    <a:lnTo>
                      <a:pt x="304" y="60"/>
                    </a:lnTo>
                    <a:lnTo>
                      <a:pt x="311" y="47"/>
                    </a:lnTo>
                    <a:lnTo>
                      <a:pt x="317" y="35"/>
                    </a:lnTo>
                    <a:lnTo>
                      <a:pt x="325" y="25"/>
                    </a:lnTo>
                    <a:lnTo>
                      <a:pt x="335" y="17"/>
                    </a:lnTo>
                    <a:lnTo>
                      <a:pt x="346" y="12"/>
                    </a:lnTo>
                    <a:lnTo>
                      <a:pt x="361" y="9"/>
                    </a:lnTo>
                    <a:lnTo>
                      <a:pt x="361" y="0"/>
                    </a:lnTo>
                    <a:lnTo>
                      <a:pt x="245" y="0"/>
                    </a:lnTo>
                    <a:lnTo>
                      <a:pt x="245" y="9"/>
                    </a:lnTo>
                    <a:lnTo>
                      <a:pt x="254" y="9"/>
                    </a:lnTo>
                    <a:lnTo>
                      <a:pt x="261" y="11"/>
                    </a:lnTo>
                    <a:lnTo>
                      <a:pt x="270" y="13"/>
                    </a:lnTo>
                    <a:lnTo>
                      <a:pt x="277" y="17"/>
                    </a:lnTo>
                    <a:lnTo>
                      <a:pt x="284" y="26"/>
                    </a:lnTo>
                    <a:lnTo>
                      <a:pt x="286" y="32"/>
                    </a:lnTo>
                    <a:lnTo>
                      <a:pt x="286" y="41"/>
                    </a:lnTo>
                    <a:lnTo>
                      <a:pt x="285" y="54"/>
                    </a:lnTo>
                    <a:lnTo>
                      <a:pt x="281" y="69"/>
                    </a:lnTo>
                    <a:lnTo>
                      <a:pt x="274" y="88"/>
                    </a:lnTo>
                    <a:lnTo>
                      <a:pt x="204" y="277"/>
                    </a:lnTo>
                    <a:lnTo>
                      <a:pt x="203" y="277"/>
                    </a:lnTo>
                    <a:lnTo>
                      <a:pt x="118" y="60"/>
                    </a:lnTo>
                    <a:lnTo>
                      <a:pt x="116" y="56"/>
                    </a:lnTo>
                    <a:lnTo>
                      <a:pt x="113" y="48"/>
                    </a:lnTo>
                    <a:lnTo>
                      <a:pt x="112" y="39"/>
                    </a:lnTo>
                    <a:lnTo>
                      <a:pt x="112" y="30"/>
                    </a:lnTo>
                    <a:lnTo>
                      <a:pt x="116" y="21"/>
                    </a:lnTo>
                    <a:lnTo>
                      <a:pt x="123" y="16"/>
                    </a:lnTo>
                    <a:lnTo>
                      <a:pt x="132" y="13"/>
                    </a:lnTo>
                    <a:lnTo>
                      <a:pt x="141" y="11"/>
                    </a:lnTo>
                    <a:lnTo>
                      <a:pt x="153" y="9"/>
                    </a:lnTo>
                    <a:lnTo>
                      <a:pt x="153" y="0"/>
                    </a:lnTo>
                    <a:lnTo>
                      <a:pt x="0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6" name="Freeform 22"/>
              <p:cNvSpPr>
                <a:spLocks/>
              </p:cNvSpPr>
              <p:nvPr/>
            </p:nvSpPr>
            <p:spPr bwMode="gray">
              <a:xfrm>
                <a:off x="9388475" y="1673226"/>
                <a:ext cx="34925" cy="111125"/>
              </a:xfrm>
              <a:custGeom>
                <a:avLst/>
                <a:gdLst>
                  <a:gd name="T0" fmla="*/ 80 w 110"/>
                  <a:gd name="T1" fmla="*/ 0 h 349"/>
                  <a:gd name="T2" fmla="*/ 54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9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2 w 110"/>
                  <a:gd name="T19" fmla="*/ 56 h 349"/>
                  <a:gd name="T20" fmla="*/ 32 w 110"/>
                  <a:gd name="T21" fmla="*/ 68 h 349"/>
                  <a:gd name="T22" fmla="*/ 32 w 110"/>
                  <a:gd name="T23" fmla="*/ 312 h 349"/>
                  <a:gd name="T24" fmla="*/ 31 w 110"/>
                  <a:gd name="T25" fmla="*/ 325 h 349"/>
                  <a:gd name="T26" fmla="*/ 27 w 110"/>
                  <a:gd name="T27" fmla="*/ 333 h 349"/>
                  <a:gd name="T28" fmla="*/ 22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90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0 w 110"/>
                  <a:gd name="T49" fmla="*/ 312 h 349"/>
                  <a:gd name="T50" fmla="*/ 80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0" y="0"/>
                    </a:moveTo>
                    <a:lnTo>
                      <a:pt x="54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9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2" y="56"/>
                    </a:lnTo>
                    <a:lnTo>
                      <a:pt x="32" y="68"/>
                    </a:lnTo>
                    <a:lnTo>
                      <a:pt x="32" y="312"/>
                    </a:lnTo>
                    <a:lnTo>
                      <a:pt x="31" y="325"/>
                    </a:lnTo>
                    <a:lnTo>
                      <a:pt x="27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7" name="Freeform 23"/>
              <p:cNvSpPr>
                <a:spLocks/>
              </p:cNvSpPr>
              <p:nvPr/>
            </p:nvSpPr>
            <p:spPr bwMode="gray">
              <a:xfrm>
                <a:off x="9437688" y="1673226"/>
                <a:ext cx="34925" cy="111125"/>
              </a:xfrm>
              <a:custGeom>
                <a:avLst/>
                <a:gdLst>
                  <a:gd name="T0" fmla="*/ 81 w 110"/>
                  <a:gd name="T1" fmla="*/ 0 h 349"/>
                  <a:gd name="T2" fmla="*/ 55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8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1 w 110"/>
                  <a:gd name="T19" fmla="*/ 56 h 349"/>
                  <a:gd name="T20" fmla="*/ 31 w 110"/>
                  <a:gd name="T21" fmla="*/ 68 h 349"/>
                  <a:gd name="T22" fmla="*/ 31 w 110"/>
                  <a:gd name="T23" fmla="*/ 312 h 349"/>
                  <a:gd name="T24" fmla="*/ 31 w 110"/>
                  <a:gd name="T25" fmla="*/ 325 h 349"/>
                  <a:gd name="T26" fmla="*/ 28 w 110"/>
                  <a:gd name="T27" fmla="*/ 333 h 349"/>
                  <a:gd name="T28" fmla="*/ 21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89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1 w 110"/>
                  <a:gd name="T49" fmla="*/ 312 h 349"/>
                  <a:gd name="T50" fmla="*/ 81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1" y="0"/>
                    </a:moveTo>
                    <a:lnTo>
                      <a:pt x="55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8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1" y="56"/>
                    </a:lnTo>
                    <a:lnTo>
                      <a:pt x="31" y="68"/>
                    </a:lnTo>
                    <a:lnTo>
                      <a:pt x="31" y="312"/>
                    </a:lnTo>
                    <a:lnTo>
                      <a:pt x="31" y="325"/>
                    </a:lnTo>
                    <a:lnTo>
                      <a:pt x="28" y="333"/>
                    </a:lnTo>
                    <a:lnTo>
                      <a:pt x="21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89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1" y="31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8" name="Freeform 24"/>
              <p:cNvSpPr>
                <a:spLocks/>
              </p:cNvSpPr>
              <p:nvPr/>
            </p:nvSpPr>
            <p:spPr bwMode="gray">
              <a:xfrm>
                <a:off x="9571038" y="1712913"/>
                <a:ext cx="55563" cy="71438"/>
              </a:xfrm>
              <a:custGeom>
                <a:avLst/>
                <a:gdLst>
                  <a:gd name="T0" fmla="*/ 113 w 173"/>
                  <a:gd name="T1" fmla="*/ 225 h 225"/>
                  <a:gd name="T2" fmla="*/ 113 w 173"/>
                  <a:gd name="T3" fmla="*/ 216 h 225"/>
                  <a:gd name="T4" fmla="*/ 99 w 173"/>
                  <a:gd name="T5" fmla="*/ 215 h 225"/>
                  <a:gd name="T6" fmla="*/ 88 w 173"/>
                  <a:gd name="T7" fmla="*/ 213 h 225"/>
                  <a:gd name="T8" fmla="*/ 82 w 173"/>
                  <a:gd name="T9" fmla="*/ 209 h 225"/>
                  <a:gd name="T10" fmla="*/ 78 w 173"/>
                  <a:gd name="T11" fmla="*/ 201 h 225"/>
                  <a:gd name="T12" fmla="*/ 78 w 173"/>
                  <a:gd name="T13" fmla="*/ 188 h 225"/>
                  <a:gd name="T14" fmla="*/ 78 w 173"/>
                  <a:gd name="T15" fmla="*/ 92 h 225"/>
                  <a:gd name="T16" fmla="*/ 79 w 173"/>
                  <a:gd name="T17" fmla="*/ 74 h 225"/>
                  <a:gd name="T18" fmla="*/ 84 w 173"/>
                  <a:gd name="T19" fmla="*/ 58 h 225"/>
                  <a:gd name="T20" fmla="*/ 90 w 173"/>
                  <a:gd name="T21" fmla="*/ 46 h 225"/>
                  <a:gd name="T22" fmla="*/ 98 w 173"/>
                  <a:gd name="T23" fmla="*/ 36 h 225"/>
                  <a:gd name="T24" fmla="*/ 106 w 173"/>
                  <a:gd name="T25" fmla="*/ 31 h 225"/>
                  <a:gd name="T26" fmla="*/ 115 w 173"/>
                  <a:gd name="T27" fmla="*/ 30 h 225"/>
                  <a:gd name="T28" fmla="*/ 123 w 173"/>
                  <a:gd name="T29" fmla="*/ 32 h 225"/>
                  <a:gd name="T30" fmla="*/ 129 w 173"/>
                  <a:gd name="T31" fmla="*/ 36 h 225"/>
                  <a:gd name="T32" fmla="*/ 135 w 173"/>
                  <a:gd name="T33" fmla="*/ 43 h 225"/>
                  <a:gd name="T34" fmla="*/ 142 w 173"/>
                  <a:gd name="T35" fmla="*/ 47 h 225"/>
                  <a:gd name="T36" fmla="*/ 151 w 173"/>
                  <a:gd name="T37" fmla="*/ 49 h 225"/>
                  <a:gd name="T38" fmla="*/ 159 w 173"/>
                  <a:gd name="T39" fmla="*/ 48 h 225"/>
                  <a:gd name="T40" fmla="*/ 167 w 173"/>
                  <a:gd name="T41" fmla="*/ 43 h 225"/>
                  <a:gd name="T42" fmla="*/ 171 w 173"/>
                  <a:gd name="T43" fmla="*/ 36 h 225"/>
                  <a:gd name="T44" fmla="*/ 173 w 173"/>
                  <a:gd name="T45" fmla="*/ 26 h 225"/>
                  <a:gd name="T46" fmla="*/ 172 w 173"/>
                  <a:gd name="T47" fmla="*/ 18 h 225"/>
                  <a:gd name="T48" fmla="*/ 167 w 173"/>
                  <a:gd name="T49" fmla="*/ 10 h 225"/>
                  <a:gd name="T50" fmla="*/ 159 w 173"/>
                  <a:gd name="T51" fmla="*/ 5 h 225"/>
                  <a:gd name="T52" fmla="*/ 151 w 173"/>
                  <a:gd name="T53" fmla="*/ 2 h 225"/>
                  <a:gd name="T54" fmla="*/ 141 w 173"/>
                  <a:gd name="T55" fmla="*/ 0 h 225"/>
                  <a:gd name="T56" fmla="*/ 125 w 173"/>
                  <a:gd name="T57" fmla="*/ 4 h 225"/>
                  <a:gd name="T58" fmla="*/ 111 w 173"/>
                  <a:gd name="T59" fmla="*/ 9 h 225"/>
                  <a:gd name="T60" fmla="*/ 99 w 173"/>
                  <a:gd name="T61" fmla="*/ 18 h 225"/>
                  <a:gd name="T62" fmla="*/ 89 w 173"/>
                  <a:gd name="T63" fmla="*/ 27 h 225"/>
                  <a:gd name="T64" fmla="*/ 82 w 173"/>
                  <a:gd name="T65" fmla="*/ 37 h 225"/>
                  <a:gd name="T66" fmla="*/ 76 w 173"/>
                  <a:gd name="T67" fmla="*/ 46 h 225"/>
                  <a:gd name="T68" fmla="*/ 76 w 173"/>
                  <a:gd name="T69" fmla="*/ 3 h 225"/>
                  <a:gd name="T70" fmla="*/ 53 w 173"/>
                  <a:gd name="T71" fmla="*/ 11 h 225"/>
                  <a:gd name="T72" fmla="*/ 29 w 173"/>
                  <a:gd name="T73" fmla="*/ 21 h 225"/>
                  <a:gd name="T74" fmla="*/ 5 w 173"/>
                  <a:gd name="T75" fmla="*/ 28 h 225"/>
                  <a:gd name="T76" fmla="*/ 5 w 173"/>
                  <a:gd name="T77" fmla="*/ 33 h 225"/>
                  <a:gd name="T78" fmla="*/ 15 w 173"/>
                  <a:gd name="T79" fmla="*/ 38 h 225"/>
                  <a:gd name="T80" fmla="*/ 22 w 173"/>
                  <a:gd name="T81" fmla="*/ 41 h 225"/>
                  <a:gd name="T82" fmla="*/ 27 w 173"/>
                  <a:gd name="T83" fmla="*/ 46 h 225"/>
                  <a:gd name="T84" fmla="*/ 30 w 173"/>
                  <a:gd name="T85" fmla="*/ 52 h 225"/>
                  <a:gd name="T86" fmla="*/ 30 w 173"/>
                  <a:gd name="T87" fmla="*/ 62 h 225"/>
                  <a:gd name="T88" fmla="*/ 30 w 173"/>
                  <a:gd name="T89" fmla="*/ 188 h 225"/>
                  <a:gd name="T90" fmla="*/ 29 w 173"/>
                  <a:gd name="T91" fmla="*/ 201 h 225"/>
                  <a:gd name="T92" fmla="*/ 27 w 173"/>
                  <a:gd name="T93" fmla="*/ 209 h 225"/>
                  <a:gd name="T94" fmla="*/ 20 w 173"/>
                  <a:gd name="T95" fmla="*/ 213 h 225"/>
                  <a:gd name="T96" fmla="*/ 11 w 173"/>
                  <a:gd name="T97" fmla="*/ 215 h 225"/>
                  <a:gd name="T98" fmla="*/ 0 w 173"/>
                  <a:gd name="T99" fmla="*/ 216 h 225"/>
                  <a:gd name="T100" fmla="*/ 0 w 173"/>
                  <a:gd name="T101" fmla="*/ 225 h 225"/>
                  <a:gd name="T102" fmla="*/ 113 w 173"/>
                  <a:gd name="T103" fmla="*/ 22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73" h="225">
                    <a:moveTo>
                      <a:pt x="113" y="225"/>
                    </a:moveTo>
                    <a:lnTo>
                      <a:pt x="113" y="216"/>
                    </a:lnTo>
                    <a:lnTo>
                      <a:pt x="99" y="215"/>
                    </a:lnTo>
                    <a:lnTo>
                      <a:pt x="88" y="213"/>
                    </a:lnTo>
                    <a:lnTo>
                      <a:pt x="82" y="209"/>
                    </a:lnTo>
                    <a:lnTo>
                      <a:pt x="78" y="201"/>
                    </a:lnTo>
                    <a:lnTo>
                      <a:pt x="78" y="188"/>
                    </a:lnTo>
                    <a:lnTo>
                      <a:pt x="78" y="92"/>
                    </a:lnTo>
                    <a:lnTo>
                      <a:pt x="79" y="74"/>
                    </a:lnTo>
                    <a:lnTo>
                      <a:pt x="84" y="58"/>
                    </a:lnTo>
                    <a:lnTo>
                      <a:pt x="90" y="46"/>
                    </a:lnTo>
                    <a:lnTo>
                      <a:pt x="98" y="36"/>
                    </a:lnTo>
                    <a:lnTo>
                      <a:pt x="106" y="31"/>
                    </a:lnTo>
                    <a:lnTo>
                      <a:pt x="115" y="30"/>
                    </a:lnTo>
                    <a:lnTo>
                      <a:pt x="123" y="32"/>
                    </a:lnTo>
                    <a:lnTo>
                      <a:pt x="129" y="36"/>
                    </a:lnTo>
                    <a:lnTo>
                      <a:pt x="135" y="43"/>
                    </a:lnTo>
                    <a:lnTo>
                      <a:pt x="142" y="47"/>
                    </a:lnTo>
                    <a:lnTo>
                      <a:pt x="151" y="49"/>
                    </a:lnTo>
                    <a:lnTo>
                      <a:pt x="159" y="48"/>
                    </a:lnTo>
                    <a:lnTo>
                      <a:pt x="167" y="43"/>
                    </a:lnTo>
                    <a:lnTo>
                      <a:pt x="171" y="36"/>
                    </a:lnTo>
                    <a:lnTo>
                      <a:pt x="173" y="26"/>
                    </a:lnTo>
                    <a:lnTo>
                      <a:pt x="172" y="18"/>
                    </a:lnTo>
                    <a:lnTo>
                      <a:pt x="167" y="10"/>
                    </a:lnTo>
                    <a:lnTo>
                      <a:pt x="159" y="5"/>
                    </a:lnTo>
                    <a:lnTo>
                      <a:pt x="151" y="2"/>
                    </a:lnTo>
                    <a:lnTo>
                      <a:pt x="141" y="0"/>
                    </a:lnTo>
                    <a:lnTo>
                      <a:pt x="125" y="4"/>
                    </a:lnTo>
                    <a:lnTo>
                      <a:pt x="111" y="9"/>
                    </a:lnTo>
                    <a:lnTo>
                      <a:pt x="99" y="18"/>
                    </a:lnTo>
                    <a:lnTo>
                      <a:pt x="89" y="27"/>
                    </a:lnTo>
                    <a:lnTo>
                      <a:pt x="82" y="37"/>
                    </a:lnTo>
                    <a:lnTo>
                      <a:pt x="76" y="46"/>
                    </a:lnTo>
                    <a:lnTo>
                      <a:pt x="76" y="3"/>
                    </a:lnTo>
                    <a:lnTo>
                      <a:pt x="53" y="11"/>
                    </a:lnTo>
                    <a:lnTo>
                      <a:pt x="29" y="21"/>
                    </a:lnTo>
                    <a:lnTo>
                      <a:pt x="5" y="28"/>
                    </a:lnTo>
                    <a:lnTo>
                      <a:pt x="5" y="33"/>
                    </a:lnTo>
                    <a:lnTo>
                      <a:pt x="15" y="38"/>
                    </a:lnTo>
                    <a:lnTo>
                      <a:pt x="22" y="41"/>
                    </a:lnTo>
                    <a:lnTo>
                      <a:pt x="27" y="46"/>
                    </a:lnTo>
                    <a:lnTo>
                      <a:pt x="30" y="52"/>
                    </a:lnTo>
                    <a:lnTo>
                      <a:pt x="30" y="62"/>
                    </a:lnTo>
                    <a:lnTo>
                      <a:pt x="30" y="188"/>
                    </a:lnTo>
                    <a:lnTo>
                      <a:pt x="29" y="201"/>
                    </a:lnTo>
                    <a:lnTo>
                      <a:pt x="27" y="209"/>
                    </a:lnTo>
                    <a:lnTo>
                      <a:pt x="20" y="213"/>
                    </a:lnTo>
                    <a:lnTo>
                      <a:pt x="11" y="215"/>
                    </a:lnTo>
                    <a:lnTo>
                      <a:pt x="0" y="216"/>
                    </a:lnTo>
                    <a:lnTo>
                      <a:pt x="0" y="225"/>
                    </a:lnTo>
                    <a:lnTo>
                      <a:pt x="113" y="22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9" name="Freeform 25"/>
              <p:cNvSpPr>
                <a:spLocks/>
              </p:cNvSpPr>
              <p:nvPr/>
            </p:nvSpPr>
            <p:spPr bwMode="gray">
              <a:xfrm>
                <a:off x="10175875" y="1714501"/>
                <a:ext cx="65088" cy="71438"/>
              </a:xfrm>
              <a:custGeom>
                <a:avLst/>
                <a:gdLst>
                  <a:gd name="T0" fmla="*/ 186 w 205"/>
                  <a:gd name="T1" fmla="*/ 175 h 225"/>
                  <a:gd name="T2" fmla="*/ 160 w 205"/>
                  <a:gd name="T3" fmla="*/ 197 h 225"/>
                  <a:gd name="T4" fmla="*/ 126 w 205"/>
                  <a:gd name="T5" fmla="*/ 207 h 225"/>
                  <a:gd name="T6" fmla="*/ 93 w 205"/>
                  <a:gd name="T7" fmla="*/ 199 h 225"/>
                  <a:gd name="T8" fmla="*/ 71 w 205"/>
                  <a:gd name="T9" fmla="*/ 181 h 225"/>
                  <a:gd name="T10" fmla="*/ 59 w 205"/>
                  <a:gd name="T11" fmla="*/ 155 h 225"/>
                  <a:gd name="T12" fmla="*/ 52 w 205"/>
                  <a:gd name="T13" fmla="*/ 125 h 225"/>
                  <a:gd name="T14" fmla="*/ 52 w 205"/>
                  <a:gd name="T15" fmla="*/ 96 h 225"/>
                  <a:gd name="T16" fmla="*/ 57 w 205"/>
                  <a:gd name="T17" fmla="*/ 67 h 225"/>
                  <a:gd name="T18" fmla="*/ 68 w 205"/>
                  <a:gd name="T19" fmla="*/ 40 h 225"/>
                  <a:gd name="T20" fmla="*/ 87 w 205"/>
                  <a:gd name="T21" fmla="*/ 19 h 225"/>
                  <a:gd name="T22" fmla="*/ 115 w 205"/>
                  <a:gd name="T23" fmla="*/ 12 h 225"/>
                  <a:gd name="T24" fmla="*/ 139 w 205"/>
                  <a:gd name="T25" fmla="*/ 18 h 225"/>
                  <a:gd name="T26" fmla="*/ 154 w 205"/>
                  <a:gd name="T27" fmla="*/ 34 h 225"/>
                  <a:gd name="T28" fmla="*/ 157 w 205"/>
                  <a:gd name="T29" fmla="*/ 56 h 225"/>
                  <a:gd name="T30" fmla="*/ 169 w 205"/>
                  <a:gd name="T31" fmla="*/ 69 h 225"/>
                  <a:gd name="T32" fmla="*/ 186 w 205"/>
                  <a:gd name="T33" fmla="*/ 70 h 225"/>
                  <a:gd name="T34" fmla="*/ 198 w 205"/>
                  <a:gd name="T35" fmla="*/ 59 h 225"/>
                  <a:gd name="T36" fmla="*/ 196 w 205"/>
                  <a:gd name="T37" fmla="*/ 38 h 225"/>
                  <a:gd name="T38" fmla="*/ 179 w 205"/>
                  <a:gd name="T39" fmla="*/ 17 h 225"/>
                  <a:gd name="T40" fmla="*/ 150 w 205"/>
                  <a:gd name="T41" fmla="*/ 4 h 225"/>
                  <a:gd name="T42" fmla="*/ 114 w 205"/>
                  <a:gd name="T43" fmla="*/ 0 h 225"/>
                  <a:gd name="T44" fmla="*/ 66 w 205"/>
                  <a:gd name="T45" fmla="*/ 8 h 225"/>
                  <a:gd name="T46" fmla="*/ 31 w 205"/>
                  <a:gd name="T47" fmla="*/ 32 h 225"/>
                  <a:gd name="T48" fmla="*/ 8 w 205"/>
                  <a:gd name="T49" fmla="*/ 69 h 225"/>
                  <a:gd name="T50" fmla="*/ 0 w 205"/>
                  <a:gd name="T51" fmla="*/ 115 h 225"/>
                  <a:gd name="T52" fmla="*/ 8 w 205"/>
                  <a:gd name="T53" fmla="*/ 157 h 225"/>
                  <a:gd name="T54" fmla="*/ 30 w 205"/>
                  <a:gd name="T55" fmla="*/ 193 h 225"/>
                  <a:gd name="T56" fmla="*/ 64 w 205"/>
                  <a:gd name="T57" fmla="*/ 217 h 225"/>
                  <a:gd name="T58" fmla="*/ 110 w 205"/>
                  <a:gd name="T59" fmla="*/ 225 h 225"/>
                  <a:gd name="T60" fmla="*/ 157 w 205"/>
                  <a:gd name="T61" fmla="*/ 215 h 225"/>
                  <a:gd name="T62" fmla="*/ 192 w 205"/>
                  <a:gd name="T63" fmla="*/ 184 h 225"/>
                  <a:gd name="T64" fmla="*/ 196 w 205"/>
                  <a:gd name="T65" fmla="*/ 161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25">
                    <a:moveTo>
                      <a:pt x="196" y="161"/>
                    </a:moveTo>
                    <a:lnTo>
                      <a:pt x="186" y="175"/>
                    </a:lnTo>
                    <a:lnTo>
                      <a:pt x="174" y="188"/>
                    </a:lnTo>
                    <a:lnTo>
                      <a:pt x="160" y="197"/>
                    </a:lnTo>
                    <a:lnTo>
                      <a:pt x="144" y="205"/>
                    </a:lnTo>
                    <a:lnTo>
                      <a:pt x="126" y="207"/>
                    </a:lnTo>
                    <a:lnTo>
                      <a:pt x="109" y="205"/>
                    </a:lnTo>
                    <a:lnTo>
                      <a:pt x="93" y="199"/>
                    </a:lnTo>
                    <a:lnTo>
                      <a:pt x="81" y="192"/>
                    </a:lnTo>
                    <a:lnTo>
                      <a:pt x="71" y="181"/>
                    </a:lnTo>
                    <a:lnTo>
                      <a:pt x="64" y="169"/>
                    </a:lnTo>
                    <a:lnTo>
                      <a:pt x="59" y="155"/>
                    </a:lnTo>
                    <a:lnTo>
                      <a:pt x="55" y="140"/>
                    </a:lnTo>
                    <a:lnTo>
                      <a:pt x="52" y="125"/>
                    </a:lnTo>
                    <a:lnTo>
                      <a:pt x="52" y="110"/>
                    </a:lnTo>
                    <a:lnTo>
                      <a:pt x="52" y="96"/>
                    </a:lnTo>
                    <a:lnTo>
                      <a:pt x="55" y="81"/>
                    </a:lnTo>
                    <a:lnTo>
                      <a:pt x="57" y="67"/>
                    </a:lnTo>
                    <a:lnTo>
                      <a:pt x="62" y="53"/>
                    </a:lnTo>
                    <a:lnTo>
                      <a:pt x="68" y="40"/>
                    </a:lnTo>
                    <a:lnTo>
                      <a:pt x="76" y="28"/>
                    </a:lnTo>
                    <a:lnTo>
                      <a:pt x="87" y="19"/>
                    </a:lnTo>
                    <a:lnTo>
                      <a:pt x="99" y="14"/>
                    </a:lnTo>
                    <a:lnTo>
                      <a:pt x="115" y="12"/>
                    </a:lnTo>
                    <a:lnTo>
                      <a:pt x="128" y="13"/>
                    </a:lnTo>
                    <a:lnTo>
                      <a:pt x="139" y="18"/>
                    </a:lnTo>
                    <a:lnTo>
                      <a:pt x="147" y="25"/>
                    </a:lnTo>
                    <a:lnTo>
                      <a:pt x="154" y="34"/>
                    </a:lnTo>
                    <a:lnTo>
                      <a:pt x="156" y="46"/>
                    </a:lnTo>
                    <a:lnTo>
                      <a:pt x="157" y="56"/>
                    </a:lnTo>
                    <a:lnTo>
                      <a:pt x="161" y="63"/>
                    </a:lnTo>
                    <a:lnTo>
                      <a:pt x="169" y="69"/>
                    </a:lnTo>
                    <a:lnTo>
                      <a:pt x="178" y="71"/>
                    </a:lnTo>
                    <a:lnTo>
                      <a:pt x="186" y="70"/>
                    </a:lnTo>
                    <a:lnTo>
                      <a:pt x="193" y="66"/>
                    </a:lnTo>
                    <a:lnTo>
                      <a:pt x="198" y="59"/>
                    </a:lnTo>
                    <a:lnTo>
                      <a:pt x="199" y="50"/>
                    </a:lnTo>
                    <a:lnTo>
                      <a:pt x="196" y="38"/>
                    </a:lnTo>
                    <a:lnTo>
                      <a:pt x="189" y="27"/>
                    </a:lnTo>
                    <a:lnTo>
                      <a:pt x="179" y="17"/>
                    </a:lnTo>
                    <a:lnTo>
                      <a:pt x="166" y="9"/>
                    </a:lnTo>
                    <a:lnTo>
                      <a:pt x="150" y="4"/>
                    </a:lnTo>
                    <a:lnTo>
                      <a:pt x="132" y="1"/>
                    </a:lnTo>
                    <a:lnTo>
                      <a:pt x="114" y="0"/>
                    </a:lnTo>
                    <a:lnTo>
                      <a:pt x="89" y="2"/>
                    </a:lnTo>
                    <a:lnTo>
                      <a:pt x="66" y="8"/>
                    </a:lnTo>
                    <a:lnTo>
                      <a:pt x="47" y="18"/>
                    </a:lnTo>
                    <a:lnTo>
                      <a:pt x="31" y="32"/>
                    </a:lnTo>
                    <a:lnTo>
                      <a:pt x="18" y="49"/>
                    </a:lnTo>
                    <a:lnTo>
                      <a:pt x="8" y="69"/>
                    </a:lnTo>
                    <a:lnTo>
                      <a:pt x="2" y="90"/>
                    </a:lnTo>
                    <a:lnTo>
                      <a:pt x="0" y="115"/>
                    </a:lnTo>
                    <a:lnTo>
                      <a:pt x="2" y="137"/>
                    </a:lnTo>
                    <a:lnTo>
                      <a:pt x="8" y="157"/>
                    </a:lnTo>
                    <a:lnTo>
                      <a:pt x="17" y="177"/>
                    </a:lnTo>
                    <a:lnTo>
                      <a:pt x="30" y="193"/>
                    </a:lnTo>
                    <a:lnTo>
                      <a:pt x="45" y="207"/>
                    </a:lnTo>
                    <a:lnTo>
                      <a:pt x="64" y="217"/>
                    </a:lnTo>
                    <a:lnTo>
                      <a:pt x="85" y="223"/>
                    </a:lnTo>
                    <a:lnTo>
                      <a:pt x="110" y="225"/>
                    </a:lnTo>
                    <a:lnTo>
                      <a:pt x="134" y="223"/>
                    </a:lnTo>
                    <a:lnTo>
                      <a:pt x="157" y="215"/>
                    </a:lnTo>
                    <a:lnTo>
                      <a:pt x="177" y="202"/>
                    </a:lnTo>
                    <a:lnTo>
                      <a:pt x="192" y="184"/>
                    </a:lnTo>
                    <a:lnTo>
                      <a:pt x="205" y="163"/>
                    </a:lnTo>
                    <a:lnTo>
                      <a:pt x="196" y="1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10" name="Freeform 26"/>
              <p:cNvSpPr>
                <a:spLocks/>
              </p:cNvSpPr>
              <p:nvPr/>
            </p:nvSpPr>
            <p:spPr bwMode="gray">
              <a:xfrm>
                <a:off x="10252075" y="1673226"/>
                <a:ext cx="84138" cy="111125"/>
              </a:xfrm>
              <a:custGeom>
                <a:avLst/>
                <a:gdLst>
                  <a:gd name="T0" fmla="*/ 110 w 265"/>
                  <a:gd name="T1" fmla="*/ 340 h 349"/>
                  <a:gd name="T2" fmla="*/ 90 w 265"/>
                  <a:gd name="T3" fmla="*/ 337 h 349"/>
                  <a:gd name="T4" fmla="*/ 81 w 265"/>
                  <a:gd name="T5" fmla="*/ 325 h 349"/>
                  <a:gd name="T6" fmla="*/ 80 w 265"/>
                  <a:gd name="T7" fmla="*/ 181 h 349"/>
                  <a:gd name="T8" fmla="*/ 94 w 265"/>
                  <a:gd name="T9" fmla="*/ 165 h 349"/>
                  <a:gd name="T10" fmla="*/ 111 w 265"/>
                  <a:gd name="T11" fmla="*/ 154 h 349"/>
                  <a:gd name="T12" fmla="*/ 138 w 265"/>
                  <a:gd name="T13" fmla="*/ 149 h 349"/>
                  <a:gd name="T14" fmla="*/ 164 w 265"/>
                  <a:gd name="T15" fmla="*/ 157 h 349"/>
                  <a:gd name="T16" fmla="*/ 179 w 265"/>
                  <a:gd name="T17" fmla="*/ 177 h 349"/>
                  <a:gd name="T18" fmla="*/ 185 w 265"/>
                  <a:gd name="T19" fmla="*/ 206 h 349"/>
                  <a:gd name="T20" fmla="*/ 184 w 265"/>
                  <a:gd name="T21" fmla="*/ 325 h 349"/>
                  <a:gd name="T22" fmla="*/ 175 w 265"/>
                  <a:gd name="T23" fmla="*/ 337 h 349"/>
                  <a:gd name="T24" fmla="*/ 156 w 265"/>
                  <a:gd name="T25" fmla="*/ 340 h 349"/>
                  <a:gd name="T26" fmla="*/ 265 w 265"/>
                  <a:gd name="T27" fmla="*/ 349 h 349"/>
                  <a:gd name="T28" fmla="*/ 253 w 265"/>
                  <a:gd name="T29" fmla="*/ 339 h 349"/>
                  <a:gd name="T30" fmla="*/ 238 w 265"/>
                  <a:gd name="T31" fmla="*/ 333 h 349"/>
                  <a:gd name="T32" fmla="*/ 233 w 265"/>
                  <a:gd name="T33" fmla="*/ 312 h 349"/>
                  <a:gd name="T34" fmla="*/ 232 w 265"/>
                  <a:gd name="T35" fmla="*/ 190 h 349"/>
                  <a:gd name="T36" fmla="*/ 219 w 265"/>
                  <a:gd name="T37" fmla="*/ 159 h 349"/>
                  <a:gd name="T38" fmla="*/ 199 w 265"/>
                  <a:gd name="T39" fmla="*/ 140 h 349"/>
                  <a:gd name="T40" fmla="*/ 176 w 265"/>
                  <a:gd name="T41" fmla="*/ 131 h 349"/>
                  <a:gd name="T42" fmla="*/ 156 w 265"/>
                  <a:gd name="T43" fmla="*/ 129 h 349"/>
                  <a:gd name="T44" fmla="*/ 120 w 265"/>
                  <a:gd name="T45" fmla="*/ 135 h 349"/>
                  <a:gd name="T46" fmla="*/ 93 w 265"/>
                  <a:gd name="T47" fmla="*/ 152 h 349"/>
                  <a:gd name="T48" fmla="*/ 80 w 265"/>
                  <a:gd name="T49" fmla="*/ 0 h 349"/>
                  <a:gd name="T50" fmla="*/ 29 w 265"/>
                  <a:gd name="T51" fmla="*/ 18 h 349"/>
                  <a:gd name="T52" fmla="*/ 3 w 265"/>
                  <a:gd name="T53" fmla="*/ 31 h 349"/>
                  <a:gd name="T54" fmla="*/ 20 w 265"/>
                  <a:gd name="T55" fmla="*/ 35 h 349"/>
                  <a:gd name="T56" fmla="*/ 30 w 265"/>
                  <a:gd name="T57" fmla="*/ 46 h 349"/>
                  <a:gd name="T58" fmla="*/ 32 w 265"/>
                  <a:gd name="T59" fmla="*/ 312 h 349"/>
                  <a:gd name="T60" fmla="*/ 28 w 265"/>
                  <a:gd name="T61" fmla="*/ 333 h 349"/>
                  <a:gd name="T62" fmla="*/ 13 w 265"/>
                  <a:gd name="T63" fmla="*/ 339 h 349"/>
                  <a:gd name="T64" fmla="*/ 0 w 265"/>
                  <a:gd name="T65" fmla="*/ 349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5" h="349">
                    <a:moveTo>
                      <a:pt x="110" y="349"/>
                    </a:move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181"/>
                    </a:lnTo>
                    <a:lnTo>
                      <a:pt x="87" y="173"/>
                    </a:lnTo>
                    <a:lnTo>
                      <a:pt x="94" y="165"/>
                    </a:lnTo>
                    <a:lnTo>
                      <a:pt x="103" y="159"/>
                    </a:lnTo>
                    <a:lnTo>
                      <a:pt x="111" y="154"/>
                    </a:lnTo>
                    <a:lnTo>
                      <a:pt x="123" y="150"/>
                    </a:lnTo>
                    <a:lnTo>
                      <a:pt x="138" y="149"/>
                    </a:lnTo>
                    <a:lnTo>
                      <a:pt x="152" y="150"/>
                    </a:lnTo>
                    <a:lnTo>
                      <a:pt x="164" y="157"/>
                    </a:lnTo>
                    <a:lnTo>
                      <a:pt x="173" y="165"/>
                    </a:lnTo>
                    <a:lnTo>
                      <a:pt x="179" y="177"/>
                    </a:lnTo>
                    <a:lnTo>
                      <a:pt x="184" y="191"/>
                    </a:lnTo>
                    <a:lnTo>
                      <a:pt x="185" y="206"/>
                    </a:lnTo>
                    <a:lnTo>
                      <a:pt x="185" y="312"/>
                    </a:lnTo>
                    <a:lnTo>
                      <a:pt x="184" y="325"/>
                    </a:lnTo>
                    <a:lnTo>
                      <a:pt x="180" y="333"/>
                    </a:lnTo>
                    <a:lnTo>
                      <a:pt x="175" y="337"/>
                    </a:lnTo>
                    <a:lnTo>
                      <a:pt x="166" y="339"/>
                    </a:lnTo>
                    <a:lnTo>
                      <a:pt x="156" y="340"/>
                    </a:lnTo>
                    <a:lnTo>
                      <a:pt x="156" y="349"/>
                    </a:lnTo>
                    <a:lnTo>
                      <a:pt x="265" y="349"/>
                    </a:lnTo>
                    <a:lnTo>
                      <a:pt x="265" y="340"/>
                    </a:lnTo>
                    <a:lnTo>
                      <a:pt x="253" y="339"/>
                    </a:lnTo>
                    <a:lnTo>
                      <a:pt x="243" y="337"/>
                    </a:lnTo>
                    <a:lnTo>
                      <a:pt x="238" y="333"/>
                    </a:lnTo>
                    <a:lnTo>
                      <a:pt x="234" y="325"/>
                    </a:lnTo>
                    <a:lnTo>
                      <a:pt x="233" y="312"/>
                    </a:lnTo>
                    <a:lnTo>
                      <a:pt x="233" y="212"/>
                    </a:lnTo>
                    <a:lnTo>
                      <a:pt x="232" y="190"/>
                    </a:lnTo>
                    <a:lnTo>
                      <a:pt x="227" y="173"/>
                    </a:lnTo>
                    <a:lnTo>
                      <a:pt x="219" y="159"/>
                    </a:lnTo>
                    <a:lnTo>
                      <a:pt x="210" y="148"/>
                    </a:lnTo>
                    <a:lnTo>
                      <a:pt x="199" y="140"/>
                    </a:lnTo>
                    <a:lnTo>
                      <a:pt x="188" y="134"/>
                    </a:lnTo>
                    <a:lnTo>
                      <a:pt x="176" y="131"/>
                    </a:lnTo>
                    <a:lnTo>
                      <a:pt x="165" y="129"/>
                    </a:lnTo>
                    <a:lnTo>
                      <a:pt x="156" y="129"/>
                    </a:lnTo>
                    <a:lnTo>
                      <a:pt x="137" y="130"/>
                    </a:lnTo>
                    <a:lnTo>
                      <a:pt x="120" y="135"/>
                    </a:lnTo>
                    <a:lnTo>
                      <a:pt x="106" y="143"/>
                    </a:lnTo>
                    <a:lnTo>
                      <a:pt x="93" y="152"/>
                    </a:lnTo>
                    <a:lnTo>
                      <a:pt x="80" y="163"/>
                    </a:lnTo>
                    <a:lnTo>
                      <a:pt x="80" y="0"/>
                    </a:lnTo>
                    <a:lnTo>
                      <a:pt x="55" y="9"/>
                    </a:lnTo>
                    <a:lnTo>
                      <a:pt x="29" y="18"/>
                    </a:lnTo>
                    <a:lnTo>
                      <a:pt x="3" y="26"/>
                    </a:lnTo>
                    <a:lnTo>
                      <a:pt x="3" y="31"/>
                    </a:lnTo>
                    <a:lnTo>
                      <a:pt x="12" y="33"/>
                    </a:lnTo>
                    <a:lnTo>
                      <a:pt x="20" y="35"/>
                    </a:lnTo>
                    <a:lnTo>
                      <a:pt x="26" y="39"/>
                    </a:lnTo>
                    <a:lnTo>
                      <a:pt x="30" y="46"/>
                    </a:lnTo>
                    <a:lnTo>
                      <a:pt x="32" y="53"/>
                    </a:lnTo>
                    <a:lnTo>
                      <a:pt x="32" y="312"/>
                    </a:lnTo>
                    <a:lnTo>
                      <a:pt x="30" y="325"/>
                    </a:lnTo>
                    <a:lnTo>
                      <a:pt x="28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11" name="Freeform 27"/>
              <p:cNvSpPr>
                <a:spLocks/>
              </p:cNvSpPr>
              <p:nvPr/>
            </p:nvSpPr>
            <p:spPr bwMode="gray">
              <a:xfrm>
                <a:off x="9336088" y="1714501"/>
                <a:ext cx="34925" cy="69850"/>
              </a:xfrm>
              <a:custGeom>
                <a:avLst/>
                <a:gdLst>
                  <a:gd name="T0" fmla="*/ 112 w 112"/>
                  <a:gd name="T1" fmla="*/ 223 h 223"/>
                  <a:gd name="T2" fmla="*/ 112 w 112"/>
                  <a:gd name="T3" fmla="*/ 214 h 223"/>
                  <a:gd name="T4" fmla="*/ 101 w 112"/>
                  <a:gd name="T5" fmla="*/ 213 h 223"/>
                  <a:gd name="T6" fmla="*/ 92 w 112"/>
                  <a:gd name="T7" fmla="*/ 211 h 223"/>
                  <a:gd name="T8" fmla="*/ 85 w 112"/>
                  <a:gd name="T9" fmla="*/ 207 h 223"/>
                  <a:gd name="T10" fmla="*/ 83 w 112"/>
                  <a:gd name="T11" fmla="*/ 199 h 223"/>
                  <a:gd name="T12" fmla="*/ 82 w 112"/>
                  <a:gd name="T13" fmla="*/ 186 h 223"/>
                  <a:gd name="T14" fmla="*/ 82 w 112"/>
                  <a:gd name="T15" fmla="*/ 0 h 223"/>
                  <a:gd name="T16" fmla="*/ 55 w 112"/>
                  <a:gd name="T17" fmla="*/ 8 h 223"/>
                  <a:gd name="T18" fmla="*/ 28 w 112"/>
                  <a:gd name="T19" fmla="*/ 18 h 223"/>
                  <a:gd name="T20" fmla="*/ 2 w 112"/>
                  <a:gd name="T21" fmla="*/ 26 h 223"/>
                  <a:gd name="T22" fmla="*/ 2 w 112"/>
                  <a:gd name="T23" fmla="*/ 31 h 223"/>
                  <a:gd name="T24" fmla="*/ 13 w 112"/>
                  <a:gd name="T25" fmla="*/ 33 h 223"/>
                  <a:gd name="T26" fmla="*/ 23 w 112"/>
                  <a:gd name="T27" fmla="*/ 36 h 223"/>
                  <a:gd name="T28" fmla="*/ 28 w 112"/>
                  <a:gd name="T29" fmla="*/ 42 h 223"/>
                  <a:gd name="T30" fmla="*/ 32 w 112"/>
                  <a:gd name="T31" fmla="*/ 50 h 223"/>
                  <a:gd name="T32" fmla="*/ 33 w 112"/>
                  <a:gd name="T33" fmla="*/ 59 h 223"/>
                  <a:gd name="T34" fmla="*/ 33 w 112"/>
                  <a:gd name="T35" fmla="*/ 66 h 223"/>
                  <a:gd name="T36" fmla="*/ 33 w 112"/>
                  <a:gd name="T37" fmla="*/ 186 h 223"/>
                  <a:gd name="T38" fmla="*/ 32 w 112"/>
                  <a:gd name="T39" fmla="*/ 199 h 223"/>
                  <a:gd name="T40" fmla="*/ 28 w 112"/>
                  <a:gd name="T41" fmla="*/ 207 h 223"/>
                  <a:gd name="T42" fmla="*/ 23 w 112"/>
                  <a:gd name="T43" fmla="*/ 211 h 223"/>
                  <a:gd name="T44" fmla="*/ 13 w 112"/>
                  <a:gd name="T45" fmla="*/ 213 h 223"/>
                  <a:gd name="T46" fmla="*/ 0 w 112"/>
                  <a:gd name="T47" fmla="*/ 214 h 223"/>
                  <a:gd name="T48" fmla="*/ 0 w 112"/>
                  <a:gd name="T49" fmla="*/ 223 h 223"/>
                  <a:gd name="T50" fmla="*/ 112 w 112"/>
                  <a:gd name="T51" fmla="*/ 223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2" h="223">
                    <a:moveTo>
                      <a:pt x="112" y="223"/>
                    </a:moveTo>
                    <a:lnTo>
                      <a:pt x="112" y="214"/>
                    </a:lnTo>
                    <a:lnTo>
                      <a:pt x="101" y="213"/>
                    </a:lnTo>
                    <a:lnTo>
                      <a:pt x="92" y="211"/>
                    </a:lnTo>
                    <a:lnTo>
                      <a:pt x="85" y="207"/>
                    </a:lnTo>
                    <a:lnTo>
                      <a:pt x="83" y="199"/>
                    </a:lnTo>
                    <a:lnTo>
                      <a:pt x="82" y="186"/>
                    </a:lnTo>
                    <a:lnTo>
                      <a:pt x="82" y="0"/>
                    </a:lnTo>
                    <a:lnTo>
                      <a:pt x="55" y="8"/>
                    </a:lnTo>
                    <a:lnTo>
                      <a:pt x="28" y="18"/>
                    </a:lnTo>
                    <a:lnTo>
                      <a:pt x="2" y="26"/>
                    </a:lnTo>
                    <a:lnTo>
                      <a:pt x="2" y="31"/>
                    </a:lnTo>
                    <a:lnTo>
                      <a:pt x="13" y="33"/>
                    </a:lnTo>
                    <a:lnTo>
                      <a:pt x="23" y="36"/>
                    </a:lnTo>
                    <a:lnTo>
                      <a:pt x="28" y="42"/>
                    </a:lnTo>
                    <a:lnTo>
                      <a:pt x="32" y="50"/>
                    </a:lnTo>
                    <a:lnTo>
                      <a:pt x="33" y="59"/>
                    </a:lnTo>
                    <a:lnTo>
                      <a:pt x="33" y="66"/>
                    </a:lnTo>
                    <a:lnTo>
                      <a:pt x="33" y="186"/>
                    </a:lnTo>
                    <a:lnTo>
                      <a:pt x="32" y="199"/>
                    </a:lnTo>
                    <a:lnTo>
                      <a:pt x="28" y="207"/>
                    </a:lnTo>
                    <a:lnTo>
                      <a:pt x="23" y="211"/>
                    </a:lnTo>
                    <a:lnTo>
                      <a:pt x="13" y="213"/>
                    </a:lnTo>
                    <a:lnTo>
                      <a:pt x="0" y="214"/>
                    </a:lnTo>
                    <a:lnTo>
                      <a:pt x="0" y="223"/>
                    </a:lnTo>
                    <a:lnTo>
                      <a:pt x="112" y="22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12" name="Freeform 28"/>
              <p:cNvSpPr>
                <a:spLocks/>
              </p:cNvSpPr>
              <p:nvPr/>
            </p:nvSpPr>
            <p:spPr bwMode="gray">
              <a:xfrm>
                <a:off x="9344025" y="1684338"/>
                <a:ext cx="17463" cy="17463"/>
              </a:xfrm>
              <a:custGeom>
                <a:avLst/>
                <a:gdLst>
                  <a:gd name="T0" fmla="*/ 0 w 56"/>
                  <a:gd name="T1" fmla="*/ 28 h 56"/>
                  <a:gd name="T2" fmla="*/ 2 w 56"/>
                  <a:gd name="T3" fmla="*/ 17 h 56"/>
                  <a:gd name="T4" fmla="*/ 8 w 56"/>
                  <a:gd name="T5" fmla="*/ 8 h 56"/>
                  <a:gd name="T6" fmla="*/ 17 w 56"/>
                  <a:gd name="T7" fmla="*/ 2 h 56"/>
                  <a:gd name="T8" fmla="*/ 28 w 56"/>
                  <a:gd name="T9" fmla="*/ 0 h 56"/>
                  <a:gd name="T10" fmla="*/ 39 w 56"/>
                  <a:gd name="T11" fmla="*/ 2 h 56"/>
                  <a:gd name="T12" fmla="*/ 48 w 56"/>
                  <a:gd name="T13" fmla="*/ 8 h 56"/>
                  <a:gd name="T14" fmla="*/ 54 w 56"/>
                  <a:gd name="T15" fmla="*/ 17 h 56"/>
                  <a:gd name="T16" fmla="*/ 56 w 56"/>
                  <a:gd name="T17" fmla="*/ 28 h 56"/>
                  <a:gd name="T18" fmla="*/ 54 w 56"/>
                  <a:gd name="T19" fmla="*/ 39 h 56"/>
                  <a:gd name="T20" fmla="*/ 48 w 56"/>
                  <a:gd name="T21" fmla="*/ 48 h 56"/>
                  <a:gd name="T22" fmla="*/ 39 w 56"/>
                  <a:gd name="T23" fmla="*/ 54 h 56"/>
                  <a:gd name="T24" fmla="*/ 28 w 56"/>
                  <a:gd name="T25" fmla="*/ 56 h 56"/>
                  <a:gd name="T26" fmla="*/ 17 w 56"/>
                  <a:gd name="T27" fmla="*/ 54 h 56"/>
                  <a:gd name="T28" fmla="*/ 8 w 56"/>
                  <a:gd name="T29" fmla="*/ 48 h 56"/>
                  <a:gd name="T30" fmla="*/ 2 w 56"/>
                  <a:gd name="T31" fmla="*/ 39 h 56"/>
                  <a:gd name="T32" fmla="*/ 0 w 56"/>
                  <a:gd name="T33" fmla="*/ 28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6" h="56">
                    <a:moveTo>
                      <a:pt x="0" y="28"/>
                    </a:moveTo>
                    <a:lnTo>
                      <a:pt x="2" y="17"/>
                    </a:lnTo>
                    <a:lnTo>
                      <a:pt x="8" y="8"/>
                    </a:lnTo>
                    <a:lnTo>
                      <a:pt x="17" y="2"/>
                    </a:lnTo>
                    <a:lnTo>
                      <a:pt x="28" y="0"/>
                    </a:lnTo>
                    <a:lnTo>
                      <a:pt x="39" y="2"/>
                    </a:lnTo>
                    <a:lnTo>
                      <a:pt x="48" y="8"/>
                    </a:lnTo>
                    <a:lnTo>
                      <a:pt x="54" y="17"/>
                    </a:lnTo>
                    <a:lnTo>
                      <a:pt x="56" y="28"/>
                    </a:lnTo>
                    <a:lnTo>
                      <a:pt x="54" y="39"/>
                    </a:lnTo>
                    <a:lnTo>
                      <a:pt x="48" y="48"/>
                    </a:lnTo>
                    <a:lnTo>
                      <a:pt x="39" y="54"/>
                    </a:lnTo>
                    <a:lnTo>
                      <a:pt x="28" y="56"/>
                    </a:lnTo>
                    <a:lnTo>
                      <a:pt x="17" y="54"/>
                    </a:lnTo>
                    <a:lnTo>
                      <a:pt x="8" y="48"/>
                    </a:lnTo>
                    <a:lnTo>
                      <a:pt x="2" y="39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13" name="Freeform 29"/>
              <p:cNvSpPr>
                <a:spLocks noEditPoints="1"/>
              </p:cNvSpPr>
              <p:nvPr/>
            </p:nvSpPr>
            <p:spPr bwMode="gray">
              <a:xfrm>
                <a:off x="9490075" y="1714501"/>
                <a:ext cx="66675" cy="71438"/>
              </a:xfrm>
              <a:custGeom>
                <a:avLst/>
                <a:gdLst>
                  <a:gd name="T0" fmla="*/ 58 w 210"/>
                  <a:gd name="T1" fmla="*/ 69 h 225"/>
                  <a:gd name="T2" fmla="*/ 159 w 210"/>
                  <a:gd name="T3" fmla="*/ 69 h 225"/>
                  <a:gd name="T4" fmla="*/ 158 w 210"/>
                  <a:gd name="T5" fmla="*/ 52 h 225"/>
                  <a:gd name="T6" fmla="*/ 153 w 210"/>
                  <a:gd name="T7" fmla="*/ 38 h 225"/>
                  <a:gd name="T8" fmla="*/ 145 w 210"/>
                  <a:gd name="T9" fmla="*/ 26 h 225"/>
                  <a:gd name="T10" fmla="*/ 136 w 210"/>
                  <a:gd name="T11" fmla="*/ 18 h 225"/>
                  <a:gd name="T12" fmla="*/ 126 w 210"/>
                  <a:gd name="T13" fmla="*/ 14 h 225"/>
                  <a:gd name="T14" fmla="*/ 114 w 210"/>
                  <a:gd name="T15" fmla="*/ 12 h 225"/>
                  <a:gd name="T16" fmla="*/ 99 w 210"/>
                  <a:gd name="T17" fmla="*/ 14 h 225"/>
                  <a:gd name="T18" fmla="*/ 86 w 210"/>
                  <a:gd name="T19" fmla="*/ 21 h 225"/>
                  <a:gd name="T20" fmla="*/ 74 w 210"/>
                  <a:gd name="T21" fmla="*/ 33 h 225"/>
                  <a:gd name="T22" fmla="*/ 64 w 210"/>
                  <a:gd name="T23" fmla="*/ 49 h 225"/>
                  <a:gd name="T24" fmla="*/ 58 w 210"/>
                  <a:gd name="T25" fmla="*/ 69 h 225"/>
                  <a:gd name="T26" fmla="*/ 55 w 210"/>
                  <a:gd name="T27" fmla="*/ 84 h 225"/>
                  <a:gd name="T28" fmla="*/ 53 w 210"/>
                  <a:gd name="T29" fmla="*/ 110 h 225"/>
                  <a:gd name="T30" fmla="*/ 54 w 210"/>
                  <a:gd name="T31" fmla="*/ 129 h 225"/>
                  <a:gd name="T32" fmla="*/ 56 w 210"/>
                  <a:gd name="T33" fmla="*/ 147 h 225"/>
                  <a:gd name="T34" fmla="*/ 61 w 210"/>
                  <a:gd name="T35" fmla="*/ 164 h 225"/>
                  <a:gd name="T36" fmla="*/ 69 w 210"/>
                  <a:gd name="T37" fmla="*/ 178 h 225"/>
                  <a:gd name="T38" fmla="*/ 80 w 210"/>
                  <a:gd name="T39" fmla="*/ 190 h 225"/>
                  <a:gd name="T40" fmla="*/ 92 w 210"/>
                  <a:gd name="T41" fmla="*/ 199 h 225"/>
                  <a:gd name="T42" fmla="*/ 109 w 210"/>
                  <a:gd name="T43" fmla="*/ 205 h 225"/>
                  <a:gd name="T44" fmla="*/ 129 w 210"/>
                  <a:gd name="T45" fmla="*/ 207 h 225"/>
                  <a:gd name="T46" fmla="*/ 144 w 210"/>
                  <a:gd name="T47" fmla="*/ 205 h 225"/>
                  <a:gd name="T48" fmla="*/ 159 w 210"/>
                  <a:gd name="T49" fmla="*/ 198 h 225"/>
                  <a:gd name="T50" fmla="*/ 176 w 210"/>
                  <a:gd name="T51" fmla="*/ 190 h 225"/>
                  <a:gd name="T52" fmla="*/ 189 w 210"/>
                  <a:gd name="T53" fmla="*/ 177 h 225"/>
                  <a:gd name="T54" fmla="*/ 200 w 210"/>
                  <a:gd name="T55" fmla="*/ 161 h 225"/>
                  <a:gd name="T56" fmla="*/ 210 w 210"/>
                  <a:gd name="T57" fmla="*/ 163 h 225"/>
                  <a:gd name="T58" fmla="*/ 204 w 210"/>
                  <a:gd name="T59" fmla="*/ 175 h 225"/>
                  <a:gd name="T60" fmla="*/ 195 w 210"/>
                  <a:gd name="T61" fmla="*/ 188 h 225"/>
                  <a:gd name="T62" fmla="*/ 184 w 210"/>
                  <a:gd name="T63" fmla="*/ 199 h 225"/>
                  <a:gd name="T64" fmla="*/ 170 w 210"/>
                  <a:gd name="T65" fmla="*/ 210 h 225"/>
                  <a:gd name="T66" fmla="*/ 154 w 210"/>
                  <a:gd name="T67" fmla="*/ 218 h 225"/>
                  <a:gd name="T68" fmla="*/ 136 w 210"/>
                  <a:gd name="T69" fmla="*/ 224 h 225"/>
                  <a:gd name="T70" fmla="*/ 115 w 210"/>
                  <a:gd name="T71" fmla="*/ 225 h 225"/>
                  <a:gd name="T72" fmla="*/ 91 w 210"/>
                  <a:gd name="T73" fmla="*/ 224 h 225"/>
                  <a:gd name="T74" fmla="*/ 70 w 210"/>
                  <a:gd name="T75" fmla="*/ 218 h 225"/>
                  <a:gd name="T76" fmla="*/ 50 w 210"/>
                  <a:gd name="T77" fmla="*/ 208 h 225"/>
                  <a:gd name="T78" fmla="*/ 33 w 210"/>
                  <a:gd name="T79" fmla="*/ 195 h 225"/>
                  <a:gd name="T80" fmla="*/ 19 w 210"/>
                  <a:gd name="T81" fmla="*/ 179 h 225"/>
                  <a:gd name="T82" fmla="*/ 9 w 210"/>
                  <a:gd name="T83" fmla="*/ 161 h 225"/>
                  <a:gd name="T84" fmla="*/ 3 w 210"/>
                  <a:gd name="T85" fmla="*/ 139 h 225"/>
                  <a:gd name="T86" fmla="*/ 0 w 210"/>
                  <a:gd name="T87" fmla="*/ 115 h 225"/>
                  <a:gd name="T88" fmla="*/ 2 w 210"/>
                  <a:gd name="T89" fmla="*/ 91 h 225"/>
                  <a:gd name="T90" fmla="*/ 8 w 210"/>
                  <a:gd name="T91" fmla="*/ 70 h 225"/>
                  <a:gd name="T92" fmla="*/ 18 w 210"/>
                  <a:gd name="T93" fmla="*/ 50 h 225"/>
                  <a:gd name="T94" fmla="*/ 31 w 210"/>
                  <a:gd name="T95" fmla="*/ 33 h 225"/>
                  <a:gd name="T96" fmla="*/ 47 w 210"/>
                  <a:gd name="T97" fmla="*/ 19 h 225"/>
                  <a:gd name="T98" fmla="*/ 67 w 210"/>
                  <a:gd name="T99" fmla="*/ 8 h 225"/>
                  <a:gd name="T100" fmla="*/ 88 w 210"/>
                  <a:gd name="T101" fmla="*/ 2 h 225"/>
                  <a:gd name="T102" fmla="*/ 113 w 210"/>
                  <a:gd name="T103" fmla="*/ 0 h 225"/>
                  <a:gd name="T104" fmla="*/ 133 w 210"/>
                  <a:gd name="T105" fmla="*/ 1 h 225"/>
                  <a:gd name="T106" fmla="*/ 153 w 210"/>
                  <a:gd name="T107" fmla="*/ 6 h 225"/>
                  <a:gd name="T108" fmla="*/ 170 w 210"/>
                  <a:gd name="T109" fmla="*/ 15 h 225"/>
                  <a:gd name="T110" fmla="*/ 185 w 210"/>
                  <a:gd name="T111" fmla="*/ 27 h 225"/>
                  <a:gd name="T112" fmla="*/ 197 w 210"/>
                  <a:gd name="T113" fmla="*/ 43 h 225"/>
                  <a:gd name="T114" fmla="*/ 205 w 210"/>
                  <a:gd name="T115" fmla="*/ 61 h 225"/>
                  <a:gd name="T116" fmla="*/ 208 w 210"/>
                  <a:gd name="T117" fmla="*/ 84 h 225"/>
                  <a:gd name="T118" fmla="*/ 55 w 210"/>
                  <a:gd name="T119" fmla="*/ 84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10" h="225">
                    <a:moveTo>
                      <a:pt x="58" y="69"/>
                    </a:moveTo>
                    <a:lnTo>
                      <a:pt x="159" y="69"/>
                    </a:lnTo>
                    <a:lnTo>
                      <a:pt x="158" y="52"/>
                    </a:lnTo>
                    <a:lnTo>
                      <a:pt x="153" y="38"/>
                    </a:lnTo>
                    <a:lnTo>
                      <a:pt x="145" y="26"/>
                    </a:lnTo>
                    <a:lnTo>
                      <a:pt x="136" y="18"/>
                    </a:lnTo>
                    <a:lnTo>
                      <a:pt x="126" y="14"/>
                    </a:lnTo>
                    <a:lnTo>
                      <a:pt x="114" y="12"/>
                    </a:lnTo>
                    <a:lnTo>
                      <a:pt x="99" y="14"/>
                    </a:lnTo>
                    <a:lnTo>
                      <a:pt x="86" y="21"/>
                    </a:lnTo>
                    <a:lnTo>
                      <a:pt x="74" y="33"/>
                    </a:lnTo>
                    <a:lnTo>
                      <a:pt x="64" y="49"/>
                    </a:lnTo>
                    <a:lnTo>
                      <a:pt x="58" y="69"/>
                    </a:lnTo>
                    <a:close/>
                    <a:moveTo>
                      <a:pt x="55" y="84"/>
                    </a:moveTo>
                    <a:lnTo>
                      <a:pt x="53" y="110"/>
                    </a:lnTo>
                    <a:lnTo>
                      <a:pt x="54" y="129"/>
                    </a:lnTo>
                    <a:lnTo>
                      <a:pt x="56" y="147"/>
                    </a:lnTo>
                    <a:lnTo>
                      <a:pt x="61" y="164"/>
                    </a:lnTo>
                    <a:lnTo>
                      <a:pt x="69" y="178"/>
                    </a:lnTo>
                    <a:lnTo>
                      <a:pt x="80" y="190"/>
                    </a:lnTo>
                    <a:lnTo>
                      <a:pt x="92" y="199"/>
                    </a:lnTo>
                    <a:lnTo>
                      <a:pt x="109" y="205"/>
                    </a:lnTo>
                    <a:lnTo>
                      <a:pt x="129" y="207"/>
                    </a:lnTo>
                    <a:lnTo>
                      <a:pt x="144" y="205"/>
                    </a:lnTo>
                    <a:lnTo>
                      <a:pt x="159" y="198"/>
                    </a:lnTo>
                    <a:lnTo>
                      <a:pt x="176" y="190"/>
                    </a:lnTo>
                    <a:lnTo>
                      <a:pt x="189" y="177"/>
                    </a:lnTo>
                    <a:lnTo>
                      <a:pt x="200" y="161"/>
                    </a:lnTo>
                    <a:lnTo>
                      <a:pt x="210" y="163"/>
                    </a:lnTo>
                    <a:lnTo>
                      <a:pt x="204" y="175"/>
                    </a:lnTo>
                    <a:lnTo>
                      <a:pt x="195" y="188"/>
                    </a:lnTo>
                    <a:lnTo>
                      <a:pt x="184" y="199"/>
                    </a:lnTo>
                    <a:lnTo>
                      <a:pt x="170" y="210"/>
                    </a:lnTo>
                    <a:lnTo>
                      <a:pt x="154" y="218"/>
                    </a:lnTo>
                    <a:lnTo>
                      <a:pt x="136" y="224"/>
                    </a:lnTo>
                    <a:lnTo>
                      <a:pt x="115" y="225"/>
                    </a:lnTo>
                    <a:lnTo>
                      <a:pt x="91" y="224"/>
                    </a:lnTo>
                    <a:lnTo>
                      <a:pt x="70" y="218"/>
                    </a:lnTo>
                    <a:lnTo>
                      <a:pt x="50" y="208"/>
                    </a:lnTo>
                    <a:lnTo>
                      <a:pt x="33" y="195"/>
                    </a:lnTo>
                    <a:lnTo>
                      <a:pt x="19" y="179"/>
                    </a:lnTo>
                    <a:lnTo>
                      <a:pt x="9" y="161"/>
                    </a:lnTo>
                    <a:lnTo>
                      <a:pt x="3" y="139"/>
                    </a:lnTo>
                    <a:lnTo>
                      <a:pt x="0" y="115"/>
                    </a:lnTo>
                    <a:lnTo>
                      <a:pt x="2" y="91"/>
                    </a:lnTo>
                    <a:lnTo>
                      <a:pt x="8" y="70"/>
                    </a:lnTo>
                    <a:lnTo>
                      <a:pt x="18" y="50"/>
                    </a:lnTo>
                    <a:lnTo>
                      <a:pt x="31" y="33"/>
                    </a:lnTo>
                    <a:lnTo>
                      <a:pt x="47" y="19"/>
                    </a:lnTo>
                    <a:lnTo>
                      <a:pt x="67" y="8"/>
                    </a:lnTo>
                    <a:lnTo>
                      <a:pt x="88" y="2"/>
                    </a:lnTo>
                    <a:lnTo>
                      <a:pt x="113" y="0"/>
                    </a:lnTo>
                    <a:lnTo>
                      <a:pt x="133" y="1"/>
                    </a:lnTo>
                    <a:lnTo>
                      <a:pt x="153" y="6"/>
                    </a:lnTo>
                    <a:lnTo>
                      <a:pt x="170" y="15"/>
                    </a:lnTo>
                    <a:lnTo>
                      <a:pt x="185" y="27"/>
                    </a:lnTo>
                    <a:lnTo>
                      <a:pt x="197" y="43"/>
                    </a:lnTo>
                    <a:lnTo>
                      <a:pt x="205" y="61"/>
                    </a:lnTo>
                    <a:lnTo>
                      <a:pt x="208" y="84"/>
                    </a:lnTo>
                    <a:lnTo>
                      <a:pt x="55" y="8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14" name="Freeform 30"/>
              <p:cNvSpPr>
                <a:spLocks/>
              </p:cNvSpPr>
              <p:nvPr/>
            </p:nvSpPr>
            <p:spPr bwMode="gray">
              <a:xfrm>
                <a:off x="9720263" y="1716088"/>
                <a:ext cx="80963" cy="103188"/>
              </a:xfrm>
              <a:custGeom>
                <a:avLst/>
                <a:gdLst>
                  <a:gd name="T0" fmla="*/ 102 w 256"/>
                  <a:gd name="T1" fmla="*/ 261 h 323"/>
                  <a:gd name="T2" fmla="*/ 119 w 256"/>
                  <a:gd name="T3" fmla="*/ 220 h 323"/>
                  <a:gd name="T4" fmla="*/ 33 w 256"/>
                  <a:gd name="T5" fmla="*/ 36 h 323"/>
                  <a:gd name="T6" fmla="*/ 29 w 256"/>
                  <a:gd name="T7" fmla="*/ 27 h 323"/>
                  <a:gd name="T8" fmla="*/ 24 w 256"/>
                  <a:gd name="T9" fmla="*/ 21 h 323"/>
                  <a:gd name="T10" fmla="*/ 18 w 256"/>
                  <a:gd name="T11" fmla="*/ 14 h 323"/>
                  <a:gd name="T12" fmla="*/ 10 w 256"/>
                  <a:gd name="T13" fmla="*/ 11 h 323"/>
                  <a:gd name="T14" fmla="*/ 0 w 256"/>
                  <a:gd name="T15" fmla="*/ 10 h 323"/>
                  <a:gd name="T16" fmla="*/ 0 w 256"/>
                  <a:gd name="T17" fmla="*/ 0 h 323"/>
                  <a:gd name="T18" fmla="*/ 114 w 256"/>
                  <a:gd name="T19" fmla="*/ 0 h 323"/>
                  <a:gd name="T20" fmla="*/ 114 w 256"/>
                  <a:gd name="T21" fmla="*/ 10 h 323"/>
                  <a:gd name="T22" fmla="*/ 105 w 256"/>
                  <a:gd name="T23" fmla="*/ 10 h 323"/>
                  <a:gd name="T24" fmla="*/ 98 w 256"/>
                  <a:gd name="T25" fmla="*/ 11 h 323"/>
                  <a:gd name="T26" fmla="*/ 91 w 256"/>
                  <a:gd name="T27" fmla="*/ 13 h 323"/>
                  <a:gd name="T28" fmla="*/ 88 w 256"/>
                  <a:gd name="T29" fmla="*/ 20 h 323"/>
                  <a:gd name="T30" fmla="*/ 87 w 256"/>
                  <a:gd name="T31" fmla="*/ 27 h 323"/>
                  <a:gd name="T32" fmla="*/ 89 w 256"/>
                  <a:gd name="T33" fmla="*/ 38 h 323"/>
                  <a:gd name="T34" fmla="*/ 144 w 256"/>
                  <a:gd name="T35" fmla="*/ 164 h 323"/>
                  <a:gd name="T36" fmla="*/ 194 w 256"/>
                  <a:gd name="T37" fmla="*/ 50 h 323"/>
                  <a:gd name="T38" fmla="*/ 197 w 256"/>
                  <a:gd name="T39" fmla="*/ 42 h 323"/>
                  <a:gd name="T40" fmla="*/ 198 w 256"/>
                  <a:gd name="T41" fmla="*/ 34 h 323"/>
                  <a:gd name="T42" fmla="*/ 199 w 256"/>
                  <a:gd name="T43" fmla="*/ 25 h 323"/>
                  <a:gd name="T44" fmla="*/ 197 w 256"/>
                  <a:gd name="T45" fmla="*/ 18 h 323"/>
                  <a:gd name="T46" fmla="*/ 191 w 256"/>
                  <a:gd name="T47" fmla="*/ 13 h 323"/>
                  <a:gd name="T48" fmla="*/ 182 w 256"/>
                  <a:gd name="T49" fmla="*/ 10 h 323"/>
                  <a:gd name="T50" fmla="*/ 173 w 256"/>
                  <a:gd name="T51" fmla="*/ 10 h 323"/>
                  <a:gd name="T52" fmla="*/ 166 w 256"/>
                  <a:gd name="T53" fmla="*/ 10 h 323"/>
                  <a:gd name="T54" fmla="*/ 166 w 256"/>
                  <a:gd name="T55" fmla="*/ 0 h 323"/>
                  <a:gd name="T56" fmla="*/ 256 w 256"/>
                  <a:gd name="T57" fmla="*/ 0 h 323"/>
                  <a:gd name="T58" fmla="*/ 256 w 256"/>
                  <a:gd name="T59" fmla="*/ 10 h 323"/>
                  <a:gd name="T60" fmla="*/ 242 w 256"/>
                  <a:gd name="T61" fmla="*/ 11 h 323"/>
                  <a:gd name="T62" fmla="*/ 233 w 256"/>
                  <a:gd name="T63" fmla="*/ 15 h 323"/>
                  <a:gd name="T64" fmla="*/ 225 w 256"/>
                  <a:gd name="T65" fmla="*/ 22 h 323"/>
                  <a:gd name="T66" fmla="*/ 220 w 256"/>
                  <a:gd name="T67" fmla="*/ 30 h 323"/>
                  <a:gd name="T68" fmla="*/ 215 w 256"/>
                  <a:gd name="T69" fmla="*/ 40 h 323"/>
                  <a:gd name="T70" fmla="*/ 115 w 256"/>
                  <a:gd name="T71" fmla="*/ 270 h 323"/>
                  <a:gd name="T72" fmla="*/ 110 w 256"/>
                  <a:gd name="T73" fmla="*/ 282 h 323"/>
                  <a:gd name="T74" fmla="*/ 104 w 256"/>
                  <a:gd name="T75" fmla="*/ 294 h 323"/>
                  <a:gd name="T76" fmla="*/ 97 w 256"/>
                  <a:gd name="T77" fmla="*/ 304 h 323"/>
                  <a:gd name="T78" fmla="*/ 87 w 256"/>
                  <a:gd name="T79" fmla="*/ 314 h 323"/>
                  <a:gd name="T80" fmla="*/ 75 w 256"/>
                  <a:gd name="T81" fmla="*/ 321 h 323"/>
                  <a:gd name="T82" fmla="*/ 61 w 256"/>
                  <a:gd name="T83" fmla="*/ 323 h 323"/>
                  <a:gd name="T84" fmla="*/ 50 w 256"/>
                  <a:gd name="T85" fmla="*/ 320 h 323"/>
                  <a:gd name="T86" fmla="*/ 42 w 256"/>
                  <a:gd name="T87" fmla="*/ 312 h 323"/>
                  <a:gd name="T88" fmla="*/ 38 w 256"/>
                  <a:gd name="T89" fmla="*/ 302 h 323"/>
                  <a:gd name="T90" fmla="*/ 42 w 256"/>
                  <a:gd name="T91" fmla="*/ 292 h 323"/>
                  <a:gd name="T92" fmla="*/ 48 w 256"/>
                  <a:gd name="T93" fmla="*/ 285 h 323"/>
                  <a:gd name="T94" fmla="*/ 60 w 256"/>
                  <a:gd name="T95" fmla="*/ 282 h 323"/>
                  <a:gd name="T96" fmla="*/ 69 w 256"/>
                  <a:gd name="T97" fmla="*/ 284 h 323"/>
                  <a:gd name="T98" fmla="*/ 77 w 256"/>
                  <a:gd name="T99" fmla="*/ 285 h 323"/>
                  <a:gd name="T100" fmla="*/ 86 w 256"/>
                  <a:gd name="T101" fmla="*/ 283 h 323"/>
                  <a:gd name="T102" fmla="*/ 94 w 256"/>
                  <a:gd name="T103" fmla="*/ 277 h 323"/>
                  <a:gd name="T104" fmla="*/ 98 w 256"/>
                  <a:gd name="T105" fmla="*/ 269 h 323"/>
                  <a:gd name="T106" fmla="*/ 102 w 256"/>
                  <a:gd name="T107" fmla="*/ 261 h 3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56" h="323">
                    <a:moveTo>
                      <a:pt x="102" y="261"/>
                    </a:moveTo>
                    <a:lnTo>
                      <a:pt x="119" y="220"/>
                    </a:lnTo>
                    <a:lnTo>
                      <a:pt x="33" y="36"/>
                    </a:lnTo>
                    <a:lnTo>
                      <a:pt x="29" y="27"/>
                    </a:lnTo>
                    <a:lnTo>
                      <a:pt x="24" y="21"/>
                    </a:lnTo>
                    <a:lnTo>
                      <a:pt x="18" y="14"/>
                    </a:lnTo>
                    <a:lnTo>
                      <a:pt x="10" y="11"/>
                    </a:lnTo>
                    <a:lnTo>
                      <a:pt x="0" y="10"/>
                    </a:lnTo>
                    <a:lnTo>
                      <a:pt x="0" y="0"/>
                    </a:lnTo>
                    <a:lnTo>
                      <a:pt x="114" y="0"/>
                    </a:lnTo>
                    <a:lnTo>
                      <a:pt x="114" y="10"/>
                    </a:lnTo>
                    <a:lnTo>
                      <a:pt x="105" y="10"/>
                    </a:lnTo>
                    <a:lnTo>
                      <a:pt x="98" y="11"/>
                    </a:lnTo>
                    <a:lnTo>
                      <a:pt x="91" y="13"/>
                    </a:lnTo>
                    <a:lnTo>
                      <a:pt x="88" y="20"/>
                    </a:lnTo>
                    <a:lnTo>
                      <a:pt x="87" y="27"/>
                    </a:lnTo>
                    <a:lnTo>
                      <a:pt x="89" y="38"/>
                    </a:lnTo>
                    <a:lnTo>
                      <a:pt x="144" y="164"/>
                    </a:lnTo>
                    <a:lnTo>
                      <a:pt x="194" y="50"/>
                    </a:lnTo>
                    <a:lnTo>
                      <a:pt x="197" y="42"/>
                    </a:lnTo>
                    <a:lnTo>
                      <a:pt x="198" y="34"/>
                    </a:lnTo>
                    <a:lnTo>
                      <a:pt x="199" y="25"/>
                    </a:lnTo>
                    <a:lnTo>
                      <a:pt x="197" y="18"/>
                    </a:lnTo>
                    <a:lnTo>
                      <a:pt x="191" y="13"/>
                    </a:lnTo>
                    <a:lnTo>
                      <a:pt x="182" y="10"/>
                    </a:lnTo>
                    <a:lnTo>
                      <a:pt x="173" y="10"/>
                    </a:lnTo>
                    <a:lnTo>
                      <a:pt x="166" y="10"/>
                    </a:lnTo>
                    <a:lnTo>
                      <a:pt x="166" y="0"/>
                    </a:lnTo>
                    <a:lnTo>
                      <a:pt x="256" y="0"/>
                    </a:lnTo>
                    <a:lnTo>
                      <a:pt x="256" y="10"/>
                    </a:lnTo>
                    <a:lnTo>
                      <a:pt x="242" y="11"/>
                    </a:lnTo>
                    <a:lnTo>
                      <a:pt x="233" y="15"/>
                    </a:lnTo>
                    <a:lnTo>
                      <a:pt x="225" y="22"/>
                    </a:lnTo>
                    <a:lnTo>
                      <a:pt x="220" y="30"/>
                    </a:lnTo>
                    <a:lnTo>
                      <a:pt x="215" y="40"/>
                    </a:lnTo>
                    <a:lnTo>
                      <a:pt x="115" y="270"/>
                    </a:lnTo>
                    <a:lnTo>
                      <a:pt x="110" y="282"/>
                    </a:lnTo>
                    <a:lnTo>
                      <a:pt x="104" y="294"/>
                    </a:lnTo>
                    <a:lnTo>
                      <a:pt x="97" y="304"/>
                    </a:lnTo>
                    <a:lnTo>
                      <a:pt x="87" y="314"/>
                    </a:lnTo>
                    <a:lnTo>
                      <a:pt x="75" y="321"/>
                    </a:lnTo>
                    <a:lnTo>
                      <a:pt x="61" y="323"/>
                    </a:lnTo>
                    <a:lnTo>
                      <a:pt x="50" y="320"/>
                    </a:lnTo>
                    <a:lnTo>
                      <a:pt x="42" y="312"/>
                    </a:lnTo>
                    <a:lnTo>
                      <a:pt x="38" y="302"/>
                    </a:lnTo>
                    <a:lnTo>
                      <a:pt x="42" y="292"/>
                    </a:lnTo>
                    <a:lnTo>
                      <a:pt x="48" y="285"/>
                    </a:lnTo>
                    <a:lnTo>
                      <a:pt x="60" y="282"/>
                    </a:lnTo>
                    <a:lnTo>
                      <a:pt x="69" y="284"/>
                    </a:lnTo>
                    <a:lnTo>
                      <a:pt x="77" y="285"/>
                    </a:lnTo>
                    <a:lnTo>
                      <a:pt x="86" y="283"/>
                    </a:lnTo>
                    <a:lnTo>
                      <a:pt x="94" y="277"/>
                    </a:lnTo>
                    <a:lnTo>
                      <a:pt x="98" y="269"/>
                    </a:lnTo>
                    <a:lnTo>
                      <a:pt x="102" y="2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15" name="Freeform 31"/>
              <p:cNvSpPr>
                <a:spLocks noEditPoints="1"/>
              </p:cNvSpPr>
              <p:nvPr/>
            </p:nvSpPr>
            <p:spPr bwMode="gray">
              <a:xfrm>
                <a:off x="9842500" y="1693863"/>
                <a:ext cx="92075" cy="92075"/>
              </a:xfrm>
              <a:custGeom>
                <a:avLst/>
                <a:gdLst>
                  <a:gd name="T0" fmla="*/ 125 w 290"/>
                  <a:gd name="T1" fmla="*/ 73 h 289"/>
                  <a:gd name="T2" fmla="*/ 132 w 290"/>
                  <a:gd name="T3" fmla="*/ 34 h 289"/>
                  <a:gd name="T4" fmla="*/ 114 w 290"/>
                  <a:gd name="T5" fmla="*/ 12 h 289"/>
                  <a:gd name="T6" fmla="*/ 88 w 290"/>
                  <a:gd name="T7" fmla="*/ 17 h 289"/>
                  <a:gd name="T8" fmla="*/ 77 w 290"/>
                  <a:gd name="T9" fmla="*/ 39 h 289"/>
                  <a:gd name="T10" fmla="*/ 91 w 290"/>
                  <a:gd name="T11" fmla="*/ 83 h 289"/>
                  <a:gd name="T12" fmla="*/ 146 w 290"/>
                  <a:gd name="T13" fmla="*/ 243 h 289"/>
                  <a:gd name="T14" fmla="*/ 90 w 290"/>
                  <a:gd name="T15" fmla="*/ 165 h 289"/>
                  <a:gd name="T16" fmla="*/ 51 w 290"/>
                  <a:gd name="T17" fmla="*/ 172 h 289"/>
                  <a:gd name="T18" fmla="*/ 44 w 290"/>
                  <a:gd name="T19" fmla="*/ 226 h 289"/>
                  <a:gd name="T20" fmla="*/ 70 w 290"/>
                  <a:gd name="T21" fmla="*/ 259 h 289"/>
                  <a:gd name="T22" fmla="*/ 110 w 290"/>
                  <a:gd name="T23" fmla="*/ 264 h 289"/>
                  <a:gd name="T24" fmla="*/ 146 w 290"/>
                  <a:gd name="T25" fmla="*/ 243 h 289"/>
                  <a:gd name="T26" fmla="*/ 184 w 290"/>
                  <a:gd name="T27" fmla="*/ 227 h 289"/>
                  <a:gd name="T28" fmla="*/ 214 w 290"/>
                  <a:gd name="T29" fmla="*/ 254 h 289"/>
                  <a:gd name="T30" fmla="*/ 260 w 290"/>
                  <a:gd name="T31" fmla="*/ 260 h 289"/>
                  <a:gd name="T32" fmla="*/ 290 w 290"/>
                  <a:gd name="T33" fmla="*/ 248 h 289"/>
                  <a:gd name="T34" fmla="*/ 258 w 290"/>
                  <a:gd name="T35" fmla="*/ 281 h 289"/>
                  <a:gd name="T36" fmla="*/ 208 w 290"/>
                  <a:gd name="T37" fmla="*/ 287 h 289"/>
                  <a:gd name="T38" fmla="*/ 160 w 290"/>
                  <a:gd name="T39" fmla="*/ 259 h 289"/>
                  <a:gd name="T40" fmla="*/ 123 w 290"/>
                  <a:gd name="T41" fmla="*/ 280 h 289"/>
                  <a:gd name="T42" fmla="*/ 60 w 290"/>
                  <a:gd name="T43" fmla="*/ 288 h 289"/>
                  <a:gd name="T44" fmla="*/ 18 w 290"/>
                  <a:gd name="T45" fmla="*/ 266 h 289"/>
                  <a:gd name="T46" fmla="*/ 1 w 290"/>
                  <a:gd name="T47" fmla="*/ 229 h 289"/>
                  <a:gd name="T48" fmla="*/ 7 w 290"/>
                  <a:gd name="T49" fmla="*/ 185 h 289"/>
                  <a:gd name="T50" fmla="*/ 41 w 290"/>
                  <a:gd name="T51" fmla="*/ 147 h 289"/>
                  <a:gd name="T52" fmla="*/ 60 w 290"/>
                  <a:gd name="T53" fmla="*/ 113 h 289"/>
                  <a:gd name="T54" fmla="*/ 45 w 290"/>
                  <a:gd name="T55" fmla="*/ 81 h 289"/>
                  <a:gd name="T56" fmla="*/ 43 w 290"/>
                  <a:gd name="T57" fmla="*/ 42 h 289"/>
                  <a:gd name="T58" fmla="*/ 70 w 290"/>
                  <a:gd name="T59" fmla="*/ 8 h 289"/>
                  <a:gd name="T60" fmla="*/ 122 w 290"/>
                  <a:gd name="T61" fmla="*/ 1 h 289"/>
                  <a:gd name="T62" fmla="*/ 157 w 290"/>
                  <a:gd name="T63" fmla="*/ 24 h 289"/>
                  <a:gd name="T64" fmla="*/ 158 w 290"/>
                  <a:gd name="T65" fmla="*/ 65 h 289"/>
                  <a:gd name="T66" fmla="*/ 124 w 290"/>
                  <a:gd name="T67" fmla="*/ 103 h 289"/>
                  <a:gd name="T68" fmla="*/ 139 w 290"/>
                  <a:gd name="T69" fmla="*/ 163 h 289"/>
                  <a:gd name="T70" fmla="*/ 173 w 290"/>
                  <a:gd name="T71" fmla="*/ 208 h 289"/>
                  <a:gd name="T72" fmla="*/ 190 w 290"/>
                  <a:gd name="T73" fmla="*/ 176 h 289"/>
                  <a:gd name="T74" fmla="*/ 196 w 290"/>
                  <a:gd name="T75" fmla="*/ 131 h 289"/>
                  <a:gd name="T76" fmla="*/ 173 w 290"/>
                  <a:gd name="T77" fmla="*/ 121 h 289"/>
                  <a:gd name="T78" fmla="*/ 256 w 290"/>
                  <a:gd name="T79" fmla="*/ 121 h 289"/>
                  <a:gd name="T80" fmla="*/ 225 w 290"/>
                  <a:gd name="T81" fmla="*/ 136 h 289"/>
                  <a:gd name="T82" fmla="*/ 208 w 290"/>
                  <a:gd name="T83" fmla="*/ 167 h 289"/>
                  <a:gd name="T84" fmla="*/ 191 w 290"/>
                  <a:gd name="T85" fmla="*/ 204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90" h="289">
                    <a:moveTo>
                      <a:pt x="101" y="102"/>
                    </a:moveTo>
                    <a:lnTo>
                      <a:pt x="116" y="87"/>
                    </a:lnTo>
                    <a:lnTo>
                      <a:pt x="125" y="73"/>
                    </a:lnTo>
                    <a:lnTo>
                      <a:pt x="130" y="61"/>
                    </a:lnTo>
                    <a:lnTo>
                      <a:pt x="133" y="48"/>
                    </a:lnTo>
                    <a:lnTo>
                      <a:pt x="132" y="34"/>
                    </a:lnTo>
                    <a:lnTo>
                      <a:pt x="129" y="23"/>
                    </a:lnTo>
                    <a:lnTo>
                      <a:pt x="123" y="16"/>
                    </a:lnTo>
                    <a:lnTo>
                      <a:pt x="114" y="12"/>
                    </a:lnTo>
                    <a:lnTo>
                      <a:pt x="104" y="11"/>
                    </a:lnTo>
                    <a:lnTo>
                      <a:pt x="96" y="13"/>
                    </a:lnTo>
                    <a:lnTo>
                      <a:pt x="88" y="17"/>
                    </a:lnTo>
                    <a:lnTo>
                      <a:pt x="83" y="25"/>
                    </a:lnTo>
                    <a:lnTo>
                      <a:pt x="80" y="32"/>
                    </a:lnTo>
                    <a:lnTo>
                      <a:pt x="77" y="39"/>
                    </a:lnTo>
                    <a:lnTo>
                      <a:pt x="80" y="53"/>
                    </a:lnTo>
                    <a:lnTo>
                      <a:pt x="84" y="67"/>
                    </a:lnTo>
                    <a:lnTo>
                      <a:pt x="91" y="83"/>
                    </a:lnTo>
                    <a:lnTo>
                      <a:pt x="96" y="91"/>
                    </a:lnTo>
                    <a:lnTo>
                      <a:pt x="101" y="102"/>
                    </a:lnTo>
                    <a:close/>
                    <a:moveTo>
                      <a:pt x="146" y="243"/>
                    </a:moveTo>
                    <a:lnTo>
                      <a:pt x="127" y="218"/>
                    </a:lnTo>
                    <a:lnTo>
                      <a:pt x="109" y="192"/>
                    </a:lnTo>
                    <a:lnTo>
                      <a:pt x="90" y="165"/>
                    </a:lnTo>
                    <a:lnTo>
                      <a:pt x="75" y="140"/>
                    </a:lnTo>
                    <a:lnTo>
                      <a:pt x="62" y="155"/>
                    </a:lnTo>
                    <a:lnTo>
                      <a:pt x="51" y="172"/>
                    </a:lnTo>
                    <a:lnTo>
                      <a:pt x="45" y="189"/>
                    </a:lnTo>
                    <a:lnTo>
                      <a:pt x="43" y="208"/>
                    </a:lnTo>
                    <a:lnTo>
                      <a:pt x="44" y="226"/>
                    </a:lnTo>
                    <a:lnTo>
                      <a:pt x="50" y="240"/>
                    </a:lnTo>
                    <a:lnTo>
                      <a:pt x="59" y="250"/>
                    </a:lnTo>
                    <a:lnTo>
                      <a:pt x="70" y="259"/>
                    </a:lnTo>
                    <a:lnTo>
                      <a:pt x="82" y="264"/>
                    </a:lnTo>
                    <a:lnTo>
                      <a:pt x="96" y="266"/>
                    </a:lnTo>
                    <a:lnTo>
                      <a:pt x="110" y="264"/>
                    </a:lnTo>
                    <a:lnTo>
                      <a:pt x="123" y="259"/>
                    </a:lnTo>
                    <a:lnTo>
                      <a:pt x="136" y="252"/>
                    </a:lnTo>
                    <a:lnTo>
                      <a:pt x="146" y="243"/>
                    </a:lnTo>
                    <a:lnTo>
                      <a:pt x="185" y="214"/>
                    </a:lnTo>
                    <a:lnTo>
                      <a:pt x="181" y="222"/>
                    </a:lnTo>
                    <a:lnTo>
                      <a:pt x="184" y="227"/>
                    </a:lnTo>
                    <a:lnTo>
                      <a:pt x="187" y="231"/>
                    </a:lnTo>
                    <a:lnTo>
                      <a:pt x="200" y="244"/>
                    </a:lnTo>
                    <a:lnTo>
                      <a:pt x="214" y="254"/>
                    </a:lnTo>
                    <a:lnTo>
                      <a:pt x="229" y="260"/>
                    </a:lnTo>
                    <a:lnTo>
                      <a:pt x="247" y="262"/>
                    </a:lnTo>
                    <a:lnTo>
                      <a:pt x="260" y="260"/>
                    </a:lnTo>
                    <a:lnTo>
                      <a:pt x="272" y="255"/>
                    </a:lnTo>
                    <a:lnTo>
                      <a:pt x="283" y="243"/>
                    </a:lnTo>
                    <a:lnTo>
                      <a:pt x="290" y="248"/>
                    </a:lnTo>
                    <a:lnTo>
                      <a:pt x="281" y="259"/>
                    </a:lnTo>
                    <a:lnTo>
                      <a:pt x="270" y="271"/>
                    </a:lnTo>
                    <a:lnTo>
                      <a:pt x="258" y="281"/>
                    </a:lnTo>
                    <a:lnTo>
                      <a:pt x="244" y="287"/>
                    </a:lnTo>
                    <a:lnTo>
                      <a:pt x="228" y="289"/>
                    </a:lnTo>
                    <a:lnTo>
                      <a:pt x="208" y="287"/>
                    </a:lnTo>
                    <a:lnTo>
                      <a:pt x="190" y="282"/>
                    </a:lnTo>
                    <a:lnTo>
                      <a:pt x="174" y="272"/>
                    </a:lnTo>
                    <a:lnTo>
                      <a:pt x="160" y="259"/>
                    </a:lnTo>
                    <a:lnTo>
                      <a:pt x="156" y="255"/>
                    </a:lnTo>
                    <a:lnTo>
                      <a:pt x="141" y="269"/>
                    </a:lnTo>
                    <a:lnTo>
                      <a:pt x="123" y="280"/>
                    </a:lnTo>
                    <a:lnTo>
                      <a:pt x="103" y="287"/>
                    </a:lnTo>
                    <a:lnTo>
                      <a:pt x="82" y="289"/>
                    </a:lnTo>
                    <a:lnTo>
                      <a:pt x="60" y="288"/>
                    </a:lnTo>
                    <a:lnTo>
                      <a:pt x="43" y="283"/>
                    </a:lnTo>
                    <a:lnTo>
                      <a:pt x="29" y="275"/>
                    </a:lnTo>
                    <a:lnTo>
                      <a:pt x="18" y="266"/>
                    </a:lnTo>
                    <a:lnTo>
                      <a:pt x="9" y="254"/>
                    </a:lnTo>
                    <a:lnTo>
                      <a:pt x="4" y="242"/>
                    </a:lnTo>
                    <a:lnTo>
                      <a:pt x="1" y="229"/>
                    </a:lnTo>
                    <a:lnTo>
                      <a:pt x="0" y="217"/>
                    </a:lnTo>
                    <a:lnTo>
                      <a:pt x="2" y="200"/>
                    </a:lnTo>
                    <a:lnTo>
                      <a:pt x="7" y="185"/>
                    </a:lnTo>
                    <a:lnTo>
                      <a:pt x="17" y="171"/>
                    </a:lnTo>
                    <a:lnTo>
                      <a:pt x="28" y="158"/>
                    </a:lnTo>
                    <a:lnTo>
                      <a:pt x="41" y="147"/>
                    </a:lnTo>
                    <a:lnTo>
                      <a:pt x="55" y="136"/>
                    </a:lnTo>
                    <a:lnTo>
                      <a:pt x="68" y="127"/>
                    </a:lnTo>
                    <a:lnTo>
                      <a:pt x="60" y="113"/>
                    </a:lnTo>
                    <a:lnTo>
                      <a:pt x="55" y="103"/>
                    </a:lnTo>
                    <a:lnTo>
                      <a:pt x="49" y="93"/>
                    </a:lnTo>
                    <a:lnTo>
                      <a:pt x="45" y="81"/>
                    </a:lnTo>
                    <a:lnTo>
                      <a:pt x="42" y="69"/>
                    </a:lnTo>
                    <a:lnTo>
                      <a:pt x="41" y="58"/>
                    </a:lnTo>
                    <a:lnTo>
                      <a:pt x="43" y="42"/>
                    </a:lnTo>
                    <a:lnTo>
                      <a:pt x="48" y="28"/>
                    </a:lnTo>
                    <a:lnTo>
                      <a:pt x="58" y="16"/>
                    </a:lnTo>
                    <a:lnTo>
                      <a:pt x="70" y="8"/>
                    </a:lnTo>
                    <a:lnTo>
                      <a:pt x="86" y="2"/>
                    </a:lnTo>
                    <a:lnTo>
                      <a:pt x="104" y="0"/>
                    </a:lnTo>
                    <a:lnTo>
                      <a:pt x="122" y="1"/>
                    </a:lnTo>
                    <a:lnTo>
                      <a:pt x="137" y="7"/>
                    </a:lnTo>
                    <a:lnTo>
                      <a:pt x="149" y="14"/>
                    </a:lnTo>
                    <a:lnTo>
                      <a:pt x="157" y="24"/>
                    </a:lnTo>
                    <a:lnTo>
                      <a:pt x="162" y="36"/>
                    </a:lnTo>
                    <a:lnTo>
                      <a:pt x="163" y="50"/>
                    </a:lnTo>
                    <a:lnTo>
                      <a:pt x="158" y="65"/>
                    </a:lnTo>
                    <a:lnTo>
                      <a:pt x="150" y="79"/>
                    </a:lnTo>
                    <a:lnTo>
                      <a:pt x="138" y="91"/>
                    </a:lnTo>
                    <a:lnTo>
                      <a:pt x="124" y="103"/>
                    </a:lnTo>
                    <a:lnTo>
                      <a:pt x="109" y="113"/>
                    </a:lnTo>
                    <a:lnTo>
                      <a:pt x="123" y="137"/>
                    </a:lnTo>
                    <a:lnTo>
                      <a:pt x="139" y="163"/>
                    </a:lnTo>
                    <a:lnTo>
                      <a:pt x="155" y="188"/>
                    </a:lnTo>
                    <a:lnTo>
                      <a:pt x="171" y="212"/>
                    </a:lnTo>
                    <a:lnTo>
                      <a:pt x="173" y="208"/>
                    </a:lnTo>
                    <a:lnTo>
                      <a:pt x="174" y="205"/>
                    </a:lnTo>
                    <a:lnTo>
                      <a:pt x="182" y="192"/>
                    </a:lnTo>
                    <a:lnTo>
                      <a:pt x="190" y="176"/>
                    </a:lnTo>
                    <a:lnTo>
                      <a:pt x="195" y="159"/>
                    </a:lnTo>
                    <a:lnTo>
                      <a:pt x="197" y="140"/>
                    </a:lnTo>
                    <a:lnTo>
                      <a:pt x="196" y="131"/>
                    </a:lnTo>
                    <a:lnTo>
                      <a:pt x="191" y="125"/>
                    </a:lnTo>
                    <a:lnTo>
                      <a:pt x="183" y="122"/>
                    </a:lnTo>
                    <a:lnTo>
                      <a:pt x="173" y="121"/>
                    </a:lnTo>
                    <a:lnTo>
                      <a:pt x="173" y="112"/>
                    </a:lnTo>
                    <a:lnTo>
                      <a:pt x="256" y="112"/>
                    </a:lnTo>
                    <a:lnTo>
                      <a:pt x="256" y="121"/>
                    </a:lnTo>
                    <a:lnTo>
                      <a:pt x="244" y="123"/>
                    </a:lnTo>
                    <a:lnTo>
                      <a:pt x="234" y="129"/>
                    </a:lnTo>
                    <a:lnTo>
                      <a:pt x="225" y="136"/>
                    </a:lnTo>
                    <a:lnTo>
                      <a:pt x="218" y="146"/>
                    </a:lnTo>
                    <a:lnTo>
                      <a:pt x="212" y="157"/>
                    </a:lnTo>
                    <a:lnTo>
                      <a:pt x="208" y="167"/>
                    </a:lnTo>
                    <a:lnTo>
                      <a:pt x="203" y="179"/>
                    </a:lnTo>
                    <a:lnTo>
                      <a:pt x="197" y="192"/>
                    </a:lnTo>
                    <a:lnTo>
                      <a:pt x="191" y="204"/>
                    </a:lnTo>
                    <a:lnTo>
                      <a:pt x="185" y="214"/>
                    </a:lnTo>
                    <a:lnTo>
                      <a:pt x="146" y="24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</p:grpSp>
      </p:grpSp>
      <p:grpSp>
        <p:nvGrpSpPr>
          <p:cNvPr id="116" name="Hilfslinien"/>
          <p:cNvGrpSpPr/>
          <p:nvPr userDrawn="1"/>
        </p:nvGrpSpPr>
        <p:grpSpPr>
          <a:xfrm>
            <a:off x="-127099" y="-97740"/>
            <a:ext cx="12475569" cy="7072240"/>
            <a:chOff x="-95325" y="-73305"/>
            <a:chExt cx="9356677" cy="5304180"/>
          </a:xfrm>
        </p:grpSpPr>
        <p:grpSp>
          <p:nvGrpSpPr>
            <p:cNvPr id="117" name="Gruppieren 46"/>
            <p:cNvGrpSpPr/>
            <p:nvPr userDrawn="1"/>
          </p:nvGrpSpPr>
          <p:grpSpPr bwMode="gray">
            <a:xfrm>
              <a:off x="-95325" y="1131889"/>
              <a:ext cx="72000" cy="3629281"/>
              <a:chOff x="-95325" y="1509185"/>
              <a:chExt cx="72000" cy="4839038"/>
            </a:xfrm>
          </p:grpSpPr>
          <p:cxnSp>
            <p:nvCxnSpPr>
              <p:cNvPr id="147" name="Gerade Verbindung 38"/>
              <p:cNvCxnSpPr/>
              <p:nvPr userDrawn="1"/>
            </p:nvCxnSpPr>
            <p:spPr bwMode="gray">
              <a:xfrm>
                <a:off x="-95325" y="1509185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Gerade Verbindung 40"/>
              <p:cNvCxnSpPr/>
              <p:nvPr userDrawn="1"/>
            </p:nvCxnSpPr>
            <p:spPr bwMode="gray">
              <a:xfrm>
                <a:off x="-95325" y="2984744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Gerade Verbindung 41"/>
              <p:cNvCxnSpPr/>
              <p:nvPr userDrawn="1"/>
            </p:nvCxnSpPr>
            <p:spPr bwMode="gray">
              <a:xfrm>
                <a:off x="-95325" y="318646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Gerade Verbindung 42"/>
              <p:cNvCxnSpPr/>
              <p:nvPr userDrawn="1"/>
            </p:nvCxnSpPr>
            <p:spPr bwMode="gray">
              <a:xfrm>
                <a:off x="-95325" y="466307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Gerade Verbindung 43"/>
              <p:cNvCxnSpPr/>
              <p:nvPr userDrawn="1"/>
            </p:nvCxnSpPr>
            <p:spPr bwMode="gray">
              <a:xfrm>
                <a:off x="-95325" y="4860059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Gerade Verbindung 44"/>
              <p:cNvCxnSpPr/>
              <p:nvPr userDrawn="1"/>
            </p:nvCxnSpPr>
            <p:spPr bwMode="gray">
              <a:xfrm>
                <a:off x="-95325" y="6348223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8" name="Gruppieren 68"/>
            <p:cNvGrpSpPr/>
            <p:nvPr userDrawn="1"/>
          </p:nvGrpSpPr>
          <p:grpSpPr bwMode="gray">
            <a:xfrm>
              <a:off x="467360" y="-73305"/>
              <a:ext cx="8207484" cy="54000"/>
              <a:chOff x="467360" y="-97740"/>
              <a:chExt cx="8207484" cy="72000"/>
            </a:xfrm>
          </p:grpSpPr>
          <p:grpSp>
            <p:nvGrpSpPr>
              <p:cNvPr id="137" name="Gruppieren 64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45" name="Gerade Verbindung 58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6" name="Gerade Verbindung 59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38" name="Gerade Verbindung 60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Gerade Verbindung 61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Gerade Verbindung 62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Gerade Verbindung 63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42" name="Gruppieren 65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43" name="Gerade Verbindung 66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Gerade Verbindung 67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19" name="Gruppieren 69"/>
            <p:cNvGrpSpPr/>
            <p:nvPr userDrawn="1"/>
          </p:nvGrpSpPr>
          <p:grpSpPr bwMode="gray">
            <a:xfrm>
              <a:off x="467360" y="5176875"/>
              <a:ext cx="8207484" cy="54000"/>
              <a:chOff x="467360" y="-97740"/>
              <a:chExt cx="8207484" cy="72000"/>
            </a:xfrm>
          </p:grpSpPr>
          <p:grpSp>
            <p:nvGrpSpPr>
              <p:cNvPr id="127" name="Gruppieren 70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35" name="Gerade Verbindung 78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6" name="Gerade Verbindung 79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28" name="Gerade Verbindung 71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Gerade Verbindung 72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Gerade Verbindung 73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Gerade Verbindung 74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32" name="Gruppieren 75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33" name="Gerade Verbindung 76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4" name="Gerade Verbindung 77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20" name="Gruppieren 87"/>
            <p:cNvGrpSpPr/>
            <p:nvPr userDrawn="1"/>
          </p:nvGrpSpPr>
          <p:grpSpPr bwMode="gray">
            <a:xfrm>
              <a:off x="9189352" y="1131889"/>
              <a:ext cx="72000" cy="3629281"/>
              <a:chOff x="-95325" y="1509185"/>
              <a:chExt cx="72000" cy="4839038"/>
            </a:xfrm>
          </p:grpSpPr>
          <p:cxnSp>
            <p:nvCxnSpPr>
              <p:cNvPr id="121" name="Gerade Verbindung 88"/>
              <p:cNvCxnSpPr/>
              <p:nvPr userDrawn="1"/>
            </p:nvCxnSpPr>
            <p:spPr bwMode="gray">
              <a:xfrm>
                <a:off x="-95325" y="1509185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Gerade Verbindung 89"/>
              <p:cNvCxnSpPr/>
              <p:nvPr userDrawn="1"/>
            </p:nvCxnSpPr>
            <p:spPr bwMode="gray">
              <a:xfrm>
                <a:off x="-95325" y="2984744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Gerade Verbindung 90"/>
              <p:cNvCxnSpPr/>
              <p:nvPr userDrawn="1"/>
            </p:nvCxnSpPr>
            <p:spPr bwMode="gray">
              <a:xfrm>
                <a:off x="-95325" y="318646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Gerade Verbindung 91"/>
              <p:cNvCxnSpPr/>
              <p:nvPr userDrawn="1"/>
            </p:nvCxnSpPr>
            <p:spPr bwMode="gray">
              <a:xfrm>
                <a:off x="-95325" y="466307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Gerade Verbindung 92"/>
              <p:cNvCxnSpPr/>
              <p:nvPr userDrawn="1"/>
            </p:nvCxnSpPr>
            <p:spPr bwMode="gray">
              <a:xfrm>
                <a:off x="-95325" y="4860059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Gerade Verbindung 93"/>
              <p:cNvCxnSpPr/>
              <p:nvPr userDrawn="1"/>
            </p:nvCxnSpPr>
            <p:spPr bwMode="gray">
              <a:xfrm>
                <a:off x="-95325" y="6348223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70" name="Rechteck 69"/>
          <p:cNvSpPr/>
          <p:nvPr userDrawn="1"/>
        </p:nvSpPr>
        <p:spPr bwMode="gray">
          <a:xfrm>
            <a:off x="12192000" y="4434354"/>
            <a:ext cx="1968896" cy="1967524"/>
          </a:xfrm>
          <a:prstGeom prst="rect">
            <a:avLst/>
          </a:prstGeom>
          <a:noFill/>
        </p:spPr>
        <p:txBody>
          <a:bodyPr vert="horz" lIns="96000" tIns="48000" rIns="96000" bIns="48000" rtlCol="0" anchor="t" anchorCtr="0">
            <a:noAutofit/>
          </a:bodyPr>
          <a:lstStyle/>
          <a:p>
            <a:pPr indent="0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Arial" panose="020B0604020202020204" pitchFamily="34" charset="0"/>
              <a:buNone/>
            </a:pPr>
            <a:r>
              <a:rPr lang="de-DE" sz="933" b="0" i="0">
                <a:solidFill>
                  <a:srgbClr val="FF0000"/>
                </a:solidFill>
              </a:rPr>
              <a:t>! Achtung !</a:t>
            </a:r>
            <a:r>
              <a:rPr lang="de-DE" sz="933" b="0" i="0" baseline="0">
                <a:solidFill>
                  <a:srgbClr val="FF0000"/>
                </a:solidFill>
              </a:rPr>
              <a:t> </a:t>
            </a:r>
          </a:p>
          <a:p>
            <a:pPr indent="0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Arial" panose="020B0604020202020204" pitchFamily="34" charset="0"/>
              <a:buNone/>
            </a:pPr>
            <a:r>
              <a:rPr lang="de-DE" sz="933" i="0" baseline="0">
                <a:solidFill>
                  <a:srgbClr val="FF0000"/>
                </a:solidFill>
              </a:rPr>
              <a:t>Aktivieren Sie die PPT-Hilfslinien!</a:t>
            </a:r>
          </a:p>
          <a:p>
            <a:pPr marL="122764" indent="-122764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+mj-lt"/>
              <a:buAutoNum type="arabicPeriod"/>
            </a:pPr>
            <a:r>
              <a:rPr lang="de-DE" sz="933" i="0" baseline="0">
                <a:solidFill>
                  <a:srgbClr val="FF0000"/>
                </a:solidFill>
              </a:rPr>
              <a:t>Rechtsklick neben der Folie </a:t>
            </a:r>
          </a:p>
          <a:p>
            <a:pPr marL="122764" indent="-122764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+mj-lt"/>
              <a:buAutoNum type="arabicPeriod"/>
            </a:pPr>
            <a:r>
              <a:rPr lang="de-DE" sz="933" i="0" baseline="0">
                <a:solidFill>
                  <a:srgbClr val="FF0000"/>
                </a:solidFill>
              </a:rPr>
              <a:t>„</a:t>
            </a:r>
            <a:r>
              <a:rPr lang="de-DE" sz="933" i="0" baseline="0" err="1">
                <a:solidFill>
                  <a:srgbClr val="FF0000"/>
                </a:solidFill>
              </a:rPr>
              <a:t>Raster&amp;Führungslinien</a:t>
            </a:r>
            <a:r>
              <a:rPr lang="de-DE" sz="933" i="0" baseline="0">
                <a:solidFill>
                  <a:srgbClr val="FF0000"/>
                </a:solidFill>
              </a:rPr>
              <a:t>“ </a:t>
            </a:r>
          </a:p>
          <a:p>
            <a:pPr marL="122764" indent="-122764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+mj-lt"/>
              <a:buAutoNum type="arabicPeriod"/>
            </a:pPr>
            <a:r>
              <a:rPr lang="de-DE" sz="933" i="0" baseline="0">
                <a:solidFill>
                  <a:srgbClr val="FF0000"/>
                </a:solidFill>
              </a:rPr>
              <a:t>Aktivieren Sie die gezeigten Optionen. </a:t>
            </a:r>
            <a:br>
              <a:rPr lang="de-DE" sz="933" i="0" baseline="0">
                <a:solidFill>
                  <a:srgbClr val="FF0000"/>
                </a:solidFill>
              </a:rPr>
            </a:br>
            <a:r>
              <a:rPr lang="de-DE" sz="933" i="0" baseline="0">
                <a:solidFill>
                  <a:srgbClr val="FF0000"/>
                </a:solidFill>
              </a:rPr>
              <a:t>Deaktivieren Sie das „Raster“.</a:t>
            </a:r>
            <a:endParaRPr lang="de-DE" sz="933" i="0">
              <a:solidFill>
                <a:srgbClr val="FF0000"/>
              </a:solidFill>
            </a:endParaRPr>
          </a:p>
        </p:txBody>
      </p:sp>
      <p:pic>
        <p:nvPicPr>
          <p:cNvPr id="71" name="Picture 2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29838" y="5575917"/>
            <a:ext cx="1718943" cy="1282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0567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Gerade Verbindung 5"/>
          <p:cNvCxnSpPr/>
          <p:nvPr userDrawn="1"/>
        </p:nvCxnSpPr>
        <p:spPr bwMode="gray">
          <a:xfrm>
            <a:off x="622635" y="2567007"/>
            <a:ext cx="5617299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feld 11"/>
          <p:cNvSpPr txBox="1"/>
          <p:nvPr userDrawn="1"/>
        </p:nvSpPr>
        <p:spPr bwMode="gray">
          <a:xfrm>
            <a:off x="622635" y="2132856"/>
            <a:ext cx="1680944" cy="388915"/>
          </a:xfrm>
          <a:prstGeom prst="rect">
            <a:avLst/>
          </a:prstGeom>
        </p:spPr>
        <p:txBody>
          <a:bodyPr vert="horz" wrap="none" lIns="0" tIns="0" rIns="0" bIns="0" rtlCol="0" anchor="b">
            <a:noAutofit/>
          </a:bodyPr>
          <a:lstStyle>
            <a:lvl1pPr>
              <a:spcBef>
                <a:spcPct val="0"/>
              </a:spcBef>
              <a:buNone/>
              <a:defRPr sz="2400" cap="all" baseline="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de-DE" sz="2400" cap="none" baseline="0"/>
              <a:t>Agenda</a:t>
            </a:r>
          </a:p>
        </p:txBody>
      </p:sp>
      <p:sp>
        <p:nvSpPr>
          <p:cNvPr id="14" name="Textplatzhalter 13"/>
          <p:cNvSpPr>
            <a:spLocks noGrp="1"/>
          </p:cNvSpPr>
          <p:nvPr>
            <p:ph type="body" sz="quarter" idx="13" hasCustomPrompt="1"/>
          </p:nvPr>
        </p:nvSpPr>
        <p:spPr bwMode="gray">
          <a:xfrm>
            <a:off x="622301" y="3045886"/>
            <a:ext cx="7200900" cy="3302341"/>
          </a:xfrm>
        </p:spPr>
        <p:txBody>
          <a:bodyPr/>
          <a:lstStyle>
            <a:lvl1pPr marL="355591" indent="-355591">
              <a:spcBef>
                <a:spcPts val="267"/>
              </a:spcBef>
              <a:spcAft>
                <a:spcPts val="267"/>
              </a:spcAft>
              <a:buClrTx/>
              <a:buFont typeface="+mj-lt"/>
              <a:buAutoNum type="arabicPeriod"/>
              <a:defRPr sz="2133" i="0">
                <a:solidFill>
                  <a:schemeClr val="tx1"/>
                </a:solidFill>
              </a:defRPr>
            </a:lvl1pPr>
            <a:lvl2pPr marL="355591" indent="-355591">
              <a:lnSpc>
                <a:spcPct val="100000"/>
              </a:lnSpc>
              <a:spcBef>
                <a:spcPts val="267"/>
              </a:spcBef>
              <a:spcAft>
                <a:spcPts val="267"/>
              </a:spcAft>
              <a:buClrTx/>
              <a:buFont typeface="+mj-lt"/>
              <a:buAutoNum type="arabicPeriod"/>
              <a:defRPr sz="2133" i="0">
                <a:solidFill>
                  <a:schemeClr val="tx1"/>
                </a:solidFill>
              </a:defRPr>
            </a:lvl2pPr>
            <a:lvl3pPr marL="355591" indent="-355591">
              <a:lnSpc>
                <a:spcPct val="100000"/>
              </a:lnSpc>
              <a:spcBef>
                <a:spcPts val="267"/>
              </a:spcBef>
              <a:spcAft>
                <a:spcPts val="267"/>
              </a:spcAft>
              <a:buClrTx/>
              <a:buFont typeface="+mj-lt"/>
              <a:buAutoNum type="arabicPeriod"/>
              <a:defRPr sz="2133" i="0">
                <a:solidFill>
                  <a:schemeClr val="tx1"/>
                </a:solidFill>
              </a:defRPr>
            </a:lvl3pPr>
            <a:lvl4pPr marL="355591" indent="-355591">
              <a:lnSpc>
                <a:spcPct val="100000"/>
              </a:lnSpc>
              <a:spcBef>
                <a:spcPts val="267"/>
              </a:spcBef>
              <a:spcAft>
                <a:spcPts val="267"/>
              </a:spcAft>
              <a:buClrTx/>
              <a:buFont typeface="+mj-lt"/>
              <a:buAutoNum type="arabicPeriod"/>
              <a:defRPr sz="2133" i="0">
                <a:solidFill>
                  <a:schemeClr val="tx1"/>
                </a:solidFill>
              </a:defRPr>
            </a:lvl4pPr>
            <a:lvl5pPr marL="355591" indent="-355591">
              <a:lnSpc>
                <a:spcPct val="100000"/>
              </a:lnSpc>
              <a:spcBef>
                <a:spcPts val="267"/>
              </a:spcBef>
              <a:spcAft>
                <a:spcPts val="267"/>
              </a:spcAft>
              <a:buClrTx/>
              <a:defRPr sz="2133" i="0">
                <a:solidFill>
                  <a:schemeClr val="tx1"/>
                </a:solidFill>
              </a:defRPr>
            </a:lvl5pPr>
            <a:lvl6pPr marL="355591" indent="-355591">
              <a:lnSpc>
                <a:spcPct val="100000"/>
              </a:lnSpc>
              <a:spcBef>
                <a:spcPts val="267"/>
              </a:spcBef>
              <a:spcAft>
                <a:spcPts val="267"/>
              </a:spcAft>
              <a:buClrTx/>
              <a:buFont typeface="+mj-lt"/>
              <a:buAutoNum type="arabicPeriod"/>
              <a:defRPr sz="2133" i="0">
                <a:solidFill>
                  <a:schemeClr val="tx1"/>
                </a:solidFill>
              </a:defRPr>
            </a:lvl6pPr>
            <a:lvl7pPr marL="355591" indent="-355591">
              <a:lnSpc>
                <a:spcPct val="100000"/>
              </a:lnSpc>
              <a:spcBef>
                <a:spcPts val="267"/>
              </a:spcBef>
              <a:spcAft>
                <a:spcPts val="267"/>
              </a:spcAft>
              <a:buClrTx/>
              <a:buFont typeface="+mj-lt"/>
              <a:buAutoNum type="arabicPeriod"/>
              <a:defRPr sz="2133" i="0">
                <a:solidFill>
                  <a:schemeClr val="tx1"/>
                </a:solidFill>
              </a:defRPr>
            </a:lvl7pPr>
            <a:lvl8pPr marL="479988" indent="-479988">
              <a:spcBef>
                <a:spcPts val="267"/>
              </a:spcBef>
              <a:spcAft>
                <a:spcPts val="267"/>
              </a:spcAft>
              <a:buClrTx/>
              <a:buFont typeface="+mj-lt"/>
              <a:buAutoNum type="arabicPeriod"/>
              <a:defRPr sz="2400" i="0">
                <a:solidFill>
                  <a:schemeClr val="tx1"/>
                </a:solidFill>
              </a:defRPr>
            </a:lvl8pPr>
            <a:lvl9pPr marL="355591" indent="-355591">
              <a:lnSpc>
                <a:spcPct val="100000"/>
              </a:lnSpc>
              <a:spcBef>
                <a:spcPts val="267"/>
              </a:spcBef>
              <a:spcAft>
                <a:spcPts val="267"/>
              </a:spcAft>
              <a:buClrTx/>
              <a:buFont typeface="+mj-lt"/>
              <a:buAutoNum type="arabicPeriod"/>
              <a:defRPr sz="2133" i="0">
                <a:solidFill>
                  <a:schemeClr val="tx1"/>
                </a:solidFill>
              </a:defRPr>
            </a:lvl9pPr>
          </a:lstStyle>
          <a:p>
            <a:pPr lvl="0"/>
            <a:r>
              <a:rPr lang="de-DE"/>
              <a:t>Tragen Sie hier Ihre </a:t>
            </a:r>
            <a:r>
              <a:rPr lang="de-DE" err="1"/>
              <a:t>Agendapunkte</a:t>
            </a:r>
            <a:r>
              <a:rPr lang="de-DE"/>
              <a:t> ein </a:t>
            </a:r>
            <a:br>
              <a:rPr lang="de-DE"/>
            </a:br>
            <a:r>
              <a:rPr lang="de-DE"/>
              <a:t>(Highlights in Blau)</a:t>
            </a:r>
          </a:p>
        </p:txBody>
      </p:sp>
      <p:grpSp>
        <p:nvGrpSpPr>
          <p:cNvPr id="87" name="Gruppieren 86"/>
          <p:cNvGrpSpPr/>
          <p:nvPr userDrawn="1"/>
        </p:nvGrpSpPr>
        <p:grpSpPr bwMode="gray">
          <a:xfrm>
            <a:off x="9983973" y="2"/>
            <a:ext cx="1575769" cy="878165"/>
            <a:chOff x="7689230" y="-1"/>
            <a:chExt cx="985613" cy="549275"/>
          </a:xfrm>
        </p:grpSpPr>
        <p:sp>
          <p:nvSpPr>
            <p:cNvPr id="88" name="Rechteck 87"/>
            <p:cNvSpPr/>
            <p:nvPr userDrawn="1"/>
          </p:nvSpPr>
          <p:spPr bwMode="gray">
            <a:xfrm>
              <a:off x="7689230" y="-1"/>
              <a:ext cx="985613" cy="549275"/>
            </a:xfrm>
            <a:prstGeom prst="rect">
              <a:avLst/>
            </a:prstGeom>
            <a:solidFill>
              <a:schemeClr val="bg2"/>
            </a:solidFill>
          </p:spPr>
          <p:txBody>
            <a:bodyPr rot="0" spcFirstLastPara="0" vertOverflow="overflow" horzOverflow="overflow" vert="horz" wrap="square" lIns="72000" tIns="36000" rIns="72000" bIns="3600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indent="0" algn="ctr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  <a:buFont typeface="Arial" panose="020B0604020202020204" pitchFamily="34" charset="0"/>
                <a:buNone/>
              </a:pPr>
              <a:endParaRPr lang="de-DE" sz="1600" i="1" err="1">
                <a:solidFill>
                  <a:schemeClr val="bg1"/>
                </a:solidFill>
              </a:endParaRPr>
            </a:p>
          </p:txBody>
        </p:sp>
        <p:grpSp>
          <p:nvGrpSpPr>
            <p:cNvPr id="89" name="Gruppieren 88"/>
            <p:cNvGrpSpPr/>
            <p:nvPr userDrawn="1"/>
          </p:nvGrpSpPr>
          <p:grpSpPr bwMode="gray">
            <a:xfrm>
              <a:off x="7790156" y="76745"/>
              <a:ext cx="783761" cy="395783"/>
              <a:chOff x="9221788" y="1354138"/>
              <a:chExt cx="1116013" cy="563563"/>
            </a:xfrm>
          </p:grpSpPr>
          <p:sp>
            <p:nvSpPr>
              <p:cNvPr id="90" name="Freeform 7"/>
              <p:cNvSpPr>
                <a:spLocks/>
              </p:cNvSpPr>
              <p:nvPr/>
            </p:nvSpPr>
            <p:spPr bwMode="gray">
              <a:xfrm>
                <a:off x="9601200" y="1544638"/>
                <a:ext cx="357188" cy="23813"/>
              </a:xfrm>
              <a:custGeom>
                <a:avLst/>
                <a:gdLst>
                  <a:gd name="T0" fmla="*/ 4 w 1122"/>
                  <a:gd name="T1" fmla="*/ 0 h 74"/>
                  <a:gd name="T2" fmla="*/ 141 w 1122"/>
                  <a:gd name="T3" fmla="*/ 20 h 74"/>
                  <a:gd name="T4" fmla="*/ 279 w 1122"/>
                  <a:gd name="T5" fmla="*/ 35 h 74"/>
                  <a:gd name="T6" fmla="*/ 420 w 1122"/>
                  <a:gd name="T7" fmla="*/ 45 h 74"/>
                  <a:gd name="T8" fmla="*/ 561 w 1122"/>
                  <a:gd name="T9" fmla="*/ 47 h 74"/>
                  <a:gd name="T10" fmla="*/ 704 w 1122"/>
                  <a:gd name="T11" fmla="*/ 45 h 74"/>
                  <a:gd name="T12" fmla="*/ 844 w 1122"/>
                  <a:gd name="T13" fmla="*/ 35 h 74"/>
                  <a:gd name="T14" fmla="*/ 983 w 1122"/>
                  <a:gd name="T15" fmla="*/ 20 h 74"/>
                  <a:gd name="T16" fmla="*/ 1120 w 1122"/>
                  <a:gd name="T17" fmla="*/ 0 h 74"/>
                  <a:gd name="T18" fmla="*/ 1122 w 1122"/>
                  <a:gd name="T19" fmla="*/ 14 h 74"/>
                  <a:gd name="T20" fmla="*/ 1013 w 1122"/>
                  <a:gd name="T21" fmla="*/ 35 h 74"/>
                  <a:gd name="T22" fmla="*/ 902 w 1122"/>
                  <a:gd name="T23" fmla="*/ 51 h 74"/>
                  <a:gd name="T24" fmla="*/ 790 w 1122"/>
                  <a:gd name="T25" fmla="*/ 64 h 74"/>
                  <a:gd name="T26" fmla="*/ 677 w 1122"/>
                  <a:gd name="T27" fmla="*/ 71 h 74"/>
                  <a:gd name="T28" fmla="*/ 561 w 1122"/>
                  <a:gd name="T29" fmla="*/ 74 h 74"/>
                  <a:gd name="T30" fmla="*/ 447 w 1122"/>
                  <a:gd name="T31" fmla="*/ 71 h 74"/>
                  <a:gd name="T32" fmla="*/ 333 w 1122"/>
                  <a:gd name="T33" fmla="*/ 64 h 74"/>
                  <a:gd name="T34" fmla="*/ 221 w 1122"/>
                  <a:gd name="T35" fmla="*/ 51 h 74"/>
                  <a:gd name="T36" fmla="*/ 111 w 1122"/>
                  <a:gd name="T37" fmla="*/ 35 h 74"/>
                  <a:gd name="T38" fmla="*/ 0 w 1122"/>
                  <a:gd name="T39" fmla="*/ 14 h 74"/>
                  <a:gd name="T40" fmla="*/ 4 w 1122"/>
                  <a:gd name="T4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22" h="74">
                    <a:moveTo>
                      <a:pt x="4" y="0"/>
                    </a:moveTo>
                    <a:lnTo>
                      <a:pt x="141" y="20"/>
                    </a:lnTo>
                    <a:lnTo>
                      <a:pt x="279" y="35"/>
                    </a:lnTo>
                    <a:lnTo>
                      <a:pt x="420" y="45"/>
                    </a:lnTo>
                    <a:lnTo>
                      <a:pt x="561" y="47"/>
                    </a:lnTo>
                    <a:lnTo>
                      <a:pt x="704" y="45"/>
                    </a:lnTo>
                    <a:lnTo>
                      <a:pt x="844" y="35"/>
                    </a:lnTo>
                    <a:lnTo>
                      <a:pt x="983" y="20"/>
                    </a:lnTo>
                    <a:lnTo>
                      <a:pt x="1120" y="0"/>
                    </a:lnTo>
                    <a:lnTo>
                      <a:pt x="1122" y="14"/>
                    </a:lnTo>
                    <a:lnTo>
                      <a:pt x="1013" y="35"/>
                    </a:lnTo>
                    <a:lnTo>
                      <a:pt x="902" y="51"/>
                    </a:lnTo>
                    <a:lnTo>
                      <a:pt x="790" y="64"/>
                    </a:lnTo>
                    <a:lnTo>
                      <a:pt x="677" y="71"/>
                    </a:lnTo>
                    <a:lnTo>
                      <a:pt x="561" y="74"/>
                    </a:lnTo>
                    <a:lnTo>
                      <a:pt x="447" y="71"/>
                    </a:lnTo>
                    <a:lnTo>
                      <a:pt x="333" y="64"/>
                    </a:lnTo>
                    <a:lnTo>
                      <a:pt x="221" y="51"/>
                    </a:lnTo>
                    <a:lnTo>
                      <a:pt x="111" y="35"/>
                    </a:lnTo>
                    <a:lnTo>
                      <a:pt x="0" y="14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1" name="Freeform 8"/>
              <p:cNvSpPr>
                <a:spLocks/>
              </p:cNvSpPr>
              <p:nvPr/>
            </p:nvSpPr>
            <p:spPr bwMode="gray">
              <a:xfrm>
                <a:off x="9526588" y="1568451"/>
                <a:ext cx="506413" cy="30163"/>
              </a:xfrm>
              <a:custGeom>
                <a:avLst/>
                <a:gdLst>
                  <a:gd name="T0" fmla="*/ 1591 w 1591"/>
                  <a:gd name="T1" fmla="*/ 15 h 99"/>
                  <a:gd name="T2" fmla="*/ 1462 w 1591"/>
                  <a:gd name="T3" fmla="*/ 40 h 99"/>
                  <a:gd name="T4" fmla="*/ 1332 w 1591"/>
                  <a:gd name="T5" fmla="*/ 61 h 99"/>
                  <a:gd name="T6" fmla="*/ 1199 w 1591"/>
                  <a:gd name="T7" fmla="*/ 78 h 99"/>
                  <a:gd name="T8" fmla="*/ 1066 w 1591"/>
                  <a:gd name="T9" fmla="*/ 89 h 99"/>
                  <a:gd name="T10" fmla="*/ 931 w 1591"/>
                  <a:gd name="T11" fmla="*/ 97 h 99"/>
                  <a:gd name="T12" fmla="*/ 795 w 1591"/>
                  <a:gd name="T13" fmla="*/ 99 h 99"/>
                  <a:gd name="T14" fmla="*/ 660 w 1591"/>
                  <a:gd name="T15" fmla="*/ 97 h 99"/>
                  <a:gd name="T16" fmla="*/ 525 w 1591"/>
                  <a:gd name="T17" fmla="*/ 89 h 99"/>
                  <a:gd name="T18" fmla="*/ 392 w 1591"/>
                  <a:gd name="T19" fmla="*/ 78 h 99"/>
                  <a:gd name="T20" fmla="*/ 260 w 1591"/>
                  <a:gd name="T21" fmla="*/ 61 h 99"/>
                  <a:gd name="T22" fmla="*/ 130 w 1591"/>
                  <a:gd name="T23" fmla="*/ 40 h 99"/>
                  <a:gd name="T24" fmla="*/ 0 w 1591"/>
                  <a:gd name="T25" fmla="*/ 15 h 99"/>
                  <a:gd name="T26" fmla="*/ 4 w 1591"/>
                  <a:gd name="T27" fmla="*/ 0 h 99"/>
                  <a:gd name="T28" fmla="*/ 159 w 1591"/>
                  <a:gd name="T29" fmla="*/ 26 h 99"/>
                  <a:gd name="T30" fmla="*/ 315 w 1591"/>
                  <a:gd name="T31" fmla="*/ 46 h 99"/>
                  <a:gd name="T32" fmla="*/ 474 w 1591"/>
                  <a:gd name="T33" fmla="*/ 61 h 99"/>
                  <a:gd name="T34" fmla="*/ 634 w 1591"/>
                  <a:gd name="T35" fmla="*/ 70 h 99"/>
                  <a:gd name="T36" fmla="*/ 795 w 1591"/>
                  <a:gd name="T37" fmla="*/ 73 h 99"/>
                  <a:gd name="T38" fmla="*/ 957 w 1591"/>
                  <a:gd name="T39" fmla="*/ 70 h 99"/>
                  <a:gd name="T40" fmla="*/ 1117 w 1591"/>
                  <a:gd name="T41" fmla="*/ 61 h 99"/>
                  <a:gd name="T42" fmla="*/ 1276 w 1591"/>
                  <a:gd name="T43" fmla="*/ 46 h 99"/>
                  <a:gd name="T44" fmla="*/ 1433 w 1591"/>
                  <a:gd name="T45" fmla="*/ 26 h 99"/>
                  <a:gd name="T46" fmla="*/ 1587 w 1591"/>
                  <a:gd name="T47" fmla="*/ 0 h 99"/>
                  <a:gd name="T48" fmla="*/ 1591 w 1591"/>
                  <a:gd name="T49" fmla="*/ 15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91" h="99">
                    <a:moveTo>
                      <a:pt x="1591" y="15"/>
                    </a:moveTo>
                    <a:lnTo>
                      <a:pt x="1462" y="40"/>
                    </a:lnTo>
                    <a:lnTo>
                      <a:pt x="1332" y="61"/>
                    </a:lnTo>
                    <a:lnTo>
                      <a:pt x="1199" y="78"/>
                    </a:lnTo>
                    <a:lnTo>
                      <a:pt x="1066" y="89"/>
                    </a:lnTo>
                    <a:lnTo>
                      <a:pt x="931" y="97"/>
                    </a:lnTo>
                    <a:lnTo>
                      <a:pt x="795" y="99"/>
                    </a:lnTo>
                    <a:lnTo>
                      <a:pt x="660" y="97"/>
                    </a:lnTo>
                    <a:lnTo>
                      <a:pt x="525" y="89"/>
                    </a:lnTo>
                    <a:lnTo>
                      <a:pt x="392" y="78"/>
                    </a:lnTo>
                    <a:lnTo>
                      <a:pt x="260" y="61"/>
                    </a:lnTo>
                    <a:lnTo>
                      <a:pt x="130" y="40"/>
                    </a:lnTo>
                    <a:lnTo>
                      <a:pt x="0" y="15"/>
                    </a:lnTo>
                    <a:lnTo>
                      <a:pt x="4" y="0"/>
                    </a:lnTo>
                    <a:lnTo>
                      <a:pt x="159" y="26"/>
                    </a:lnTo>
                    <a:lnTo>
                      <a:pt x="315" y="46"/>
                    </a:lnTo>
                    <a:lnTo>
                      <a:pt x="474" y="61"/>
                    </a:lnTo>
                    <a:lnTo>
                      <a:pt x="634" y="70"/>
                    </a:lnTo>
                    <a:lnTo>
                      <a:pt x="795" y="73"/>
                    </a:lnTo>
                    <a:lnTo>
                      <a:pt x="957" y="70"/>
                    </a:lnTo>
                    <a:lnTo>
                      <a:pt x="1117" y="61"/>
                    </a:lnTo>
                    <a:lnTo>
                      <a:pt x="1276" y="46"/>
                    </a:lnTo>
                    <a:lnTo>
                      <a:pt x="1433" y="26"/>
                    </a:lnTo>
                    <a:lnTo>
                      <a:pt x="1587" y="0"/>
                    </a:lnTo>
                    <a:lnTo>
                      <a:pt x="1591" y="1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2" name="Freeform 9"/>
              <p:cNvSpPr>
                <a:spLocks/>
              </p:cNvSpPr>
              <p:nvPr/>
            </p:nvSpPr>
            <p:spPr bwMode="gray">
              <a:xfrm>
                <a:off x="9672638" y="1522413"/>
                <a:ext cx="214313" cy="14288"/>
              </a:xfrm>
              <a:custGeom>
                <a:avLst/>
                <a:gdLst>
                  <a:gd name="T0" fmla="*/ 671 w 671"/>
                  <a:gd name="T1" fmla="*/ 14 h 47"/>
                  <a:gd name="T2" fmla="*/ 589 w 671"/>
                  <a:gd name="T3" fmla="*/ 28 h 47"/>
                  <a:gd name="T4" fmla="*/ 506 w 671"/>
                  <a:gd name="T5" fmla="*/ 39 h 47"/>
                  <a:gd name="T6" fmla="*/ 422 w 671"/>
                  <a:gd name="T7" fmla="*/ 45 h 47"/>
                  <a:gd name="T8" fmla="*/ 335 w 671"/>
                  <a:gd name="T9" fmla="*/ 47 h 47"/>
                  <a:gd name="T10" fmla="*/ 250 w 671"/>
                  <a:gd name="T11" fmla="*/ 45 h 47"/>
                  <a:gd name="T12" fmla="*/ 165 w 671"/>
                  <a:gd name="T13" fmla="*/ 39 h 47"/>
                  <a:gd name="T14" fmla="*/ 82 w 671"/>
                  <a:gd name="T15" fmla="*/ 28 h 47"/>
                  <a:gd name="T16" fmla="*/ 0 w 671"/>
                  <a:gd name="T17" fmla="*/ 14 h 47"/>
                  <a:gd name="T18" fmla="*/ 2 w 671"/>
                  <a:gd name="T19" fmla="*/ 0 h 47"/>
                  <a:gd name="T20" fmla="*/ 112 w 671"/>
                  <a:gd name="T21" fmla="*/ 12 h 47"/>
                  <a:gd name="T22" fmla="*/ 223 w 671"/>
                  <a:gd name="T23" fmla="*/ 19 h 47"/>
                  <a:gd name="T24" fmla="*/ 335 w 671"/>
                  <a:gd name="T25" fmla="*/ 21 h 47"/>
                  <a:gd name="T26" fmla="*/ 448 w 671"/>
                  <a:gd name="T27" fmla="*/ 19 h 47"/>
                  <a:gd name="T28" fmla="*/ 559 w 671"/>
                  <a:gd name="T29" fmla="*/ 12 h 47"/>
                  <a:gd name="T30" fmla="*/ 669 w 671"/>
                  <a:gd name="T31" fmla="*/ 0 h 47"/>
                  <a:gd name="T32" fmla="*/ 671 w 671"/>
                  <a:gd name="T33" fmla="*/ 14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71" h="47">
                    <a:moveTo>
                      <a:pt x="671" y="14"/>
                    </a:moveTo>
                    <a:lnTo>
                      <a:pt x="589" y="28"/>
                    </a:lnTo>
                    <a:lnTo>
                      <a:pt x="506" y="39"/>
                    </a:lnTo>
                    <a:lnTo>
                      <a:pt x="422" y="45"/>
                    </a:lnTo>
                    <a:lnTo>
                      <a:pt x="335" y="47"/>
                    </a:lnTo>
                    <a:lnTo>
                      <a:pt x="250" y="45"/>
                    </a:lnTo>
                    <a:lnTo>
                      <a:pt x="165" y="39"/>
                    </a:lnTo>
                    <a:lnTo>
                      <a:pt x="82" y="28"/>
                    </a:lnTo>
                    <a:lnTo>
                      <a:pt x="0" y="14"/>
                    </a:lnTo>
                    <a:lnTo>
                      <a:pt x="2" y="0"/>
                    </a:lnTo>
                    <a:lnTo>
                      <a:pt x="112" y="12"/>
                    </a:lnTo>
                    <a:lnTo>
                      <a:pt x="223" y="19"/>
                    </a:lnTo>
                    <a:lnTo>
                      <a:pt x="335" y="21"/>
                    </a:lnTo>
                    <a:lnTo>
                      <a:pt x="448" y="19"/>
                    </a:lnTo>
                    <a:lnTo>
                      <a:pt x="559" y="12"/>
                    </a:lnTo>
                    <a:lnTo>
                      <a:pt x="669" y="0"/>
                    </a:lnTo>
                    <a:lnTo>
                      <a:pt x="671" y="1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3" name="Freeform 10"/>
              <p:cNvSpPr>
                <a:spLocks/>
              </p:cNvSpPr>
              <p:nvPr/>
            </p:nvSpPr>
            <p:spPr bwMode="gray">
              <a:xfrm>
                <a:off x="9732963" y="1368426"/>
                <a:ext cx="74613" cy="133350"/>
              </a:xfrm>
              <a:custGeom>
                <a:avLst/>
                <a:gdLst>
                  <a:gd name="T0" fmla="*/ 0 w 238"/>
                  <a:gd name="T1" fmla="*/ 136 h 422"/>
                  <a:gd name="T2" fmla="*/ 3 w 238"/>
                  <a:gd name="T3" fmla="*/ 106 h 422"/>
                  <a:gd name="T4" fmla="*/ 9 w 238"/>
                  <a:gd name="T5" fmla="*/ 79 h 422"/>
                  <a:gd name="T6" fmla="*/ 20 w 238"/>
                  <a:gd name="T7" fmla="*/ 56 h 422"/>
                  <a:gd name="T8" fmla="*/ 35 w 238"/>
                  <a:gd name="T9" fmla="*/ 36 h 422"/>
                  <a:gd name="T10" fmla="*/ 52 w 238"/>
                  <a:gd name="T11" fmla="*/ 21 h 422"/>
                  <a:gd name="T12" fmla="*/ 73 w 238"/>
                  <a:gd name="T13" fmla="*/ 9 h 422"/>
                  <a:gd name="T14" fmla="*/ 96 w 238"/>
                  <a:gd name="T15" fmla="*/ 3 h 422"/>
                  <a:gd name="T16" fmla="*/ 120 w 238"/>
                  <a:gd name="T17" fmla="*/ 0 h 422"/>
                  <a:gd name="T18" fmla="*/ 144 w 238"/>
                  <a:gd name="T19" fmla="*/ 3 h 422"/>
                  <a:gd name="T20" fmla="*/ 166 w 238"/>
                  <a:gd name="T21" fmla="*/ 9 h 422"/>
                  <a:gd name="T22" fmla="*/ 186 w 238"/>
                  <a:gd name="T23" fmla="*/ 20 h 422"/>
                  <a:gd name="T24" fmla="*/ 203 w 238"/>
                  <a:gd name="T25" fmla="*/ 34 h 422"/>
                  <a:gd name="T26" fmla="*/ 217 w 238"/>
                  <a:gd name="T27" fmla="*/ 52 h 422"/>
                  <a:gd name="T28" fmla="*/ 228 w 238"/>
                  <a:gd name="T29" fmla="*/ 73 h 422"/>
                  <a:gd name="T30" fmla="*/ 236 w 238"/>
                  <a:gd name="T31" fmla="*/ 96 h 422"/>
                  <a:gd name="T32" fmla="*/ 238 w 238"/>
                  <a:gd name="T33" fmla="*/ 120 h 422"/>
                  <a:gd name="T34" fmla="*/ 230 w 238"/>
                  <a:gd name="T35" fmla="*/ 120 h 422"/>
                  <a:gd name="T36" fmla="*/ 228 w 238"/>
                  <a:gd name="T37" fmla="*/ 98 h 422"/>
                  <a:gd name="T38" fmla="*/ 221 w 238"/>
                  <a:gd name="T39" fmla="*/ 76 h 422"/>
                  <a:gd name="T40" fmla="*/ 210 w 238"/>
                  <a:gd name="T41" fmla="*/ 58 h 422"/>
                  <a:gd name="T42" fmla="*/ 195 w 238"/>
                  <a:gd name="T43" fmla="*/ 43 h 422"/>
                  <a:gd name="T44" fmla="*/ 176 w 238"/>
                  <a:gd name="T45" fmla="*/ 32 h 422"/>
                  <a:gd name="T46" fmla="*/ 156 w 238"/>
                  <a:gd name="T47" fmla="*/ 24 h 422"/>
                  <a:gd name="T48" fmla="*/ 134 w 238"/>
                  <a:gd name="T49" fmla="*/ 22 h 422"/>
                  <a:gd name="T50" fmla="*/ 114 w 238"/>
                  <a:gd name="T51" fmla="*/ 23 h 422"/>
                  <a:gd name="T52" fmla="*/ 96 w 238"/>
                  <a:gd name="T53" fmla="*/ 30 h 422"/>
                  <a:gd name="T54" fmla="*/ 79 w 238"/>
                  <a:gd name="T55" fmla="*/ 38 h 422"/>
                  <a:gd name="T56" fmla="*/ 64 w 238"/>
                  <a:gd name="T57" fmla="*/ 51 h 422"/>
                  <a:gd name="T58" fmla="*/ 52 w 238"/>
                  <a:gd name="T59" fmla="*/ 69 h 422"/>
                  <a:gd name="T60" fmla="*/ 43 w 238"/>
                  <a:gd name="T61" fmla="*/ 88 h 422"/>
                  <a:gd name="T62" fmla="*/ 37 w 238"/>
                  <a:gd name="T63" fmla="*/ 111 h 422"/>
                  <a:gd name="T64" fmla="*/ 35 w 238"/>
                  <a:gd name="T65" fmla="*/ 137 h 422"/>
                  <a:gd name="T66" fmla="*/ 35 w 238"/>
                  <a:gd name="T67" fmla="*/ 422 h 422"/>
                  <a:gd name="T68" fmla="*/ 0 w 238"/>
                  <a:gd name="T69" fmla="*/ 422 h 422"/>
                  <a:gd name="T70" fmla="*/ 0 w 238"/>
                  <a:gd name="T71" fmla="*/ 136 h 4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38" h="422">
                    <a:moveTo>
                      <a:pt x="0" y="136"/>
                    </a:moveTo>
                    <a:lnTo>
                      <a:pt x="3" y="106"/>
                    </a:lnTo>
                    <a:lnTo>
                      <a:pt x="9" y="79"/>
                    </a:lnTo>
                    <a:lnTo>
                      <a:pt x="20" y="56"/>
                    </a:lnTo>
                    <a:lnTo>
                      <a:pt x="35" y="36"/>
                    </a:lnTo>
                    <a:lnTo>
                      <a:pt x="52" y="21"/>
                    </a:lnTo>
                    <a:lnTo>
                      <a:pt x="73" y="9"/>
                    </a:lnTo>
                    <a:lnTo>
                      <a:pt x="96" y="3"/>
                    </a:lnTo>
                    <a:lnTo>
                      <a:pt x="120" y="0"/>
                    </a:lnTo>
                    <a:lnTo>
                      <a:pt x="144" y="3"/>
                    </a:lnTo>
                    <a:lnTo>
                      <a:pt x="166" y="9"/>
                    </a:lnTo>
                    <a:lnTo>
                      <a:pt x="186" y="20"/>
                    </a:lnTo>
                    <a:lnTo>
                      <a:pt x="203" y="34"/>
                    </a:lnTo>
                    <a:lnTo>
                      <a:pt x="217" y="52"/>
                    </a:lnTo>
                    <a:lnTo>
                      <a:pt x="228" y="73"/>
                    </a:lnTo>
                    <a:lnTo>
                      <a:pt x="236" y="96"/>
                    </a:lnTo>
                    <a:lnTo>
                      <a:pt x="238" y="120"/>
                    </a:lnTo>
                    <a:lnTo>
                      <a:pt x="230" y="120"/>
                    </a:lnTo>
                    <a:lnTo>
                      <a:pt x="228" y="98"/>
                    </a:lnTo>
                    <a:lnTo>
                      <a:pt x="221" y="76"/>
                    </a:lnTo>
                    <a:lnTo>
                      <a:pt x="210" y="58"/>
                    </a:lnTo>
                    <a:lnTo>
                      <a:pt x="195" y="43"/>
                    </a:lnTo>
                    <a:lnTo>
                      <a:pt x="176" y="32"/>
                    </a:lnTo>
                    <a:lnTo>
                      <a:pt x="156" y="24"/>
                    </a:lnTo>
                    <a:lnTo>
                      <a:pt x="134" y="22"/>
                    </a:lnTo>
                    <a:lnTo>
                      <a:pt x="114" y="23"/>
                    </a:lnTo>
                    <a:lnTo>
                      <a:pt x="96" y="30"/>
                    </a:lnTo>
                    <a:lnTo>
                      <a:pt x="79" y="38"/>
                    </a:lnTo>
                    <a:lnTo>
                      <a:pt x="64" y="51"/>
                    </a:lnTo>
                    <a:lnTo>
                      <a:pt x="52" y="69"/>
                    </a:lnTo>
                    <a:lnTo>
                      <a:pt x="43" y="88"/>
                    </a:lnTo>
                    <a:lnTo>
                      <a:pt x="37" y="111"/>
                    </a:lnTo>
                    <a:lnTo>
                      <a:pt x="35" y="137"/>
                    </a:lnTo>
                    <a:lnTo>
                      <a:pt x="35" y="422"/>
                    </a:lnTo>
                    <a:lnTo>
                      <a:pt x="0" y="422"/>
                    </a:lnTo>
                    <a:lnTo>
                      <a:pt x="0" y="13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4" name="Freeform 11"/>
              <p:cNvSpPr>
                <a:spLocks/>
              </p:cNvSpPr>
              <p:nvPr/>
            </p:nvSpPr>
            <p:spPr bwMode="gray">
              <a:xfrm>
                <a:off x="9731375" y="1354138"/>
                <a:ext cx="95250" cy="147638"/>
              </a:xfrm>
              <a:custGeom>
                <a:avLst/>
                <a:gdLst>
                  <a:gd name="T0" fmla="*/ 7 w 303"/>
                  <a:gd name="T1" fmla="*/ 88 h 467"/>
                  <a:gd name="T2" fmla="*/ 24 w 303"/>
                  <a:gd name="T3" fmla="*/ 66 h 467"/>
                  <a:gd name="T4" fmla="*/ 44 w 303"/>
                  <a:gd name="T5" fmla="*/ 48 h 467"/>
                  <a:gd name="T6" fmla="*/ 69 w 303"/>
                  <a:gd name="T7" fmla="*/ 35 h 467"/>
                  <a:gd name="T8" fmla="*/ 96 w 303"/>
                  <a:gd name="T9" fmla="*/ 26 h 467"/>
                  <a:gd name="T10" fmla="*/ 126 w 303"/>
                  <a:gd name="T11" fmla="*/ 23 h 467"/>
                  <a:gd name="T12" fmla="*/ 151 w 303"/>
                  <a:gd name="T13" fmla="*/ 25 h 467"/>
                  <a:gd name="T14" fmla="*/ 175 w 303"/>
                  <a:gd name="T15" fmla="*/ 32 h 467"/>
                  <a:gd name="T16" fmla="*/ 198 w 303"/>
                  <a:gd name="T17" fmla="*/ 41 h 467"/>
                  <a:gd name="T18" fmla="*/ 217 w 303"/>
                  <a:gd name="T19" fmla="*/ 55 h 467"/>
                  <a:gd name="T20" fmla="*/ 234 w 303"/>
                  <a:gd name="T21" fmla="*/ 74 h 467"/>
                  <a:gd name="T22" fmla="*/ 248 w 303"/>
                  <a:gd name="T23" fmla="*/ 95 h 467"/>
                  <a:gd name="T24" fmla="*/ 259 w 303"/>
                  <a:gd name="T25" fmla="*/ 120 h 467"/>
                  <a:gd name="T26" fmla="*/ 266 w 303"/>
                  <a:gd name="T27" fmla="*/ 149 h 467"/>
                  <a:gd name="T28" fmla="*/ 268 w 303"/>
                  <a:gd name="T29" fmla="*/ 181 h 467"/>
                  <a:gd name="T30" fmla="*/ 268 w 303"/>
                  <a:gd name="T31" fmla="*/ 467 h 467"/>
                  <a:gd name="T32" fmla="*/ 303 w 303"/>
                  <a:gd name="T33" fmla="*/ 467 h 467"/>
                  <a:gd name="T34" fmla="*/ 303 w 303"/>
                  <a:gd name="T35" fmla="*/ 178 h 467"/>
                  <a:gd name="T36" fmla="*/ 301 w 303"/>
                  <a:gd name="T37" fmla="*/ 146 h 467"/>
                  <a:gd name="T38" fmla="*/ 295 w 303"/>
                  <a:gd name="T39" fmla="*/ 117 h 467"/>
                  <a:gd name="T40" fmla="*/ 285 w 303"/>
                  <a:gd name="T41" fmla="*/ 90 h 467"/>
                  <a:gd name="T42" fmla="*/ 272 w 303"/>
                  <a:gd name="T43" fmla="*/ 67 h 467"/>
                  <a:gd name="T44" fmla="*/ 255 w 303"/>
                  <a:gd name="T45" fmla="*/ 47 h 467"/>
                  <a:gd name="T46" fmla="*/ 236 w 303"/>
                  <a:gd name="T47" fmla="*/ 31 h 467"/>
                  <a:gd name="T48" fmla="*/ 215 w 303"/>
                  <a:gd name="T49" fmla="*/ 18 h 467"/>
                  <a:gd name="T50" fmla="*/ 192 w 303"/>
                  <a:gd name="T51" fmla="*/ 8 h 467"/>
                  <a:gd name="T52" fmla="*/ 167 w 303"/>
                  <a:gd name="T53" fmla="*/ 3 h 467"/>
                  <a:gd name="T54" fmla="*/ 143 w 303"/>
                  <a:gd name="T55" fmla="*/ 0 h 467"/>
                  <a:gd name="T56" fmla="*/ 112 w 303"/>
                  <a:gd name="T57" fmla="*/ 3 h 467"/>
                  <a:gd name="T58" fmla="*/ 84 w 303"/>
                  <a:gd name="T59" fmla="*/ 11 h 467"/>
                  <a:gd name="T60" fmla="*/ 58 w 303"/>
                  <a:gd name="T61" fmla="*/ 24 h 467"/>
                  <a:gd name="T62" fmla="*/ 36 w 303"/>
                  <a:gd name="T63" fmla="*/ 40 h 467"/>
                  <a:gd name="T64" fmla="*/ 16 w 303"/>
                  <a:gd name="T65" fmla="*/ 61 h 467"/>
                  <a:gd name="T66" fmla="*/ 0 w 303"/>
                  <a:gd name="T67" fmla="*/ 85 h 467"/>
                  <a:gd name="T68" fmla="*/ 7 w 303"/>
                  <a:gd name="T69" fmla="*/ 88 h 4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03" h="467">
                    <a:moveTo>
                      <a:pt x="7" y="88"/>
                    </a:moveTo>
                    <a:lnTo>
                      <a:pt x="24" y="66"/>
                    </a:lnTo>
                    <a:lnTo>
                      <a:pt x="44" y="48"/>
                    </a:lnTo>
                    <a:lnTo>
                      <a:pt x="69" y="35"/>
                    </a:lnTo>
                    <a:lnTo>
                      <a:pt x="96" y="26"/>
                    </a:lnTo>
                    <a:lnTo>
                      <a:pt x="126" y="23"/>
                    </a:lnTo>
                    <a:lnTo>
                      <a:pt x="151" y="25"/>
                    </a:lnTo>
                    <a:lnTo>
                      <a:pt x="175" y="32"/>
                    </a:lnTo>
                    <a:lnTo>
                      <a:pt x="198" y="41"/>
                    </a:lnTo>
                    <a:lnTo>
                      <a:pt x="217" y="55"/>
                    </a:lnTo>
                    <a:lnTo>
                      <a:pt x="234" y="74"/>
                    </a:lnTo>
                    <a:lnTo>
                      <a:pt x="248" y="95"/>
                    </a:lnTo>
                    <a:lnTo>
                      <a:pt x="259" y="120"/>
                    </a:lnTo>
                    <a:lnTo>
                      <a:pt x="266" y="149"/>
                    </a:lnTo>
                    <a:lnTo>
                      <a:pt x="268" y="181"/>
                    </a:lnTo>
                    <a:lnTo>
                      <a:pt x="268" y="467"/>
                    </a:lnTo>
                    <a:lnTo>
                      <a:pt x="303" y="467"/>
                    </a:lnTo>
                    <a:lnTo>
                      <a:pt x="303" y="178"/>
                    </a:lnTo>
                    <a:lnTo>
                      <a:pt x="301" y="146"/>
                    </a:lnTo>
                    <a:lnTo>
                      <a:pt x="295" y="117"/>
                    </a:lnTo>
                    <a:lnTo>
                      <a:pt x="285" y="90"/>
                    </a:lnTo>
                    <a:lnTo>
                      <a:pt x="272" y="67"/>
                    </a:lnTo>
                    <a:lnTo>
                      <a:pt x="255" y="47"/>
                    </a:lnTo>
                    <a:lnTo>
                      <a:pt x="236" y="31"/>
                    </a:lnTo>
                    <a:lnTo>
                      <a:pt x="215" y="18"/>
                    </a:lnTo>
                    <a:lnTo>
                      <a:pt x="192" y="8"/>
                    </a:lnTo>
                    <a:lnTo>
                      <a:pt x="167" y="3"/>
                    </a:lnTo>
                    <a:lnTo>
                      <a:pt x="143" y="0"/>
                    </a:lnTo>
                    <a:lnTo>
                      <a:pt x="112" y="3"/>
                    </a:lnTo>
                    <a:lnTo>
                      <a:pt x="84" y="11"/>
                    </a:lnTo>
                    <a:lnTo>
                      <a:pt x="58" y="24"/>
                    </a:lnTo>
                    <a:lnTo>
                      <a:pt x="36" y="40"/>
                    </a:lnTo>
                    <a:lnTo>
                      <a:pt x="16" y="61"/>
                    </a:lnTo>
                    <a:lnTo>
                      <a:pt x="0" y="85"/>
                    </a:lnTo>
                    <a:lnTo>
                      <a:pt x="7" y="8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5" name="Freeform 12"/>
              <p:cNvSpPr>
                <a:spLocks noEditPoints="1"/>
              </p:cNvSpPr>
              <p:nvPr/>
            </p:nvSpPr>
            <p:spPr bwMode="gray">
              <a:xfrm>
                <a:off x="9779000" y="1865313"/>
                <a:ext cx="38100" cy="50800"/>
              </a:xfrm>
              <a:custGeom>
                <a:avLst/>
                <a:gdLst>
                  <a:gd name="T0" fmla="*/ 13 w 122"/>
                  <a:gd name="T1" fmla="*/ 100 h 161"/>
                  <a:gd name="T2" fmla="*/ 71 w 122"/>
                  <a:gd name="T3" fmla="*/ 24 h 161"/>
                  <a:gd name="T4" fmla="*/ 71 w 122"/>
                  <a:gd name="T5" fmla="*/ 100 h 161"/>
                  <a:gd name="T6" fmla="*/ 13 w 122"/>
                  <a:gd name="T7" fmla="*/ 100 h 161"/>
                  <a:gd name="T8" fmla="*/ 0 w 122"/>
                  <a:gd name="T9" fmla="*/ 116 h 161"/>
                  <a:gd name="T10" fmla="*/ 71 w 122"/>
                  <a:gd name="T11" fmla="*/ 116 h 161"/>
                  <a:gd name="T12" fmla="*/ 71 w 122"/>
                  <a:gd name="T13" fmla="*/ 161 h 161"/>
                  <a:gd name="T14" fmla="*/ 96 w 122"/>
                  <a:gd name="T15" fmla="*/ 161 h 161"/>
                  <a:gd name="T16" fmla="*/ 96 w 122"/>
                  <a:gd name="T17" fmla="*/ 116 h 161"/>
                  <a:gd name="T18" fmla="*/ 122 w 122"/>
                  <a:gd name="T19" fmla="*/ 116 h 161"/>
                  <a:gd name="T20" fmla="*/ 122 w 122"/>
                  <a:gd name="T21" fmla="*/ 100 h 161"/>
                  <a:gd name="T22" fmla="*/ 96 w 122"/>
                  <a:gd name="T23" fmla="*/ 100 h 161"/>
                  <a:gd name="T24" fmla="*/ 96 w 122"/>
                  <a:gd name="T25" fmla="*/ 0 h 161"/>
                  <a:gd name="T26" fmla="*/ 81 w 122"/>
                  <a:gd name="T27" fmla="*/ 0 h 161"/>
                  <a:gd name="T28" fmla="*/ 0 w 122"/>
                  <a:gd name="T29" fmla="*/ 105 h 161"/>
                  <a:gd name="T30" fmla="*/ 0 w 122"/>
                  <a:gd name="T31" fmla="*/ 1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22" h="161">
                    <a:moveTo>
                      <a:pt x="13" y="100"/>
                    </a:moveTo>
                    <a:lnTo>
                      <a:pt x="71" y="24"/>
                    </a:lnTo>
                    <a:lnTo>
                      <a:pt x="71" y="100"/>
                    </a:lnTo>
                    <a:lnTo>
                      <a:pt x="13" y="100"/>
                    </a:lnTo>
                    <a:close/>
                    <a:moveTo>
                      <a:pt x="0" y="116"/>
                    </a:moveTo>
                    <a:lnTo>
                      <a:pt x="71" y="116"/>
                    </a:lnTo>
                    <a:lnTo>
                      <a:pt x="71" y="161"/>
                    </a:lnTo>
                    <a:lnTo>
                      <a:pt x="96" y="161"/>
                    </a:lnTo>
                    <a:lnTo>
                      <a:pt x="96" y="116"/>
                    </a:lnTo>
                    <a:lnTo>
                      <a:pt x="122" y="116"/>
                    </a:lnTo>
                    <a:lnTo>
                      <a:pt x="122" y="100"/>
                    </a:lnTo>
                    <a:lnTo>
                      <a:pt x="96" y="100"/>
                    </a:lnTo>
                    <a:lnTo>
                      <a:pt x="96" y="0"/>
                    </a:lnTo>
                    <a:lnTo>
                      <a:pt x="81" y="0"/>
                    </a:lnTo>
                    <a:lnTo>
                      <a:pt x="0" y="105"/>
                    </a:lnTo>
                    <a:lnTo>
                      <a:pt x="0" y="11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6" name="Freeform 13"/>
              <p:cNvSpPr>
                <a:spLocks noEditPoints="1"/>
              </p:cNvSpPr>
              <p:nvPr/>
            </p:nvSpPr>
            <p:spPr bwMode="gray">
              <a:xfrm>
                <a:off x="9842500" y="1865313"/>
                <a:ext cx="36513" cy="50800"/>
              </a:xfrm>
              <a:custGeom>
                <a:avLst/>
                <a:gdLst>
                  <a:gd name="T0" fmla="*/ 60 w 114"/>
                  <a:gd name="T1" fmla="*/ 62 h 160"/>
                  <a:gd name="T2" fmla="*/ 42 w 114"/>
                  <a:gd name="T3" fmla="*/ 54 h 160"/>
                  <a:gd name="T4" fmla="*/ 29 w 114"/>
                  <a:gd name="T5" fmla="*/ 41 h 160"/>
                  <a:gd name="T6" fmla="*/ 28 w 114"/>
                  <a:gd name="T7" fmla="*/ 22 h 160"/>
                  <a:gd name="T8" fmla="*/ 40 w 114"/>
                  <a:gd name="T9" fmla="*/ 10 h 160"/>
                  <a:gd name="T10" fmla="*/ 59 w 114"/>
                  <a:gd name="T11" fmla="*/ 6 h 160"/>
                  <a:gd name="T12" fmla="*/ 82 w 114"/>
                  <a:gd name="T13" fmla="*/ 13 h 160"/>
                  <a:gd name="T14" fmla="*/ 89 w 114"/>
                  <a:gd name="T15" fmla="*/ 32 h 160"/>
                  <a:gd name="T16" fmla="*/ 84 w 114"/>
                  <a:gd name="T17" fmla="*/ 52 h 160"/>
                  <a:gd name="T18" fmla="*/ 68 w 114"/>
                  <a:gd name="T19" fmla="*/ 66 h 160"/>
                  <a:gd name="T20" fmla="*/ 53 w 114"/>
                  <a:gd name="T21" fmla="*/ 85 h 160"/>
                  <a:gd name="T22" fmla="*/ 73 w 114"/>
                  <a:gd name="T23" fmla="*/ 95 h 160"/>
                  <a:gd name="T24" fmla="*/ 88 w 114"/>
                  <a:gd name="T25" fmla="*/ 110 h 160"/>
                  <a:gd name="T26" fmla="*/ 87 w 114"/>
                  <a:gd name="T27" fmla="*/ 134 h 160"/>
                  <a:gd name="T28" fmla="*/ 69 w 114"/>
                  <a:gd name="T29" fmla="*/ 152 h 160"/>
                  <a:gd name="T30" fmla="*/ 40 w 114"/>
                  <a:gd name="T31" fmla="*/ 152 h 160"/>
                  <a:gd name="T32" fmla="*/ 23 w 114"/>
                  <a:gd name="T33" fmla="*/ 134 h 160"/>
                  <a:gd name="T34" fmla="*/ 23 w 114"/>
                  <a:gd name="T35" fmla="*/ 105 h 160"/>
                  <a:gd name="T36" fmla="*/ 42 w 114"/>
                  <a:gd name="T37" fmla="*/ 81 h 160"/>
                  <a:gd name="T38" fmla="*/ 83 w 114"/>
                  <a:gd name="T39" fmla="*/ 63 h 160"/>
                  <a:gd name="T40" fmla="*/ 100 w 114"/>
                  <a:gd name="T41" fmla="*/ 51 h 160"/>
                  <a:gd name="T42" fmla="*/ 109 w 114"/>
                  <a:gd name="T43" fmla="*/ 33 h 160"/>
                  <a:gd name="T44" fmla="*/ 100 w 114"/>
                  <a:gd name="T45" fmla="*/ 15 h 160"/>
                  <a:gd name="T46" fmla="*/ 81 w 114"/>
                  <a:gd name="T47" fmla="*/ 4 h 160"/>
                  <a:gd name="T48" fmla="*/ 59 w 114"/>
                  <a:gd name="T49" fmla="*/ 0 h 160"/>
                  <a:gd name="T50" fmla="*/ 32 w 114"/>
                  <a:gd name="T51" fmla="*/ 4 h 160"/>
                  <a:gd name="T52" fmla="*/ 12 w 114"/>
                  <a:gd name="T53" fmla="*/ 17 h 160"/>
                  <a:gd name="T54" fmla="*/ 3 w 114"/>
                  <a:gd name="T55" fmla="*/ 38 h 160"/>
                  <a:gd name="T56" fmla="*/ 10 w 114"/>
                  <a:gd name="T57" fmla="*/ 59 h 160"/>
                  <a:gd name="T58" fmla="*/ 26 w 114"/>
                  <a:gd name="T59" fmla="*/ 72 h 160"/>
                  <a:gd name="T60" fmla="*/ 25 w 114"/>
                  <a:gd name="T61" fmla="*/ 84 h 160"/>
                  <a:gd name="T62" fmla="*/ 7 w 114"/>
                  <a:gd name="T63" fmla="*/ 99 h 160"/>
                  <a:gd name="T64" fmla="*/ 0 w 114"/>
                  <a:gd name="T65" fmla="*/ 120 h 160"/>
                  <a:gd name="T66" fmla="*/ 7 w 114"/>
                  <a:gd name="T67" fmla="*/ 143 h 160"/>
                  <a:gd name="T68" fmla="*/ 26 w 114"/>
                  <a:gd name="T69" fmla="*/ 156 h 160"/>
                  <a:gd name="T70" fmla="*/ 51 w 114"/>
                  <a:gd name="T71" fmla="*/ 160 h 160"/>
                  <a:gd name="T72" fmla="*/ 82 w 114"/>
                  <a:gd name="T73" fmla="*/ 155 h 160"/>
                  <a:gd name="T74" fmla="*/ 106 w 114"/>
                  <a:gd name="T75" fmla="*/ 140 h 160"/>
                  <a:gd name="T76" fmla="*/ 114 w 114"/>
                  <a:gd name="T77" fmla="*/ 115 h 160"/>
                  <a:gd name="T78" fmla="*/ 107 w 114"/>
                  <a:gd name="T79" fmla="*/ 90 h 160"/>
                  <a:gd name="T80" fmla="*/ 86 w 114"/>
                  <a:gd name="T81" fmla="*/ 74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14" h="160">
                    <a:moveTo>
                      <a:pt x="68" y="66"/>
                    </a:moveTo>
                    <a:lnTo>
                      <a:pt x="60" y="62"/>
                    </a:lnTo>
                    <a:lnTo>
                      <a:pt x="51" y="58"/>
                    </a:lnTo>
                    <a:lnTo>
                      <a:pt x="42" y="54"/>
                    </a:lnTo>
                    <a:lnTo>
                      <a:pt x="34" y="48"/>
                    </a:lnTo>
                    <a:lnTo>
                      <a:pt x="29" y="41"/>
                    </a:lnTo>
                    <a:lnTo>
                      <a:pt x="27" y="32"/>
                    </a:lnTo>
                    <a:lnTo>
                      <a:pt x="28" y="22"/>
                    </a:lnTo>
                    <a:lnTo>
                      <a:pt x="33" y="16"/>
                    </a:lnTo>
                    <a:lnTo>
                      <a:pt x="40" y="10"/>
                    </a:lnTo>
                    <a:lnTo>
                      <a:pt x="50" y="7"/>
                    </a:lnTo>
                    <a:lnTo>
                      <a:pt x="59" y="6"/>
                    </a:lnTo>
                    <a:lnTo>
                      <a:pt x="72" y="8"/>
                    </a:lnTo>
                    <a:lnTo>
                      <a:pt x="82" y="13"/>
                    </a:lnTo>
                    <a:lnTo>
                      <a:pt x="87" y="21"/>
                    </a:lnTo>
                    <a:lnTo>
                      <a:pt x="89" y="32"/>
                    </a:lnTo>
                    <a:lnTo>
                      <a:pt x="88" y="43"/>
                    </a:lnTo>
                    <a:lnTo>
                      <a:pt x="84" y="52"/>
                    </a:lnTo>
                    <a:lnTo>
                      <a:pt x="78" y="60"/>
                    </a:lnTo>
                    <a:lnTo>
                      <a:pt x="68" y="66"/>
                    </a:lnTo>
                    <a:close/>
                    <a:moveTo>
                      <a:pt x="42" y="81"/>
                    </a:moveTo>
                    <a:lnTo>
                      <a:pt x="53" y="85"/>
                    </a:lnTo>
                    <a:lnTo>
                      <a:pt x="64" y="89"/>
                    </a:lnTo>
                    <a:lnTo>
                      <a:pt x="73" y="95"/>
                    </a:lnTo>
                    <a:lnTo>
                      <a:pt x="82" y="101"/>
                    </a:lnTo>
                    <a:lnTo>
                      <a:pt x="88" y="110"/>
                    </a:lnTo>
                    <a:lnTo>
                      <a:pt x="91" y="122"/>
                    </a:lnTo>
                    <a:lnTo>
                      <a:pt x="87" y="134"/>
                    </a:lnTo>
                    <a:lnTo>
                      <a:pt x="80" y="144"/>
                    </a:lnTo>
                    <a:lnTo>
                      <a:pt x="69" y="152"/>
                    </a:lnTo>
                    <a:lnTo>
                      <a:pt x="54" y="154"/>
                    </a:lnTo>
                    <a:lnTo>
                      <a:pt x="40" y="152"/>
                    </a:lnTo>
                    <a:lnTo>
                      <a:pt x="29" y="144"/>
                    </a:lnTo>
                    <a:lnTo>
                      <a:pt x="23" y="134"/>
                    </a:lnTo>
                    <a:lnTo>
                      <a:pt x="20" y="122"/>
                    </a:lnTo>
                    <a:lnTo>
                      <a:pt x="23" y="105"/>
                    </a:lnTo>
                    <a:lnTo>
                      <a:pt x="29" y="91"/>
                    </a:lnTo>
                    <a:lnTo>
                      <a:pt x="42" y="81"/>
                    </a:lnTo>
                    <a:close/>
                    <a:moveTo>
                      <a:pt x="73" y="68"/>
                    </a:moveTo>
                    <a:lnTo>
                      <a:pt x="83" y="63"/>
                    </a:lnTo>
                    <a:lnTo>
                      <a:pt x="93" y="58"/>
                    </a:lnTo>
                    <a:lnTo>
                      <a:pt x="100" y="51"/>
                    </a:lnTo>
                    <a:lnTo>
                      <a:pt x="107" y="44"/>
                    </a:lnTo>
                    <a:lnTo>
                      <a:pt x="109" y="33"/>
                    </a:lnTo>
                    <a:lnTo>
                      <a:pt x="107" y="23"/>
                    </a:lnTo>
                    <a:lnTo>
                      <a:pt x="100" y="15"/>
                    </a:lnTo>
                    <a:lnTo>
                      <a:pt x="92" y="8"/>
                    </a:lnTo>
                    <a:lnTo>
                      <a:pt x="81" y="4"/>
                    </a:lnTo>
                    <a:lnTo>
                      <a:pt x="70" y="1"/>
                    </a:lnTo>
                    <a:lnTo>
                      <a:pt x="59" y="0"/>
                    </a:lnTo>
                    <a:lnTo>
                      <a:pt x="45" y="1"/>
                    </a:lnTo>
                    <a:lnTo>
                      <a:pt x="32" y="4"/>
                    </a:lnTo>
                    <a:lnTo>
                      <a:pt x="22" y="9"/>
                    </a:lnTo>
                    <a:lnTo>
                      <a:pt x="12" y="17"/>
                    </a:lnTo>
                    <a:lnTo>
                      <a:pt x="5" y="27"/>
                    </a:lnTo>
                    <a:lnTo>
                      <a:pt x="3" y="38"/>
                    </a:lnTo>
                    <a:lnTo>
                      <a:pt x="5" y="50"/>
                    </a:lnTo>
                    <a:lnTo>
                      <a:pt x="10" y="59"/>
                    </a:lnTo>
                    <a:lnTo>
                      <a:pt x="16" y="66"/>
                    </a:lnTo>
                    <a:lnTo>
                      <a:pt x="26" y="72"/>
                    </a:lnTo>
                    <a:lnTo>
                      <a:pt x="37" y="77"/>
                    </a:lnTo>
                    <a:lnTo>
                      <a:pt x="25" y="84"/>
                    </a:lnTo>
                    <a:lnTo>
                      <a:pt x="15" y="90"/>
                    </a:lnTo>
                    <a:lnTo>
                      <a:pt x="7" y="99"/>
                    </a:lnTo>
                    <a:lnTo>
                      <a:pt x="2" y="109"/>
                    </a:lnTo>
                    <a:lnTo>
                      <a:pt x="0" y="120"/>
                    </a:lnTo>
                    <a:lnTo>
                      <a:pt x="2" y="133"/>
                    </a:lnTo>
                    <a:lnTo>
                      <a:pt x="7" y="143"/>
                    </a:lnTo>
                    <a:lnTo>
                      <a:pt x="16" y="151"/>
                    </a:lnTo>
                    <a:lnTo>
                      <a:pt x="26" y="156"/>
                    </a:lnTo>
                    <a:lnTo>
                      <a:pt x="38" y="159"/>
                    </a:lnTo>
                    <a:lnTo>
                      <a:pt x="51" y="160"/>
                    </a:lnTo>
                    <a:lnTo>
                      <a:pt x="67" y="159"/>
                    </a:lnTo>
                    <a:lnTo>
                      <a:pt x="82" y="155"/>
                    </a:lnTo>
                    <a:lnTo>
                      <a:pt x="95" y="148"/>
                    </a:lnTo>
                    <a:lnTo>
                      <a:pt x="106" y="140"/>
                    </a:lnTo>
                    <a:lnTo>
                      <a:pt x="112" y="129"/>
                    </a:lnTo>
                    <a:lnTo>
                      <a:pt x="114" y="115"/>
                    </a:lnTo>
                    <a:lnTo>
                      <a:pt x="112" y="101"/>
                    </a:lnTo>
                    <a:lnTo>
                      <a:pt x="107" y="90"/>
                    </a:lnTo>
                    <a:lnTo>
                      <a:pt x="98" y="82"/>
                    </a:lnTo>
                    <a:lnTo>
                      <a:pt x="86" y="74"/>
                    </a:lnTo>
                    <a:lnTo>
                      <a:pt x="73" y="6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7" name="Freeform 14"/>
              <p:cNvSpPr>
                <a:spLocks/>
              </p:cNvSpPr>
              <p:nvPr/>
            </p:nvSpPr>
            <p:spPr bwMode="gray">
              <a:xfrm>
                <a:off x="9677400" y="1865313"/>
                <a:ext cx="22225" cy="50800"/>
              </a:xfrm>
              <a:custGeom>
                <a:avLst/>
                <a:gdLst>
                  <a:gd name="T0" fmla="*/ 69 w 69"/>
                  <a:gd name="T1" fmla="*/ 158 h 158"/>
                  <a:gd name="T2" fmla="*/ 69 w 69"/>
                  <a:gd name="T3" fmla="*/ 154 h 158"/>
                  <a:gd name="T4" fmla="*/ 58 w 69"/>
                  <a:gd name="T5" fmla="*/ 153 h 158"/>
                  <a:gd name="T6" fmla="*/ 53 w 69"/>
                  <a:gd name="T7" fmla="*/ 150 h 158"/>
                  <a:gd name="T8" fmla="*/ 52 w 69"/>
                  <a:gd name="T9" fmla="*/ 142 h 158"/>
                  <a:gd name="T10" fmla="*/ 52 w 69"/>
                  <a:gd name="T11" fmla="*/ 0 h 158"/>
                  <a:gd name="T12" fmla="*/ 47 w 69"/>
                  <a:gd name="T13" fmla="*/ 0 h 158"/>
                  <a:gd name="T14" fmla="*/ 41 w 69"/>
                  <a:gd name="T15" fmla="*/ 5 h 158"/>
                  <a:gd name="T16" fmla="*/ 31 w 69"/>
                  <a:gd name="T17" fmla="*/ 13 h 158"/>
                  <a:gd name="T18" fmla="*/ 17 w 69"/>
                  <a:gd name="T19" fmla="*/ 19 h 158"/>
                  <a:gd name="T20" fmla="*/ 0 w 69"/>
                  <a:gd name="T21" fmla="*/ 24 h 158"/>
                  <a:gd name="T22" fmla="*/ 0 w 69"/>
                  <a:gd name="T23" fmla="*/ 29 h 158"/>
                  <a:gd name="T24" fmla="*/ 12 w 69"/>
                  <a:gd name="T25" fmla="*/ 30 h 158"/>
                  <a:gd name="T26" fmla="*/ 20 w 69"/>
                  <a:gd name="T27" fmla="*/ 31 h 158"/>
                  <a:gd name="T28" fmla="*/ 24 w 69"/>
                  <a:gd name="T29" fmla="*/ 34 h 158"/>
                  <a:gd name="T30" fmla="*/ 25 w 69"/>
                  <a:gd name="T31" fmla="*/ 36 h 158"/>
                  <a:gd name="T32" fmla="*/ 26 w 69"/>
                  <a:gd name="T33" fmla="*/ 40 h 158"/>
                  <a:gd name="T34" fmla="*/ 26 w 69"/>
                  <a:gd name="T35" fmla="*/ 43 h 158"/>
                  <a:gd name="T36" fmla="*/ 26 w 69"/>
                  <a:gd name="T37" fmla="*/ 48 h 158"/>
                  <a:gd name="T38" fmla="*/ 26 w 69"/>
                  <a:gd name="T39" fmla="*/ 142 h 158"/>
                  <a:gd name="T40" fmla="*/ 25 w 69"/>
                  <a:gd name="T41" fmla="*/ 148 h 158"/>
                  <a:gd name="T42" fmla="*/ 21 w 69"/>
                  <a:gd name="T43" fmla="*/ 152 h 158"/>
                  <a:gd name="T44" fmla="*/ 16 w 69"/>
                  <a:gd name="T45" fmla="*/ 153 h 158"/>
                  <a:gd name="T46" fmla="*/ 7 w 69"/>
                  <a:gd name="T47" fmla="*/ 154 h 158"/>
                  <a:gd name="T48" fmla="*/ 7 w 69"/>
                  <a:gd name="T49" fmla="*/ 158 h 158"/>
                  <a:gd name="T50" fmla="*/ 69 w 69"/>
                  <a:gd name="T51" fmla="*/ 15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69" h="158">
                    <a:moveTo>
                      <a:pt x="69" y="158"/>
                    </a:moveTo>
                    <a:lnTo>
                      <a:pt x="69" y="154"/>
                    </a:lnTo>
                    <a:lnTo>
                      <a:pt x="58" y="153"/>
                    </a:lnTo>
                    <a:lnTo>
                      <a:pt x="53" y="150"/>
                    </a:lnTo>
                    <a:lnTo>
                      <a:pt x="52" y="142"/>
                    </a:lnTo>
                    <a:lnTo>
                      <a:pt x="52" y="0"/>
                    </a:lnTo>
                    <a:lnTo>
                      <a:pt x="47" y="0"/>
                    </a:lnTo>
                    <a:lnTo>
                      <a:pt x="41" y="5"/>
                    </a:lnTo>
                    <a:lnTo>
                      <a:pt x="31" y="13"/>
                    </a:lnTo>
                    <a:lnTo>
                      <a:pt x="17" y="19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2" y="30"/>
                    </a:lnTo>
                    <a:lnTo>
                      <a:pt x="20" y="31"/>
                    </a:lnTo>
                    <a:lnTo>
                      <a:pt x="24" y="34"/>
                    </a:lnTo>
                    <a:lnTo>
                      <a:pt x="25" y="36"/>
                    </a:lnTo>
                    <a:lnTo>
                      <a:pt x="26" y="40"/>
                    </a:lnTo>
                    <a:lnTo>
                      <a:pt x="26" y="43"/>
                    </a:lnTo>
                    <a:lnTo>
                      <a:pt x="26" y="48"/>
                    </a:lnTo>
                    <a:lnTo>
                      <a:pt x="26" y="142"/>
                    </a:lnTo>
                    <a:lnTo>
                      <a:pt x="25" y="148"/>
                    </a:lnTo>
                    <a:lnTo>
                      <a:pt x="21" y="152"/>
                    </a:lnTo>
                    <a:lnTo>
                      <a:pt x="16" y="153"/>
                    </a:lnTo>
                    <a:lnTo>
                      <a:pt x="7" y="154"/>
                    </a:lnTo>
                    <a:lnTo>
                      <a:pt x="7" y="158"/>
                    </a:lnTo>
                    <a:lnTo>
                      <a:pt x="69" y="15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8" name="Freeform 15"/>
              <p:cNvSpPr>
                <a:spLocks/>
              </p:cNvSpPr>
              <p:nvPr/>
            </p:nvSpPr>
            <p:spPr bwMode="gray">
              <a:xfrm>
                <a:off x="9725025" y="1863726"/>
                <a:ext cx="33338" cy="53975"/>
              </a:xfrm>
              <a:custGeom>
                <a:avLst/>
                <a:gdLst>
                  <a:gd name="T0" fmla="*/ 103 w 103"/>
                  <a:gd name="T1" fmla="*/ 7 h 168"/>
                  <a:gd name="T2" fmla="*/ 47 w 103"/>
                  <a:gd name="T3" fmla="*/ 7 h 168"/>
                  <a:gd name="T4" fmla="*/ 27 w 103"/>
                  <a:gd name="T5" fmla="*/ 7 h 168"/>
                  <a:gd name="T6" fmla="*/ 25 w 103"/>
                  <a:gd name="T7" fmla="*/ 6 h 168"/>
                  <a:gd name="T8" fmla="*/ 22 w 103"/>
                  <a:gd name="T9" fmla="*/ 6 h 168"/>
                  <a:gd name="T10" fmla="*/ 21 w 103"/>
                  <a:gd name="T11" fmla="*/ 5 h 168"/>
                  <a:gd name="T12" fmla="*/ 20 w 103"/>
                  <a:gd name="T13" fmla="*/ 2 h 168"/>
                  <a:gd name="T14" fmla="*/ 20 w 103"/>
                  <a:gd name="T15" fmla="*/ 0 h 168"/>
                  <a:gd name="T16" fmla="*/ 16 w 103"/>
                  <a:gd name="T17" fmla="*/ 0 h 168"/>
                  <a:gd name="T18" fmla="*/ 0 w 103"/>
                  <a:gd name="T19" fmla="*/ 45 h 168"/>
                  <a:gd name="T20" fmla="*/ 5 w 103"/>
                  <a:gd name="T21" fmla="*/ 45 h 168"/>
                  <a:gd name="T22" fmla="*/ 7 w 103"/>
                  <a:gd name="T23" fmla="*/ 37 h 168"/>
                  <a:gd name="T24" fmla="*/ 10 w 103"/>
                  <a:gd name="T25" fmla="*/ 34 h 168"/>
                  <a:gd name="T26" fmla="*/ 12 w 103"/>
                  <a:gd name="T27" fmla="*/ 32 h 168"/>
                  <a:gd name="T28" fmla="*/ 14 w 103"/>
                  <a:gd name="T29" fmla="*/ 29 h 168"/>
                  <a:gd name="T30" fmla="*/ 18 w 103"/>
                  <a:gd name="T31" fmla="*/ 29 h 168"/>
                  <a:gd name="T32" fmla="*/ 86 w 103"/>
                  <a:gd name="T33" fmla="*/ 29 h 168"/>
                  <a:gd name="T34" fmla="*/ 35 w 103"/>
                  <a:gd name="T35" fmla="*/ 130 h 168"/>
                  <a:gd name="T36" fmla="*/ 29 w 103"/>
                  <a:gd name="T37" fmla="*/ 143 h 168"/>
                  <a:gd name="T38" fmla="*/ 25 w 103"/>
                  <a:gd name="T39" fmla="*/ 153 h 168"/>
                  <a:gd name="T40" fmla="*/ 21 w 103"/>
                  <a:gd name="T41" fmla="*/ 160 h 168"/>
                  <a:gd name="T42" fmla="*/ 20 w 103"/>
                  <a:gd name="T43" fmla="*/ 163 h 168"/>
                  <a:gd name="T44" fmla="*/ 20 w 103"/>
                  <a:gd name="T45" fmla="*/ 165 h 168"/>
                  <a:gd name="T46" fmla="*/ 21 w 103"/>
                  <a:gd name="T47" fmla="*/ 166 h 168"/>
                  <a:gd name="T48" fmla="*/ 24 w 103"/>
                  <a:gd name="T49" fmla="*/ 166 h 168"/>
                  <a:gd name="T50" fmla="*/ 26 w 103"/>
                  <a:gd name="T51" fmla="*/ 168 h 168"/>
                  <a:gd name="T52" fmla="*/ 29 w 103"/>
                  <a:gd name="T53" fmla="*/ 168 h 168"/>
                  <a:gd name="T54" fmla="*/ 30 w 103"/>
                  <a:gd name="T55" fmla="*/ 168 h 168"/>
                  <a:gd name="T56" fmla="*/ 35 w 103"/>
                  <a:gd name="T57" fmla="*/ 168 h 168"/>
                  <a:gd name="T58" fmla="*/ 39 w 103"/>
                  <a:gd name="T59" fmla="*/ 166 h 168"/>
                  <a:gd name="T60" fmla="*/ 42 w 103"/>
                  <a:gd name="T61" fmla="*/ 164 h 168"/>
                  <a:gd name="T62" fmla="*/ 44 w 103"/>
                  <a:gd name="T63" fmla="*/ 162 h 168"/>
                  <a:gd name="T64" fmla="*/ 45 w 103"/>
                  <a:gd name="T65" fmla="*/ 160 h 168"/>
                  <a:gd name="T66" fmla="*/ 47 w 103"/>
                  <a:gd name="T67" fmla="*/ 157 h 168"/>
                  <a:gd name="T68" fmla="*/ 103 w 103"/>
                  <a:gd name="T69" fmla="*/ 13 h 168"/>
                  <a:gd name="T70" fmla="*/ 103 w 103"/>
                  <a:gd name="T71" fmla="*/ 7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" h="168">
                    <a:moveTo>
                      <a:pt x="103" y="7"/>
                    </a:moveTo>
                    <a:lnTo>
                      <a:pt x="47" y="7"/>
                    </a:lnTo>
                    <a:lnTo>
                      <a:pt x="27" y="7"/>
                    </a:lnTo>
                    <a:lnTo>
                      <a:pt x="25" y="6"/>
                    </a:lnTo>
                    <a:lnTo>
                      <a:pt x="22" y="6"/>
                    </a:lnTo>
                    <a:lnTo>
                      <a:pt x="21" y="5"/>
                    </a:lnTo>
                    <a:lnTo>
                      <a:pt x="20" y="2"/>
                    </a:lnTo>
                    <a:lnTo>
                      <a:pt x="20" y="0"/>
                    </a:lnTo>
                    <a:lnTo>
                      <a:pt x="16" y="0"/>
                    </a:lnTo>
                    <a:lnTo>
                      <a:pt x="0" y="45"/>
                    </a:lnTo>
                    <a:lnTo>
                      <a:pt x="5" y="45"/>
                    </a:lnTo>
                    <a:lnTo>
                      <a:pt x="7" y="37"/>
                    </a:lnTo>
                    <a:lnTo>
                      <a:pt x="10" y="34"/>
                    </a:lnTo>
                    <a:lnTo>
                      <a:pt x="12" y="32"/>
                    </a:lnTo>
                    <a:lnTo>
                      <a:pt x="14" y="29"/>
                    </a:lnTo>
                    <a:lnTo>
                      <a:pt x="18" y="29"/>
                    </a:lnTo>
                    <a:lnTo>
                      <a:pt x="86" y="29"/>
                    </a:lnTo>
                    <a:lnTo>
                      <a:pt x="35" y="130"/>
                    </a:lnTo>
                    <a:lnTo>
                      <a:pt x="29" y="143"/>
                    </a:lnTo>
                    <a:lnTo>
                      <a:pt x="25" y="153"/>
                    </a:lnTo>
                    <a:lnTo>
                      <a:pt x="21" y="160"/>
                    </a:lnTo>
                    <a:lnTo>
                      <a:pt x="20" y="163"/>
                    </a:lnTo>
                    <a:lnTo>
                      <a:pt x="20" y="165"/>
                    </a:lnTo>
                    <a:lnTo>
                      <a:pt x="21" y="166"/>
                    </a:lnTo>
                    <a:lnTo>
                      <a:pt x="24" y="166"/>
                    </a:lnTo>
                    <a:lnTo>
                      <a:pt x="26" y="168"/>
                    </a:lnTo>
                    <a:lnTo>
                      <a:pt x="29" y="168"/>
                    </a:lnTo>
                    <a:lnTo>
                      <a:pt x="30" y="168"/>
                    </a:lnTo>
                    <a:lnTo>
                      <a:pt x="35" y="168"/>
                    </a:lnTo>
                    <a:lnTo>
                      <a:pt x="39" y="166"/>
                    </a:lnTo>
                    <a:lnTo>
                      <a:pt x="42" y="164"/>
                    </a:lnTo>
                    <a:lnTo>
                      <a:pt x="44" y="162"/>
                    </a:lnTo>
                    <a:lnTo>
                      <a:pt x="45" y="160"/>
                    </a:lnTo>
                    <a:lnTo>
                      <a:pt x="47" y="157"/>
                    </a:lnTo>
                    <a:lnTo>
                      <a:pt x="103" y="13"/>
                    </a:lnTo>
                    <a:lnTo>
                      <a:pt x="103" y="7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9" name="Rectangle 16"/>
              <p:cNvSpPr>
                <a:spLocks noChangeArrowheads="1"/>
              </p:cNvSpPr>
              <p:nvPr/>
            </p:nvSpPr>
            <p:spPr bwMode="gray">
              <a:xfrm>
                <a:off x="9232900" y="1814513"/>
                <a:ext cx="482600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0" name="Rectangle 17"/>
              <p:cNvSpPr>
                <a:spLocks noChangeArrowheads="1"/>
              </p:cNvSpPr>
              <p:nvPr/>
            </p:nvSpPr>
            <p:spPr bwMode="gray">
              <a:xfrm>
                <a:off x="9767888" y="1814513"/>
                <a:ext cx="569913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1" name="Freeform 18"/>
              <p:cNvSpPr>
                <a:spLocks noEditPoints="1"/>
              </p:cNvSpPr>
              <p:nvPr/>
            </p:nvSpPr>
            <p:spPr bwMode="gray">
              <a:xfrm>
                <a:off x="9636125" y="1714501"/>
                <a:ext cx="74613" cy="71438"/>
              </a:xfrm>
              <a:custGeom>
                <a:avLst/>
                <a:gdLst>
                  <a:gd name="T0" fmla="*/ 237 w 237"/>
                  <a:gd name="T1" fmla="*/ 113 h 225"/>
                  <a:gd name="T2" fmla="*/ 234 w 237"/>
                  <a:gd name="T3" fmla="*/ 88 h 225"/>
                  <a:gd name="T4" fmla="*/ 228 w 237"/>
                  <a:gd name="T5" fmla="*/ 67 h 225"/>
                  <a:gd name="T6" fmla="*/ 217 w 237"/>
                  <a:gd name="T7" fmla="*/ 47 h 225"/>
                  <a:gd name="T8" fmla="*/ 203 w 237"/>
                  <a:gd name="T9" fmla="*/ 30 h 225"/>
                  <a:gd name="T10" fmla="*/ 187 w 237"/>
                  <a:gd name="T11" fmla="*/ 17 h 225"/>
                  <a:gd name="T12" fmla="*/ 166 w 237"/>
                  <a:gd name="T13" fmla="*/ 7 h 225"/>
                  <a:gd name="T14" fmla="*/ 144 w 237"/>
                  <a:gd name="T15" fmla="*/ 2 h 225"/>
                  <a:gd name="T16" fmla="*/ 118 w 237"/>
                  <a:gd name="T17" fmla="*/ 0 h 225"/>
                  <a:gd name="T18" fmla="*/ 90 w 237"/>
                  <a:gd name="T19" fmla="*/ 2 h 225"/>
                  <a:gd name="T20" fmla="*/ 64 w 237"/>
                  <a:gd name="T21" fmla="*/ 11 h 225"/>
                  <a:gd name="T22" fmla="*/ 42 w 237"/>
                  <a:gd name="T23" fmla="*/ 23 h 225"/>
                  <a:gd name="T24" fmla="*/ 25 w 237"/>
                  <a:gd name="T25" fmla="*/ 41 h 225"/>
                  <a:gd name="T26" fmla="*/ 11 w 237"/>
                  <a:gd name="T27" fmla="*/ 61 h 225"/>
                  <a:gd name="T28" fmla="*/ 4 w 237"/>
                  <a:gd name="T29" fmla="*/ 86 h 225"/>
                  <a:gd name="T30" fmla="*/ 0 w 237"/>
                  <a:gd name="T31" fmla="*/ 113 h 225"/>
                  <a:gd name="T32" fmla="*/ 4 w 237"/>
                  <a:gd name="T33" fmla="*/ 139 h 225"/>
                  <a:gd name="T34" fmla="*/ 11 w 237"/>
                  <a:gd name="T35" fmla="*/ 164 h 225"/>
                  <a:gd name="T36" fmla="*/ 25 w 237"/>
                  <a:gd name="T37" fmla="*/ 184 h 225"/>
                  <a:gd name="T38" fmla="*/ 42 w 237"/>
                  <a:gd name="T39" fmla="*/ 202 h 225"/>
                  <a:gd name="T40" fmla="*/ 64 w 237"/>
                  <a:gd name="T41" fmla="*/ 215 h 225"/>
                  <a:gd name="T42" fmla="*/ 90 w 237"/>
                  <a:gd name="T43" fmla="*/ 223 h 225"/>
                  <a:gd name="T44" fmla="*/ 118 w 237"/>
                  <a:gd name="T45" fmla="*/ 225 h 225"/>
                  <a:gd name="T46" fmla="*/ 145 w 237"/>
                  <a:gd name="T47" fmla="*/ 223 h 225"/>
                  <a:gd name="T48" fmla="*/ 170 w 237"/>
                  <a:gd name="T49" fmla="*/ 215 h 225"/>
                  <a:gd name="T50" fmla="*/ 192 w 237"/>
                  <a:gd name="T51" fmla="*/ 202 h 225"/>
                  <a:gd name="T52" fmla="*/ 211 w 237"/>
                  <a:gd name="T53" fmla="*/ 184 h 225"/>
                  <a:gd name="T54" fmla="*/ 225 w 237"/>
                  <a:gd name="T55" fmla="*/ 164 h 225"/>
                  <a:gd name="T56" fmla="*/ 233 w 237"/>
                  <a:gd name="T57" fmla="*/ 139 h 225"/>
                  <a:gd name="T58" fmla="*/ 237 w 237"/>
                  <a:gd name="T59" fmla="*/ 113 h 225"/>
                  <a:gd name="T60" fmla="*/ 186 w 237"/>
                  <a:gd name="T61" fmla="*/ 113 h 225"/>
                  <a:gd name="T62" fmla="*/ 185 w 237"/>
                  <a:gd name="T63" fmla="*/ 136 h 225"/>
                  <a:gd name="T64" fmla="*/ 180 w 237"/>
                  <a:gd name="T65" fmla="*/ 157 h 225"/>
                  <a:gd name="T66" fmla="*/ 174 w 237"/>
                  <a:gd name="T67" fmla="*/ 176 h 225"/>
                  <a:gd name="T68" fmla="*/ 164 w 237"/>
                  <a:gd name="T69" fmla="*/ 192 h 225"/>
                  <a:gd name="T70" fmla="*/ 151 w 237"/>
                  <a:gd name="T71" fmla="*/ 204 h 225"/>
                  <a:gd name="T72" fmla="*/ 136 w 237"/>
                  <a:gd name="T73" fmla="*/ 211 h 225"/>
                  <a:gd name="T74" fmla="*/ 118 w 237"/>
                  <a:gd name="T75" fmla="*/ 213 h 225"/>
                  <a:gd name="T76" fmla="*/ 100 w 237"/>
                  <a:gd name="T77" fmla="*/ 211 h 225"/>
                  <a:gd name="T78" fmla="*/ 84 w 237"/>
                  <a:gd name="T79" fmla="*/ 204 h 225"/>
                  <a:gd name="T80" fmla="*/ 73 w 237"/>
                  <a:gd name="T81" fmla="*/ 192 h 225"/>
                  <a:gd name="T82" fmla="*/ 63 w 237"/>
                  <a:gd name="T83" fmla="*/ 176 h 225"/>
                  <a:gd name="T84" fmla="*/ 55 w 237"/>
                  <a:gd name="T85" fmla="*/ 157 h 225"/>
                  <a:gd name="T86" fmla="*/ 52 w 237"/>
                  <a:gd name="T87" fmla="*/ 136 h 225"/>
                  <a:gd name="T88" fmla="*/ 50 w 237"/>
                  <a:gd name="T89" fmla="*/ 113 h 225"/>
                  <a:gd name="T90" fmla="*/ 52 w 237"/>
                  <a:gd name="T91" fmla="*/ 89 h 225"/>
                  <a:gd name="T92" fmla="*/ 56 w 237"/>
                  <a:gd name="T93" fmla="*/ 68 h 225"/>
                  <a:gd name="T94" fmla="*/ 63 w 237"/>
                  <a:gd name="T95" fmla="*/ 49 h 225"/>
                  <a:gd name="T96" fmla="*/ 73 w 237"/>
                  <a:gd name="T97" fmla="*/ 33 h 225"/>
                  <a:gd name="T98" fmla="*/ 86 w 237"/>
                  <a:gd name="T99" fmla="*/ 21 h 225"/>
                  <a:gd name="T100" fmla="*/ 101 w 237"/>
                  <a:gd name="T101" fmla="*/ 14 h 225"/>
                  <a:gd name="T102" fmla="*/ 118 w 237"/>
                  <a:gd name="T103" fmla="*/ 12 h 225"/>
                  <a:gd name="T104" fmla="*/ 135 w 237"/>
                  <a:gd name="T105" fmla="*/ 14 h 225"/>
                  <a:gd name="T106" fmla="*/ 149 w 237"/>
                  <a:gd name="T107" fmla="*/ 19 h 225"/>
                  <a:gd name="T108" fmla="*/ 161 w 237"/>
                  <a:gd name="T109" fmla="*/ 29 h 225"/>
                  <a:gd name="T110" fmla="*/ 171 w 237"/>
                  <a:gd name="T111" fmla="*/ 41 h 225"/>
                  <a:gd name="T112" fmla="*/ 177 w 237"/>
                  <a:gd name="T113" fmla="*/ 56 h 225"/>
                  <a:gd name="T114" fmla="*/ 183 w 237"/>
                  <a:gd name="T115" fmla="*/ 73 h 225"/>
                  <a:gd name="T116" fmla="*/ 185 w 237"/>
                  <a:gd name="T117" fmla="*/ 93 h 225"/>
                  <a:gd name="T118" fmla="*/ 186 w 237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7" h="225">
                    <a:moveTo>
                      <a:pt x="237" y="113"/>
                    </a:moveTo>
                    <a:lnTo>
                      <a:pt x="234" y="88"/>
                    </a:lnTo>
                    <a:lnTo>
                      <a:pt x="228" y="67"/>
                    </a:lnTo>
                    <a:lnTo>
                      <a:pt x="217" y="47"/>
                    </a:lnTo>
                    <a:lnTo>
                      <a:pt x="203" y="30"/>
                    </a:lnTo>
                    <a:lnTo>
                      <a:pt x="187" y="17"/>
                    </a:lnTo>
                    <a:lnTo>
                      <a:pt x="166" y="7"/>
                    </a:lnTo>
                    <a:lnTo>
                      <a:pt x="144" y="2"/>
                    </a:lnTo>
                    <a:lnTo>
                      <a:pt x="118" y="0"/>
                    </a:lnTo>
                    <a:lnTo>
                      <a:pt x="90" y="2"/>
                    </a:lnTo>
                    <a:lnTo>
                      <a:pt x="64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1" y="61"/>
                    </a:lnTo>
                    <a:lnTo>
                      <a:pt x="4" y="86"/>
                    </a:lnTo>
                    <a:lnTo>
                      <a:pt x="0" y="113"/>
                    </a:lnTo>
                    <a:lnTo>
                      <a:pt x="4" y="139"/>
                    </a:lnTo>
                    <a:lnTo>
                      <a:pt x="11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4" y="215"/>
                    </a:lnTo>
                    <a:lnTo>
                      <a:pt x="90" y="223"/>
                    </a:lnTo>
                    <a:lnTo>
                      <a:pt x="118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1" y="184"/>
                    </a:lnTo>
                    <a:lnTo>
                      <a:pt x="225" y="164"/>
                    </a:lnTo>
                    <a:lnTo>
                      <a:pt x="233" y="139"/>
                    </a:lnTo>
                    <a:lnTo>
                      <a:pt x="237" y="113"/>
                    </a:lnTo>
                    <a:close/>
                    <a:moveTo>
                      <a:pt x="186" y="113"/>
                    </a:moveTo>
                    <a:lnTo>
                      <a:pt x="185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8" y="213"/>
                    </a:lnTo>
                    <a:lnTo>
                      <a:pt x="100" y="211"/>
                    </a:lnTo>
                    <a:lnTo>
                      <a:pt x="84" y="204"/>
                    </a:lnTo>
                    <a:lnTo>
                      <a:pt x="73" y="192"/>
                    </a:lnTo>
                    <a:lnTo>
                      <a:pt x="63" y="176"/>
                    </a:lnTo>
                    <a:lnTo>
                      <a:pt x="55" y="157"/>
                    </a:lnTo>
                    <a:lnTo>
                      <a:pt x="52" y="136"/>
                    </a:lnTo>
                    <a:lnTo>
                      <a:pt x="50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3" y="49"/>
                    </a:lnTo>
                    <a:lnTo>
                      <a:pt x="73" y="33"/>
                    </a:lnTo>
                    <a:lnTo>
                      <a:pt x="86" y="21"/>
                    </a:lnTo>
                    <a:lnTo>
                      <a:pt x="101" y="14"/>
                    </a:lnTo>
                    <a:lnTo>
                      <a:pt x="118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1" y="41"/>
                    </a:lnTo>
                    <a:lnTo>
                      <a:pt x="177" y="56"/>
                    </a:lnTo>
                    <a:lnTo>
                      <a:pt x="183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2" name="Freeform 19"/>
              <p:cNvSpPr>
                <a:spLocks noEditPoints="1"/>
              </p:cNvSpPr>
              <p:nvPr/>
            </p:nvSpPr>
            <p:spPr bwMode="gray">
              <a:xfrm>
                <a:off x="9969500" y="1674813"/>
                <a:ext cx="92075" cy="111125"/>
              </a:xfrm>
              <a:custGeom>
                <a:avLst/>
                <a:gdLst>
                  <a:gd name="T0" fmla="*/ 118 w 290"/>
                  <a:gd name="T1" fmla="*/ 174 h 346"/>
                  <a:gd name="T2" fmla="*/ 153 w 290"/>
                  <a:gd name="T3" fmla="*/ 176 h 346"/>
                  <a:gd name="T4" fmla="*/ 185 w 290"/>
                  <a:gd name="T5" fmla="*/ 181 h 346"/>
                  <a:gd name="T6" fmla="*/ 210 w 290"/>
                  <a:gd name="T7" fmla="*/ 193 h 346"/>
                  <a:gd name="T8" fmla="*/ 227 w 290"/>
                  <a:gd name="T9" fmla="*/ 217 h 346"/>
                  <a:gd name="T10" fmla="*/ 233 w 290"/>
                  <a:gd name="T11" fmla="*/ 252 h 346"/>
                  <a:gd name="T12" fmla="*/ 226 w 290"/>
                  <a:gd name="T13" fmla="*/ 291 h 346"/>
                  <a:gd name="T14" fmla="*/ 203 w 290"/>
                  <a:gd name="T15" fmla="*/ 317 h 346"/>
                  <a:gd name="T16" fmla="*/ 165 w 290"/>
                  <a:gd name="T17" fmla="*/ 331 h 346"/>
                  <a:gd name="T18" fmla="*/ 127 w 290"/>
                  <a:gd name="T19" fmla="*/ 332 h 346"/>
                  <a:gd name="T20" fmla="*/ 108 w 290"/>
                  <a:gd name="T21" fmla="*/ 327 h 346"/>
                  <a:gd name="T22" fmla="*/ 96 w 290"/>
                  <a:gd name="T23" fmla="*/ 313 h 346"/>
                  <a:gd name="T24" fmla="*/ 95 w 290"/>
                  <a:gd name="T25" fmla="*/ 174 h 346"/>
                  <a:gd name="T26" fmla="*/ 104 w 290"/>
                  <a:gd name="T27" fmla="*/ 14 h 346"/>
                  <a:gd name="T28" fmla="*/ 138 w 290"/>
                  <a:gd name="T29" fmla="*/ 15 h 346"/>
                  <a:gd name="T30" fmla="*/ 175 w 290"/>
                  <a:gd name="T31" fmla="*/ 23 h 346"/>
                  <a:gd name="T32" fmla="*/ 198 w 290"/>
                  <a:gd name="T33" fmla="*/ 39 h 346"/>
                  <a:gd name="T34" fmla="*/ 209 w 290"/>
                  <a:gd name="T35" fmla="*/ 60 h 346"/>
                  <a:gd name="T36" fmla="*/ 213 w 290"/>
                  <a:gd name="T37" fmla="*/ 85 h 346"/>
                  <a:gd name="T38" fmla="*/ 205 w 290"/>
                  <a:gd name="T39" fmla="*/ 119 h 346"/>
                  <a:gd name="T40" fmla="*/ 186 w 290"/>
                  <a:gd name="T41" fmla="*/ 143 h 346"/>
                  <a:gd name="T42" fmla="*/ 157 w 290"/>
                  <a:gd name="T43" fmla="*/ 156 h 346"/>
                  <a:gd name="T44" fmla="*/ 121 w 290"/>
                  <a:gd name="T45" fmla="*/ 160 h 346"/>
                  <a:gd name="T46" fmla="*/ 95 w 290"/>
                  <a:gd name="T47" fmla="*/ 14 h 346"/>
                  <a:gd name="T48" fmla="*/ 64 w 290"/>
                  <a:gd name="T49" fmla="*/ 345 h 346"/>
                  <a:gd name="T50" fmla="*/ 150 w 290"/>
                  <a:gd name="T51" fmla="*/ 346 h 346"/>
                  <a:gd name="T52" fmla="*/ 196 w 290"/>
                  <a:gd name="T53" fmla="*/ 341 h 346"/>
                  <a:gd name="T54" fmla="*/ 239 w 290"/>
                  <a:gd name="T55" fmla="*/ 328 h 346"/>
                  <a:gd name="T56" fmla="*/ 273 w 290"/>
                  <a:gd name="T57" fmla="*/ 301 h 346"/>
                  <a:gd name="T58" fmla="*/ 288 w 290"/>
                  <a:gd name="T59" fmla="*/ 268 h 346"/>
                  <a:gd name="T60" fmla="*/ 287 w 290"/>
                  <a:gd name="T61" fmla="*/ 226 h 346"/>
                  <a:gd name="T62" fmla="*/ 265 w 290"/>
                  <a:gd name="T63" fmla="*/ 189 h 346"/>
                  <a:gd name="T64" fmla="*/ 226 w 290"/>
                  <a:gd name="T65" fmla="*/ 165 h 346"/>
                  <a:gd name="T66" fmla="*/ 220 w 290"/>
                  <a:gd name="T67" fmla="*/ 152 h 346"/>
                  <a:gd name="T68" fmla="*/ 249 w 290"/>
                  <a:gd name="T69" fmla="*/ 131 h 346"/>
                  <a:gd name="T70" fmla="*/ 264 w 290"/>
                  <a:gd name="T71" fmla="*/ 100 h 346"/>
                  <a:gd name="T72" fmla="*/ 264 w 290"/>
                  <a:gd name="T73" fmla="*/ 64 h 346"/>
                  <a:gd name="T74" fmla="*/ 250 w 290"/>
                  <a:gd name="T75" fmla="*/ 35 h 346"/>
                  <a:gd name="T76" fmla="*/ 224 w 290"/>
                  <a:gd name="T77" fmla="*/ 15 h 346"/>
                  <a:gd name="T78" fmla="*/ 174 w 290"/>
                  <a:gd name="T79" fmla="*/ 1 h 346"/>
                  <a:gd name="T80" fmla="*/ 120 w 290"/>
                  <a:gd name="T81" fmla="*/ 0 h 346"/>
                  <a:gd name="T82" fmla="*/ 0 w 290"/>
                  <a:gd name="T83" fmla="*/ 1 h 346"/>
                  <a:gd name="T84" fmla="*/ 11 w 290"/>
                  <a:gd name="T85" fmla="*/ 12 h 346"/>
                  <a:gd name="T86" fmla="*/ 28 w 290"/>
                  <a:gd name="T87" fmla="*/ 15 h 346"/>
                  <a:gd name="T88" fmla="*/ 39 w 290"/>
                  <a:gd name="T89" fmla="*/ 24 h 346"/>
                  <a:gd name="T90" fmla="*/ 41 w 290"/>
                  <a:gd name="T91" fmla="*/ 313 h 346"/>
                  <a:gd name="T92" fmla="*/ 35 w 290"/>
                  <a:gd name="T93" fmla="*/ 327 h 346"/>
                  <a:gd name="T94" fmla="*/ 18 w 290"/>
                  <a:gd name="T95" fmla="*/ 332 h 346"/>
                  <a:gd name="T96" fmla="*/ 0 w 290"/>
                  <a:gd name="T97" fmla="*/ 334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90" h="346">
                    <a:moveTo>
                      <a:pt x="95" y="174"/>
                    </a:moveTo>
                    <a:lnTo>
                      <a:pt x="118" y="174"/>
                    </a:lnTo>
                    <a:lnTo>
                      <a:pt x="136" y="174"/>
                    </a:lnTo>
                    <a:lnTo>
                      <a:pt x="153" y="176"/>
                    </a:lnTo>
                    <a:lnTo>
                      <a:pt x="169" y="177"/>
                    </a:lnTo>
                    <a:lnTo>
                      <a:pt x="185" y="181"/>
                    </a:lnTo>
                    <a:lnTo>
                      <a:pt x="199" y="185"/>
                    </a:lnTo>
                    <a:lnTo>
                      <a:pt x="210" y="193"/>
                    </a:lnTo>
                    <a:lnTo>
                      <a:pt x="220" y="204"/>
                    </a:lnTo>
                    <a:lnTo>
                      <a:pt x="227" y="217"/>
                    </a:lnTo>
                    <a:lnTo>
                      <a:pt x="232" y="233"/>
                    </a:lnTo>
                    <a:lnTo>
                      <a:pt x="233" y="252"/>
                    </a:lnTo>
                    <a:lnTo>
                      <a:pt x="231" y="273"/>
                    </a:lnTo>
                    <a:lnTo>
                      <a:pt x="226" y="291"/>
                    </a:lnTo>
                    <a:lnTo>
                      <a:pt x="216" y="305"/>
                    </a:lnTo>
                    <a:lnTo>
                      <a:pt x="203" y="317"/>
                    </a:lnTo>
                    <a:lnTo>
                      <a:pt x="186" y="326"/>
                    </a:lnTo>
                    <a:lnTo>
                      <a:pt x="165" y="331"/>
                    </a:lnTo>
                    <a:lnTo>
                      <a:pt x="140" y="332"/>
                    </a:lnTo>
                    <a:lnTo>
                      <a:pt x="127" y="332"/>
                    </a:lnTo>
                    <a:lnTo>
                      <a:pt x="117" y="330"/>
                    </a:lnTo>
                    <a:lnTo>
                      <a:pt x="108" y="327"/>
                    </a:lnTo>
                    <a:lnTo>
                      <a:pt x="100" y="321"/>
                    </a:lnTo>
                    <a:lnTo>
                      <a:pt x="96" y="313"/>
                    </a:lnTo>
                    <a:lnTo>
                      <a:pt x="95" y="302"/>
                    </a:lnTo>
                    <a:lnTo>
                      <a:pt x="95" y="174"/>
                    </a:lnTo>
                    <a:close/>
                    <a:moveTo>
                      <a:pt x="95" y="14"/>
                    </a:moveTo>
                    <a:lnTo>
                      <a:pt x="104" y="14"/>
                    </a:lnTo>
                    <a:lnTo>
                      <a:pt x="113" y="14"/>
                    </a:lnTo>
                    <a:lnTo>
                      <a:pt x="138" y="15"/>
                    </a:lnTo>
                    <a:lnTo>
                      <a:pt x="159" y="18"/>
                    </a:lnTo>
                    <a:lnTo>
                      <a:pt x="175" y="23"/>
                    </a:lnTo>
                    <a:lnTo>
                      <a:pt x="188" y="30"/>
                    </a:lnTo>
                    <a:lnTo>
                      <a:pt x="198" y="39"/>
                    </a:lnTo>
                    <a:lnTo>
                      <a:pt x="205" y="49"/>
                    </a:lnTo>
                    <a:lnTo>
                      <a:pt x="209" y="60"/>
                    </a:lnTo>
                    <a:lnTo>
                      <a:pt x="213" y="72"/>
                    </a:lnTo>
                    <a:lnTo>
                      <a:pt x="213" y="85"/>
                    </a:lnTo>
                    <a:lnTo>
                      <a:pt x="212" y="104"/>
                    </a:lnTo>
                    <a:lnTo>
                      <a:pt x="205" y="119"/>
                    </a:lnTo>
                    <a:lnTo>
                      <a:pt x="196" y="132"/>
                    </a:lnTo>
                    <a:lnTo>
                      <a:pt x="186" y="143"/>
                    </a:lnTo>
                    <a:lnTo>
                      <a:pt x="172" y="151"/>
                    </a:lnTo>
                    <a:lnTo>
                      <a:pt x="157" y="156"/>
                    </a:lnTo>
                    <a:lnTo>
                      <a:pt x="139" y="159"/>
                    </a:lnTo>
                    <a:lnTo>
                      <a:pt x="121" y="160"/>
                    </a:lnTo>
                    <a:lnTo>
                      <a:pt x="95" y="160"/>
                    </a:lnTo>
                    <a:lnTo>
                      <a:pt x="95" y="14"/>
                    </a:lnTo>
                    <a:close/>
                    <a:moveTo>
                      <a:pt x="0" y="344"/>
                    </a:moveTo>
                    <a:lnTo>
                      <a:pt x="64" y="345"/>
                    </a:lnTo>
                    <a:lnTo>
                      <a:pt x="128" y="346"/>
                    </a:lnTo>
                    <a:lnTo>
                      <a:pt x="150" y="346"/>
                    </a:lnTo>
                    <a:lnTo>
                      <a:pt x="173" y="344"/>
                    </a:lnTo>
                    <a:lnTo>
                      <a:pt x="196" y="341"/>
                    </a:lnTo>
                    <a:lnTo>
                      <a:pt x="218" y="335"/>
                    </a:lnTo>
                    <a:lnTo>
                      <a:pt x="239" y="328"/>
                    </a:lnTo>
                    <a:lnTo>
                      <a:pt x="259" y="315"/>
                    </a:lnTo>
                    <a:lnTo>
                      <a:pt x="273" y="301"/>
                    </a:lnTo>
                    <a:lnTo>
                      <a:pt x="283" y="285"/>
                    </a:lnTo>
                    <a:lnTo>
                      <a:pt x="288" y="268"/>
                    </a:lnTo>
                    <a:lnTo>
                      <a:pt x="290" y="250"/>
                    </a:lnTo>
                    <a:lnTo>
                      <a:pt x="287" y="226"/>
                    </a:lnTo>
                    <a:lnTo>
                      <a:pt x="278" y="206"/>
                    </a:lnTo>
                    <a:lnTo>
                      <a:pt x="265" y="189"/>
                    </a:lnTo>
                    <a:lnTo>
                      <a:pt x="247" y="174"/>
                    </a:lnTo>
                    <a:lnTo>
                      <a:pt x="226" y="165"/>
                    </a:lnTo>
                    <a:lnTo>
                      <a:pt x="201" y="159"/>
                    </a:lnTo>
                    <a:lnTo>
                      <a:pt x="220" y="152"/>
                    </a:lnTo>
                    <a:lnTo>
                      <a:pt x="236" y="143"/>
                    </a:lnTo>
                    <a:lnTo>
                      <a:pt x="249" y="131"/>
                    </a:lnTo>
                    <a:lnTo>
                      <a:pt x="259" y="116"/>
                    </a:lnTo>
                    <a:lnTo>
                      <a:pt x="264" y="100"/>
                    </a:lnTo>
                    <a:lnTo>
                      <a:pt x="267" y="81"/>
                    </a:lnTo>
                    <a:lnTo>
                      <a:pt x="264" y="64"/>
                    </a:lnTo>
                    <a:lnTo>
                      <a:pt x="259" y="49"/>
                    </a:lnTo>
                    <a:lnTo>
                      <a:pt x="250" y="35"/>
                    </a:lnTo>
                    <a:lnTo>
                      <a:pt x="239" y="23"/>
                    </a:lnTo>
                    <a:lnTo>
                      <a:pt x="224" y="15"/>
                    </a:lnTo>
                    <a:lnTo>
                      <a:pt x="199" y="6"/>
                    </a:lnTo>
                    <a:lnTo>
                      <a:pt x="174" y="1"/>
                    </a:lnTo>
                    <a:lnTo>
                      <a:pt x="148" y="0"/>
                    </a:lnTo>
                    <a:lnTo>
                      <a:pt x="120" y="0"/>
                    </a:lnTo>
                    <a:lnTo>
                      <a:pt x="59" y="0"/>
                    </a:lnTo>
                    <a:lnTo>
                      <a:pt x="0" y="1"/>
                    </a:lnTo>
                    <a:lnTo>
                      <a:pt x="0" y="10"/>
                    </a:lnTo>
                    <a:lnTo>
                      <a:pt x="11" y="12"/>
                    </a:lnTo>
                    <a:lnTo>
                      <a:pt x="21" y="13"/>
                    </a:lnTo>
                    <a:lnTo>
                      <a:pt x="28" y="15"/>
                    </a:lnTo>
                    <a:lnTo>
                      <a:pt x="35" y="18"/>
                    </a:lnTo>
                    <a:lnTo>
                      <a:pt x="39" y="24"/>
                    </a:lnTo>
                    <a:lnTo>
                      <a:pt x="41" y="34"/>
                    </a:lnTo>
                    <a:lnTo>
                      <a:pt x="41" y="313"/>
                    </a:lnTo>
                    <a:lnTo>
                      <a:pt x="39" y="321"/>
                    </a:lnTo>
                    <a:lnTo>
                      <a:pt x="35" y="327"/>
                    </a:lnTo>
                    <a:lnTo>
                      <a:pt x="27" y="330"/>
                    </a:lnTo>
                    <a:lnTo>
                      <a:pt x="18" y="332"/>
                    </a:lnTo>
                    <a:lnTo>
                      <a:pt x="10" y="333"/>
                    </a:lnTo>
                    <a:lnTo>
                      <a:pt x="0" y="334"/>
                    </a:lnTo>
                    <a:lnTo>
                      <a:pt x="0" y="34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3" name="Freeform 20"/>
              <p:cNvSpPr>
                <a:spLocks noEditPoints="1"/>
              </p:cNvSpPr>
              <p:nvPr/>
            </p:nvSpPr>
            <p:spPr bwMode="gray">
              <a:xfrm>
                <a:off x="10082213" y="1714501"/>
                <a:ext cx="74613" cy="71438"/>
              </a:xfrm>
              <a:custGeom>
                <a:avLst/>
                <a:gdLst>
                  <a:gd name="T0" fmla="*/ 236 w 236"/>
                  <a:gd name="T1" fmla="*/ 113 h 225"/>
                  <a:gd name="T2" fmla="*/ 234 w 236"/>
                  <a:gd name="T3" fmla="*/ 88 h 225"/>
                  <a:gd name="T4" fmla="*/ 227 w 236"/>
                  <a:gd name="T5" fmla="*/ 67 h 225"/>
                  <a:gd name="T6" fmla="*/ 218 w 236"/>
                  <a:gd name="T7" fmla="*/ 47 h 225"/>
                  <a:gd name="T8" fmla="*/ 204 w 236"/>
                  <a:gd name="T9" fmla="*/ 30 h 225"/>
                  <a:gd name="T10" fmla="*/ 186 w 236"/>
                  <a:gd name="T11" fmla="*/ 17 h 225"/>
                  <a:gd name="T12" fmla="*/ 166 w 236"/>
                  <a:gd name="T13" fmla="*/ 7 h 225"/>
                  <a:gd name="T14" fmla="*/ 143 w 236"/>
                  <a:gd name="T15" fmla="*/ 2 h 225"/>
                  <a:gd name="T16" fmla="*/ 119 w 236"/>
                  <a:gd name="T17" fmla="*/ 0 h 225"/>
                  <a:gd name="T18" fmla="*/ 89 w 236"/>
                  <a:gd name="T19" fmla="*/ 2 h 225"/>
                  <a:gd name="T20" fmla="*/ 65 w 236"/>
                  <a:gd name="T21" fmla="*/ 11 h 225"/>
                  <a:gd name="T22" fmla="*/ 42 w 236"/>
                  <a:gd name="T23" fmla="*/ 23 h 225"/>
                  <a:gd name="T24" fmla="*/ 25 w 236"/>
                  <a:gd name="T25" fmla="*/ 41 h 225"/>
                  <a:gd name="T26" fmla="*/ 12 w 236"/>
                  <a:gd name="T27" fmla="*/ 61 h 225"/>
                  <a:gd name="T28" fmla="*/ 3 w 236"/>
                  <a:gd name="T29" fmla="*/ 86 h 225"/>
                  <a:gd name="T30" fmla="*/ 0 w 236"/>
                  <a:gd name="T31" fmla="*/ 113 h 225"/>
                  <a:gd name="T32" fmla="*/ 3 w 236"/>
                  <a:gd name="T33" fmla="*/ 139 h 225"/>
                  <a:gd name="T34" fmla="*/ 12 w 236"/>
                  <a:gd name="T35" fmla="*/ 164 h 225"/>
                  <a:gd name="T36" fmla="*/ 25 w 236"/>
                  <a:gd name="T37" fmla="*/ 184 h 225"/>
                  <a:gd name="T38" fmla="*/ 42 w 236"/>
                  <a:gd name="T39" fmla="*/ 202 h 225"/>
                  <a:gd name="T40" fmla="*/ 65 w 236"/>
                  <a:gd name="T41" fmla="*/ 215 h 225"/>
                  <a:gd name="T42" fmla="*/ 89 w 236"/>
                  <a:gd name="T43" fmla="*/ 223 h 225"/>
                  <a:gd name="T44" fmla="*/ 119 w 236"/>
                  <a:gd name="T45" fmla="*/ 225 h 225"/>
                  <a:gd name="T46" fmla="*/ 145 w 236"/>
                  <a:gd name="T47" fmla="*/ 223 h 225"/>
                  <a:gd name="T48" fmla="*/ 170 w 236"/>
                  <a:gd name="T49" fmla="*/ 215 h 225"/>
                  <a:gd name="T50" fmla="*/ 192 w 236"/>
                  <a:gd name="T51" fmla="*/ 202 h 225"/>
                  <a:gd name="T52" fmla="*/ 210 w 236"/>
                  <a:gd name="T53" fmla="*/ 184 h 225"/>
                  <a:gd name="T54" fmla="*/ 224 w 236"/>
                  <a:gd name="T55" fmla="*/ 164 h 225"/>
                  <a:gd name="T56" fmla="*/ 233 w 236"/>
                  <a:gd name="T57" fmla="*/ 139 h 225"/>
                  <a:gd name="T58" fmla="*/ 236 w 236"/>
                  <a:gd name="T59" fmla="*/ 113 h 225"/>
                  <a:gd name="T60" fmla="*/ 186 w 236"/>
                  <a:gd name="T61" fmla="*/ 113 h 225"/>
                  <a:gd name="T62" fmla="*/ 184 w 236"/>
                  <a:gd name="T63" fmla="*/ 136 h 225"/>
                  <a:gd name="T64" fmla="*/ 180 w 236"/>
                  <a:gd name="T65" fmla="*/ 157 h 225"/>
                  <a:gd name="T66" fmla="*/ 174 w 236"/>
                  <a:gd name="T67" fmla="*/ 176 h 225"/>
                  <a:gd name="T68" fmla="*/ 164 w 236"/>
                  <a:gd name="T69" fmla="*/ 192 h 225"/>
                  <a:gd name="T70" fmla="*/ 151 w 236"/>
                  <a:gd name="T71" fmla="*/ 204 h 225"/>
                  <a:gd name="T72" fmla="*/ 136 w 236"/>
                  <a:gd name="T73" fmla="*/ 211 h 225"/>
                  <a:gd name="T74" fmla="*/ 119 w 236"/>
                  <a:gd name="T75" fmla="*/ 213 h 225"/>
                  <a:gd name="T76" fmla="*/ 100 w 236"/>
                  <a:gd name="T77" fmla="*/ 211 h 225"/>
                  <a:gd name="T78" fmla="*/ 85 w 236"/>
                  <a:gd name="T79" fmla="*/ 204 h 225"/>
                  <a:gd name="T80" fmla="*/ 72 w 236"/>
                  <a:gd name="T81" fmla="*/ 192 h 225"/>
                  <a:gd name="T82" fmla="*/ 62 w 236"/>
                  <a:gd name="T83" fmla="*/ 176 h 225"/>
                  <a:gd name="T84" fmla="*/ 56 w 236"/>
                  <a:gd name="T85" fmla="*/ 157 h 225"/>
                  <a:gd name="T86" fmla="*/ 52 w 236"/>
                  <a:gd name="T87" fmla="*/ 136 h 225"/>
                  <a:gd name="T88" fmla="*/ 51 w 236"/>
                  <a:gd name="T89" fmla="*/ 113 h 225"/>
                  <a:gd name="T90" fmla="*/ 52 w 236"/>
                  <a:gd name="T91" fmla="*/ 89 h 225"/>
                  <a:gd name="T92" fmla="*/ 56 w 236"/>
                  <a:gd name="T93" fmla="*/ 68 h 225"/>
                  <a:gd name="T94" fmla="*/ 64 w 236"/>
                  <a:gd name="T95" fmla="*/ 49 h 225"/>
                  <a:gd name="T96" fmla="*/ 73 w 236"/>
                  <a:gd name="T97" fmla="*/ 33 h 225"/>
                  <a:gd name="T98" fmla="*/ 85 w 236"/>
                  <a:gd name="T99" fmla="*/ 21 h 225"/>
                  <a:gd name="T100" fmla="*/ 100 w 236"/>
                  <a:gd name="T101" fmla="*/ 14 h 225"/>
                  <a:gd name="T102" fmla="*/ 119 w 236"/>
                  <a:gd name="T103" fmla="*/ 12 h 225"/>
                  <a:gd name="T104" fmla="*/ 135 w 236"/>
                  <a:gd name="T105" fmla="*/ 14 h 225"/>
                  <a:gd name="T106" fmla="*/ 149 w 236"/>
                  <a:gd name="T107" fmla="*/ 19 h 225"/>
                  <a:gd name="T108" fmla="*/ 161 w 236"/>
                  <a:gd name="T109" fmla="*/ 29 h 225"/>
                  <a:gd name="T110" fmla="*/ 170 w 236"/>
                  <a:gd name="T111" fmla="*/ 41 h 225"/>
                  <a:gd name="T112" fmla="*/ 178 w 236"/>
                  <a:gd name="T113" fmla="*/ 56 h 225"/>
                  <a:gd name="T114" fmla="*/ 182 w 236"/>
                  <a:gd name="T115" fmla="*/ 73 h 225"/>
                  <a:gd name="T116" fmla="*/ 185 w 236"/>
                  <a:gd name="T117" fmla="*/ 93 h 225"/>
                  <a:gd name="T118" fmla="*/ 186 w 236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6" h="225">
                    <a:moveTo>
                      <a:pt x="236" y="113"/>
                    </a:moveTo>
                    <a:lnTo>
                      <a:pt x="234" y="88"/>
                    </a:lnTo>
                    <a:lnTo>
                      <a:pt x="227" y="67"/>
                    </a:lnTo>
                    <a:lnTo>
                      <a:pt x="218" y="47"/>
                    </a:lnTo>
                    <a:lnTo>
                      <a:pt x="204" y="30"/>
                    </a:lnTo>
                    <a:lnTo>
                      <a:pt x="186" y="17"/>
                    </a:lnTo>
                    <a:lnTo>
                      <a:pt x="166" y="7"/>
                    </a:lnTo>
                    <a:lnTo>
                      <a:pt x="143" y="2"/>
                    </a:lnTo>
                    <a:lnTo>
                      <a:pt x="119" y="0"/>
                    </a:lnTo>
                    <a:lnTo>
                      <a:pt x="89" y="2"/>
                    </a:lnTo>
                    <a:lnTo>
                      <a:pt x="65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2" y="61"/>
                    </a:lnTo>
                    <a:lnTo>
                      <a:pt x="3" y="86"/>
                    </a:lnTo>
                    <a:lnTo>
                      <a:pt x="0" y="113"/>
                    </a:lnTo>
                    <a:lnTo>
                      <a:pt x="3" y="139"/>
                    </a:lnTo>
                    <a:lnTo>
                      <a:pt x="12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5" y="215"/>
                    </a:lnTo>
                    <a:lnTo>
                      <a:pt x="89" y="223"/>
                    </a:lnTo>
                    <a:lnTo>
                      <a:pt x="119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0" y="184"/>
                    </a:lnTo>
                    <a:lnTo>
                      <a:pt x="224" y="164"/>
                    </a:lnTo>
                    <a:lnTo>
                      <a:pt x="233" y="139"/>
                    </a:lnTo>
                    <a:lnTo>
                      <a:pt x="236" y="113"/>
                    </a:lnTo>
                    <a:close/>
                    <a:moveTo>
                      <a:pt x="186" y="113"/>
                    </a:moveTo>
                    <a:lnTo>
                      <a:pt x="184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9" y="213"/>
                    </a:lnTo>
                    <a:lnTo>
                      <a:pt x="100" y="211"/>
                    </a:lnTo>
                    <a:lnTo>
                      <a:pt x="85" y="204"/>
                    </a:lnTo>
                    <a:lnTo>
                      <a:pt x="72" y="192"/>
                    </a:lnTo>
                    <a:lnTo>
                      <a:pt x="62" y="176"/>
                    </a:lnTo>
                    <a:lnTo>
                      <a:pt x="56" y="157"/>
                    </a:lnTo>
                    <a:lnTo>
                      <a:pt x="52" y="136"/>
                    </a:lnTo>
                    <a:lnTo>
                      <a:pt x="51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4" y="49"/>
                    </a:lnTo>
                    <a:lnTo>
                      <a:pt x="73" y="33"/>
                    </a:lnTo>
                    <a:lnTo>
                      <a:pt x="85" y="21"/>
                    </a:lnTo>
                    <a:lnTo>
                      <a:pt x="100" y="14"/>
                    </a:lnTo>
                    <a:lnTo>
                      <a:pt x="119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0" y="41"/>
                    </a:lnTo>
                    <a:lnTo>
                      <a:pt x="178" y="56"/>
                    </a:lnTo>
                    <a:lnTo>
                      <a:pt x="182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4" name="Freeform 21"/>
              <p:cNvSpPr>
                <a:spLocks/>
              </p:cNvSpPr>
              <p:nvPr/>
            </p:nvSpPr>
            <p:spPr bwMode="gray">
              <a:xfrm>
                <a:off x="9221788" y="1676401"/>
                <a:ext cx="114300" cy="111125"/>
              </a:xfrm>
              <a:custGeom>
                <a:avLst/>
                <a:gdLst>
                  <a:gd name="T0" fmla="*/ 0 w 361"/>
                  <a:gd name="T1" fmla="*/ 9 h 350"/>
                  <a:gd name="T2" fmla="*/ 12 w 361"/>
                  <a:gd name="T3" fmla="*/ 11 h 350"/>
                  <a:gd name="T4" fmla="*/ 24 w 361"/>
                  <a:gd name="T5" fmla="*/ 15 h 350"/>
                  <a:gd name="T6" fmla="*/ 35 w 361"/>
                  <a:gd name="T7" fmla="*/ 22 h 350"/>
                  <a:gd name="T8" fmla="*/ 42 w 361"/>
                  <a:gd name="T9" fmla="*/ 31 h 350"/>
                  <a:gd name="T10" fmla="*/ 49 w 361"/>
                  <a:gd name="T11" fmla="*/ 43 h 350"/>
                  <a:gd name="T12" fmla="*/ 55 w 361"/>
                  <a:gd name="T13" fmla="*/ 59 h 350"/>
                  <a:gd name="T14" fmla="*/ 63 w 361"/>
                  <a:gd name="T15" fmla="*/ 79 h 350"/>
                  <a:gd name="T16" fmla="*/ 175 w 361"/>
                  <a:gd name="T17" fmla="*/ 350 h 350"/>
                  <a:gd name="T18" fmla="*/ 193 w 361"/>
                  <a:gd name="T19" fmla="*/ 350 h 350"/>
                  <a:gd name="T20" fmla="*/ 299 w 361"/>
                  <a:gd name="T21" fmla="*/ 74 h 350"/>
                  <a:gd name="T22" fmla="*/ 304 w 361"/>
                  <a:gd name="T23" fmla="*/ 60 h 350"/>
                  <a:gd name="T24" fmla="*/ 311 w 361"/>
                  <a:gd name="T25" fmla="*/ 47 h 350"/>
                  <a:gd name="T26" fmla="*/ 317 w 361"/>
                  <a:gd name="T27" fmla="*/ 35 h 350"/>
                  <a:gd name="T28" fmla="*/ 325 w 361"/>
                  <a:gd name="T29" fmla="*/ 25 h 350"/>
                  <a:gd name="T30" fmla="*/ 335 w 361"/>
                  <a:gd name="T31" fmla="*/ 17 h 350"/>
                  <a:gd name="T32" fmla="*/ 346 w 361"/>
                  <a:gd name="T33" fmla="*/ 12 h 350"/>
                  <a:gd name="T34" fmla="*/ 361 w 361"/>
                  <a:gd name="T35" fmla="*/ 9 h 350"/>
                  <a:gd name="T36" fmla="*/ 361 w 361"/>
                  <a:gd name="T37" fmla="*/ 0 h 350"/>
                  <a:gd name="T38" fmla="*/ 245 w 361"/>
                  <a:gd name="T39" fmla="*/ 0 h 350"/>
                  <a:gd name="T40" fmla="*/ 245 w 361"/>
                  <a:gd name="T41" fmla="*/ 9 h 350"/>
                  <a:gd name="T42" fmla="*/ 254 w 361"/>
                  <a:gd name="T43" fmla="*/ 9 h 350"/>
                  <a:gd name="T44" fmla="*/ 261 w 361"/>
                  <a:gd name="T45" fmla="*/ 11 h 350"/>
                  <a:gd name="T46" fmla="*/ 270 w 361"/>
                  <a:gd name="T47" fmla="*/ 13 h 350"/>
                  <a:gd name="T48" fmla="*/ 277 w 361"/>
                  <a:gd name="T49" fmla="*/ 17 h 350"/>
                  <a:gd name="T50" fmla="*/ 284 w 361"/>
                  <a:gd name="T51" fmla="*/ 26 h 350"/>
                  <a:gd name="T52" fmla="*/ 286 w 361"/>
                  <a:gd name="T53" fmla="*/ 32 h 350"/>
                  <a:gd name="T54" fmla="*/ 286 w 361"/>
                  <a:gd name="T55" fmla="*/ 41 h 350"/>
                  <a:gd name="T56" fmla="*/ 285 w 361"/>
                  <a:gd name="T57" fmla="*/ 54 h 350"/>
                  <a:gd name="T58" fmla="*/ 281 w 361"/>
                  <a:gd name="T59" fmla="*/ 69 h 350"/>
                  <a:gd name="T60" fmla="*/ 274 w 361"/>
                  <a:gd name="T61" fmla="*/ 88 h 350"/>
                  <a:gd name="T62" fmla="*/ 204 w 361"/>
                  <a:gd name="T63" fmla="*/ 277 h 350"/>
                  <a:gd name="T64" fmla="*/ 203 w 361"/>
                  <a:gd name="T65" fmla="*/ 277 h 350"/>
                  <a:gd name="T66" fmla="*/ 118 w 361"/>
                  <a:gd name="T67" fmla="*/ 60 h 350"/>
                  <a:gd name="T68" fmla="*/ 116 w 361"/>
                  <a:gd name="T69" fmla="*/ 56 h 350"/>
                  <a:gd name="T70" fmla="*/ 113 w 361"/>
                  <a:gd name="T71" fmla="*/ 48 h 350"/>
                  <a:gd name="T72" fmla="*/ 112 w 361"/>
                  <a:gd name="T73" fmla="*/ 39 h 350"/>
                  <a:gd name="T74" fmla="*/ 112 w 361"/>
                  <a:gd name="T75" fmla="*/ 30 h 350"/>
                  <a:gd name="T76" fmla="*/ 116 w 361"/>
                  <a:gd name="T77" fmla="*/ 21 h 350"/>
                  <a:gd name="T78" fmla="*/ 123 w 361"/>
                  <a:gd name="T79" fmla="*/ 16 h 350"/>
                  <a:gd name="T80" fmla="*/ 132 w 361"/>
                  <a:gd name="T81" fmla="*/ 13 h 350"/>
                  <a:gd name="T82" fmla="*/ 141 w 361"/>
                  <a:gd name="T83" fmla="*/ 11 h 350"/>
                  <a:gd name="T84" fmla="*/ 153 w 361"/>
                  <a:gd name="T85" fmla="*/ 9 h 350"/>
                  <a:gd name="T86" fmla="*/ 153 w 361"/>
                  <a:gd name="T87" fmla="*/ 0 h 350"/>
                  <a:gd name="T88" fmla="*/ 0 w 361"/>
                  <a:gd name="T89" fmla="*/ 0 h 350"/>
                  <a:gd name="T90" fmla="*/ 0 w 361"/>
                  <a:gd name="T91" fmla="*/ 9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1" h="350">
                    <a:moveTo>
                      <a:pt x="0" y="9"/>
                    </a:moveTo>
                    <a:lnTo>
                      <a:pt x="12" y="11"/>
                    </a:lnTo>
                    <a:lnTo>
                      <a:pt x="24" y="15"/>
                    </a:lnTo>
                    <a:lnTo>
                      <a:pt x="35" y="22"/>
                    </a:lnTo>
                    <a:lnTo>
                      <a:pt x="42" y="31"/>
                    </a:lnTo>
                    <a:lnTo>
                      <a:pt x="49" y="43"/>
                    </a:lnTo>
                    <a:lnTo>
                      <a:pt x="55" y="59"/>
                    </a:lnTo>
                    <a:lnTo>
                      <a:pt x="63" y="79"/>
                    </a:lnTo>
                    <a:lnTo>
                      <a:pt x="175" y="350"/>
                    </a:lnTo>
                    <a:lnTo>
                      <a:pt x="193" y="350"/>
                    </a:lnTo>
                    <a:lnTo>
                      <a:pt x="299" y="74"/>
                    </a:lnTo>
                    <a:lnTo>
                      <a:pt x="304" y="60"/>
                    </a:lnTo>
                    <a:lnTo>
                      <a:pt x="311" y="47"/>
                    </a:lnTo>
                    <a:lnTo>
                      <a:pt x="317" y="35"/>
                    </a:lnTo>
                    <a:lnTo>
                      <a:pt x="325" y="25"/>
                    </a:lnTo>
                    <a:lnTo>
                      <a:pt x="335" y="17"/>
                    </a:lnTo>
                    <a:lnTo>
                      <a:pt x="346" y="12"/>
                    </a:lnTo>
                    <a:lnTo>
                      <a:pt x="361" y="9"/>
                    </a:lnTo>
                    <a:lnTo>
                      <a:pt x="361" y="0"/>
                    </a:lnTo>
                    <a:lnTo>
                      <a:pt x="245" y="0"/>
                    </a:lnTo>
                    <a:lnTo>
                      <a:pt x="245" y="9"/>
                    </a:lnTo>
                    <a:lnTo>
                      <a:pt x="254" y="9"/>
                    </a:lnTo>
                    <a:lnTo>
                      <a:pt x="261" y="11"/>
                    </a:lnTo>
                    <a:lnTo>
                      <a:pt x="270" y="13"/>
                    </a:lnTo>
                    <a:lnTo>
                      <a:pt x="277" y="17"/>
                    </a:lnTo>
                    <a:lnTo>
                      <a:pt x="284" y="26"/>
                    </a:lnTo>
                    <a:lnTo>
                      <a:pt x="286" y="32"/>
                    </a:lnTo>
                    <a:lnTo>
                      <a:pt x="286" y="41"/>
                    </a:lnTo>
                    <a:lnTo>
                      <a:pt x="285" y="54"/>
                    </a:lnTo>
                    <a:lnTo>
                      <a:pt x="281" y="69"/>
                    </a:lnTo>
                    <a:lnTo>
                      <a:pt x="274" y="88"/>
                    </a:lnTo>
                    <a:lnTo>
                      <a:pt x="204" y="277"/>
                    </a:lnTo>
                    <a:lnTo>
                      <a:pt x="203" y="277"/>
                    </a:lnTo>
                    <a:lnTo>
                      <a:pt x="118" y="60"/>
                    </a:lnTo>
                    <a:lnTo>
                      <a:pt x="116" y="56"/>
                    </a:lnTo>
                    <a:lnTo>
                      <a:pt x="113" y="48"/>
                    </a:lnTo>
                    <a:lnTo>
                      <a:pt x="112" y="39"/>
                    </a:lnTo>
                    <a:lnTo>
                      <a:pt x="112" y="30"/>
                    </a:lnTo>
                    <a:lnTo>
                      <a:pt x="116" y="21"/>
                    </a:lnTo>
                    <a:lnTo>
                      <a:pt x="123" y="16"/>
                    </a:lnTo>
                    <a:lnTo>
                      <a:pt x="132" y="13"/>
                    </a:lnTo>
                    <a:lnTo>
                      <a:pt x="141" y="11"/>
                    </a:lnTo>
                    <a:lnTo>
                      <a:pt x="153" y="9"/>
                    </a:lnTo>
                    <a:lnTo>
                      <a:pt x="153" y="0"/>
                    </a:lnTo>
                    <a:lnTo>
                      <a:pt x="0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5" name="Freeform 22"/>
              <p:cNvSpPr>
                <a:spLocks/>
              </p:cNvSpPr>
              <p:nvPr/>
            </p:nvSpPr>
            <p:spPr bwMode="gray">
              <a:xfrm>
                <a:off x="9388475" y="1673226"/>
                <a:ext cx="34925" cy="111125"/>
              </a:xfrm>
              <a:custGeom>
                <a:avLst/>
                <a:gdLst>
                  <a:gd name="T0" fmla="*/ 80 w 110"/>
                  <a:gd name="T1" fmla="*/ 0 h 349"/>
                  <a:gd name="T2" fmla="*/ 54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9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2 w 110"/>
                  <a:gd name="T19" fmla="*/ 56 h 349"/>
                  <a:gd name="T20" fmla="*/ 32 w 110"/>
                  <a:gd name="T21" fmla="*/ 68 h 349"/>
                  <a:gd name="T22" fmla="*/ 32 w 110"/>
                  <a:gd name="T23" fmla="*/ 312 h 349"/>
                  <a:gd name="T24" fmla="*/ 31 w 110"/>
                  <a:gd name="T25" fmla="*/ 325 h 349"/>
                  <a:gd name="T26" fmla="*/ 27 w 110"/>
                  <a:gd name="T27" fmla="*/ 333 h 349"/>
                  <a:gd name="T28" fmla="*/ 22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90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0 w 110"/>
                  <a:gd name="T49" fmla="*/ 312 h 349"/>
                  <a:gd name="T50" fmla="*/ 80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0" y="0"/>
                    </a:moveTo>
                    <a:lnTo>
                      <a:pt x="54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9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2" y="56"/>
                    </a:lnTo>
                    <a:lnTo>
                      <a:pt x="32" y="68"/>
                    </a:lnTo>
                    <a:lnTo>
                      <a:pt x="32" y="312"/>
                    </a:lnTo>
                    <a:lnTo>
                      <a:pt x="31" y="325"/>
                    </a:lnTo>
                    <a:lnTo>
                      <a:pt x="27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6" name="Freeform 23"/>
              <p:cNvSpPr>
                <a:spLocks/>
              </p:cNvSpPr>
              <p:nvPr/>
            </p:nvSpPr>
            <p:spPr bwMode="gray">
              <a:xfrm>
                <a:off x="9437688" y="1673226"/>
                <a:ext cx="34925" cy="111125"/>
              </a:xfrm>
              <a:custGeom>
                <a:avLst/>
                <a:gdLst>
                  <a:gd name="T0" fmla="*/ 81 w 110"/>
                  <a:gd name="T1" fmla="*/ 0 h 349"/>
                  <a:gd name="T2" fmla="*/ 55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8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1 w 110"/>
                  <a:gd name="T19" fmla="*/ 56 h 349"/>
                  <a:gd name="T20" fmla="*/ 31 w 110"/>
                  <a:gd name="T21" fmla="*/ 68 h 349"/>
                  <a:gd name="T22" fmla="*/ 31 w 110"/>
                  <a:gd name="T23" fmla="*/ 312 h 349"/>
                  <a:gd name="T24" fmla="*/ 31 w 110"/>
                  <a:gd name="T25" fmla="*/ 325 h 349"/>
                  <a:gd name="T26" fmla="*/ 28 w 110"/>
                  <a:gd name="T27" fmla="*/ 333 h 349"/>
                  <a:gd name="T28" fmla="*/ 21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89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1 w 110"/>
                  <a:gd name="T49" fmla="*/ 312 h 349"/>
                  <a:gd name="T50" fmla="*/ 81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1" y="0"/>
                    </a:moveTo>
                    <a:lnTo>
                      <a:pt x="55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8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1" y="56"/>
                    </a:lnTo>
                    <a:lnTo>
                      <a:pt x="31" y="68"/>
                    </a:lnTo>
                    <a:lnTo>
                      <a:pt x="31" y="312"/>
                    </a:lnTo>
                    <a:lnTo>
                      <a:pt x="31" y="325"/>
                    </a:lnTo>
                    <a:lnTo>
                      <a:pt x="28" y="333"/>
                    </a:lnTo>
                    <a:lnTo>
                      <a:pt x="21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89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1" y="31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7" name="Freeform 24"/>
              <p:cNvSpPr>
                <a:spLocks/>
              </p:cNvSpPr>
              <p:nvPr/>
            </p:nvSpPr>
            <p:spPr bwMode="gray">
              <a:xfrm>
                <a:off x="9571038" y="1712913"/>
                <a:ext cx="55563" cy="71438"/>
              </a:xfrm>
              <a:custGeom>
                <a:avLst/>
                <a:gdLst>
                  <a:gd name="T0" fmla="*/ 113 w 173"/>
                  <a:gd name="T1" fmla="*/ 225 h 225"/>
                  <a:gd name="T2" fmla="*/ 113 w 173"/>
                  <a:gd name="T3" fmla="*/ 216 h 225"/>
                  <a:gd name="T4" fmla="*/ 99 w 173"/>
                  <a:gd name="T5" fmla="*/ 215 h 225"/>
                  <a:gd name="T6" fmla="*/ 88 w 173"/>
                  <a:gd name="T7" fmla="*/ 213 h 225"/>
                  <a:gd name="T8" fmla="*/ 82 w 173"/>
                  <a:gd name="T9" fmla="*/ 209 h 225"/>
                  <a:gd name="T10" fmla="*/ 78 w 173"/>
                  <a:gd name="T11" fmla="*/ 201 h 225"/>
                  <a:gd name="T12" fmla="*/ 78 w 173"/>
                  <a:gd name="T13" fmla="*/ 188 h 225"/>
                  <a:gd name="T14" fmla="*/ 78 w 173"/>
                  <a:gd name="T15" fmla="*/ 92 h 225"/>
                  <a:gd name="T16" fmla="*/ 79 w 173"/>
                  <a:gd name="T17" fmla="*/ 74 h 225"/>
                  <a:gd name="T18" fmla="*/ 84 w 173"/>
                  <a:gd name="T19" fmla="*/ 58 h 225"/>
                  <a:gd name="T20" fmla="*/ 90 w 173"/>
                  <a:gd name="T21" fmla="*/ 46 h 225"/>
                  <a:gd name="T22" fmla="*/ 98 w 173"/>
                  <a:gd name="T23" fmla="*/ 36 h 225"/>
                  <a:gd name="T24" fmla="*/ 106 w 173"/>
                  <a:gd name="T25" fmla="*/ 31 h 225"/>
                  <a:gd name="T26" fmla="*/ 115 w 173"/>
                  <a:gd name="T27" fmla="*/ 30 h 225"/>
                  <a:gd name="T28" fmla="*/ 123 w 173"/>
                  <a:gd name="T29" fmla="*/ 32 h 225"/>
                  <a:gd name="T30" fmla="*/ 129 w 173"/>
                  <a:gd name="T31" fmla="*/ 36 h 225"/>
                  <a:gd name="T32" fmla="*/ 135 w 173"/>
                  <a:gd name="T33" fmla="*/ 43 h 225"/>
                  <a:gd name="T34" fmla="*/ 142 w 173"/>
                  <a:gd name="T35" fmla="*/ 47 h 225"/>
                  <a:gd name="T36" fmla="*/ 151 w 173"/>
                  <a:gd name="T37" fmla="*/ 49 h 225"/>
                  <a:gd name="T38" fmla="*/ 159 w 173"/>
                  <a:gd name="T39" fmla="*/ 48 h 225"/>
                  <a:gd name="T40" fmla="*/ 167 w 173"/>
                  <a:gd name="T41" fmla="*/ 43 h 225"/>
                  <a:gd name="T42" fmla="*/ 171 w 173"/>
                  <a:gd name="T43" fmla="*/ 36 h 225"/>
                  <a:gd name="T44" fmla="*/ 173 w 173"/>
                  <a:gd name="T45" fmla="*/ 26 h 225"/>
                  <a:gd name="T46" fmla="*/ 172 w 173"/>
                  <a:gd name="T47" fmla="*/ 18 h 225"/>
                  <a:gd name="T48" fmla="*/ 167 w 173"/>
                  <a:gd name="T49" fmla="*/ 10 h 225"/>
                  <a:gd name="T50" fmla="*/ 159 w 173"/>
                  <a:gd name="T51" fmla="*/ 5 h 225"/>
                  <a:gd name="T52" fmla="*/ 151 w 173"/>
                  <a:gd name="T53" fmla="*/ 2 h 225"/>
                  <a:gd name="T54" fmla="*/ 141 w 173"/>
                  <a:gd name="T55" fmla="*/ 0 h 225"/>
                  <a:gd name="T56" fmla="*/ 125 w 173"/>
                  <a:gd name="T57" fmla="*/ 4 h 225"/>
                  <a:gd name="T58" fmla="*/ 111 w 173"/>
                  <a:gd name="T59" fmla="*/ 9 h 225"/>
                  <a:gd name="T60" fmla="*/ 99 w 173"/>
                  <a:gd name="T61" fmla="*/ 18 h 225"/>
                  <a:gd name="T62" fmla="*/ 89 w 173"/>
                  <a:gd name="T63" fmla="*/ 27 h 225"/>
                  <a:gd name="T64" fmla="*/ 82 w 173"/>
                  <a:gd name="T65" fmla="*/ 37 h 225"/>
                  <a:gd name="T66" fmla="*/ 76 w 173"/>
                  <a:gd name="T67" fmla="*/ 46 h 225"/>
                  <a:gd name="T68" fmla="*/ 76 w 173"/>
                  <a:gd name="T69" fmla="*/ 3 h 225"/>
                  <a:gd name="T70" fmla="*/ 53 w 173"/>
                  <a:gd name="T71" fmla="*/ 11 h 225"/>
                  <a:gd name="T72" fmla="*/ 29 w 173"/>
                  <a:gd name="T73" fmla="*/ 21 h 225"/>
                  <a:gd name="T74" fmla="*/ 5 w 173"/>
                  <a:gd name="T75" fmla="*/ 28 h 225"/>
                  <a:gd name="T76" fmla="*/ 5 w 173"/>
                  <a:gd name="T77" fmla="*/ 33 h 225"/>
                  <a:gd name="T78" fmla="*/ 15 w 173"/>
                  <a:gd name="T79" fmla="*/ 38 h 225"/>
                  <a:gd name="T80" fmla="*/ 22 w 173"/>
                  <a:gd name="T81" fmla="*/ 41 h 225"/>
                  <a:gd name="T82" fmla="*/ 27 w 173"/>
                  <a:gd name="T83" fmla="*/ 46 h 225"/>
                  <a:gd name="T84" fmla="*/ 30 w 173"/>
                  <a:gd name="T85" fmla="*/ 52 h 225"/>
                  <a:gd name="T86" fmla="*/ 30 w 173"/>
                  <a:gd name="T87" fmla="*/ 62 h 225"/>
                  <a:gd name="T88" fmla="*/ 30 w 173"/>
                  <a:gd name="T89" fmla="*/ 188 h 225"/>
                  <a:gd name="T90" fmla="*/ 29 w 173"/>
                  <a:gd name="T91" fmla="*/ 201 h 225"/>
                  <a:gd name="T92" fmla="*/ 27 w 173"/>
                  <a:gd name="T93" fmla="*/ 209 h 225"/>
                  <a:gd name="T94" fmla="*/ 20 w 173"/>
                  <a:gd name="T95" fmla="*/ 213 h 225"/>
                  <a:gd name="T96" fmla="*/ 11 w 173"/>
                  <a:gd name="T97" fmla="*/ 215 h 225"/>
                  <a:gd name="T98" fmla="*/ 0 w 173"/>
                  <a:gd name="T99" fmla="*/ 216 h 225"/>
                  <a:gd name="T100" fmla="*/ 0 w 173"/>
                  <a:gd name="T101" fmla="*/ 225 h 225"/>
                  <a:gd name="T102" fmla="*/ 113 w 173"/>
                  <a:gd name="T103" fmla="*/ 22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73" h="225">
                    <a:moveTo>
                      <a:pt x="113" y="225"/>
                    </a:moveTo>
                    <a:lnTo>
                      <a:pt x="113" y="216"/>
                    </a:lnTo>
                    <a:lnTo>
                      <a:pt x="99" y="215"/>
                    </a:lnTo>
                    <a:lnTo>
                      <a:pt x="88" y="213"/>
                    </a:lnTo>
                    <a:lnTo>
                      <a:pt x="82" y="209"/>
                    </a:lnTo>
                    <a:lnTo>
                      <a:pt x="78" y="201"/>
                    </a:lnTo>
                    <a:lnTo>
                      <a:pt x="78" y="188"/>
                    </a:lnTo>
                    <a:lnTo>
                      <a:pt x="78" y="92"/>
                    </a:lnTo>
                    <a:lnTo>
                      <a:pt x="79" y="74"/>
                    </a:lnTo>
                    <a:lnTo>
                      <a:pt x="84" y="58"/>
                    </a:lnTo>
                    <a:lnTo>
                      <a:pt x="90" y="46"/>
                    </a:lnTo>
                    <a:lnTo>
                      <a:pt x="98" y="36"/>
                    </a:lnTo>
                    <a:lnTo>
                      <a:pt x="106" y="31"/>
                    </a:lnTo>
                    <a:lnTo>
                      <a:pt x="115" y="30"/>
                    </a:lnTo>
                    <a:lnTo>
                      <a:pt x="123" y="32"/>
                    </a:lnTo>
                    <a:lnTo>
                      <a:pt x="129" y="36"/>
                    </a:lnTo>
                    <a:lnTo>
                      <a:pt x="135" y="43"/>
                    </a:lnTo>
                    <a:lnTo>
                      <a:pt x="142" y="47"/>
                    </a:lnTo>
                    <a:lnTo>
                      <a:pt x="151" y="49"/>
                    </a:lnTo>
                    <a:lnTo>
                      <a:pt x="159" y="48"/>
                    </a:lnTo>
                    <a:lnTo>
                      <a:pt x="167" y="43"/>
                    </a:lnTo>
                    <a:lnTo>
                      <a:pt x="171" y="36"/>
                    </a:lnTo>
                    <a:lnTo>
                      <a:pt x="173" y="26"/>
                    </a:lnTo>
                    <a:lnTo>
                      <a:pt x="172" y="18"/>
                    </a:lnTo>
                    <a:lnTo>
                      <a:pt x="167" y="10"/>
                    </a:lnTo>
                    <a:lnTo>
                      <a:pt x="159" y="5"/>
                    </a:lnTo>
                    <a:lnTo>
                      <a:pt x="151" y="2"/>
                    </a:lnTo>
                    <a:lnTo>
                      <a:pt x="141" y="0"/>
                    </a:lnTo>
                    <a:lnTo>
                      <a:pt x="125" y="4"/>
                    </a:lnTo>
                    <a:lnTo>
                      <a:pt x="111" y="9"/>
                    </a:lnTo>
                    <a:lnTo>
                      <a:pt x="99" y="18"/>
                    </a:lnTo>
                    <a:lnTo>
                      <a:pt x="89" y="27"/>
                    </a:lnTo>
                    <a:lnTo>
                      <a:pt x="82" y="37"/>
                    </a:lnTo>
                    <a:lnTo>
                      <a:pt x="76" y="46"/>
                    </a:lnTo>
                    <a:lnTo>
                      <a:pt x="76" y="3"/>
                    </a:lnTo>
                    <a:lnTo>
                      <a:pt x="53" y="11"/>
                    </a:lnTo>
                    <a:lnTo>
                      <a:pt x="29" y="21"/>
                    </a:lnTo>
                    <a:lnTo>
                      <a:pt x="5" y="28"/>
                    </a:lnTo>
                    <a:lnTo>
                      <a:pt x="5" y="33"/>
                    </a:lnTo>
                    <a:lnTo>
                      <a:pt x="15" y="38"/>
                    </a:lnTo>
                    <a:lnTo>
                      <a:pt x="22" y="41"/>
                    </a:lnTo>
                    <a:lnTo>
                      <a:pt x="27" y="46"/>
                    </a:lnTo>
                    <a:lnTo>
                      <a:pt x="30" y="52"/>
                    </a:lnTo>
                    <a:lnTo>
                      <a:pt x="30" y="62"/>
                    </a:lnTo>
                    <a:lnTo>
                      <a:pt x="30" y="188"/>
                    </a:lnTo>
                    <a:lnTo>
                      <a:pt x="29" y="201"/>
                    </a:lnTo>
                    <a:lnTo>
                      <a:pt x="27" y="209"/>
                    </a:lnTo>
                    <a:lnTo>
                      <a:pt x="20" y="213"/>
                    </a:lnTo>
                    <a:lnTo>
                      <a:pt x="11" y="215"/>
                    </a:lnTo>
                    <a:lnTo>
                      <a:pt x="0" y="216"/>
                    </a:lnTo>
                    <a:lnTo>
                      <a:pt x="0" y="225"/>
                    </a:lnTo>
                    <a:lnTo>
                      <a:pt x="113" y="22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8" name="Freeform 25"/>
              <p:cNvSpPr>
                <a:spLocks/>
              </p:cNvSpPr>
              <p:nvPr/>
            </p:nvSpPr>
            <p:spPr bwMode="gray">
              <a:xfrm>
                <a:off x="10175875" y="1714501"/>
                <a:ext cx="65088" cy="71438"/>
              </a:xfrm>
              <a:custGeom>
                <a:avLst/>
                <a:gdLst>
                  <a:gd name="T0" fmla="*/ 186 w 205"/>
                  <a:gd name="T1" fmla="*/ 175 h 225"/>
                  <a:gd name="T2" fmla="*/ 160 w 205"/>
                  <a:gd name="T3" fmla="*/ 197 h 225"/>
                  <a:gd name="T4" fmla="*/ 126 w 205"/>
                  <a:gd name="T5" fmla="*/ 207 h 225"/>
                  <a:gd name="T6" fmla="*/ 93 w 205"/>
                  <a:gd name="T7" fmla="*/ 199 h 225"/>
                  <a:gd name="T8" fmla="*/ 71 w 205"/>
                  <a:gd name="T9" fmla="*/ 181 h 225"/>
                  <a:gd name="T10" fmla="*/ 59 w 205"/>
                  <a:gd name="T11" fmla="*/ 155 h 225"/>
                  <a:gd name="T12" fmla="*/ 52 w 205"/>
                  <a:gd name="T13" fmla="*/ 125 h 225"/>
                  <a:gd name="T14" fmla="*/ 52 w 205"/>
                  <a:gd name="T15" fmla="*/ 96 h 225"/>
                  <a:gd name="T16" fmla="*/ 57 w 205"/>
                  <a:gd name="T17" fmla="*/ 67 h 225"/>
                  <a:gd name="T18" fmla="*/ 68 w 205"/>
                  <a:gd name="T19" fmla="*/ 40 h 225"/>
                  <a:gd name="T20" fmla="*/ 87 w 205"/>
                  <a:gd name="T21" fmla="*/ 19 h 225"/>
                  <a:gd name="T22" fmla="*/ 115 w 205"/>
                  <a:gd name="T23" fmla="*/ 12 h 225"/>
                  <a:gd name="T24" fmla="*/ 139 w 205"/>
                  <a:gd name="T25" fmla="*/ 18 h 225"/>
                  <a:gd name="T26" fmla="*/ 154 w 205"/>
                  <a:gd name="T27" fmla="*/ 34 h 225"/>
                  <a:gd name="T28" fmla="*/ 157 w 205"/>
                  <a:gd name="T29" fmla="*/ 56 h 225"/>
                  <a:gd name="T30" fmla="*/ 169 w 205"/>
                  <a:gd name="T31" fmla="*/ 69 h 225"/>
                  <a:gd name="T32" fmla="*/ 186 w 205"/>
                  <a:gd name="T33" fmla="*/ 70 h 225"/>
                  <a:gd name="T34" fmla="*/ 198 w 205"/>
                  <a:gd name="T35" fmla="*/ 59 h 225"/>
                  <a:gd name="T36" fmla="*/ 196 w 205"/>
                  <a:gd name="T37" fmla="*/ 38 h 225"/>
                  <a:gd name="T38" fmla="*/ 179 w 205"/>
                  <a:gd name="T39" fmla="*/ 17 h 225"/>
                  <a:gd name="T40" fmla="*/ 150 w 205"/>
                  <a:gd name="T41" fmla="*/ 4 h 225"/>
                  <a:gd name="T42" fmla="*/ 114 w 205"/>
                  <a:gd name="T43" fmla="*/ 0 h 225"/>
                  <a:gd name="T44" fmla="*/ 66 w 205"/>
                  <a:gd name="T45" fmla="*/ 8 h 225"/>
                  <a:gd name="T46" fmla="*/ 31 w 205"/>
                  <a:gd name="T47" fmla="*/ 32 h 225"/>
                  <a:gd name="T48" fmla="*/ 8 w 205"/>
                  <a:gd name="T49" fmla="*/ 69 h 225"/>
                  <a:gd name="T50" fmla="*/ 0 w 205"/>
                  <a:gd name="T51" fmla="*/ 115 h 225"/>
                  <a:gd name="T52" fmla="*/ 8 w 205"/>
                  <a:gd name="T53" fmla="*/ 157 h 225"/>
                  <a:gd name="T54" fmla="*/ 30 w 205"/>
                  <a:gd name="T55" fmla="*/ 193 h 225"/>
                  <a:gd name="T56" fmla="*/ 64 w 205"/>
                  <a:gd name="T57" fmla="*/ 217 h 225"/>
                  <a:gd name="T58" fmla="*/ 110 w 205"/>
                  <a:gd name="T59" fmla="*/ 225 h 225"/>
                  <a:gd name="T60" fmla="*/ 157 w 205"/>
                  <a:gd name="T61" fmla="*/ 215 h 225"/>
                  <a:gd name="T62" fmla="*/ 192 w 205"/>
                  <a:gd name="T63" fmla="*/ 184 h 225"/>
                  <a:gd name="T64" fmla="*/ 196 w 205"/>
                  <a:gd name="T65" fmla="*/ 161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25">
                    <a:moveTo>
                      <a:pt x="196" y="161"/>
                    </a:moveTo>
                    <a:lnTo>
                      <a:pt x="186" y="175"/>
                    </a:lnTo>
                    <a:lnTo>
                      <a:pt x="174" y="188"/>
                    </a:lnTo>
                    <a:lnTo>
                      <a:pt x="160" y="197"/>
                    </a:lnTo>
                    <a:lnTo>
                      <a:pt x="144" y="205"/>
                    </a:lnTo>
                    <a:lnTo>
                      <a:pt x="126" y="207"/>
                    </a:lnTo>
                    <a:lnTo>
                      <a:pt x="109" y="205"/>
                    </a:lnTo>
                    <a:lnTo>
                      <a:pt x="93" y="199"/>
                    </a:lnTo>
                    <a:lnTo>
                      <a:pt x="81" y="192"/>
                    </a:lnTo>
                    <a:lnTo>
                      <a:pt x="71" y="181"/>
                    </a:lnTo>
                    <a:lnTo>
                      <a:pt x="64" y="169"/>
                    </a:lnTo>
                    <a:lnTo>
                      <a:pt x="59" y="155"/>
                    </a:lnTo>
                    <a:lnTo>
                      <a:pt x="55" y="140"/>
                    </a:lnTo>
                    <a:lnTo>
                      <a:pt x="52" y="125"/>
                    </a:lnTo>
                    <a:lnTo>
                      <a:pt x="52" y="110"/>
                    </a:lnTo>
                    <a:lnTo>
                      <a:pt x="52" y="96"/>
                    </a:lnTo>
                    <a:lnTo>
                      <a:pt x="55" y="81"/>
                    </a:lnTo>
                    <a:lnTo>
                      <a:pt x="57" y="67"/>
                    </a:lnTo>
                    <a:lnTo>
                      <a:pt x="62" y="53"/>
                    </a:lnTo>
                    <a:lnTo>
                      <a:pt x="68" y="40"/>
                    </a:lnTo>
                    <a:lnTo>
                      <a:pt x="76" y="28"/>
                    </a:lnTo>
                    <a:lnTo>
                      <a:pt x="87" y="19"/>
                    </a:lnTo>
                    <a:lnTo>
                      <a:pt x="99" y="14"/>
                    </a:lnTo>
                    <a:lnTo>
                      <a:pt x="115" y="12"/>
                    </a:lnTo>
                    <a:lnTo>
                      <a:pt x="128" y="13"/>
                    </a:lnTo>
                    <a:lnTo>
                      <a:pt x="139" y="18"/>
                    </a:lnTo>
                    <a:lnTo>
                      <a:pt x="147" y="25"/>
                    </a:lnTo>
                    <a:lnTo>
                      <a:pt x="154" y="34"/>
                    </a:lnTo>
                    <a:lnTo>
                      <a:pt x="156" y="46"/>
                    </a:lnTo>
                    <a:lnTo>
                      <a:pt x="157" y="56"/>
                    </a:lnTo>
                    <a:lnTo>
                      <a:pt x="161" y="63"/>
                    </a:lnTo>
                    <a:lnTo>
                      <a:pt x="169" y="69"/>
                    </a:lnTo>
                    <a:lnTo>
                      <a:pt x="178" y="71"/>
                    </a:lnTo>
                    <a:lnTo>
                      <a:pt x="186" y="70"/>
                    </a:lnTo>
                    <a:lnTo>
                      <a:pt x="193" y="66"/>
                    </a:lnTo>
                    <a:lnTo>
                      <a:pt x="198" y="59"/>
                    </a:lnTo>
                    <a:lnTo>
                      <a:pt x="199" y="50"/>
                    </a:lnTo>
                    <a:lnTo>
                      <a:pt x="196" y="38"/>
                    </a:lnTo>
                    <a:lnTo>
                      <a:pt x="189" y="27"/>
                    </a:lnTo>
                    <a:lnTo>
                      <a:pt x="179" y="17"/>
                    </a:lnTo>
                    <a:lnTo>
                      <a:pt x="166" y="9"/>
                    </a:lnTo>
                    <a:lnTo>
                      <a:pt x="150" y="4"/>
                    </a:lnTo>
                    <a:lnTo>
                      <a:pt x="132" y="1"/>
                    </a:lnTo>
                    <a:lnTo>
                      <a:pt x="114" y="0"/>
                    </a:lnTo>
                    <a:lnTo>
                      <a:pt x="89" y="2"/>
                    </a:lnTo>
                    <a:lnTo>
                      <a:pt x="66" y="8"/>
                    </a:lnTo>
                    <a:lnTo>
                      <a:pt x="47" y="18"/>
                    </a:lnTo>
                    <a:lnTo>
                      <a:pt x="31" y="32"/>
                    </a:lnTo>
                    <a:lnTo>
                      <a:pt x="18" y="49"/>
                    </a:lnTo>
                    <a:lnTo>
                      <a:pt x="8" y="69"/>
                    </a:lnTo>
                    <a:lnTo>
                      <a:pt x="2" y="90"/>
                    </a:lnTo>
                    <a:lnTo>
                      <a:pt x="0" y="115"/>
                    </a:lnTo>
                    <a:lnTo>
                      <a:pt x="2" y="137"/>
                    </a:lnTo>
                    <a:lnTo>
                      <a:pt x="8" y="157"/>
                    </a:lnTo>
                    <a:lnTo>
                      <a:pt x="17" y="177"/>
                    </a:lnTo>
                    <a:lnTo>
                      <a:pt x="30" y="193"/>
                    </a:lnTo>
                    <a:lnTo>
                      <a:pt x="45" y="207"/>
                    </a:lnTo>
                    <a:lnTo>
                      <a:pt x="64" y="217"/>
                    </a:lnTo>
                    <a:lnTo>
                      <a:pt x="85" y="223"/>
                    </a:lnTo>
                    <a:lnTo>
                      <a:pt x="110" y="225"/>
                    </a:lnTo>
                    <a:lnTo>
                      <a:pt x="134" y="223"/>
                    </a:lnTo>
                    <a:lnTo>
                      <a:pt x="157" y="215"/>
                    </a:lnTo>
                    <a:lnTo>
                      <a:pt x="177" y="202"/>
                    </a:lnTo>
                    <a:lnTo>
                      <a:pt x="192" y="184"/>
                    </a:lnTo>
                    <a:lnTo>
                      <a:pt x="205" y="163"/>
                    </a:lnTo>
                    <a:lnTo>
                      <a:pt x="196" y="1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9" name="Freeform 26"/>
              <p:cNvSpPr>
                <a:spLocks/>
              </p:cNvSpPr>
              <p:nvPr/>
            </p:nvSpPr>
            <p:spPr bwMode="gray">
              <a:xfrm>
                <a:off x="10252075" y="1673226"/>
                <a:ext cx="84138" cy="111125"/>
              </a:xfrm>
              <a:custGeom>
                <a:avLst/>
                <a:gdLst>
                  <a:gd name="T0" fmla="*/ 110 w 265"/>
                  <a:gd name="T1" fmla="*/ 340 h 349"/>
                  <a:gd name="T2" fmla="*/ 90 w 265"/>
                  <a:gd name="T3" fmla="*/ 337 h 349"/>
                  <a:gd name="T4" fmla="*/ 81 w 265"/>
                  <a:gd name="T5" fmla="*/ 325 h 349"/>
                  <a:gd name="T6" fmla="*/ 80 w 265"/>
                  <a:gd name="T7" fmla="*/ 181 h 349"/>
                  <a:gd name="T8" fmla="*/ 94 w 265"/>
                  <a:gd name="T9" fmla="*/ 165 h 349"/>
                  <a:gd name="T10" fmla="*/ 111 w 265"/>
                  <a:gd name="T11" fmla="*/ 154 h 349"/>
                  <a:gd name="T12" fmla="*/ 138 w 265"/>
                  <a:gd name="T13" fmla="*/ 149 h 349"/>
                  <a:gd name="T14" fmla="*/ 164 w 265"/>
                  <a:gd name="T15" fmla="*/ 157 h 349"/>
                  <a:gd name="T16" fmla="*/ 179 w 265"/>
                  <a:gd name="T17" fmla="*/ 177 h 349"/>
                  <a:gd name="T18" fmla="*/ 185 w 265"/>
                  <a:gd name="T19" fmla="*/ 206 h 349"/>
                  <a:gd name="T20" fmla="*/ 184 w 265"/>
                  <a:gd name="T21" fmla="*/ 325 h 349"/>
                  <a:gd name="T22" fmla="*/ 175 w 265"/>
                  <a:gd name="T23" fmla="*/ 337 h 349"/>
                  <a:gd name="T24" fmla="*/ 156 w 265"/>
                  <a:gd name="T25" fmla="*/ 340 h 349"/>
                  <a:gd name="T26" fmla="*/ 265 w 265"/>
                  <a:gd name="T27" fmla="*/ 349 h 349"/>
                  <a:gd name="T28" fmla="*/ 253 w 265"/>
                  <a:gd name="T29" fmla="*/ 339 h 349"/>
                  <a:gd name="T30" fmla="*/ 238 w 265"/>
                  <a:gd name="T31" fmla="*/ 333 h 349"/>
                  <a:gd name="T32" fmla="*/ 233 w 265"/>
                  <a:gd name="T33" fmla="*/ 312 h 349"/>
                  <a:gd name="T34" fmla="*/ 232 w 265"/>
                  <a:gd name="T35" fmla="*/ 190 h 349"/>
                  <a:gd name="T36" fmla="*/ 219 w 265"/>
                  <a:gd name="T37" fmla="*/ 159 h 349"/>
                  <a:gd name="T38" fmla="*/ 199 w 265"/>
                  <a:gd name="T39" fmla="*/ 140 h 349"/>
                  <a:gd name="T40" fmla="*/ 176 w 265"/>
                  <a:gd name="T41" fmla="*/ 131 h 349"/>
                  <a:gd name="T42" fmla="*/ 156 w 265"/>
                  <a:gd name="T43" fmla="*/ 129 h 349"/>
                  <a:gd name="T44" fmla="*/ 120 w 265"/>
                  <a:gd name="T45" fmla="*/ 135 h 349"/>
                  <a:gd name="T46" fmla="*/ 93 w 265"/>
                  <a:gd name="T47" fmla="*/ 152 h 349"/>
                  <a:gd name="T48" fmla="*/ 80 w 265"/>
                  <a:gd name="T49" fmla="*/ 0 h 349"/>
                  <a:gd name="T50" fmla="*/ 29 w 265"/>
                  <a:gd name="T51" fmla="*/ 18 h 349"/>
                  <a:gd name="T52" fmla="*/ 3 w 265"/>
                  <a:gd name="T53" fmla="*/ 31 h 349"/>
                  <a:gd name="T54" fmla="*/ 20 w 265"/>
                  <a:gd name="T55" fmla="*/ 35 h 349"/>
                  <a:gd name="T56" fmla="*/ 30 w 265"/>
                  <a:gd name="T57" fmla="*/ 46 h 349"/>
                  <a:gd name="T58" fmla="*/ 32 w 265"/>
                  <a:gd name="T59" fmla="*/ 312 h 349"/>
                  <a:gd name="T60" fmla="*/ 28 w 265"/>
                  <a:gd name="T61" fmla="*/ 333 h 349"/>
                  <a:gd name="T62" fmla="*/ 13 w 265"/>
                  <a:gd name="T63" fmla="*/ 339 h 349"/>
                  <a:gd name="T64" fmla="*/ 0 w 265"/>
                  <a:gd name="T65" fmla="*/ 349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5" h="349">
                    <a:moveTo>
                      <a:pt x="110" y="349"/>
                    </a:move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181"/>
                    </a:lnTo>
                    <a:lnTo>
                      <a:pt x="87" y="173"/>
                    </a:lnTo>
                    <a:lnTo>
                      <a:pt x="94" y="165"/>
                    </a:lnTo>
                    <a:lnTo>
                      <a:pt x="103" y="159"/>
                    </a:lnTo>
                    <a:lnTo>
                      <a:pt x="111" y="154"/>
                    </a:lnTo>
                    <a:lnTo>
                      <a:pt x="123" y="150"/>
                    </a:lnTo>
                    <a:lnTo>
                      <a:pt x="138" y="149"/>
                    </a:lnTo>
                    <a:lnTo>
                      <a:pt x="152" y="150"/>
                    </a:lnTo>
                    <a:lnTo>
                      <a:pt x="164" y="157"/>
                    </a:lnTo>
                    <a:lnTo>
                      <a:pt x="173" y="165"/>
                    </a:lnTo>
                    <a:lnTo>
                      <a:pt x="179" y="177"/>
                    </a:lnTo>
                    <a:lnTo>
                      <a:pt x="184" y="191"/>
                    </a:lnTo>
                    <a:lnTo>
                      <a:pt x="185" y="206"/>
                    </a:lnTo>
                    <a:lnTo>
                      <a:pt x="185" y="312"/>
                    </a:lnTo>
                    <a:lnTo>
                      <a:pt x="184" y="325"/>
                    </a:lnTo>
                    <a:lnTo>
                      <a:pt x="180" y="333"/>
                    </a:lnTo>
                    <a:lnTo>
                      <a:pt x="175" y="337"/>
                    </a:lnTo>
                    <a:lnTo>
                      <a:pt x="166" y="339"/>
                    </a:lnTo>
                    <a:lnTo>
                      <a:pt x="156" y="340"/>
                    </a:lnTo>
                    <a:lnTo>
                      <a:pt x="156" y="349"/>
                    </a:lnTo>
                    <a:lnTo>
                      <a:pt x="265" y="349"/>
                    </a:lnTo>
                    <a:lnTo>
                      <a:pt x="265" y="340"/>
                    </a:lnTo>
                    <a:lnTo>
                      <a:pt x="253" y="339"/>
                    </a:lnTo>
                    <a:lnTo>
                      <a:pt x="243" y="337"/>
                    </a:lnTo>
                    <a:lnTo>
                      <a:pt x="238" y="333"/>
                    </a:lnTo>
                    <a:lnTo>
                      <a:pt x="234" y="325"/>
                    </a:lnTo>
                    <a:lnTo>
                      <a:pt x="233" y="312"/>
                    </a:lnTo>
                    <a:lnTo>
                      <a:pt x="233" y="212"/>
                    </a:lnTo>
                    <a:lnTo>
                      <a:pt x="232" y="190"/>
                    </a:lnTo>
                    <a:lnTo>
                      <a:pt x="227" y="173"/>
                    </a:lnTo>
                    <a:lnTo>
                      <a:pt x="219" y="159"/>
                    </a:lnTo>
                    <a:lnTo>
                      <a:pt x="210" y="148"/>
                    </a:lnTo>
                    <a:lnTo>
                      <a:pt x="199" y="140"/>
                    </a:lnTo>
                    <a:lnTo>
                      <a:pt x="188" y="134"/>
                    </a:lnTo>
                    <a:lnTo>
                      <a:pt x="176" y="131"/>
                    </a:lnTo>
                    <a:lnTo>
                      <a:pt x="165" y="129"/>
                    </a:lnTo>
                    <a:lnTo>
                      <a:pt x="156" y="129"/>
                    </a:lnTo>
                    <a:lnTo>
                      <a:pt x="137" y="130"/>
                    </a:lnTo>
                    <a:lnTo>
                      <a:pt x="120" y="135"/>
                    </a:lnTo>
                    <a:lnTo>
                      <a:pt x="106" y="143"/>
                    </a:lnTo>
                    <a:lnTo>
                      <a:pt x="93" y="152"/>
                    </a:lnTo>
                    <a:lnTo>
                      <a:pt x="80" y="163"/>
                    </a:lnTo>
                    <a:lnTo>
                      <a:pt x="80" y="0"/>
                    </a:lnTo>
                    <a:lnTo>
                      <a:pt x="55" y="9"/>
                    </a:lnTo>
                    <a:lnTo>
                      <a:pt x="29" y="18"/>
                    </a:lnTo>
                    <a:lnTo>
                      <a:pt x="3" y="26"/>
                    </a:lnTo>
                    <a:lnTo>
                      <a:pt x="3" y="31"/>
                    </a:lnTo>
                    <a:lnTo>
                      <a:pt x="12" y="33"/>
                    </a:lnTo>
                    <a:lnTo>
                      <a:pt x="20" y="35"/>
                    </a:lnTo>
                    <a:lnTo>
                      <a:pt x="26" y="39"/>
                    </a:lnTo>
                    <a:lnTo>
                      <a:pt x="30" y="46"/>
                    </a:lnTo>
                    <a:lnTo>
                      <a:pt x="32" y="53"/>
                    </a:lnTo>
                    <a:lnTo>
                      <a:pt x="32" y="312"/>
                    </a:lnTo>
                    <a:lnTo>
                      <a:pt x="30" y="325"/>
                    </a:lnTo>
                    <a:lnTo>
                      <a:pt x="28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10" name="Freeform 27"/>
              <p:cNvSpPr>
                <a:spLocks/>
              </p:cNvSpPr>
              <p:nvPr/>
            </p:nvSpPr>
            <p:spPr bwMode="gray">
              <a:xfrm>
                <a:off x="9336088" y="1714501"/>
                <a:ext cx="34925" cy="69850"/>
              </a:xfrm>
              <a:custGeom>
                <a:avLst/>
                <a:gdLst>
                  <a:gd name="T0" fmla="*/ 112 w 112"/>
                  <a:gd name="T1" fmla="*/ 223 h 223"/>
                  <a:gd name="T2" fmla="*/ 112 w 112"/>
                  <a:gd name="T3" fmla="*/ 214 h 223"/>
                  <a:gd name="T4" fmla="*/ 101 w 112"/>
                  <a:gd name="T5" fmla="*/ 213 h 223"/>
                  <a:gd name="T6" fmla="*/ 92 w 112"/>
                  <a:gd name="T7" fmla="*/ 211 h 223"/>
                  <a:gd name="T8" fmla="*/ 85 w 112"/>
                  <a:gd name="T9" fmla="*/ 207 h 223"/>
                  <a:gd name="T10" fmla="*/ 83 w 112"/>
                  <a:gd name="T11" fmla="*/ 199 h 223"/>
                  <a:gd name="T12" fmla="*/ 82 w 112"/>
                  <a:gd name="T13" fmla="*/ 186 h 223"/>
                  <a:gd name="T14" fmla="*/ 82 w 112"/>
                  <a:gd name="T15" fmla="*/ 0 h 223"/>
                  <a:gd name="T16" fmla="*/ 55 w 112"/>
                  <a:gd name="T17" fmla="*/ 8 h 223"/>
                  <a:gd name="T18" fmla="*/ 28 w 112"/>
                  <a:gd name="T19" fmla="*/ 18 h 223"/>
                  <a:gd name="T20" fmla="*/ 2 w 112"/>
                  <a:gd name="T21" fmla="*/ 26 h 223"/>
                  <a:gd name="T22" fmla="*/ 2 w 112"/>
                  <a:gd name="T23" fmla="*/ 31 h 223"/>
                  <a:gd name="T24" fmla="*/ 13 w 112"/>
                  <a:gd name="T25" fmla="*/ 33 h 223"/>
                  <a:gd name="T26" fmla="*/ 23 w 112"/>
                  <a:gd name="T27" fmla="*/ 36 h 223"/>
                  <a:gd name="T28" fmla="*/ 28 w 112"/>
                  <a:gd name="T29" fmla="*/ 42 h 223"/>
                  <a:gd name="T30" fmla="*/ 32 w 112"/>
                  <a:gd name="T31" fmla="*/ 50 h 223"/>
                  <a:gd name="T32" fmla="*/ 33 w 112"/>
                  <a:gd name="T33" fmla="*/ 59 h 223"/>
                  <a:gd name="T34" fmla="*/ 33 w 112"/>
                  <a:gd name="T35" fmla="*/ 66 h 223"/>
                  <a:gd name="T36" fmla="*/ 33 w 112"/>
                  <a:gd name="T37" fmla="*/ 186 h 223"/>
                  <a:gd name="T38" fmla="*/ 32 w 112"/>
                  <a:gd name="T39" fmla="*/ 199 h 223"/>
                  <a:gd name="T40" fmla="*/ 28 w 112"/>
                  <a:gd name="T41" fmla="*/ 207 h 223"/>
                  <a:gd name="T42" fmla="*/ 23 w 112"/>
                  <a:gd name="T43" fmla="*/ 211 h 223"/>
                  <a:gd name="T44" fmla="*/ 13 w 112"/>
                  <a:gd name="T45" fmla="*/ 213 h 223"/>
                  <a:gd name="T46" fmla="*/ 0 w 112"/>
                  <a:gd name="T47" fmla="*/ 214 h 223"/>
                  <a:gd name="T48" fmla="*/ 0 w 112"/>
                  <a:gd name="T49" fmla="*/ 223 h 223"/>
                  <a:gd name="T50" fmla="*/ 112 w 112"/>
                  <a:gd name="T51" fmla="*/ 223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2" h="223">
                    <a:moveTo>
                      <a:pt x="112" y="223"/>
                    </a:moveTo>
                    <a:lnTo>
                      <a:pt x="112" y="214"/>
                    </a:lnTo>
                    <a:lnTo>
                      <a:pt x="101" y="213"/>
                    </a:lnTo>
                    <a:lnTo>
                      <a:pt x="92" y="211"/>
                    </a:lnTo>
                    <a:lnTo>
                      <a:pt x="85" y="207"/>
                    </a:lnTo>
                    <a:lnTo>
                      <a:pt x="83" y="199"/>
                    </a:lnTo>
                    <a:lnTo>
                      <a:pt x="82" y="186"/>
                    </a:lnTo>
                    <a:lnTo>
                      <a:pt x="82" y="0"/>
                    </a:lnTo>
                    <a:lnTo>
                      <a:pt x="55" y="8"/>
                    </a:lnTo>
                    <a:lnTo>
                      <a:pt x="28" y="18"/>
                    </a:lnTo>
                    <a:lnTo>
                      <a:pt x="2" y="26"/>
                    </a:lnTo>
                    <a:lnTo>
                      <a:pt x="2" y="31"/>
                    </a:lnTo>
                    <a:lnTo>
                      <a:pt x="13" y="33"/>
                    </a:lnTo>
                    <a:lnTo>
                      <a:pt x="23" y="36"/>
                    </a:lnTo>
                    <a:lnTo>
                      <a:pt x="28" y="42"/>
                    </a:lnTo>
                    <a:lnTo>
                      <a:pt x="32" y="50"/>
                    </a:lnTo>
                    <a:lnTo>
                      <a:pt x="33" y="59"/>
                    </a:lnTo>
                    <a:lnTo>
                      <a:pt x="33" y="66"/>
                    </a:lnTo>
                    <a:lnTo>
                      <a:pt x="33" y="186"/>
                    </a:lnTo>
                    <a:lnTo>
                      <a:pt x="32" y="199"/>
                    </a:lnTo>
                    <a:lnTo>
                      <a:pt x="28" y="207"/>
                    </a:lnTo>
                    <a:lnTo>
                      <a:pt x="23" y="211"/>
                    </a:lnTo>
                    <a:lnTo>
                      <a:pt x="13" y="213"/>
                    </a:lnTo>
                    <a:lnTo>
                      <a:pt x="0" y="214"/>
                    </a:lnTo>
                    <a:lnTo>
                      <a:pt x="0" y="223"/>
                    </a:lnTo>
                    <a:lnTo>
                      <a:pt x="112" y="22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11" name="Freeform 28"/>
              <p:cNvSpPr>
                <a:spLocks/>
              </p:cNvSpPr>
              <p:nvPr/>
            </p:nvSpPr>
            <p:spPr bwMode="gray">
              <a:xfrm>
                <a:off x="9344025" y="1684338"/>
                <a:ext cx="17463" cy="17463"/>
              </a:xfrm>
              <a:custGeom>
                <a:avLst/>
                <a:gdLst>
                  <a:gd name="T0" fmla="*/ 0 w 56"/>
                  <a:gd name="T1" fmla="*/ 28 h 56"/>
                  <a:gd name="T2" fmla="*/ 2 w 56"/>
                  <a:gd name="T3" fmla="*/ 17 h 56"/>
                  <a:gd name="T4" fmla="*/ 8 w 56"/>
                  <a:gd name="T5" fmla="*/ 8 h 56"/>
                  <a:gd name="T6" fmla="*/ 17 w 56"/>
                  <a:gd name="T7" fmla="*/ 2 h 56"/>
                  <a:gd name="T8" fmla="*/ 28 w 56"/>
                  <a:gd name="T9" fmla="*/ 0 h 56"/>
                  <a:gd name="T10" fmla="*/ 39 w 56"/>
                  <a:gd name="T11" fmla="*/ 2 h 56"/>
                  <a:gd name="T12" fmla="*/ 48 w 56"/>
                  <a:gd name="T13" fmla="*/ 8 h 56"/>
                  <a:gd name="T14" fmla="*/ 54 w 56"/>
                  <a:gd name="T15" fmla="*/ 17 h 56"/>
                  <a:gd name="T16" fmla="*/ 56 w 56"/>
                  <a:gd name="T17" fmla="*/ 28 h 56"/>
                  <a:gd name="T18" fmla="*/ 54 w 56"/>
                  <a:gd name="T19" fmla="*/ 39 h 56"/>
                  <a:gd name="T20" fmla="*/ 48 w 56"/>
                  <a:gd name="T21" fmla="*/ 48 h 56"/>
                  <a:gd name="T22" fmla="*/ 39 w 56"/>
                  <a:gd name="T23" fmla="*/ 54 h 56"/>
                  <a:gd name="T24" fmla="*/ 28 w 56"/>
                  <a:gd name="T25" fmla="*/ 56 h 56"/>
                  <a:gd name="T26" fmla="*/ 17 w 56"/>
                  <a:gd name="T27" fmla="*/ 54 h 56"/>
                  <a:gd name="T28" fmla="*/ 8 w 56"/>
                  <a:gd name="T29" fmla="*/ 48 h 56"/>
                  <a:gd name="T30" fmla="*/ 2 w 56"/>
                  <a:gd name="T31" fmla="*/ 39 h 56"/>
                  <a:gd name="T32" fmla="*/ 0 w 56"/>
                  <a:gd name="T33" fmla="*/ 28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6" h="56">
                    <a:moveTo>
                      <a:pt x="0" y="28"/>
                    </a:moveTo>
                    <a:lnTo>
                      <a:pt x="2" y="17"/>
                    </a:lnTo>
                    <a:lnTo>
                      <a:pt x="8" y="8"/>
                    </a:lnTo>
                    <a:lnTo>
                      <a:pt x="17" y="2"/>
                    </a:lnTo>
                    <a:lnTo>
                      <a:pt x="28" y="0"/>
                    </a:lnTo>
                    <a:lnTo>
                      <a:pt x="39" y="2"/>
                    </a:lnTo>
                    <a:lnTo>
                      <a:pt x="48" y="8"/>
                    </a:lnTo>
                    <a:lnTo>
                      <a:pt x="54" y="17"/>
                    </a:lnTo>
                    <a:lnTo>
                      <a:pt x="56" y="28"/>
                    </a:lnTo>
                    <a:lnTo>
                      <a:pt x="54" y="39"/>
                    </a:lnTo>
                    <a:lnTo>
                      <a:pt x="48" y="48"/>
                    </a:lnTo>
                    <a:lnTo>
                      <a:pt x="39" y="54"/>
                    </a:lnTo>
                    <a:lnTo>
                      <a:pt x="28" y="56"/>
                    </a:lnTo>
                    <a:lnTo>
                      <a:pt x="17" y="54"/>
                    </a:lnTo>
                    <a:lnTo>
                      <a:pt x="8" y="48"/>
                    </a:lnTo>
                    <a:lnTo>
                      <a:pt x="2" y="39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12" name="Freeform 29"/>
              <p:cNvSpPr>
                <a:spLocks noEditPoints="1"/>
              </p:cNvSpPr>
              <p:nvPr/>
            </p:nvSpPr>
            <p:spPr bwMode="gray">
              <a:xfrm>
                <a:off x="9490075" y="1714501"/>
                <a:ext cx="66675" cy="71438"/>
              </a:xfrm>
              <a:custGeom>
                <a:avLst/>
                <a:gdLst>
                  <a:gd name="T0" fmla="*/ 58 w 210"/>
                  <a:gd name="T1" fmla="*/ 69 h 225"/>
                  <a:gd name="T2" fmla="*/ 159 w 210"/>
                  <a:gd name="T3" fmla="*/ 69 h 225"/>
                  <a:gd name="T4" fmla="*/ 158 w 210"/>
                  <a:gd name="T5" fmla="*/ 52 h 225"/>
                  <a:gd name="T6" fmla="*/ 153 w 210"/>
                  <a:gd name="T7" fmla="*/ 38 h 225"/>
                  <a:gd name="T8" fmla="*/ 145 w 210"/>
                  <a:gd name="T9" fmla="*/ 26 h 225"/>
                  <a:gd name="T10" fmla="*/ 136 w 210"/>
                  <a:gd name="T11" fmla="*/ 18 h 225"/>
                  <a:gd name="T12" fmla="*/ 126 w 210"/>
                  <a:gd name="T13" fmla="*/ 14 h 225"/>
                  <a:gd name="T14" fmla="*/ 114 w 210"/>
                  <a:gd name="T15" fmla="*/ 12 h 225"/>
                  <a:gd name="T16" fmla="*/ 99 w 210"/>
                  <a:gd name="T17" fmla="*/ 14 h 225"/>
                  <a:gd name="T18" fmla="*/ 86 w 210"/>
                  <a:gd name="T19" fmla="*/ 21 h 225"/>
                  <a:gd name="T20" fmla="*/ 74 w 210"/>
                  <a:gd name="T21" fmla="*/ 33 h 225"/>
                  <a:gd name="T22" fmla="*/ 64 w 210"/>
                  <a:gd name="T23" fmla="*/ 49 h 225"/>
                  <a:gd name="T24" fmla="*/ 58 w 210"/>
                  <a:gd name="T25" fmla="*/ 69 h 225"/>
                  <a:gd name="T26" fmla="*/ 55 w 210"/>
                  <a:gd name="T27" fmla="*/ 84 h 225"/>
                  <a:gd name="T28" fmla="*/ 53 w 210"/>
                  <a:gd name="T29" fmla="*/ 110 h 225"/>
                  <a:gd name="T30" fmla="*/ 54 w 210"/>
                  <a:gd name="T31" fmla="*/ 129 h 225"/>
                  <a:gd name="T32" fmla="*/ 56 w 210"/>
                  <a:gd name="T33" fmla="*/ 147 h 225"/>
                  <a:gd name="T34" fmla="*/ 61 w 210"/>
                  <a:gd name="T35" fmla="*/ 164 h 225"/>
                  <a:gd name="T36" fmla="*/ 69 w 210"/>
                  <a:gd name="T37" fmla="*/ 178 h 225"/>
                  <a:gd name="T38" fmla="*/ 80 w 210"/>
                  <a:gd name="T39" fmla="*/ 190 h 225"/>
                  <a:gd name="T40" fmla="*/ 92 w 210"/>
                  <a:gd name="T41" fmla="*/ 199 h 225"/>
                  <a:gd name="T42" fmla="*/ 109 w 210"/>
                  <a:gd name="T43" fmla="*/ 205 h 225"/>
                  <a:gd name="T44" fmla="*/ 129 w 210"/>
                  <a:gd name="T45" fmla="*/ 207 h 225"/>
                  <a:gd name="T46" fmla="*/ 144 w 210"/>
                  <a:gd name="T47" fmla="*/ 205 h 225"/>
                  <a:gd name="T48" fmla="*/ 159 w 210"/>
                  <a:gd name="T49" fmla="*/ 198 h 225"/>
                  <a:gd name="T50" fmla="*/ 176 w 210"/>
                  <a:gd name="T51" fmla="*/ 190 h 225"/>
                  <a:gd name="T52" fmla="*/ 189 w 210"/>
                  <a:gd name="T53" fmla="*/ 177 h 225"/>
                  <a:gd name="T54" fmla="*/ 200 w 210"/>
                  <a:gd name="T55" fmla="*/ 161 h 225"/>
                  <a:gd name="T56" fmla="*/ 210 w 210"/>
                  <a:gd name="T57" fmla="*/ 163 h 225"/>
                  <a:gd name="T58" fmla="*/ 204 w 210"/>
                  <a:gd name="T59" fmla="*/ 175 h 225"/>
                  <a:gd name="T60" fmla="*/ 195 w 210"/>
                  <a:gd name="T61" fmla="*/ 188 h 225"/>
                  <a:gd name="T62" fmla="*/ 184 w 210"/>
                  <a:gd name="T63" fmla="*/ 199 h 225"/>
                  <a:gd name="T64" fmla="*/ 170 w 210"/>
                  <a:gd name="T65" fmla="*/ 210 h 225"/>
                  <a:gd name="T66" fmla="*/ 154 w 210"/>
                  <a:gd name="T67" fmla="*/ 218 h 225"/>
                  <a:gd name="T68" fmla="*/ 136 w 210"/>
                  <a:gd name="T69" fmla="*/ 224 h 225"/>
                  <a:gd name="T70" fmla="*/ 115 w 210"/>
                  <a:gd name="T71" fmla="*/ 225 h 225"/>
                  <a:gd name="T72" fmla="*/ 91 w 210"/>
                  <a:gd name="T73" fmla="*/ 224 h 225"/>
                  <a:gd name="T74" fmla="*/ 70 w 210"/>
                  <a:gd name="T75" fmla="*/ 218 h 225"/>
                  <a:gd name="T76" fmla="*/ 50 w 210"/>
                  <a:gd name="T77" fmla="*/ 208 h 225"/>
                  <a:gd name="T78" fmla="*/ 33 w 210"/>
                  <a:gd name="T79" fmla="*/ 195 h 225"/>
                  <a:gd name="T80" fmla="*/ 19 w 210"/>
                  <a:gd name="T81" fmla="*/ 179 h 225"/>
                  <a:gd name="T82" fmla="*/ 9 w 210"/>
                  <a:gd name="T83" fmla="*/ 161 h 225"/>
                  <a:gd name="T84" fmla="*/ 3 w 210"/>
                  <a:gd name="T85" fmla="*/ 139 h 225"/>
                  <a:gd name="T86" fmla="*/ 0 w 210"/>
                  <a:gd name="T87" fmla="*/ 115 h 225"/>
                  <a:gd name="T88" fmla="*/ 2 w 210"/>
                  <a:gd name="T89" fmla="*/ 91 h 225"/>
                  <a:gd name="T90" fmla="*/ 8 w 210"/>
                  <a:gd name="T91" fmla="*/ 70 h 225"/>
                  <a:gd name="T92" fmla="*/ 18 w 210"/>
                  <a:gd name="T93" fmla="*/ 50 h 225"/>
                  <a:gd name="T94" fmla="*/ 31 w 210"/>
                  <a:gd name="T95" fmla="*/ 33 h 225"/>
                  <a:gd name="T96" fmla="*/ 47 w 210"/>
                  <a:gd name="T97" fmla="*/ 19 h 225"/>
                  <a:gd name="T98" fmla="*/ 67 w 210"/>
                  <a:gd name="T99" fmla="*/ 8 h 225"/>
                  <a:gd name="T100" fmla="*/ 88 w 210"/>
                  <a:gd name="T101" fmla="*/ 2 h 225"/>
                  <a:gd name="T102" fmla="*/ 113 w 210"/>
                  <a:gd name="T103" fmla="*/ 0 h 225"/>
                  <a:gd name="T104" fmla="*/ 133 w 210"/>
                  <a:gd name="T105" fmla="*/ 1 h 225"/>
                  <a:gd name="T106" fmla="*/ 153 w 210"/>
                  <a:gd name="T107" fmla="*/ 6 h 225"/>
                  <a:gd name="T108" fmla="*/ 170 w 210"/>
                  <a:gd name="T109" fmla="*/ 15 h 225"/>
                  <a:gd name="T110" fmla="*/ 185 w 210"/>
                  <a:gd name="T111" fmla="*/ 27 h 225"/>
                  <a:gd name="T112" fmla="*/ 197 w 210"/>
                  <a:gd name="T113" fmla="*/ 43 h 225"/>
                  <a:gd name="T114" fmla="*/ 205 w 210"/>
                  <a:gd name="T115" fmla="*/ 61 h 225"/>
                  <a:gd name="T116" fmla="*/ 208 w 210"/>
                  <a:gd name="T117" fmla="*/ 84 h 225"/>
                  <a:gd name="T118" fmla="*/ 55 w 210"/>
                  <a:gd name="T119" fmla="*/ 84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10" h="225">
                    <a:moveTo>
                      <a:pt x="58" y="69"/>
                    </a:moveTo>
                    <a:lnTo>
                      <a:pt x="159" y="69"/>
                    </a:lnTo>
                    <a:lnTo>
                      <a:pt x="158" y="52"/>
                    </a:lnTo>
                    <a:lnTo>
                      <a:pt x="153" y="38"/>
                    </a:lnTo>
                    <a:lnTo>
                      <a:pt x="145" y="26"/>
                    </a:lnTo>
                    <a:lnTo>
                      <a:pt x="136" y="18"/>
                    </a:lnTo>
                    <a:lnTo>
                      <a:pt x="126" y="14"/>
                    </a:lnTo>
                    <a:lnTo>
                      <a:pt x="114" y="12"/>
                    </a:lnTo>
                    <a:lnTo>
                      <a:pt x="99" y="14"/>
                    </a:lnTo>
                    <a:lnTo>
                      <a:pt x="86" y="21"/>
                    </a:lnTo>
                    <a:lnTo>
                      <a:pt x="74" y="33"/>
                    </a:lnTo>
                    <a:lnTo>
                      <a:pt x="64" y="49"/>
                    </a:lnTo>
                    <a:lnTo>
                      <a:pt x="58" y="69"/>
                    </a:lnTo>
                    <a:close/>
                    <a:moveTo>
                      <a:pt x="55" y="84"/>
                    </a:moveTo>
                    <a:lnTo>
                      <a:pt x="53" y="110"/>
                    </a:lnTo>
                    <a:lnTo>
                      <a:pt x="54" y="129"/>
                    </a:lnTo>
                    <a:lnTo>
                      <a:pt x="56" y="147"/>
                    </a:lnTo>
                    <a:lnTo>
                      <a:pt x="61" y="164"/>
                    </a:lnTo>
                    <a:lnTo>
                      <a:pt x="69" y="178"/>
                    </a:lnTo>
                    <a:lnTo>
                      <a:pt x="80" y="190"/>
                    </a:lnTo>
                    <a:lnTo>
                      <a:pt x="92" y="199"/>
                    </a:lnTo>
                    <a:lnTo>
                      <a:pt x="109" y="205"/>
                    </a:lnTo>
                    <a:lnTo>
                      <a:pt x="129" y="207"/>
                    </a:lnTo>
                    <a:lnTo>
                      <a:pt x="144" y="205"/>
                    </a:lnTo>
                    <a:lnTo>
                      <a:pt x="159" y="198"/>
                    </a:lnTo>
                    <a:lnTo>
                      <a:pt x="176" y="190"/>
                    </a:lnTo>
                    <a:lnTo>
                      <a:pt x="189" y="177"/>
                    </a:lnTo>
                    <a:lnTo>
                      <a:pt x="200" y="161"/>
                    </a:lnTo>
                    <a:lnTo>
                      <a:pt x="210" y="163"/>
                    </a:lnTo>
                    <a:lnTo>
                      <a:pt x="204" y="175"/>
                    </a:lnTo>
                    <a:lnTo>
                      <a:pt x="195" y="188"/>
                    </a:lnTo>
                    <a:lnTo>
                      <a:pt x="184" y="199"/>
                    </a:lnTo>
                    <a:lnTo>
                      <a:pt x="170" y="210"/>
                    </a:lnTo>
                    <a:lnTo>
                      <a:pt x="154" y="218"/>
                    </a:lnTo>
                    <a:lnTo>
                      <a:pt x="136" y="224"/>
                    </a:lnTo>
                    <a:lnTo>
                      <a:pt x="115" y="225"/>
                    </a:lnTo>
                    <a:lnTo>
                      <a:pt x="91" y="224"/>
                    </a:lnTo>
                    <a:lnTo>
                      <a:pt x="70" y="218"/>
                    </a:lnTo>
                    <a:lnTo>
                      <a:pt x="50" y="208"/>
                    </a:lnTo>
                    <a:lnTo>
                      <a:pt x="33" y="195"/>
                    </a:lnTo>
                    <a:lnTo>
                      <a:pt x="19" y="179"/>
                    </a:lnTo>
                    <a:lnTo>
                      <a:pt x="9" y="161"/>
                    </a:lnTo>
                    <a:lnTo>
                      <a:pt x="3" y="139"/>
                    </a:lnTo>
                    <a:lnTo>
                      <a:pt x="0" y="115"/>
                    </a:lnTo>
                    <a:lnTo>
                      <a:pt x="2" y="91"/>
                    </a:lnTo>
                    <a:lnTo>
                      <a:pt x="8" y="70"/>
                    </a:lnTo>
                    <a:lnTo>
                      <a:pt x="18" y="50"/>
                    </a:lnTo>
                    <a:lnTo>
                      <a:pt x="31" y="33"/>
                    </a:lnTo>
                    <a:lnTo>
                      <a:pt x="47" y="19"/>
                    </a:lnTo>
                    <a:lnTo>
                      <a:pt x="67" y="8"/>
                    </a:lnTo>
                    <a:lnTo>
                      <a:pt x="88" y="2"/>
                    </a:lnTo>
                    <a:lnTo>
                      <a:pt x="113" y="0"/>
                    </a:lnTo>
                    <a:lnTo>
                      <a:pt x="133" y="1"/>
                    </a:lnTo>
                    <a:lnTo>
                      <a:pt x="153" y="6"/>
                    </a:lnTo>
                    <a:lnTo>
                      <a:pt x="170" y="15"/>
                    </a:lnTo>
                    <a:lnTo>
                      <a:pt x="185" y="27"/>
                    </a:lnTo>
                    <a:lnTo>
                      <a:pt x="197" y="43"/>
                    </a:lnTo>
                    <a:lnTo>
                      <a:pt x="205" y="61"/>
                    </a:lnTo>
                    <a:lnTo>
                      <a:pt x="208" y="84"/>
                    </a:lnTo>
                    <a:lnTo>
                      <a:pt x="55" y="8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13" name="Freeform 30"/>
              <p:cNvSpPr>
                <a:spLocks/>
              </p:cNvSpPr>
              <p:nvPr/>
            </p:nvSpPr>
            <p:spPr bwMode="gray">
              <a:xfrm>
                <a:off x="9720263" y="1716088"/>
                <a:ext cx="80963" cy="103188"/>
              </a:xfrm>
              <a:custGeom>
                <a:avLst/>
                <a:gdLst>
                  <a:gd name="T0" fmla="*/ 102 w 256"/>
                  <a:gd name="T1" fmla="*/ 261 h 323"/>
                  <a:gd name="T2" fmla="*/ 119 w 256"/>
                  <a:gd name="T3" fmla="*/ 220 h 323"/>
                  <a:gd name="T4" fmla="*/ 33 w 256"/>
                  <a:gd name="T5" fmla="*/ 36 h 323"/>
                  <a:gd name="T6" fmla="*/ 29 w 256"/>
                  <a:gd name="T7" fmla="*/ 27 h 323"/>
                  <a:gd name="T8" fmla="*/ 24 w 256"/>
                  <a:gd name="T9" fmla="*/ 21 h 323"/>
                  <a:gd name="T10" fmla="*/ 18 w 256"/>
                  <a:gd name="T11" fmla="*/ 14 h 323"/>
                  <a:gd name="T12" fmla="*/ 10 w 256"/>
                  <a:gd name="T13" fmla="*/ 11 h 323"/>
                  <a:gd name="T14" fmla="*/ 0 w 256"/>
                  <a:gd name="T15" fmla="*/ 10 h 323"/>
                  <a:gd name="T16" fmla="*/ 0 w 256"/>
                  <a:gd name="T17" fmla="*/ 0 h 323"/>
                  <a:gd name="T18" fmla="*/ 114 w 256"/>
                  <a:gd name="T19" fmla="*/ 0 h 323"/>
                  <a:gd name="T20" fmla="*/ 114 w 256"/>
                  <a:gd name="T21" fmla="*/ 10 h 323"/>
                  <a:gd name="T22" fmla="*/ 105 w 256"/>
                  <a:gd name="T23" fmla="*/ 10 h 323"/>
                  <a:gd name="T24" fmla="*/ 98 w 256"/>
                  <a:gd name="T25" fmla="*/ 11 h 323"/>
                  <a:gd name="T26" fmla="*/ 91 w 256"/>
                  <a:gd name="T27" fmla="*/ 13 h 323"/>
                  <a:gd name="T28" fmla="*/ 88 w 256"/>
                  <a:gd name="T29" fmla="*/ 20 h 323"/>
                  <a:gd name="T30" fmla="*/ 87 w 256"/>
                  <a:gd name="T31" fmla="*/ 27 h 323"/>
                  <a:gd name="T32" fmla="*/ 89 w 256"/>
                  <a:gd name="T33" fmla="*/ 38 h 323"/>
                  <a:gd name="T34" fmla="*/ 144 w 256"/>
                  <a:gd name="T35" fmla="*/ 164 h 323"/>
                  <a:gd name="T36" fmla="*/ 194 w 256"/>
                  <a:gd name="T37" fmla="*/ 50 h 323"/>
                  <a:gd name="T38" fmla="*/ 197 w 256"/>
                  <a:gd name="T39" fmla="*/ 42 h 323"/>
                  <a:gd name="T40" fmla="*/ 198 w 256"/>
                  <a:gd name="T41" fmla="*/ 34 h 323"/>
                  <a:gd name="T42" fmla="*/ 199 w 256"/>
                  <a:gd name="T43" fmla="*/ 25 h 323"/>
                  <a:gd name="T44" fmla="*/ 197 w 256"/>
                  <a:gd name="T45" fmla="*/ 18 h 323"/>
                  <a:gd name="T46" fmla="*/ 191 w 256"/>
                  <a:gd name="T47" fmla="*/ 13 h 323"/>
                  <a:gd name="T48" fmla="*/ 182 w 256"/>
                  <a:gd name="T49" fmla="*/ 10 h 323"/>
                  <a:gd name="T50" fmla="*/ 173 w 256"/>
                  <a:gd name="T51" fmla="*/ 10 h 323"/>
                  <a:gd name="T52" fmla="*/ 166 w 256"/>
                  <a:gd name="T53" fmla="*/ 10 h 323"/>
                  <a:gd name="T54" fmla="*/ 166 w 256"/>
                  <a:gd name="T55" fmla="*/ 0 h 323"/>
                  <a:gd name="T56" fmla="*/ 256 w 256"/>
                  <a:gd name="T57" fmla="*/ 0 h 323"/>
                  <a:gd name="T58" fmla="*/ 256 w 256"/>
                  <a:gd name="T59" fmla="*/ 10 h 323"/>
                  <a:gd name="T60" fmla="*/ 242 w 256"/>
                  <a:gd name="T61" fmla="*/ 11 h 323"/>
                  <a:gd name="T62" fmla="*/ 233 w 256"/>
                  <a:gd name="T63" fmla="*/ 15 h 323"/>
                  <a:gd name="T64" fmla="*/ 225 w 256"/>
                  <a:gd name="T65" fmla="*/ 22 h 323"/>
                  <a:gd name="T66" fmla="*/ 220 w 256"/>
                  <a:gd name="T67" fmla="*/ 30 h 323"/>
                  <a:gd name="T68" fmla="*/ 215 w 256"/>
                  <a:gd name="T69" fmla="*/ 40 h 323"/>
                  <a:gd name="T70" fmla="*/ 115 w 256"/>
                  <a:gd name="T71" fmla="*/ 270 h 323"/>
                  <a:gd name="T72" fmla="*/ 110 w 256"/>
                  <a:gd name="T73" fmla="*/ 282 h 323"/>
                  <a:gd name="T74" fmla="*/ 104 w 256"/>
                  <a:gd name="T75" fmla="*/ 294 h 323"/>
                  <a:gd name="T76" fmla="*/ 97 w 256"/>
                  <a:gd name="T77" fmla="*/ 304 h 323"/>
                  <a:gd name="T78" fmla="*/ 87 w 256"/>
                  <a:gd name="T79" fmla="*/ 314 h 323"/>
                  <a:gd name="T80" fmla="*/ 75 w 256"/>
                  <a:gd name="T81" fmla="*/ 321 h 323"/>
                  <a:gd name="T82" fmla="*/ 61 w 256"/>
                  <a:gd name="T83" fmla="*/ 323 h 323"/>
                  <a:gd name="T84" fmla="*/ 50 w 256"/>
                  <a:gd name="T85" fmla="*/ 320 h 323"/>
                  <a:gd name="T86" fmla="*/ 42 w 256"/>
                  <a:gd name="T87" fmla="*/ 312 h 323"/>
                  <a:gd name="T88" fmla="*/ 38 w 256"/>
                  <a:gd name="T89" fmla="*/ 302 h 323"/>
                  <a:gd name="T90" fmla="*/ 42 w 256"/>
                  <a:gd name="T91" fmla="*/ 292 h 323"/>
                  <a:gd name="T92" fmla="*/ 48 w 256"/>
                  <a:gd name="T93" fmla="*/ 285 h 323"/>
                  <a:gd name="T94" fmla="*/ 60 w 256"/>
                  <a:gd name="T95" fmla="*/ 282 h 323"/>
                  <a:gd name="T96" fmla="*/ 69 w 256"/>
                  <a:gd name="T97" fmla="*/ 284 h 323"/>
                  <a:gd name="T98" fmla="*/ 77 w 256"/>
                  <a:gd name="T99" fmla="*/ 285 h 323"/>
                  <a:gd name="T100" fmla="*/ 86 w 256"/>
                  <a:gd name="T101" fmla="*/ 283 h 323"/>
                  <a:gd name="T102" fmla="*/ 94 w 256"/>
                  <a:gd name="T103" fmla="*/ 277 h 323"/>
                  <a:gd name="T104" fmla="*/ 98 w 256"/>
                  <a:gd name="T105" fmla="*/ 269 h 323"/>
                  <a:gd name="T106" fmla="*/ 102 w 256"/>
                  <a:gd name="T107" fmla="*/ 261 h 3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56" h="323">
                    <a:moveTo>
                      <a:pt x="102" y="261"/>
                    </a:moveTo>
                    <a:lnTo>
                      <a:pt x="119" y="220"/>
                    </a:lnTo>
                    <a:lnTo>
                      <a:pt x="33" y="36"/>
                    </a:lnTo>
                    <a:lnTo>
                      <a:pt x="29" y="27"/>
                    </a:lnTo>
                    <a:lnTo>
                      <a:pt x="24" y="21"/>
                    </a:lnTo>
                    <a:lnTo>
                      <a:pt x="18" y="14"/>
                    </a:lnTo>
                    <a:lnTo>
                      <a:pt x="10" y="11"/>
                    </a:lnTo>
                    <a:lnTo>
                      <a:pt x="0" y="10"/>
                    </a:lnTo>
                    <a:lnTo>
                      <a:pt x="0" y="0"/>
                    </a:lnTo>
                    <a:lnTo>
                      <a:pt x="114" y="0"/>
                    </a:lnTo>
                    <a:lnTo>
                      <a:pt x="114" y="10"/>
                    </a:lnTo>
                    <a:lnTo>
                      <a:pt x="105" y="10"/>
                    </a:lnTo>
                    <a:lnTo>
                      <a:pt x="98" y="11"/>
                    </a:lnTo>
                    <a:lnTo>
                      <a:pt x="91" y="13"/>
                    </a:lnTo>
                    <a:lnTo>
                      <a:pt x="88" y="20"/>
                    </a:lnTo>
                    <a:lnTo>
                      <a:pt x="87" y="27"/>
                    </a:lnTo>
                    <a:lnTo>
                      <a:pt x="89" y="38"/>
                    </a:lnTo>
                    <a:lnTo>
                      <a:pt x="144" y="164"/>
                    </a:lnTo>
                    <a:lnTo>
                      <a:pt x="194" y="50"/>
                    </a:lnTo>
                    <a:lnTo>
                      <a:pt x="197" y="42"/>
                    </a:lnTo>
                    <a:lnTo>
                      <a:pt x="198" y="34"/>
                    </a:lnTo>
                    <a:lnTo>
                      <a:pt x="199" y="25"/>
                    </a:lnTo>
                    <a:lnTo>
                      <a:pt x="197" y="18"/>
                    </a:lnTo>
                    <a:lnTo>
                      <a:pt x="191" y="13"/>
                    </a:lnTo>
                    <a:lnTo>
                      <a:pt x="182" y="10"/>
                    </a:lnTo>
                    <a:lnTo>
                      <a:pt x="173" y="10"/>
                    </a:lnTo>
                    <a:lnTo>
                      <a:pt x="166" y="10"/>
                    </a:lnTo>
                    <a:lnTo>
                      <a:pt x="166" y="0"/>
                    </a:lnTo>
                    <a:lnTo>
                      <a:pt x="256" y="0"/>
                    </a:lnTo>
                    <a:lnTo>
                      <a:pt x="256" y="10"/>
                    </a:lnTo>
                    <a:lnTo>
                      <a:pt x="242" y="11"/>
                    </a:lnTo>
                    <a:lnTo>
                      <a:pt x="233" y="15"/>
                    </a:lnTo>
                    <a:lnTo>
                      <a:pt x="225" y="22"/>
                    </a:lnTo>
                    <a:lnTo>
                      <a:pt x="220" y="30"/>
                    </a:lnTo>
                    <a:lnTo>
                      <a:pt x="215" y="40"/>
                    </a:lnTo>
                    <a:lnTo>
                      <a:pt x="115" y="270"/>
                    </a:lnTo>
                    <a:lnTo>
                      <a:pt x="110" y="282"/>
                    </a:lnTo>
                    <a:lnTo>
                      <a:pt x="104" y="294"/>
                    </a:lnTo>
                    <a:lnTo>
                      <a:pt x="97" y="304"/>
                    </a:lnTo>
                    <a:lnTo>
                      <a:pt x="87" y="314"/>
                    </a:lnTo>
                    <a:lnTo>
                      <a:pt x="75" y="321"/>
                    </a:lnTo>
                    <a:lnTo>
                      <a:pt x="61" y="323"/>
                    </a:lnTo>
                    <a:lnTo>
                      <a:pt x="50" y="320"/>
                    </a:lnTo>
                    <a:lnTo>
                      <a:pt x="42" y="312"/>
                    </a:lnTo>
                    <a:lnTo>
                      <a:pt x="38" y="302"/>
                    </a:lnTo>
                    <a:lnTo>
                      <a:pt x="42" y="292"/>
                    </a:lnTo>
                    <a:lnTo>
                      <a:pt x="48" y="285"/>
                    </a:lnTo>
                    <a:lnTo>
                      <a:pt x="60" y="282"/>
                    </a:lnTo>
                    <a:lnTo>
                      <a:pt x="69" y="284"/>
                    </a:lnTo>
                    <a:lnTo>
                      <a:pt x="77" y="285"/>
                    </a:lnTo>
                    <a:lnTo>
                      <a:pt x="86" y="283"/>
                    </a:lnTo>
                    <a:lnTo>
                      <a:pt x="94" y="277"/>
                    </a:lnTo>
                    <a:lnTo>
                      <a:pt x="98" y="269"/>
                    </a:lnTo>
                    <a:lnTo>
                      <a:pt x="102" y="2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14" name="Freeform 31"/>
              <p:cNvSpPr>
                <a:spLocks noEditPoints="1"/>
              </p:cNvSpPr>
              <p:nvPr/>
            </p:nvSpPr>
            <p:spPr bwMode="gray">
              <a:xfrm>
                <a:off x="9842500" y="1693863"/>
                <a:ext cx="92075" cy="92075"/>
              </a:xfrm>
              <a:custGeom>
                <a:avLst/>
                <a:gdLst>
                  <a:gd name="T0" fmla="*/ 125 w 290"/>
                  <a:gd name="T1" fmla="*/ 73 h 289"/>
                  <a:gd name="T2" fmla="*/ 132 w 290"/>
                  <a:gd name="T3" fmla="*/ 34 h 289"/>
                  <a:gd name="T4" fmla="*/ 114 w 290"/>
                  <a:gd name="T5" fmla="*/ 12 h 289"/>
                  <a:gd name="T6" fmla="*/ 88 w 290"/>
                  <a:gd name="T7" fmla="*/ 17 h 289"/>
                  <a:gd name="T8" fmla="*/ 77 w 290"/>
                  <a:gd name="T9" fmla="*/ 39 h 289"/>
                  <a:gd name="T10" fmla="*/ 91 w 290"/>
                  <a:gd name="T11" fmla="*/ 83 h 289"/>
                  <a:gd name="T12" fmla="*/ 146 w 290"/>
                  <a:gd name="T13" fmla="*/ 243 h 289"/>
                  <a:gd name="T14" fmla="*/ 90 w 290"/>
                  <a:gd name="T15" fmla="*/ 165 h 289"/>
                  <a:gd name="T16" fmla="*/ 51 w 290"/>
                  <a:gd name="T17" fmla="*/ 172 h 289"/>
                  <a:gd name="T18" fmla="*/ 44 w 290"/>
                  <a:gd name="T19" fmla="*/ 226 h 289"/>
                  <a:gd name="T20" fmla="*/ 70 w 290"/>
                  <a:gd name="T21" fmla="*/ 259 h 289"/>
                  <a:gd name="T22" fmla="*/ 110 w 290"/>
                  <a:gd name="T23" fmla="*/ 264 h 289"/>
                  <a:gd name="T24" fmla="*/ 146 w 290"/>
                  <a:gd name="T25" fmla="*/ 243 h 289"/>
                  <a:gd name="T26" fmla="*/ 184 w 290"/>
                  <a:gd name="T27" fmla="*/ 227 h 289"/>
                  <a:gd name="T28" fmla="*/ 214 w 290"/>
                  <a:gd name="T29" fmla="*/ 254 h 289"/>
                  <a:gd name="T30" fmla="*/ 260 w 290"/>
                  <a:gd name="T31" fmla="*/ 260 h 289"/>
                  <a:gd name="T32" fmla="*/ 290 w 290"/>
                  <a:gd name="T33" fmla="*/ 248 h 289"/>
                  <a:gd name="T34" fmla="*/ 258 w 290"/>
                  <a:gd name="T35" fmla="*/ 281 h 289"/>
                  <a:gd name="T36" fmla="*/ 208 w 290"/>
                  <a:gd name="T37" fmla="*/ 287 h 289"/>
                  <a:gd name="T38" fmla="*/ 160 w 290"/>
                  <a:gd name="T39" fmla="*/ 259 h 289"/>
                  <a:gd name="T40" fmla="*/ 123 w 290"/>
                  <a:gd name="T41" fmla="*/ 280 h 289"/>
                  <a:gd name="T42" fmla="*/ 60 w 290"/>
                  <a:gd name="T43" fmla="*/ 288 h 289"/>
                  <a:gd name="T44" fmla="*/ 18 w 290"/>
                  <a:gd name="T45" fmla="*/ 266 h 289"/>
                  <a:gd name="T46" fmla="*/ 1 w 290"/>
                  <a:gd name="T47" fmla="*/ 229 h 289"/>
                  <a:gd name="T48" fmla="*/ 7 w 290"/>
                  <a:gd name="T49" fmla="*/ 185 h 289"/>
                  <a:gd name="T50" fmla="*/ 41 w 290"/>
                  <a:gd name="T51" fmla="*/ 147 h 289"/>
                  <a:gd name="T52" fmla="*/ 60 w 290"/>
                  <a:gd name="T53" fmla="*/ 113 h 289"/>
                  <a:gd name="T54" fmla="*/ 45 w 290"/>
                  <a:gd name="T55" fmla="*/ 81 h 289"/>
                  <a:gd name="T56" fmla="*/ 43 w 290"/>
                  <a:gd name="T57" fmla="*/ 42 h 289"/>
                  <a:gd name="T58" fmla="*/ 70 w 290"/>
                  <a:gd name="T59" fmla="*/ 8 h 289"/>
                  <a:gd name="T60" fmla="*/ 122 w 290"/>
                  <a:gd name="T61" fmla="*/ 1 h 289"/>
                  <a:gd name="T62" fmla="*/ 157 w 290"/>
                  <a:gd name="T63" fmla="*/ 24 h 289"/>
                  <a:gd name="T64" fmla="*/ 158 w 290"/>
                  <a:gd name="T65" fmla="*/ 65 h 289"/>
                  <a:gd name="T66" fmla="*/ 124 w 290"/>
                  <a:gd name="T67" fmla="*/ 103 h 289"/>
                  <a:gd name="T68" fmla="*/ 139 w 290"/>
                  <a:gd name="T69" fmla="*/ 163 h 289"/>
                  <a:gd name="T70" fmla="*/ 173 w 290"/>
                  <a:gd name="T71" fmla="*/ 208 h 289"/>
                  <a:gd name="T72" fmla="*/ 190 w 290"/>
                  <a:gd name="T73" fmla="*/ 176 h 289"/>
                  <a:gd name="T74" fmla="*/ 196 w 290"/>
                  <a:gd name="T75" fmla="*/ 131 h 289"/>
                  <a:gd name="T76" fmla="*/ 173 w 290"/>
                  <a:gd name="T77" fmla="*/ 121 h 289"/>
                  <a:gd name="T78" fmla="*/ 256 w 290"/>
                  <a:gd name="T79" fmla="*/ 121 h 289"/>
                  <a:gd name="T80" fmla="*/ 225 w 290"/>
                  <a:gd name="T81" fmla="*/ 136 h 289"/>
                  <a:gd name="T82" fmla="*/ 208 w 290"/>
                  <a:gd name="T83" fmla="*/ 167 h 289"/>
                  <a:gd name="T84" fmla="*/ 191 w 290"/>
                  <a:gd name="T85" fmla="*/ 204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90" h="289">
                    <a:moveTo>
                      <a:pt x="101" y="102"/>
                    </a:moveTo>
                    <a:lnTo>
                      <a:pt x="116" y="87"/>
                    </a:lnTo>
                    <a:lnTo>
                      <a:pt x="125" y="73"/>
                    </a:lnTo>
                    <a:lnTo>
                      <a:pt x="130" y="61"/>
                    </a:lnTo>
                    <a:lnTo>
                      <a:pt x="133" y="48"/>
                    </a:lnTo>
                    <a:lnTo>
                      <a:pt x="132" y="34"/>
                    </a:lnTo>
                    <a:lnTo>
                      <a:pt x="129" y="23"/>
                    </a:lnTo>
                    <a:lnTo>
                      <a:pt x="123" y="16"/>
                    </a:lnTo>
                    <a:lnTo>
                      <a:pt x="114" y="12"/>
                    </a:lnTo>
                    <a:lnTo>
                      <a:pt x="104" y="11"/>
                    </a:lnTo>
                    <a:lnTo>
                      <a:pt x="96" y="13"/>
                    </a:lnTo>
                    <a:lnTo>
                      <a:pt x="88" y="17"/>
                    </a:lnTo>
                    <a:lnTo>
                      <a:pt x="83" y="25"/>
                    </a:lnTo>
                    <a:lnTo>
                      <a:pt x="80" y="32"/>
                    </a:lnTo>
                    <a:lnTo>
                      <a:pt x="77" y="39"/>
                    </a:lnTo>
                    <a:lnTo>
                      <a:pt x="80" y="53"/>
                    </a:lnTo>
                    <a:lnTo>
                      <a:pt x="84" y="67"/>
                    </a:lnTo>
                    <a:lnTo>
                      <a:pt x="91" y="83"/>
                    </a:lnTo>
                    <a:lnTo>
                      <a:pt x="96" y="91"/>
                    </a:lnTo>
                    <a:lnTo>
                      <a:pt x="101" y="102"/>
                    </a:lnTo>
                    <a:close/>
                    <a:moveTo>
                      <a:pt x="146" y="243"/>
                    </a:moveTo>
                    <a:lnTo>
                      <a:pt x="127" y="218"/>
                    </a:lnTo>
                    <a:lnTo>
                      <a:pt x="109" y="192"/>
                    </a:lnTo>
                    <a:lnTo>
                      <a:pt x="90" y="165"/>
                    </a:lnTo>
                    <a:lnTo>
                      <a:pt x="75" y="140"/>
                    </a:lnTo>
                    <a:lnTo>
                      <a:pt x="62" y="155"/>
                    </a:lnTo>
                    <a:lnTo>
                      <a:pt x="51" y="172"/>
                    </a:lnTo>
                    <a:lnTo>
                      <a:pt x="45" y="189"/>
                    </a:lnTo>
                    <a:lnTo>
                      <a:pt x="43" y="208"/>
                    </a:lnTo>
                    <a:lnTo>
                      <a:pt x="44" y="226"/>
                    </a:lnTo>
                    <a:lnTo>
                      <a:pt x="50" y="240"/>
                    </a:lnTo>
                    <a:lnTo>
                      <a:pt x="59" y="250"/>
                    </a:lnTo>
                    <a:lnTo>
                      <a:pt x="70" y="259"/>
                    </a:lnTo>
                    <a:lnTo>
                      <a:pt x="82" y="264"/>
                    </a:lnTo>
                    <a:lnTo>
                      <a:pt x="96" y="266"/>
                    </a:lnTo>
                    <a:lnTo>
                      <a:pt x="110" y="264"/>
                    </a:lnTo>
                    <a:lnTo>
                      <a:pt x="123" y="259"/>
                    </a:lnTo>
                    <a:lnTo>
                      <a:pt x="136" y="252"/>
                    </a:lnTo>
                    <a:lnTo>
                      <a:pt x="146" y="243"/>
                    </a:lnTo>
                    <a:lnTo>
                      <a:pt x="185" y="214"/>
                    </a:lnTo>
                    <a:lnTo>
                      <a:pt x="181" y="222"/>
                    </a:lnTo>
                    <a:lnTo>
                      <a:pt x="184" y="227"/>
                    </a:lnTo>
                    <a:lnTo>
                      <a:pt x="187" y="231"/>
                    </a:lnTo>
                    <a:lnTo>
                      <a:pt x="200" y="244"/>
                    </a:lnTo>
                    <a:lnTo>
                      <a:pt x="214" y="254"/>
                    </a:lnTo>
                    <a:lnTo>
                      <a:pt x="229" y="260"/>
                    </a:lnTo>
                    <a:lnTo>
                      <a:pt x="247" y="262"/>
                    </a:lnTo>
                    <a:lnTo>
                      <a:pt x="260" y="260"/>
                    </a:lnTo>
                    <a:lnTo>
                      <a:pt x="272" y="255"/>
                    </a:lnTo>
                    <a:lnTo>
                      <a:pt x="283" y="243"/>
                    </a:lnTo>
                    <a:lnTo>
                      <a:pt x="290" y="248"/>
                    </a:lnTo>
                    <a:lnTo>
                      <a:pt x="281" y="259"/>
                    </a:lnTo>
                    <a:lnTo>
                      <a:pt x="270" y="271"/>
                    </a:lnTo>
                    <a:lnTo>
                      <a:pt x="258" y="281"/>
                    </a:lnTo>
                    <a:lnTo>
                      <a:pt x="244" y="287"/>
                    </a:lnTo>
                    <a:lnTo>
                      <a:pt x="228" y="289"/>
                    </a:lnTo>
                    <a:lnTo>
                      <a:pt x="208" y="287"/>
                    </a:lnTo>
                    <a:lnTo>
                      <a:pt x="190" y="282"/>
                    </a:lnTo>
                    <a:lnTo>
                      <a:pt x="174" y="272"/>
                    </a:lnTo>
                    <a:lnTo>
                      <a:pt x="160" y="259"/>
                    </a:lnTo>
                    <a:lnTo>
                      <a:pt x="156" y="255"/>
                    </a:lnTo>
                    <a:lnTo>
                      <a:pt x="141" y="269"/>
                    </a:lnTo>
                    <a:lnTo>
                      <a:pt x="123" y="280"/>
                    </a:lnTo>
                    <a:lnTo>
                      <a:pt x="103" y="287"/>
                    </a:lnTo>
                    <a:lnTo>
                      <a:pt x="82" y="289"/>
                    </a:lnTo>
                    <a:lnTo>
                      <a:pt x="60" y="288"/>
                    </a:lnTo>
                    <a:lnTo>
                      <a:pt x="43" y="283"/>
                    </a:lnTo>
                    <a:lnTo>
                      <a:pt x="29" y="275"/>
                    </a:lnTo>
                    <a:lnTo>
                      <a:pt x="18" y="266"/>
                    </a:lnTo>
                    <a:lnTo>
                      <a:pt x="9" y="254"/>
                    </a:lnTo>
                    <a:lnTo>
                      <a:pt x="4" y="242"/>
                    </a:lnTo>
                    <a:lnTo>
                      <a:pt x="1" y="229"/>
                    </a:lnTo>
                    <a:lnTo>
                      <a:pt x="0" y="217"/>
                    </a:lnTo>
                    <a:lnTo>
                      <a:pt x="2" y="200"/>
                    </a:lnTo>
                    <a:lnTo>
                      <a:pt x="7" y="185"/>
                    </a:lnTo>
                    <a:lnTo>
                      <a:pt x="17" y="171"/>
                    </a:lnTo>
                    <a:lnTo>
                      <a:pt x="28" y="158"/>
                    </a:lnTo>
                    <a:lnTo>
                      <a:pt x="41" y="147"/>
                    </a:lnTo>
                    <a:lnTo>
                      <a:pt x="55" y="136"/>
                    </a:lnTo>
                    <a:lnTo>
                      <a:pt x="68" y="127"/>
                    </a:lnTo>
                    <a:lnTo>
                      <a:pt x="60" y="113"/>
                    </a:lnTo>
                    <a:lnTo>
                      <a:pt x="55" y="103"/>
                    </a:lnTo>
                    <a:lnTo>
                      <a:pt x="49" y="93"/>
                    </a:lnTo>
                    <a:lnTo>
                      <a:pt x="45" y="81"/>
                    </a:lnTo>
                    <a:lnTo>
                      <a:pt x="42" y="69"/>
                    </a:lnTo>
                    <a:lnTo>
                      <a:pt x="41" y="58"/>
                    </a:lnTo>
                    <a:lnTo>
                      <a:pt x="43" y="42"/>
                    </a:lnTo>
                    <a:lnTo>
                      <a:pt x="48" y="28"/>
                    </a:lnTo>
                    <a:lnTo>
                      <a:pt x="58" y="16"/>
                    </a:lnTo>
                    <a:lnTo>
                      <a:pt x="70" y="8"/>
                    </a:lnTo>
                    <a:lnTo>
                      <a:pt x="86" y="2"/>
                    </a:lnTo>
                    <a:lnTo>
                      <a:pt x="104" y="0"/>
                    </a:lnTo>
                    <a:lnTo>
                      <a:pt x="122" y="1"/>
                    </a:lnTo>
                    <a:lnTo>
                      <a:pt x="137" y="7"/>
                    </a:lnTo>
                    <a:lnTo>
                      <a:pt x="149" y="14"/>
                    </a:lnTo>
                    <a:lnTo>
                      <a:pt x="157" y="24"/>
                    </a:lnTo>
                    <a:lnTo>
                      <a:pt x="162" y="36"/>
                    </a:lnTo>
                    <a:lnTo>
                      <a:pt x="163" y="50"/>
                    </a:lnTo>
                    <a:lnTo>
                      <a:pt x="158" y="65"/>
                    </a:lnTo>
                    <a:lnTo>
                      <a:pt x="150" y="79"/>
                    </a:lnTo>
                    <a:lnTo>
                      <a:pt x="138" y="91"/>
                    </a:lnTo>
                    <a:lnTo>
                      <a:pt x="124" y="103"/>
                    </a:lnTo>
                    <a:lnTo>
                      <a:pt x="109" y="113"/>
                    </a:lnTo>
                    <a:lnTo>
                      <a:pt x="123" y="137"/>
                    </a:lnTo>
                    <a:lnTo>
                      <a:pt x="139" y="163"/>
                    </a:lnTo>
                    <a:lnTo>
                      <a:pt x="155" y="188"/>
                    </a:lnTo>
                    <a:lnTo>
                      <a:pt x="171" y="212"/>
                    </a:lnTo>
                    <a:lnTo>
                      <a:pt x="173" y="208"/>
                    </a:lnTo>
                    <a:lnTo>
                      <a:pt x="174" y="205"/>
                    </a:lnTo>
                    <a:lnTo>
                      <a:pt x="182" y="192"/>
                    </a:lnTo>
                    <a:lnTo>
                      <a:pt x="190" y="176"/>
                    </a:lnTo>
                    <a:lnTo>
                      <a:pt x="195" y="159"/>
                    </a:lnTo>
                    <a:lnTo>
                      <a:pt x="197" y="140"/>
                    </a:lnTo>
                    <a:lnTo>
                      <a:pt x="196" y="131"/>
                    </a:lnTo>
                    <a:lnTo>
                      <a:pt x="191" y="125"/>
                    </a:lnTo>
                    <a:lnTo>
                      <a:pt x="183" y="122"/>
                    </a:lnTo>
                    <a:lnTo>
                      <a:pt x="173" y="121"/>
                    </a:lnTo>
                    <a:lnTo>
                      <a:pt x="173" y="112"/>
                    </a:lnTo>
                    <a:lnTo>
                      <a:pt x="256" y="112"/>
                    </a:lnTo>
                    <a:lnTo>
                      <a:pt x="256" y="121"/>
                    </a:lnTo>
                    <a:lnTo>
                      <a:pt x="244" y="123"/>
                    </a:lnTo>
                    <a:lnTo>
                      <a:pt x="234" y="129"/>
                    </a:lnTo>
                    <a:lnTo>
                      <a:pt x="225" y="136"/>
                    </a:lnTo>
                    <a:lnTo>
                      <a:pt x="218" y="146"/>
                    </a:lnTo>
                    <a:lnTo>
                      <a:pt x="212" y="157"/>
                    </a:lnTo>
                    <a:lnTo>
                      <a:pt x="208" y="167"/>
                    </a:lnTo>
                    <a:lnTo>
                      <a:pt x="203" y="179"/>
                    </a:lnTo>
                    <a:lnTo>
                      <a:pt x="197" y="192"/>
                    </a:lnTo>
                    <a:lnTo>
                      <a:pt x="191" y="204"/>
                    </a:lnTo>
                    <a:lnTo>
                      <a:pt x="185" y="214"/>
                    </a:lnTo>
                    <a:lnTo>
                      <a:pt x="146" y="24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</p:grpSp>
      </p:grpSp>
      <p:grpSp>
        <p:nvGrpSpPr>
          <p:cNvPr id="115" name="Hilfslinien"/>
          <p:cNvGrpSpPr/>
          <p:nvPr userDrawn="1"/>
        </p:nvGrpSpPr>
        <p:grpSpPr>
          <a:xfrm>
            <a:off x="-127099" y="-97740"/>
            <a:ext cx="12475569" cy="7072240"/>
            <a:chOff x="-95325" y="-73305"/>
            <a:chExt cx="9356677" cy="5304180"/>
          </a:xfrm>
        </p:grpSpPr>
        <p:grpSp>
          <p:nvGrpSpPr>
            <p:cNvPr id="116" name="Gruppieren 46"/>
            <p:cNvGrpSpPr/>
            <p:nvPr userDrawn="1"/>
          </p:nvGrpSpPr>
          <p:grpSpPr bwMode="gray">
            <a:xfrm>
              <a:off x="-95325" y="1131889"/>
              <a:ext cx="72000" cy="3629281"/>
              <a:chOff x="-95325" y="1509185"/>
              <a:chExt cx="72000" cy="4839038"/>
            </a:xfrm>
          </p:grpSpPr>
          <p:cxnSp>
            <p:nvCxnSpPr>
              <p:cNvPr id="146" name="Gerade Verbindung 38"/>
              <p:cNvCxnSpPr/>
              <p:nvPr userDrawn="1"/>
            </p:nvCxnSpPr>
            <p:spPr bwMode="gray">
              <a:xfrm>
                <a:off x="-95325" y="1509185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Gerade Verbindung 40"/>
              <p:cNvCxnSpPr/>
              <p:nvPr userDrawn="1"/>
            </p:nvCxnSpPr>
            <p:spPr bwMode="gray">
              <a:xfrm>
                <a:off x="-95325" y="2984744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Gerade Verbindung 41"/>
              <p:cNvCxnSpPr/>
              <p:nvPr userDrawn="1"/>
            </p:nvCxnSpPr>
            <p:spPr bwMode="gray">
              <a:xfrm>
                <a:off x="-95325" y="318646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Gerade Verbindung 42"/>
              <p:cNvCxnSpPr/>
              <p:nvPr userDrawn="1"/>
            </p:nvCxnSpPr>
            <p:spPr bwMode="gray">
              <a:xfrm>
                <a:off x="-95325" y="466307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Gerade Verbindung 43"/>
              <p:cNvCxnSpPr/>
              <p:nvPr userDrawn="1"/>
            </p:nvCxnSpPr>
            <p:spPr bwMode="gray">
              <a:xfrm>
                <a:off x="-95325" y="4860059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Gerade Verbindung 44"/>
              <p:cNvCxnSpPr/>
              <p:nvPr userDrawn="1"/>
            </p:nvCxnSpPr>
            <p:spPr bwMode="gray">
              <a:xfrm>
                <a:off x="-95325" y="6348223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7" name="Gruppieren 68"/>
            <p:cNvGrpSpPr/>
            <p:nvPr userDrawn="1"/>
          </p:nvGrpSpPr>
          <p:grpSpPr bwMode="gray">
            <a:xfrm>
              <a:off x="467360" y="-73305"/>
              <a:ext cx="8207484" cy="54000"/>
              <a:chOff x="467360" y="-97740"/>
              <a:chExt cx="8207484" cy="72000"/>
            </a:xfrm>
          </p:grpSpPr>
          <p:grpSp>
            <p:nvGrpSpPr>
              <p:cNvPr id="136" name="Gruppieren 64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44" name="Gerade Verbindung 58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5" name="Gerade Verbindung 59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37" name="Gerade Verbindung 60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Gerade Verbindung 61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Gerade Verbindung 62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Gerade Verbindung 63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41" name="Gruppieren 65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42" name="Gerade Verbindung 66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3" name="Gerade Verbindung 67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18" name="Gruppieren 69"/>
            <p:cNvGrpSpPr/>
            <p:nvPr userDrawn="1"/>
          </p:nvGrpSpPr>
          <p:grpSpPr bwMode="gray">
            <a:xfrm>
              <a:off x="467360" y="5176875"/>
              <a:ext cx="8207484" cy="54000"/>
              <a:chOff x="467360" y="-97740"/>
              <a:chExt cx="8207484" cy="72000"/>
            </a:xfrm>
          </p:grpSpPr>
          <p:grpSp>
            <p:nvGrpSpPr>
              <p:cNvPr id="126" name="Gruppieren 70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34" name="Gerade Verbindung 78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5" name="Gerade Verbindung 79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27" name="Gerade Verbindung 71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Gerade Verbindung 72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Gerade Verbindung 73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Gerade Verbindung 74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31" name="Gruppieren 75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32" name="Gerade Verbindung 76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3" name="Gerade Verbindung 77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19" name="Gruppieren 87"/>
            <p:cNvGrpSpPr/>
            <p:nvPr userDrawn="1"/>
          </p:nvGrpSpPr>
          <p:grpSpPr bwMode="gray">
            <a:xfrm>
              <a:off x="9189352" y="1131889"/>
              <a:ext cx="72000" cy="3629281"/>
              <a:chOff x="-95325" y="1509185"/>
              <a:chExt cx="72000" cy="4839038"/>
            </a:xfrm>
          </p:grpSpPr>
          <p:cxnSp>
            <p:nvCxnSpPr>
              <p:cNvPr id="120" name="Gerade Verbindung 88"/>
              <p:cNvCxnSpPr/>
              <p:nvPr userDrawn="1"/>
            </p:nvCxnSpPr>
            <p:spPr bwMode="gray">
              <a:xfrm>
                <a:off x="-95325" y="1509185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Gerade Verbindung 89"/>
              <p:cNvCxnSpPr/>
              <p:nvPr userDrawn="1"/>
            </p:nvCxnSpPr>
            <p:spPr bwMode="gray">
              <a:xfrm>
                <a:off x="-95325" y="2984744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Gerade Verbindung 90"/>
              <p:cNvCxnSpPr/>
              <p:nvPr userDrawn="1"/>
            </p:nvCxnSpPr>
            <p:spPr bwMode="gray">
              <a:xfrm>
                <a:off x="-95325" y="318646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Gerade Verbindung 91"/>
              <p:cNvCxnSpPr/>
              <p:nvPr userDrawn="1"/>
            </p:nvCxnSpPr>
            <p:spPr bwMode="gray">
              <a:xfrm>
                <a:off x="-95325" y="466307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Gerade Verbindung 92"/>
              <p:cNvCxnSpPr/>
              <p:nvPr userDrawn="1"/>
            </p:nvCxnSpPr>
            <p:spPr bwMode="gray">
              <a:xfrm>
                <a:off x="-95325" y="4860059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Gerade Verbindung 93"/>
              <p:cNvCxnSpPr/>
              <p:nvPr userDrawn="1"/>
            </p:nvCxnSpPr>
            <p:spPr bwMode="gray">
              <a:xfrm>
                <a:off x="-95325" y="6348223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70" name="Rechteck 69"/>
          <p:cNvSpPr/>
          <p:nvPr userDrawn="1"/>
        </p:nvSpPr>
        <p:spPr bwMode="gray">
          <a:xfrm>
            <a:off x="12192000" y="4434354"/>
            <a:ext cx="1968896" cy="1967524"/>
          </a:xfrm>
          <a:prstGeom prst="rect">
            <a:avLst/>
          </a:prstGeom>
          <a:noFill/>
        </p:spPr>
        <p:txBody>
          <a:bodyPr vert="horz" lIns="96000" tIns="48000" rIns="96000" bIns="48000" rtlCol="0" anchor="t" anchorCtr="0">
            <a:noAutofit/>
          </a:bodyPr>
          <a:lstStyle/>
          <a:p>
            <a:pPr indent="0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Arial" panose="020B0604020202020204" pitchFamily="34" charset="0"/>
              <a:buNone/>
            </a:pPr>
            <a:r>
              <a:rPr lang="de-DE" sz="933" b="0" i="0">
                <a:solidFill>
                  <a:srgbClr val="FF0000"/>
                </a:solidFill>
              </a:rPr>
              <a:t>! Achtung !</a:t>
            </a:r>
            <a:r>
              <a:rPr lang="de-DE" sz="933" b="0" i="0" baseline="0">
                <a:solidFill>
                  <a:srgbClr val="FF0000"/>
                </a:solidFill>
              </a:rPr>
              <a:t> </a:t>
            </a:r>
          </a:p>
          <a:p>
            <a:pPr indent="0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Arial" panose="020B0604020202020204" pitchFamily="34" charset="0"/>
              <a:buNone/>
            </a:pPr>
            <a:r>
              <a:rPr lang="de-DE" sz="933" i="0" baseline="0">
                <a:solidFill>
                  <a:srgbClr val="FF0000"/>
                </a:solidFill>
              </a:rPr>
              <a:t>Aktivieren Sie die PPT-Hilfslinien!</a:t>
            </a:r>
          </a:p>
          <a:p>
            <a:pPr marL="122764" indent="-122764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+mj-lt"/>
              <a:buAutoNum type="arabicPeriod"/>
            </a:pPr>
            <a:r>
              <a:rPr lang="de-DE" sz="933" i="0" baseline="0">
                <a:solidFill>
                  <a:srgbClr val="FF0000"/>
                </a:solidFill>
              </a:rPr>
              <a:t>Rechtsklick neben der Folie </a:t>
            </a:r>
          </a:p>
          <a:p>
            <a:pPr marL="122764" indent="-122764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+mj-lt"/>
              <a:buAutoNum type="arabicPeriod"/>
            </a:pPr>
            <a:r>
              <a:rPr lang="de-DE" sz="933" i="0" baseline="0">
                <a:solidFill>
                  <a:srgbClr val="FF0000"/>
                </a:solidFill>
              </a:rPr>
              <a:t>„</a:t>
            </a:r>
            <a:r>
              <a:rPr lang="de-DE" sz="933" i="0" baseline="0" err="1">
                <a:solidFill>
                  <a:srgbClr val="FF0000"/>
                </a:solidFill>
              </a:rPr>
              <a:t>Raster&amp;Führungslinien</a:t>
            </a:r>
            <a:r>
              <a:rPr lang="de-DE" sz="933" i="0" baseline="0">
                <a:solidFill>
                  <a:srgbClr val="FF0000"/>
                </a:solidFill>
              </a:rPr>
              <a:t>“ </a:t>
            </a:r>
          </a:p>
          <a:p>
            <a:pPr marL="122764" indent="-122764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+mj-lt"/>
              <a:buAutoNum type="arabicPeriod"/>
            </a:pPr>
            <a:r>
              <a:rPr lang="de-DE" sz="933" i="0" baseline="0">
                <a:solidFill>
                  <a:srgbClr val="FF0000"/>
                </a:solidFill>
              </a:rPr>
              <a:t>Aktivieren Sie die gezeigten Optionen. </a:t>
            </a:r>
            <a:br>
              <a:rPr lang="de-DE" sz="933" i="0" baseline="0">
                <a:solidFill>
                  <a:srgbClr val="FF0000"/>
                </a:solidFill>
              </a:rPr>
            </a:br>
            <a:r>
              <a:rPr lang="de-DE" sz="933" i="0" baseline="0">
                <a:solidFill>
                  <a:srgbClr val="FF0000"/>
                </a:solidFill>
              </a:rPr>
              <a:t>Deaktivieren Sie das „Raster“.</a:t>
            </a:r>
            <a:endParaRPr lang="de-DE" sz="933" i="0">
              <a:solidFill>
                <a:srgbClr val="FF0000"/>
              </a:solidFill>
            </a:endParaRPr>
          </a:p>
        </p:txBody>
      </p:sp>
      <p:pic>
        <p:nvPicPr>
          <p:cNvPr id="71" name="Picture 2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29838" y="5575917"/>
            <a:ext cx="1718943" cy="1282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0459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8" y="1509183"/>
            <a:ext cx="10943167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24417" y="407104"/>
            <a:ext cx="7199776" cy="447969"/>
          </a:xfrm>
        </p:spPr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/>
              <a:t>Sales Folder 2019</a:t>
            </a:r>
            <a:endParaRPr lang="de-DE" dirty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7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395098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8" y="1509183"/>
            <a:ext cx="5327649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Textplatzhalter 9"/>
          <p:cNvSpPr>
            <a:spLocks noGrp="1"/>
          </p:cNvSpPr>
          <p:nvPr>
            <p:ph type="body" sz="quarter" idx="14"/>
          </p:nvPr>
        </p:nvSpPr>
        <p:spPr bwMode="gray">
          <a:xfrm>
            <a:off x="6239937" y="1509183"/>
            <a:ext cx="5327649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155011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509183"/>
            <a:ext cx="3454400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8" name="Textplatzhalter 9"/>
          <p:cNvSpPr>
            <a:spLocks noGrp="1"/>
          </p:cNvSpPr>
          <p:nvPr>
            <p:ph type="body" sz="quarter" idx="14"/>
          </p:nvPr>
        </p:nvSpPr>
        <p:spPr bwMode="gray">
          <a:xfrm>
            <a:off x="4368801" y="1509183"/>
            <a:ext cx="3454400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9" name="Textplatzhalter 9"/>
          <p:cNvSpPr>
            <a:spLocks noGrp="1"/>
          </p:cNvSpPr>
          <p:nvPr>
            <p:ph type="body" sz="quarter" idx="15"/>
          </p:nvPr>
        </p:nvSpPr>
        <p:spPr bwMode="gray">
          <a:xfrm>
            <a:off x="8113184" y="1509183"/>
            <a:ext cx="3454400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2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2139075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Texte + Käst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941644"/>
            <a:ext cx="3454400" cy="441470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3" name="Textplatzhalter 9"/>
          <p:cNvSpPr>
            <a:spLocks noGrp="1"/>
          </p:cNvSpPr>
          <p:nvPr>
            <p:ph type="body" sz="quarter" idx="16" hasCustomPrompt="1"/>
          </p:nvPr>
        </p:nvSpPr>
        <p:spPr bwMode="gray">
          <a:xfrm>
            <a:off x="624419" y="1509184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16" name="Textplatzhalter 9"/>
          <p:cNvSpPr>
            <a:spLocks noGrp="1"/>
          </p:cNvSpPr>
          <p:nvPr>
            <p:ph type="body" sz="quarter" idx="17"/>
          </p:nvPr>
        </p:nvSpPr>
        <p:spPr bwMode="gray">
          <a:xfrm>
            <a:off x="4369793" y="1941644"/>
            <a:ext cx="3454400" cy="441470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7" name="Textplatzhalter 9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4369793" y="1509184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18" name="Textplatzhalter 9"/>
          <p:cNvSpPr>
            <a:spLocks noGrp="1"/>
          </p:cNvSpPr>
          <p:nvPr>
            <p:ph type="body" sz="quarter" idx="19"/>
          </p:nvPr>
        </p:nvSpPr>
        <p:spPr bwMode="gray">
          <a:xfrm>
            <a:off x="8113184" y="1941644"/>
            <a:ext cx="3454400" cy="441470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9" name="Textplatzhalter 9"/>
          <p:cNvSpPr>
            <a:spLocks noGrp="1"/>
          </p:cNvSpPr>
          <p:nvPr>
            <p:ph type="body" sz="quarter" idx="20" hasCustomPrompt="1"/>
          </p:nvPr>
        </p:nvSpPr>
        <p:spPr bwMode="gray">
          <a:xfrm>
            <a:off x="8113184" y="1509184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29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3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2" name="Kapitelüberschrift"/>
          <p:cNvSpPr>
            <a:spLocks noGrp="1"/>
          </p:cNvSpPr>
          <p:nvPr>
            <p:ph type="body" sz="quarter" idx="31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93672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Texte + Kästen mehrfarb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941644"/>
            <a:ext cx="3454400" cy="4414707"/>
          </a:xfrm>
        </p:spPr>
        <p:txBody>
          <a:bodyPr/>
          <a:lstStyle>
            <a:lvl2pPr>
              <a:defRPr>
                <a:solidFill>
                  <a:schemeClr val="bg2"/>
                </a:solidFill>
              </a:defRPr>
            </a:lvl2pPr>
            <a:lvl3pPr>
              <a:buClr>
                <a:schemeClr val="accent1"/>
              </a:buClr>
              <a:defRPr/>
            </a:lvl3pPr>
            <a:lvl4pPr>
              <a:buClr>
                <a:schemeClr val="bg2"/>
              </a:buClr>
              <a:defRPr/>
            </a:lvl4pPr>
            <a:lvl5pPr>
              <a:buClr>
                <a:schemeClr val="bg2"/>
              </a:buClr>
              <a:defRPr/>
            </a:lvl5pPr>
            <a:lvl6pPr>
              <a:buClr>
                <a:schemeClr val="bg2"/>
              </a:buClr>
              <a:defRPr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3" name="Textplatzhalter 9"/>
          <p:cNvSpPr>
            <a:spLocks noGrp="1"/>
          </p:cNvSpPr>
          <p:nvPr>
            <p:ph type="body" sz="quarter" idx="16" hasCustomPrompt="1"/>
          </p:nvPr>
        </p:nvSpPr>
        <p:spPr bwMode="gray">
          <a:xfrm>
            <a:off x="624419" y="1509184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16" name="Textplatzhalter 9"/>
          <p:cNvSpPr>
            <a:spLocks noGrp="1"/>
          </p:cNvSpPr>
          <p:nvPr>
            <p:ph type="body" sz="quarter" idx="17"/>
          </p:nvPr>
        </p:nvSpPr>
        <p:spPr bwMode="gray">
          <a:xfrm>
            <a:off x="4369793" y="1941644"/>
            <a:ext cx="3454400" cy="4414707"/>
          </a:xfrm>
        </p:spPr>
        <p:txBody>
          <a:bodyPr/>
          <a:lstStyle>
            <a:lvl2pPr>
              <a:defRPr>
                <a:solidFill>
                  <a:schemeClr val="accent2"/>
                </a:solidFill>
              </a:defRPr>
            </a:lvl2pPr>
            <a:lvl5pPr>
              <a:defRPr/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7" name="Textplatzhalter 9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4369793" y="1509184"/>
            <a:ext cx="3454400" cy="336000"/>
          </a:xfrm>
          <a:solidFill>
            <a:schemeClr val="accent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18" name="Textplatzhalter 9"/>
          <p:cNvSpPr>
            <a:spLocks noGrp="1"/>
          </p:cNvSpPr>
          <p:nvPr>
            <p:ph type="body" sz="quarter" idx="19"/>
          </p:nvPr>
        </p:nvSpPr>
        <p:spPr bwMode="gray">
          <a:xfrm>
            <a:off x="8113184" y="1941644"/>
            <a:ext cx="3454400" cy="4414707"/>
          </a:xfrm>
        </p:spPr>
        <p:txBody>
          <a:bodyPr/>
          <a:lstStyle>
            <a:lvl2pPr>
              <a:defRPr>
                <a:solidFill>
                  <a:schemeClr val="tx1"/>
                </a:solidFill>
              </a:defRPr>
            </a:lvl2pPr>
            <a:lvl3pPr>
              <a:buClr>
                <a:schemeClr val="tx1"/>
              </a:buClr>
              <a:defRPr/>
            </a:lvl3pPr>
            <a:lvl4pPr>
              <a:buClr>
                <a:schemeClr val="tx1"/>
              </a:buClr>
              <a:defRPr/>
            </a:lvl4pPr>
            <a:lvl5pPr>
              <a:buClr>
                <a:schemeClr val="tx1"/>
              </a:buClr>
              <a:defRPr/>
            </a:lvl5pPr>
            <a:lvl6pPr>
              <a:buClr>
                <a:schemeClr val="tx1"/>
              </a:buClr>
              <a:defRPr/>
            </a:lvl6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9" name="Textplatzhalter 9"/>
          <p:cNvSpPr>
            <a:spLocks noGrp="1"/>
          </p:cNvSpPr>
          <p:nvPr>
            <p:ph type="body" sz="quarter" idx="20" hasCustomPrompt="1"/>
          </p:nvPr>
        </p:nvSpPr>
        <p:spPr bwMode="gray">
          <a:xfrm>
            <a:off x="8113184" y="1509184"/>
            <a:ext cx="3454400" cy="336000"/>
          </a:xfrm>
          <a:solidFill>
            <a:schemeClr val="accent3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tx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29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3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2" name="Kapitelüberschrift"/>
          <p:cNvSpPr>
            <a:spLocks noGrp="1"/>
          </p:cNvSpPr>
          <p:nvPr>
            <p:ph type="body" sz="quarter" idx="31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3547344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Bild 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509183"/>
            <a:ext cx="7199775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8113184" y="1509186"/>
            <a:ext cx="3454400" cy="4847165"/>
          </a:xfrm>
          <a:solidFill>
            <a:schemeClr val="accent5"/>
          </a:solidFill>
        </p:spPr>
        <p:txBody>
          <a:bodyPr anchor="ctr"/>
          <a:lstStyle>
            <a:lvl1pPr algn="ctr">
              <a:defRPr sz="1600"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1655490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Bild 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8" y="1509183"/>
            <a:ext cx="5327649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39933" y="1509183"/>
            <a:ext cx="5327651" cy="4847167"/>
          </a:xfrm>
          <a:solidFill>
            <a:schemeClr val="accent5"/>
          </a:solidFill>
        </p:spPr>
        <p:txBody>
          <a:bodyPr anchor="ctr"/>
          <a:lstStyle>
            <a:lvl1pPr algn="ctr">
              <a:defRPr sz="1600"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218603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Bild 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509186"/>
            <a:ext cx="3454400" cy="4847165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4368800" y="1509184"/>
            <a:ext cx="7198784" cy="4847749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43702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voll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0" y="1509186"/>
            <a:ext cx="12192000" cy="4847165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9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20869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vollflächig gro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0" y="3"/>
            <a:ext cx="12192000" cy="6857997"/>
          </a:xfrm>
          <a:custGeom>
            <a:avLst/>
            <a:gdLst/>
            <a:ahLst/>
            <a:cxnLst/>
            <a:rect l="l" t="t" r="r" b="b"/>
            <a:pathLst>
              <a:path w="9144000" h="5143498">
                <a:moveTo>
                  <a:pt x="0" y="0"/>
                </a:moveTo>
                <a:lnTo>
                  <a:pt x="7487979" y="0"/>
                </a:lnTo>
                <a:lnTo>
                  <a:pt x="7487979" y="658623"/>
                </a:lnTo>
                <a:lnTo>
                  <a:pt x="8669806" y="658623"/>
                </a:lnTo>
                <a:lnTo>
                  <a:pt x="8669806" y="0"/>
                </a:lnTo>
                <a:lnTo>
                  <a:pt x="9144000" y="0"/>
                </a:lnTo>
                <a:lnTo>
                  <a:pt x="9144000" y="5143498"/>
                </a:lnTo>
                <a:lnTo>
                  <a:pt x="0" y="5143498"/>
                </a:lnTo>
                <a:close/>
              </a:path>
            </a:pathLst>
          </a:custGeo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89940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Bi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509184"/>
            <a:ext cx="3454400" cy="2300021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5" name="Bildplatzhalter 6"/>
          <p:cNvSpPr>
            <a:spLocks noGrp="1"/>
          </p:cNvSpPr>
          <p:nvPr>
            <p:ph type="pic" sz="quarter" idx="21" hasCustomPrompt="1"/>
          </p:nvPr>
        </p:nvSpPr>
        <p:spPr bwMode="gray">
          <a:xfrm>
            <a:off x="4369793" y="1509184"/>
            <a:ext cx="3454400" cy="2300021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8113184" y="1509184"/>
            <a:ext cx="3454400" cy="2300021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3" name="Bildplatzhalter 6"/>
          <p:cNvSpPr>
            <a:spLocks noGrp="1"/>
          </p:cNvSpPr>
          <p:nvPr>
            <p:ph type="pic" sz="quarter" idx="23" hasCustomPrompt="1"/>
          </p:nvPr>
        </p:nvSpPr>
        <p:spPr bwMode="gray">
          <a:xfrm>
            <a:off x="624419" y="4029076"/>
            <a:ext cx="3454400" cy="2327275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4" name="Bildplatzhalter 6"/>
          <p:cNvSpPr>
            <a:spLocks noGrp="1"/>
          </p:cNvSpPr>
          <p:nvPr>
            <p:ph type="pic" sz="quarter" idx="24" hasCustomPrompt="1"/>
          </p:nvPr>
        </p:nvSpPr>
        <p:spPr bwMode="gray">
          <a:xfrm>
            <a:off x="4369793" y="4029076"/>
            <a:ext cx="3454400" cy="2327275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6" name="Bildplatzhalter 6"/>
          <p:cNvSpPr>
            <a:spLocks noGrp="1"/>
          </p:cNvSpPr>
          <p:nvPr>
            <p:ph type="pic" sz="quarter" idx="25" hasCustomPrompt="1"/>
          </p:nvPr>
        </p:nvSpPr>
        <p:spPr bwMode="gray">
          <a:xfrm>
            <a:off x="8113184" y="4029076"/>
            <a:ext cx="3454400" cy="2327275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8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3281438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ilder 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509183"/>
            <a:ext cx="3454400" cy="4847168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5" name="Bildplatzhalter 6"/>
          <p:cNvSpPr>
            <a:spLocks noGrp="1"/>
          </p:cNvSpPr>
          <p:nvPr>
            <p:ph type="pic" sz="quarter" idx="21" hasCustomPrompt="1"/>
          </p:nvPr>
        </p:nvSpPr>
        <p:spPr bwMode="gray">
          <a:xfrm>
            <a:off x="4368801" y="1509183"/>
            <a:ext cx="3455393" cy="4847168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8113184" y="1509183"/>
            <a:ext cx="3454400" cy="4847168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4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9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164318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kleine Bilder, 1 großes 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509184"/>
            <a:ext cx="3454399" cy="148801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4368800" y="1509183"/>
            <a:ext cx="7190941" cy="4847168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4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6" name="Bildplatzhalter 6"/>
          <p:cNvSpPr>
            <a:spLocks noGrp="1"/>
          </p:cNvSpPr>
          <p:nvPr>
            <p:ph type="pic" sz="quarter" idx="25" hasCustomPrompt="1"/>
          </p:nvPr>
        </p:nvSpPr>
        <p:spPr bwMode="gray">
          <a:xfrm>
            <a:off x="624419" y="3188760"/>
            <a:ext cx="3454399" cy="148801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7" name="Bildplatzhalter 6"/>
          <p:cNvSpPr>
            <a:spLocks noGrp="1"/>
          </p:cNvSpPr>
          <p:nvPr>
            <p:ph type="pic" sz="quarter" idx="26" hasCustomPrompt="1"/>
          </p:nvPr>
        </p:nvSpPr>
        <p:spPr bwMode="gray">
          <a:xfrm>
            <a:off x="624419" y="4868334"/>
            <a:ext cx="3454399" cy="148801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0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1671534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kleines Bild, 1 großes 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509183"/>
            <a:ext cx="3454399" cy="4847168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4368800" y="1509183"/>
            <a:ext cx="7190941" cy="4847168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4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3565963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ld links, 2 Bilder rech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509183"/>
            <a:ext cx="3454399" cy="4847168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4368800" y="1509183"/>
            <a:ext cx="7190941" cy="2279584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4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9" name="Bildplatzhalter 6"/>
          <p:cNvSpPr>
            <a:spLocks noGrp="1"/>
          </p:cNvSpPr>
          <p:nvPr>
            <p:ph type="pic" sz="quarter" idx="25" hasCustomPrompt="1"/>
          </p:nvPr>
        </p:nvSpPr>
        <p:spPr bwMode="gray">
          <a:xfrm>
            <a:off x="4368800" y="4069503"/>
            <a:ext cx="7190941" cy="2279584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0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26796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Bi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6239933" y="1509183"/>
            <a:ext cx="5319808" cy="2279584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4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9" name="Bildplatzhalter 6"/>
          <p:cNvSpPr>
            <a:spLocks noGrp="1"/>
          </p:cNvSpPr>
          <p:nvPr>
            <p:ph type="pic" sz="quarter" idx="25" hasCustomPrompt="1"/>
          </p:nvPr>
        </p:nvSpPr>
        <p:spPr bwMode="gray">
          <a:xfrm>
            <a:off x="6239933" y="4069503"/>
            <a:ext cx="5319808" cy="2279584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0" name="Bildplatzhalter 6"/>
          <p:cNvSpPr>
            <a:spLocks noGrp="1"/>
          </p:cNvSpPr>
          <p:nvPr>
            <p:ph type="pic" sz="quarter" idx="26" hasCustomPrompt="1"/>
          </p:nvPr>
        </p:nvSpPr>
        <p:spPr bwMode="gray">
          <a:xfrm>
            <a:off x="621453" y="1509183"/>
            <a:ext cx="5319808" cy="2279584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3" name="Bildplatzhalter 6"/>
          <p:cNvSpPr>
            <a:spLocks noGrp="1"/>
          </p:cNvSpPr>
          <p:nvPr>
            <p:ph type="pic" sz="quarter" idx="27" hasCustomPrompt="1"/>
          </p:nvPr>
        </p:nvSpPr>
        <p:spPr bwMode="gray">
          <a:xfrm>
            <a:off x="621453" y="4069503"/>
            <a:ext cx="5319808" cy="2279584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2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8981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ilder M +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509184"/>
            <a:ext cx="3454400" cy="3359149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5" name="Bildplatzhalter 6"/>
          <p:cNvSpPr>
            <a:spLocks noGrp="1"/>
          </p:cNvSpPr>
          <p:nvPr>
            <p:ph type="pic" sz="quarter" idx="21" hasCustomPrompt="1"/>
          </p:nvPr>
        </p:nvSpPr>
        <p:spPr bwMode="gray">
          <a:xfrm>
            <a:off x="4369793" y="1509184"/>
            <a:ext cx="3454400" cy="3359149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8113184" y="1509184"/>
            <a:ext cx="3454400" cy="3359149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5296958"/>
            <a:ext cx="3454400" cy="1059393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</p:txBody>
      </p:sp>
      <p:sp>
        <p:nvSpPr>
          <p:cNvPr id="13" name="Textplatzhalter 9"/>
          <p:cNvSpPr>
            <a:spLocks noGrp="1"/>
          </p:cNvSpPr>
          <p:nvPr>
            <p:ph type="body" sz="quarter" idx="16" hasCustomPrompt="1"/>
          </p:nvPr>
        </p:nvSpPr>
        <p:spPr bwMode="gray">
          <a:xfrm>
            <a:off x="624419" y="4864439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16" name="Textplatzhalter 9"/>
          <p:cNvSpPr>
            <a:spLocks noGrp="1"/>
          </p:cNvSpPr>
          <p:nvPr>
            <p:ph type="body" sz="quarter" idx="17"/>
          </p:nvPr>
        </p:nvSpPr>
        <p:spPr bwMode="gray">
          <a:xfrm>
            <a:off x="4369793" y="5296958"/>
            <a:ext cx="3454400" cy="1059393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</p:txBody>
      </p:sp>
      <p:sp>
        <p:nvSpPr>
          <p:cNvPr id="17" name="Textplatzhalter 9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4369793" y="4864439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18" name="Textplatzhalter 9"/>
          <p:cNvSpPr>
            <a:spLocks noGrp="1"/>
          </p:cNvSpPr>
          <p:nvPr>
            <p:ph type="body" sz="quarter" idx="19"/>
          </p:nvPr>
        </p:nvSpPr>
        <p:spPr bwMode="gray">
          <a:xfrm>
            <a:off x="8113184" y="5296958"/>
            <a:ext cx="3454400" cy="1059393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</p:txBody>
      </p:sp>
      <p:sp>
        <p:nvSpPr>
          <p:cNvPr id="19" name="Textplatzhalter 9"/>
          <p:cNvSpPr>
            <a:spLocks noGrp="1"/>
          </p:cNvSpPr>
          <p:nvPr>
            <p:ph type="body" sz="quarter" idx="20" hasCustomPrompt="1"/>
          </p:nvPr>
        </p:nvSpPr>
        <p:spPr bwMode="gray">
          <a:xfrm>
            <a:off x="8113184" y="4864439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31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32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22" name="Kapitelüberschrift"/>
          <p:cNvSpPr>
            <a:spLocks noGrp="1"/>
          </p:cNvSpPr>
          <p:nvPr>
            <p:ph type="body" sz="quarter" idx="33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581635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ilder S +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3625356"/>
            <a:ext cx="3454400" cy="2730995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3" name="Textplatzhalter 9"/>
          <p:cNvSpPr>
            <a:spLocks noGrp="1"/>
          </p:cNvSpPr>
          <p:nvPr>
            <p:ph type="body" sz="quarter" idx="16" hasCustomPrompt="1"/>
          </p:nvPr>
        </p:nvSpPr>
        <p:spPr bwMode="gray">
          <a:xfrm>
            <a:off x="624419" y="3177203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16" name="Textplatzhalter 9"/>
          <p:cNvSpPr>
            <a:spLocks noGrp="1"/>
          </p:cNvSpPr>
          <p:nvPr>
            <p:ph type="body" sz="quarter" idx="17"/>
          </p:nvPr>
        </p:nvSpPr>
        <p:spPr bwMode="gray">
          <a:xfrm>
            <a:off x="4369793" y="3625356"/>
            <a:ext cx="3454400" cy="2730995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7" name="Textplatzhalter 9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4369793" y="3177203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18" name="Textplatzhalter 9"/>
          <p:cNvSpPr>
            <a:spLocks noGrp="1"/>
          </p:cNvSpPr>
          <p:nvPr>
            <p:ph type="body" sz="quarter" idx="19"/>
          </p:nvPr>
        </p:nvSpPr>
        <p:spPr bwMode="gray">
          <a:xfrm>
            <a:off x="8113184" y="3625356"/>
            <a:ext cx="3454400" cy="2730995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9" name="Textplatzhalter 9"/>
          <p:cNvSpPr>
            <a:spLocks noGrp="1"/>
          </p:cNvSpPr>
          <p:nvPr>
            <p:ph type="body" sz="quarter" idx="20" hasCustomPrompt="1"/>
          </p:nvPr>
        </p:nvSpPr>
        <p:spPr bwMode="gray">
          <a:xfrm>
            <a:off x="8113184" y="3177203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509185"/>
            <a:ext cx="3454400" cy="1680633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15" name="Bildplatzhalter 6"/>
          <p:cNvSpPr>
            <a:spLocks noGrp="1"/>
          </p:cNvSpPr>
          <p:nvPr>
            <p:ph type="pic" sz="quarter" idx="21" hasCustomPrompt="1"/>
          </p:nvPr>
        </p:nvSpPr>
        <p:spPr bwMode="gray">
          <a:xfrm>
            <a:off x="4369793" y="1509185"/>
            <a:ext cx="3454400" cy="1680633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8113184" y="1509185"/>
            <a:ext cx="3454400" cy="1680633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/>
              <a:t>Bild über Klicken </a:t>
            </a:r>
            <a:br>
              <a:rPr lang="de-DE"/>
            </a:br>
            <a:r>
              <a:rPr lang="de-DE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31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32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22" name="Kapitelüberschrift"/>
          <p:cNvSpPr>
            <a:spLocks noGrp="1"/>
          </p:cNvSpPr>
          <p:nvPr>
            <p:ph type="body" sz="quarter" idx="33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196031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de-DE"/>
              <a:t>Sales Folder 2019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6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721748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fullsize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0" y="3"/>
            <a:ext cx="12192000" cy="6857997"/>
          </a:xfrm>
          <a:custGeom>
            <a:avLst/>
            <a:gdLst/>
            <a:ahLst/>
            <a:cxnLst/>
            <a:rect l="l" t="t" r="r" b="b"/>
            <a:pathLst>
              <a:path w="9144000" h="5143498">
                <a:moveTo>
                  <a:pt x="0" y="0"/>
                </a:moveTo>
                <a:lnTo>
                  <a:pt x="7487979" y="0"/>
                </a:lnTo>
                <a:lnTo>
                  <a:pt x="7487979" y="658623"/>
                </a:lnTo>
                <a:lnTo>
                  <a:pt x="8669806" y="658623"/>
                </a:lnTo>
                <a:lnTo>
                  <a:pt x="8669806" y="0"/>
                </a:lnTo>
                <a:lnTo>
                  <a:pt x="9144000" y="0"/>
                </a:lnTo>
                <a:lnTo>
                  <a:pt x="9144000" y="5143498"/>
                </a:lnTo>
                <a:lnTo>
                  <a:pt x="0" y="5143498"/>
                </a:lnTo>
                <a:close/>
              </a:path>
            </a:pathLst>
          </a:custGeo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</a:t>
            </a:r>
            <a:br>
              <a:rPr lang="en-US" noProof="0"/>
            </a:br>
            <a:r>
              <a:rPr lang="en-US" noProof="0"/>
              <a:t>to insert image</a:t>
            </a: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noProof="0"/>
              <a:t>Sales Folder 2019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7CA7DD5-03C6-4861-961C-079B0B836BE5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890899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6044735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buNone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2725336" y="5230167"/>
            <a:ext cx="5939693" cy="523511"/>
          </a:xfrm>
          <a:prstGeom prst="rect">
            <a:avLst/>
          </a:prstGeom>
        </p:spPr>
        <p:txBody>
          <a:bodyPr vert="horz" anchor="ctr"/>
          <a:lstStyle>
            <a:lvl1pPr algn="l">
              <a:lnSpc>
                <a:spcPct val="100000"/>
              </a:lnSpc>
              <a:defRPr sz="4200" b="0" i="0" cap="none" spc="0">
                <a:ln w="0"/>
                <a:gradFill>
                  <a:gsLst>
                    <a:gs pos="0">
                      <a:srgbClr val="DFD190">
                        <a:alpha val="90000"/>
                      </a:srgbClr>
                    </a:gs>
                    <a:gs pos="97000">
                      <a:schemeClr val="accent6"/>
                    </a:gs>
                    <a:gs pos="42000">
                      <a:srgbClr val="DFB87D">
                        <a:lumMod val="71000"/>
                        <a:lumOff val="29000"/>
                        <a:alpha val="68000"/>
                      </a:srgbClr>
                    </a:gs>
                    <a:gs pos="86000">
                      <a:schemeClr val="accent6">
                        <a:lumMod val="82000"/>
                        <a:lumOff val="18000"/>
                      </a:schemeClr>
                    </a:gs>
                  </a:gsLst>
                  <a:lin ang="5400000" scaled="1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2725337" y="5832792"/>
            <a:ext cx="5939692" cy="503238"/>
          </a:xfrm>
          <a:prstGeom prst="rect">
            <a:avLst/>
          </a:prstGeom>
        </p:spPr>
        <p:txBody>
          <a:bodyPr/>
          <a:lstStyle>
            <a:lvl1pPr>
              <a:defRPr lang="en-TH" sz="2400" b="0" i="0" kern="1200" cap="none" spc="0" dirty="0">
                <a:ln w="0"/>
                <a:gradFill>
                  <a:gsLst>
                    <a:gs pos="0">
                      <a:srgbClr val="DFD190">
                        <a:alpha val="90000"/>
                      </a:srgbClr>
                    </a:gs>
                    <a:gs pos="97000">
                      <a:schemeClr val="accent6"/>
                    </a:gs>
                    <a:gs pos="42000">
                      <a:srgbClr val="DFB87D">
                        <a:lumMod val="71000"/>
                        <a:lumOff val="29000"/>
                        <a:alpha val="68000"/>
                      </a:srgbClr>
                    </a:gs>
                    <a:gs pos="86000">
                      <a:schemeClr val="accent6">
                        <a:lumMod val="82000"/>
                        <a:lumOff val="18000"/>
                      </a:schemeClr>
                    </a:gs>
                  </a:gsLst>
                  <a:lin ang="5400000" scaled="1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pPr lvl="0"/>
            <a:r>
              <a:rPr lang="en-US" dirty="0"/>
              <a:t>Click to edit Master text</a:t>
            </a:r>
            <a:endParaRPr lang="en-TH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8473440" y="4603472"/>
            <a:ext cx="3210560" cy="3143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lang="en-TH" sz="1800" b="0" i="0" kern="1200" cap="none" spc="0" dirty="0">
                <a:ln w="0"/>
                <a:gradFill>
                  <a:gsLst>
                    <a:gs pos="0">
                      <a:srgbClr val="DFD190">
                        <a:alpha val="90000"/>
                      </a:srgbClr>
                    </a:gs>
                    <a:gs pos="97000">
                      <a:schemeClr val="accent6"/>
                    </a:gs>
                    <a:gs pos="42000">
                      <a:srgbClr val="DFB87D">
                        <a:lumMod val="71000"/>
                        <a:lumOff val="29000"/>
                        <a:alpha val="68000"/>
                      </a:srgbClr>
                    </a:gs>
                    <a:gs pos="86000">
                      <a:schemeClr val="accent6">
                        <a:lumMod val="82000"/>
                        <a:lumOff val="18000"/>
                      </a:schemeClr>
                    </a:gs>
                  </a:gsLst>
                  <a:lin ang="5400000" scaled="1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pPr lvl="0"/>
            <a:r>
              <a:rPr lang="en-US" dirty="0"/>
              <a:t>Click to edit Master text</a:t>
            </a:r>
            <a:endParaRPr lang="en-TH" dirty="0"/>
          </a:p>
        </p:txBody>
      </p:sp>
      <p:sp>
        <p:nvSpPr>
          <p:cNvPr id="7" name="Slide Number Placeholder 2">
            <a:extLst>
              <a:ext uri="{FF2B5EF4-FFF2-40B4-BE49-F238E27FC236}">
                <a16:creationId xmlns:a16="http://schemas.microsoft.com/office/drawing/2014/main" id="{196993A8-9DBA-C640-81C7-BED4E16514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209338" y="6356350"/>
            <a:ext cx="647700" cy="365125"/>
          </a:xfrm>
        </p:spPr>
        <p:txBody>
          <a:bodyPr/>
          <a:lstStyle>
            <a:lvl1pPr>
              <a:lnSpc>
                <a:spcPct val="100000"/>
              </a:lnSpc>
              <a:defRPr smtClean="0"/>
            </a:lvl1pPr>
          </a:lstStyle>
          <a:p>
            <a:pPr>
              <a:defRPr/>
            </a:pPr>
            <a:fld id="{FD6C9C24-A291-A44B-A717-41CF37D09FDC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7037926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334962" y="908050"/>
            <a:ext cx="11522075" cy="5437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47569885-B39F-4749-B52F-4B2A6E25FAA1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F212A-0817-BF44-868D-872A36781DC5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3863947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Gerade Verbindung 95">
            <a:extLst>
              <a:ext uri="{FF2B5EF4-FFF2-40B4-BE49-F238E27FC236}">
                <a16:creationId xmlns:a16="http://schemas.microsoft.com/office/drawing/2014/main" id="{C1625712-AAE9-0049-BA2F-9FFBCB0D1034}"/>
              </a:ext>
            </a:extLst>
          </p:cNvPr>
          <p:cNvCxnSpPr/>
          <p:nvPr userDrawn="1"/>
        </p:nvCxnSpPr>
        <p:spPr bwMode="gray">
          <a:xfrm>
            <a:off x="341313" y="914400"/>
            <a:ext cx="9540875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/>
              <a:t>Click to edit Master title style</a:t>
            </a:r>
            <a:endParaRPr lang="x-none" dirty="0"/>
          </a:p>
        </p:txBody>
      </p:sp>
      <p:sp>
        <p:nvSpPr>
          <p:cNvPr id="6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334963" y="1052513"/>
            <a:ext cx="5761037" cy="5292725"/>
          </a:xfrm>
          <a:prstGeom prst="rect">
            <a:avLst/>
          </a:prstGeom>
        </p:spPr>
        <p:txBody>
          <a:bodyPr anchor="ctr"/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15"/>
          </p:nvPr>
        </p:nvSpPr>
        <p:spPr>
          <a:xfrm>
            <a:off x="6423378" y="1064088"/>
            <a:ext cx="5433660" cy="52927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357188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§"/>
              <a:tabLst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Slide Number Placeholder 2">
            <a:extLst>
              <a:ext uri="{FF2B5EF4-FFF2-40B4-BE49-F238E27FC236}">
                <a16:creationId xmlns:a16="http://schemas.microsoft.com/office/drawing/2014/main" id="{779701FD-59C5-E14F-8F72-0095BF52097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5B247-96AF-0D4A-BE23-51DF513CCD0D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98903390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Gerade Verbindung 95">
            <a:extLst>
              <a:ext uri="{FF2B5EF4-FFF2-40B4-BE49-F238E27FC236}">
                <a16:creationId xmlns:a16="http://schemas.microsoft.com/office/drawing/2014/main" id="{AA4F3917-ADFB-B34F-8431-79E4B7E11CE0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2476500" y="914400"/>
            <a:ext cx="1941513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-1" y="-1"/>
            <a:ext cx="4418252" cy="685799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41773" y="292101"/>
            <a:ext cx="213520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tx1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/>
              <a:t>Click to edit Master title style</a:t>
            </a:r>
            <a:endParaRPr lang="x-none" dirty="0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44828" y="1064088"/>
            <a:ext cx="7212209" cy="5292725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tabLst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2">
            <a:extLst>
              <a:ext uri="{FF2B5EF4-FFF2-40B4-BE49-F238E27FC236}">
                <a16:creationId xmlns:a16="http://schemas.microsoft.com/office/drawing/2014/main" id="{DE3DAE60-2906-FA40-9946-10396493346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lnSpc>
                <a:spcPct val="100000"/>
              </a:lnSpc>
              <a:defRPr smtClean="0"/>
            </a:lvl1pPr>
          </a:lstStyle>
          <a:p>
            <a:pPr>
              <a:defRPr/>
            </a:pPr>
            <a:fld id="{CC3A05A8-19A2-6745-ADCD-7D9C58E69A85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575583101"/>
      </p:ext>
    </p:extLst>
  </p:cSld>
  <p:clrMapOvr>
    <a:masterClrMapping/>
  </p:clrMapOvr>
  <p:transition spd="slow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Gerade Verbindung 95">
            <a:extLst>
              <a:ext uri="{FF2B5EF4-FFF2-40B4-BE49-F238E27FC236}">
                <a16:creationId xmlns:a16="http://schemas.microsoft.com/office/drawing/2014/main" id="{556C1E2F-E3D0-FA47-9558-46278F897B64}"/>
              </a:ext>
            </a:extLst>
          </p:cNvPr>
          <p:cNvCxnSpPr/>
          <p:nvPr userDrawn="1"/>
        </p:nvCxnSpPr>
        <p:spPr bwMode="gray">
          <a:xfrm>
            <a:off x="341313" y="914400"/>
            <a:ext cx="9540875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/>
              <a:t>Click to edit Master title style</a:t>
            </a:r>
            <a:endParaRPr lang="x-none" dirty="0"/>
          </a:p>
        </p:txBody>
      </p:sp>
      <p:sp>
        <p:nvSpPr>
          <p:cNvPr id="7" name="Picture Placeholder 7"/>
          <p:cNvSpPr>
            <a:spLocks noGrp="1" noChangeAspect="1"/>
          </p:cNvSpPr>
          <p:nvPr>
            <p:ph type="pic" sz="quarter" idx="14"/>
          </p:nvPr>
        </p:nvSpPr>
        <p:spPr>
          <a:xfrm>
            <a:off x="6462188" y="3848007"/>
            <a:ext cx="2509064" cy="250906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15"/>
          </p:nvPr>
        </p:nvSpPr>
        <p:spPr>
          <a:xfrm>
            <a:off x="9156625" y="1111251"/>
            <a:ext cx="2509064" cy="250906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9" name="Picture Placeholder 7"/>
          <p:cNvSpPr>
            <a:spLocks noGrp="1" noChangeAspect="1"/>
          </p:cNvSpPr>
          <p:nvPr>
            <p:ph type="pic" sz="quarter" idx="16"/>
          </p:nvPr>
        </p:nvSpPr>
        <p:spPr>
          <a:xfrm>
            <a:off x="6461790" y="1122973"/>
            <a:ext cx="2509064" cy="250906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3" name="Picture Placeholder 7"/>
          <p:cNvSpPr>
            <a:spLocks noGrp="1" noChangeAspect="1"/>
          </p:cNvSpPr>
          <p:nvPr>
            <p:ph type="pic" sz="quarter" idx="20"/>
          </p:nvPr>
        </p:nvSpPr>
        <p:spPr>
          <a:xfrm>
            <a:off x="334963" y="5083432"/>
            <a:ext cx="1260000" cy="126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7" name="Picture Placeholder 7"/>
          <p:cNvSpPr>
            <a:spLocks noGrp="1" noChangeAspect="1"/>
          </p:cNvSpPr>
          <p:nvPr>
            <p:ph type="pic" sz="quarter" idx="21"/>
          </p:nvPr>
        </p:nvSpPr>
        <p:spPr>
          <a:xfrm>
            <a:off x="4661529" y="5083432"/>
            <a:ext cx="1260000" cy="126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8" name="Picture Placeholder 7"/>
          <p:cNvSpPr>
            <a:spLocks noGrp="1" noChangeAspect="1"/>
          </p:cNvSpPr>
          <p:nvPr>
            <p:ph type="pic" sz="quarter" idx="22"/>
          </p:nvPr>
        </p:nvSpPr>
        <p:spPr>
          <a:xfrm>
            <a:off x="1780812" y="5083432"/>
            <a:ext cx="1260000" cy="126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9" name="Picture Placeholder 7"/>
          <p:cNvSpPr>
            <a:spLocks noGrp="1" noChangeAspect="1"/>
          </p:cNvSpPr>
          <p:nvPr>
            <p:ph type="pic" sz="quarter" idx="23"/>
          </p:nvPr>
        </p:nvSpPr>
        <p:spPr>
          <a:xfrm>
            <a:off x="3215680" y="5083432"/>
            <a:ext cx="1260000" cy="126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4"/>
          </p:nvPr>
        </p:nvSpPr>
        <p:spPr>
          <a:xfrm>
            <a:off x="346948" y="1067201"/>
            <a:ext cx="5574581" cy="3030235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Font typeface="+mj-lt"/>
              <a:buNone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Picture Placeholder 7"/>
          <p:cNvSpPr>
            <a:spLocks noGrp="1" noChangeAspect="1"/>
          </p:cNvSpPr>
          <p:nvPr>
            <p:ph type="pic" sz="quarter" idx="25"/>
          </p:nvPr>
        </p:nvSpPr>
        <p:spPr>
          <a:xfrm>
            <a:off x="9156625" y="3848007"/>
            <a:ext cx="2509064" cy="250906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4" name="Slide Number Placeholder 2">
            <a:extLst>
              <a:ext uri="{FF2B5EF4-FFF2-40B4-BE49-F238E27FC236}">
                <a16:creationId xmlns:a16="http://schemas.microsoft.com/office/drawing/2014/main" id="{CA0429A6-ED8E-704C-99C7-453B02956EDA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22F61-EF44-AE42-B5CA-059F5DA293FB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26643055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erade Verbindung 95">
            <a:extLst>
              <a:ext uri="{FF2B5EF4-FFF2-40B4-BE49-F238E27FC236}">
                <a16:creationId xmlns:a16="http://schemas.microsoft.com/office/drawing/2014/main" id="{AFD21150-AE27-E343-BA42-528B337D4615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772" y="914110"/>
            <a:ext cx="95400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">
            <a:extLst>
              <a:ext uri="{FF2B5EF4-FFF2-40B4-BE49-F238E27FC236}">
                <a16:creationId xmlns:a16="http://schemas.microsoft.com/office/drawing/2014/main" id="{0268EAA3-CE19-D54A-920B-EB31E5F30C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31" name="Picture Placeholder 7">
            <a:extLst>
              <a:ext uri="{FF2B5EF4-FFF2-40B4-BE49-F238E27FC236}">
                <a16:creationId xmlns:a16="http://schemas.microsoft.com/office/drawing/2014/main" id="{5FA1369B-E976-7E41-8C4A-6B8DA809DB21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9493602" y="297792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2" name="Picture Placeholder 7">
            <a:extLst>
              <a:ext uri="{FF2B5EF4-FFF2-40B4-BE49-F238E27FC236}">
                <a16:creationId xmlns:a16="http://schemas.microsoft.com/office/drawing/2014/main" id="{EF614F76-99CB-894E-B3D8-AECB8899C12A}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10777038" y="297792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3" name="Picture Placeholder 7">
            <a:extLst>
              <a:ext uri="{FF2B5EF4-FFF2-40B4-BE49-F238E27FC236}">
                <a16:creationId xmlns:a16="http://schemas.microsoft.com/office/drawing/2014/main" id="{B47D0F6F-CA3B-C241-AD15-4366D02100BF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9493204" y="4264966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4" name="Picture Placeholder 7">
            <a:extLst>
              <a:ext uri="{FF2B5EF4-FFF2-40B4-BE49-F238E27FC236}">
                <a16:creationId xmlns:a16="http://schemas.microsoft.com/office/drawing/2014/main" id="{11DF76FA-84F2-D34A-88E9-278B8BAB8321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10771296" y="4264966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18EC6D1C-4481-9C4A-8CAF-611857B368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4720" y="6356350"/>
            <a:ext cx="761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lnSpc>
                <a:spcPct val="100000"/>
              </a:lnSpc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sp>
        <p:nvSpPr>
          <p:cNvPr id="26" name="Picture Placeholder 7">
            <a:extLst>
              <a:ext uri="{FF2B5EF4-FFF2-40B4-BE49-F238E27FC236}">
                <a16:creationId xmlns:a16="http://schemas.microsoft.com/office/drawing/2014/main" id="{3E176825-1118-E14A-BBF3-8D63AA23B78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95186" y="1067265"/>
            <a:ext cx="5430525" cy="5277973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icon to insert image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1E7AA043-42A1-284C-993B-C587806576DD}"/>
              </a:ext>
            </a:extLst>
          </p:cNvPr>
          <p:cNvSpPr>
            <a:spLocks noGrp="1"/>
          </p:cNvSpPr>
          <p:nvPr>
            <p:ph type="body" sz="half" idx="24" hasCustomPrompt="1"/>
          </p:nvPr>
        </p:nvSpPr>
        <p:spPr>
          <a:xfrm>
            <a:off x="5242729" y="4264966"/>
            <a:ext cx="2764057" cy="27613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1" name="Picture Placeholder 7">
            <a:extLst>
              <a:ext uri="{FF2B5EF4-FFF2-40B4-BE49-F238E27FC236}">
                <a16:creationId xmlns:a16="http://schemas.microsoft.com/office/drawing/2014/main" id="{40A61675-9361-9846-B038-2B71DB5D4CDE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8210166" y="297792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CB828FD2-8CDF-6442-A3D4-6C89AD806C10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8210166" y="4264966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3" name="Picture Placeholder 7">
            <a:extLst>
              <a:ext uri="{FF2B5EF4-FFF2-40B4-BE49-F238E27FC236}">
                <a16:creationId xmlns:a16="http://schemas.microsoft.com/office/drawing/2014/main" id="{4552C224-1B15-0048-9D5D-D83041D0A8D3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8210166" y="1676568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4" name="Picture Placeholder 7">
            <a:extLst>
              <a:ext uri="{FF2B5EF4-FFF2-40B4-BE49-F238E27FC236}">
                <a16:creationId xmlns:a16="http://schemas.microsoft.com/office/drawing/2014/main" id="{4A467D8A-9CA0-114C-B017-E2FA47548EAA}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9493204" y="1676568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5" name="Picture Placeholder 7">
            <a:extLst>
              <a:ext uri="{FF2B5EF4-FFF2-40B4-BE49-F238E27FC236}">
                <a16:creationId xmlns:a16="http://schemas.microsoft.com/office/drawing/2014/main" id="{4D51BF7D-F53F-4D4A-811B-4586BBF3CF67}"/>
              </a:ext>
            </a:extLst>
          </p:cNvPr>
          <p:cNvSpPr>
            <a:spLocks noGrp="1"/>
          </p:cNvSpPr>
          <p:nvPr>
            <p:ph type="pic" sz="quarter" idx="37" hasCustomPrompt="1"/>
          </p:nvPr>
        </p:nvSpPr>
        <p:spPr>
          <a:xfrm>
            <a:off x="10771296" y="1676568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28498D31-7FF1-4146-B471-DE614405AAE0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340704" y="1750951"/>
            <a:ext cx="2764057" cy="27613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F504C186-CED1-D244-A36B-9FC5A0516BC3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8210565" y="211957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1148CA18-CBA6-4649-B702-ABB4700D7BF7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9493603" y="2119866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4DF69050-8911-394B-BAAD-A2B05E9697D9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10771296" y="211957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7" name="Text Placeholder 3">
            <a:extLst>
              <a:ext uri="{FF2B5EF4-FFF2-40B4-BE49-F238E27FC236}">
                <a16:creationId xmlns:a16="http://schemas.microsoft.com/office/drawing/2014/main" id="{75DDAF92-2F48-DB47-8D30-6A6286A2C90A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210565" y="342093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5DB01A65-DA8D-4047-A572-41CF1E22E8BA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9493603" y="3420931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83D139BF-2A08-3148-B51B-1E751F0015D8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10777437" y="3421770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681EC00B-2788-304D-BD6A-89B6FC5B935B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8210166" y="4707971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FBF937C4-594D-3944-A5D1-439D763D4DC4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9493603" y="4707970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60D88992-C69E-0E4C-8EBC-8B3DA8C8596F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10771296" y="4707970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3424791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3997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Gerade Verbindung 95">
            <a:extLst>
              <a:ext uri="{FF2B5EF4-FFF2-40B4-BE49-F238E27FC236}">
                <a16:creationId xmlns:a16="http://schemas.microsoft.com/office/drawing/2014/main" id="{556C1E2F-E3D0-FA47-9558-46278F897B64}"/>
              </a:ext>
            </a:extLst>
          </p:cNvPr>
          <p:cNvCxnSpPr/>
          <p:nvPr userDrawn="1"/>
        </p:nvCxnSpPr>
        <p:spPr bwMode="gray">
          <a:xfrm>
            <a:off x="341313" y="914400"/>
            <a:ext cx="9540875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/>
              <a:t>Click to edit Master title style</a:t>
            </a:r>
            <a:endParaRPr lang="x-none" dirty="0"/>
          </a:p>
        </p:txBody>
      </p:sp>
      <p:sp>
        <p:nvSpPr>
          <p:cNvPr id="14" name="Slide Number Placeholder 2">
            <a:extLst>
              <a:ext uri="{FF2B5EF4-FFF2-40B4-BE49-F238E27FC236}">
                <a16:creationId xmlns:a16="http://schemas.microsoft.com/office/drawing/2014/main" id="{CA0429A6-ED8E-704C-99C7-453B02956EDA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22F61-EF44-AE42-B5CA-059F5DA293FB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BC2FB04F-109C-CA41-BB5C-B5789564330B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344712" y="1644662"/>
            <a:ext cx="2808000" cy="1658836"/>
          </a:xfrm>
          <a:prstGeom prst="rect">
            <a:avLst/>
          </a:prstGeom>
        </p:spPr>
        <p:txBody>
          <a:bodyPr anchor="ctr"/>
          <a:lstStyle>
            <a:lvl1pPr marL="9525" indent="0" algn="ctr">
              <a:lnSpc>
                <a:spcPct val="100000"/>
              </a:lnSpc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6509E32D-2872-9A41-AA32-207BDB8F31B7}"/>
              </a:ext>
            </a:extLst>
          </p:cNvPr>
          <p:cNvSpPr>
            <a:spLocks noGrp="1"/>
          </p:cNvSpPr>
          <p:nvPr>
            <p:ph type="body" sz="half" idx="27" hasCustomPrompt="1"/>
          </p:nvPr>
        </p:nvSpPr>
        <p:spPr>
          <a:xfrm>
            <a:off x="344719" y="1052513"/>
            <a:ext cx="2808000" cy="53847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45DCD66F-6837-714A-8F4B-784E653F49D2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3256817" y="1644662"/>
            <a:ext cx="2808000" cy="1658836"/>
          </a:xfrm>
          <a:prstGeom prst="rect">
            <a:avLst/>
          </a:prstGeom>
        </p:spPr>
        <p:txBody>
          <a:bodyPr anchor="ctr"/>
          <a:lstStyle>
            <a:lvl1pPr marL="9525" indent="0" algn="ctr">
              <a:lnSpc>
                <a:spcPct val="100000"/>
              </a:lnSpc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4397EA86-0DD0-8041-BB15-0756B49B932A}"/>
              </a:ext>
            </a:extLst>
          </p:cNvPr>
          <p:cNvSpPr>
            <a:spLocks noGrp="1"/>
          </p:cNvSpPr>
          <p:nvPr>
            <p:ph type="body" sz="half" idx="29" hasCustomPrompt="1"/>
          </p:nvPr>
        </p:nvSpPr>
        <p:spPr>
          <a:xfrm>
            <a:off x="3256824" y="1052513"/>
            <a:ext cx="2808000" cy="53847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0" name="Picture Placeholder 7">
            <a:extLst>
              <a:ext uri="{FF2B5EF4-FFF2-40B4-BE49-F238E27FC236}">
                <a16:creationId xmlns:a16="http://schemas.microsoft.com/office/drawing/2014/main" id="{59E70FD1-D1D4-3F4B-B975-F381DBD6C08C}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6148035" y="1644662"/>
            <a:ext cx="2808000" cy="1658836"/>
          </a:xfrm>
          <a:prstGeom prst="rect">
            <a:avLst/>
          </a:prstGeom>
        </p:spPr>
        <p:txBody>
          <a:bodyPr anchor="ctr"/>
          <a:lstStyle>
            <a:lvl1pPr marL="9525" indent="0" algn="ctr">
              <a:lnSpc>
                <a:spcPct val="100000"/>
              </a:lnSpc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26C5F3B7-0672-644F-BFCE-9786AF47BEF4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6148042" y="1052513"/>
            <a:ext cx="2808000" cy="53847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2" name="Picture Placeholder 7">
            <a:extLst>
              <a:ext uri="{FF2B5EF4-FFF2-40B4-BE49-F238E27FC236}">
                <a16:creationId xmlns:a16="http://schemas.microsoft.com/office/drawing/2014/main" id="{92753B87-7A22-E54A-97AF-87121F974BC4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9039274" y="1644662"/>
            <a:ext cx="2808000" cy="1658836"/>
          </a:xfrm>
          <a:prstGeom prst="rect">
            <a:avLst/>
          </a:prstGeom>
        </p:spPr>
        <p:txBody>
          <a:bodyPr anchor="ctr"/>
          <a:lstStyle>
            <a:lvl1pPr marL="9525" indent="0" algn="ctr">
              <a:lnSpc>
                <a:spcPct val="100000"/>
              </a:lnSpc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35FE5AFB-EE40-6743-869D-FFFB502A5391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9039281" y="1052513"/>
            <a:ext cx="2808000" cy="53847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FA77EBA1-7C86-D24F-92A4-98E3CDE85BBD}"/>
              </a:ext>
            </a:extLst>
          </p:cNvPr>
          <p:cNvSpPr>
            <a:spLocks noGrp="1"/>
          </p:cNvSpPr>
          <p:nvPr>
            <p:ph type="body" sz="half" idx="24" hasCustomPrompt="1"/>
          </p:nvPr>
        </p:nvSpPr>
        <p:spPr>
          <a:xfrm>
            <a:off x="1525003" y="6069101"/>
            <a:ext cx="10331638" cy="27613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r">
              <a:lnSpc>
                <a:spcPct val="100000"/>
              </a:lnSpc>
              <a:buNone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2" name="Picture Placeholder 7">
            <a:extLst>
              <a:ext uri="{FF2B5EF4-FFF2-40B4-BE49-F238E27FC236}">
                <a16:creationId xmlns:a16="http://schemas.microsoft.com/office/drawing/2014/main" id="{2D4D904D-2652-1348-88AA-4E35F421B2A6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334955" y="4123068"/>
            <a:ext cx="2815965" cy="1658836"/>
          </a:xfrm>
          <a:prstGeom prst="rect">
            <a:avLst/>
          </a:prstGeom>
        </p:spPr>
        <p:txBody>
          <a:bodyPr anchor="ctr"/>
          <a:lstStyle>
            <a:lvl1pPr marL="9525" indent="0" algn="ctr">
              <a:lnSpc>
                <a:spcPct val="100000"/>
              </a:lnSpc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3" name="Text Placeholder 3">
            <a:extLst>
              <a:ext uri="{FF2B5EF4-FFF2-40B4-BE49-F238E27FC236}">
                <a16:creationId xmlns:a16="http://schemas.microsoft.com/office/drawing/2014/main" id="{82FB46F7-7ED7-BF42-AA8D-BAF833AABFDE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334961" y="3530919"/>
            <a:ext cx="2815959" cy="53847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4" name="Picture Placeholder 7">
            <a:extLst>
              <a:ext uri="{FF2B5EF4-FFF2-40B4-BE49-F238E27FC236}">
                <a16:creationId xmlns:a16="http://schemas.microsoft.com/office/drawing/2014/main" id="{0DC5E935-7B22-EC43-A6CD-FC495683A7A7}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3256810" y="4123068"/>
            <a:ext cx="2808005" cy="1658836"/>
          </a:xfrm>
          <a:prstGeom prst="rect">
            <a:avLst/>
          </a:prstGeom>
        </p:spPr>
        <p:txBody>
          <a:bodyPr anchor="ctr"/>
          <a:lstStyle>
            <a:lvl1pPr marL="9525" indent="0" algn="ctr">
              <a:lnSpc>
                <a:spcPct val="100000"/>
              </a:lnSpc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15942428-A206-A24B-AD33-0F3974022064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3256816" y="3530919"/>
            <a:ext cx="2807999" cy="53847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6" name="Picture Placeholder 7">
            <a:extLst>
              <a:ext uri="{FF2B5EF4-FFF2-40B4-BE49-F238E27FC236}">
                <a16:creationId xmlns:a16="http://schemas.microsoft.com/office/drawing/2014/main" id="{3D316702-7AE6-1248-B2AC-D012D392DC44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6148029" y="4123068"/>
            <a:ext cx="5709010" cy="1658836"/>
          </a:xfrm>
          <a:prstGeom prst="rect">
            <a:avLst/>
          </a:prstGeom>
        </p:spPr>
        <p:txBody>
          <a:bodyPr anchor="ctr"/>
          <a:lstStyle>
            <a:lvl1pPr marL="9525" indent="0" algn="ctr">
              <a:lnSpc>
                <a:spcPct val="100000"/>
              </a:lnSpc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7" name="Text Placeholder 3">
            <a:extLst>
              <a:ext uri="{FF2B5EF4-FFF2-40B4-BE49-F238E27FC236}">
                <a16:creationId xmlns:a16="http://schemas.microsoft.com/office/drawing/2014/main" id="{39916AB2-F7B3-B34B-8222-F005CD9A1389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148035" y="3530919"/>
            <a:ext cx="5708999" cy="53847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BC4F1B-34C3-3040-BF26-520F7F342A66}"/>
              </a:ext>
            </a:extLst>
          </p:cNvPr>
          <p:cNvSpPr txBox="1"/>
          <p:nvPr userDrawn="1"/>
        </p:nvSpPr>
        <p:spPr>
          <a:xfrm>
            <a:off x="1322962" y="985736"/>
            <a:ext cx="0" cy="0"/>
          </a:xfrm>
          <a:prstGeom prst="rect">
            <a:avLst/>
          </a:prstGeom>
        </p:spPr>
        <p:txBody>
          <a:bodyPr vert="horz" wrap="none" lIns="91440" tIns="45720" rIns="91440" bIns="45720" rtlCol="0" anchor="ctr">
            <a:normAutofit fontScale="25000" lnSpcReduction="20000"/>
          </a:bodyPr>
          <a:lstStyle/>
          <a:p>
            <a:pPr algn="l"/>
            <a:endParaRPr lang="en-GB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83905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BF10EB-644E-B046-A045-500DC79ECC6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BE2107B9-68B4-114D-AEA2-F0BD3C2DEA6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872000" y="0"/>
            <a:ext cx="4320000" cy="685799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marR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icon to insert image</a:t>
            </a:r>
          </a:p>
        </p:txBody>
      </p:sp>
      <p:cxnSp>
        <p:nvCxnSpPr>
          <p:cNvPr id="5" name="Gerade Verbindung 95">
            <a:extLst>
              <a:ext uri="{FF2B5EF4-FFF2-40B4-BE49-F238E27FC236}">
                <a16:creationId xmlns:a16="http://schemas.microsoft.com/office/drawing/2014/main" id="{B36CD487-94C7-A142-A547-C912142CD0E2}"/>
              </a:ext>
            </a:extLst>
          </p:cNvPr>
          <p:cNvCxnSpPr/>
          <p:nvPr userDrawn="1"/>
        </p:nvCxnSpPr>
        <p:spPr bwMode="gray">
          <a:xfrm>
            <a:off x="341773" y="914110"/>
            <a:ext cx="95400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FE6CF92B-DF66-4D48-9F24-9D87EF03A0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2" y="292101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DDA8490-A584-9446-8F21-45146A702ADF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346948" y="1052513"/>
            <a:ext cx="7404187" cy="5303835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 Click to edit text</a:t>
            </a:r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44678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6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1761843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5673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2880">
          <p15:clr>
            <a:srgbClr val="F26B43"/>
          </p15:clr>
        </p15:guide>
        <p15:guide id="3" pos="2744">
          <p15:clr>
            <a:srgbClr val="F26B43"/>
          </p15:clr>
        </p15:guide>
        <p15:guide id="4" pos="2472">
          <p15:clr>
            <a:srgbClr val="F26B43"/>
          </p15:clr>
        </p15:guide>
        <p15:guide id="5" pos="2200">
          <p15:clr>
            <a:srgbClr val="F26B43"/>
          </p15:clr>
        </p15:guide>
        <p15:guide id="6" pos="2064">
          <p15:clr>
            <a:srgbClr val="F26B43"/>
          </p15:clr>
        </p15:guide>
        <p15:guide id="7" pos="1791">
          <p15:clr>
            <a:srgbClr val="F26B43"/>
          </p15:clr>
        </p15:guide>
        <p15:guide id="8" pos="1519">
          <p15:clr>
            <a:srgbClr val="F26B43"/>
          </p15:clr>
        </p15:guide>
        <p15:guide id="9" pos="1383">
          <p15:clr>
            <a:srgbClr val="F26B43"/>
          </p15:clr>
        </p15:guide>
        <p15:guide id="10" pos="1111">
          <p15:clr>
            <a:srgbClr val="F26B43"/>
          </p15:clr>
        </p15:guide>
        <p15:guide id="11" pos="839">
          <p15:clr>
            <a:srgbClr val="F26B43"/>
          </p15:clr>
        </p15:guide>
        <p15:guide id="12" pos="567">
          <p15:clr>
            <a:srgbClr val="F26B43"/>
          </p15:clr>
        </p15:guide>
        <p15:guide id="13" pos="431">
          <p15:clr>
            <a:srgbClr val="F26B43"/>
          </p15:clr>
        </p15:guide>
        <p15:guide id="14" pos="159">
          <p15:clr>
            <a:srgbClr val="F26B43"/>
          </p15:clr>
        </p15:guide>
        <p15:guide id="15" pos="3016">
          <p15:clr>
            <a:srgbClr val="F26B43"/>
          </p15:clr>
        </p15:guide>
        <p15:guide id="16" pos="3288">
          <p15:clr>
            <a:srgbClr val="F26B43"/>
          </p15:clr>
        </p15:guide>
        <p15:guide id="17" pos="3560">
          <p15:clr>
            <a:srgbClr val="F26B43"/>
          </p15:clr>
        </p15:guide>
        <p15:guide id="18" pos="3696">
          <p15:clr>
            <a:srgbClr val="F26B43"/>
          </p15:clr>
        </p15:guide>
        <p15:guide id="19" pos="3969">
          <p15:clr>
            <a:srgbClr val="F26B43"/>
          </p15:clr>
        </p15:guide>
        <p15:guide id="20" pos="4241">
          <p15:clr>
            <a:srgbClr val="F26B43"/>
          </p15:clr>
        </p15:guide>
        <p15:guide id="21" pos="4377">
          <p15:clr>
            <a:srgbClr val="F26B43"/>
          </p15:clr>
        </p15:guide>
        <p15:guide id="22" pos="4649">
          <p15:clr>
            <a:srgbClr val="F26B43"/>
          </p15:clr>
        </p15:guide>
        <p15:guide id="23" pos="4921">
          <p15:clr>
            <a:srgbClr val="F26B43"/>
          </p15:clr>
        </p15:guide>
        <p15:guide id="24" pos="5193">
          <p15:clr>
            <a:srgbClr val="F26B43"/>
          </p15:clr>
        </p15:guide>
        <p15:guide id="25" pos="5329">
          <p15:clr>
            <a:srgbClr val="F26B43"/>
          </p15:clr>
        </p15:guide>
        <p15:guide id="26" pos="5601">
          <p15:clr>
            <a:srgbClr val="F26B43"/>
          </p15:clr>
        </p15:guide>
        <p15:guide id="27" orient="horz" pos="1348">
          <p15:clr>
            <a:srgbClr val="F26B43"/>
          </p15:clr>
        </p15:guide>
        <p15:guide id="28" orient="horz" pos="1212">
          <p15:clr>
            <a:srgbClr val="F26B43"/>
          </p15:clr>
        </p15:guide>
        <p15:guide id="29" orient="horz" pos="940">
          <p15:clr>
            <a:srgbClr val="F26B43"/>
          </p15:clr>
        </p15:guide>
        <p15:guide id="30" orient="horz" pos="668">
          <p15:clr>
            <a:srgbClr val="F26B43"/>
          </p15:clr>
        </p15:guide>
        <p15:guide id="31" orient="horz" pos="531">
          <p15:clr>
            <a:srgbClr val="F26B43"/>
          </p15:clr>
        </p15:guide>
        <p15:guide id="32" orient="horz" pos="259">
          <p15:clr>
            <a:srgbClr val="F26B43"/>
          </p15:clr>
        </p15:guide>
        <p15:guide id="33" orient="horz" pos="1892">
          <p15:clr>
            <a:srgbClr val="F26B43"/>
          </p15:clr>
        </p15:guide>
        <p15:guide id="34" orient="horz" pos="2164">
          <p15:clr>
            <a:srgbClr val="F26B43"/>
          </p15:clr>
        </p15:guide>
        <p15:guide id="35" orient="horz" pos="2300">
          <p15:clr>
            <a:srgbClr val="F26B43"/>
          </p15:clr>
        </p15:guide>
        <p15:guide id="36" orient="horz" pos="2572">
          <p15:clr>
            <a:srgbClr val="F26B43"/>
          </p15:clr>
        </p15:guide>
        <p15:guide id="37" orient="horz" pos="2709">
          <p15:clr>
            <a:srgbClr val="F26B43"/>
          </p15:clr>
        </p15:guide>
        <p15:guide id="38" orient="horz" pos="2981">
          <p15:clr>
            <a:srgbClr val="F26B43"/>
          </p15:clr>
        </p15:guide>
        <p15:guide id="39" pos="2608">
          <p15:clr>
            <a:srgbClr val="F26B43"/>
          </p15:clr>
        </p15:guide>
        <p15:guide id="40" pos="2336">
          <p15:clr>
            <a:srgbClr val="F26B43"/>
          </p15:clr>
        </p15:guide>
        <p15:guide id="41" pos="1928">
          <p15:clr>
            <a:srgbClr val="F26B43"/>
          </p15:clr>
        </p15:guide>
        <p15:guide id="42" pos="1655">
          <p15:clr>
            <a:srgbClr val="F26B43"/>
          </p15:clr>
        </p15:guide>
        <p15:guide id="43" pos="1247">
          <p15:clr>
            <a:srgbClr val="F26B43"/>
          </p15:clr>
        </p15:guide>
        <p15:guide id="44" pos="975">
          <p15:clr>
            <a:srgbClr val="F26B43"/>
          </p15:clr>
        </p15:guide>
        <p15:guide id="45" pos="703">
          <p15:clr>
            <a:srgbClr val="F26B43"/>
          </p15:clr>
        </p15:guide>
        <p15:guide id="46" pos="295">
          <p15:clr>
            <a:srgbClr val="F26B43"/>
          </p15:clr>
        </p15:guide>
        <p15:guide id="47" pos="3152">
          <p15:clr>
            <a:srgbClr val="F26B43"/>
          </p15:clr>
        </p15:guide>
        <p15:guide id="48" pos="3424">
          <p15:clr>
            <a:srgbClr val="F26B43"/>
          </p15:clr>
        </p15:guide>
        <p15:guide id="49" pos="3832">
          <p15:clr>
            <a:srgbClr val="F26B43"/>
          </p15:clr>
        </p15:guide>
        <p15:guide id="50" pos="4105">
          <p15:clr>
            <a:srgbClr val="F26B43"/>
          </p15:clr>
        </p15:guide>
        <p15:guide id="51" pos="4513">
          <p15:clr>
            <a:srgbClr val="F26B43"/>
          </p15:clr>
        </p15:guide>
        <p15:guide id="52" pos="4785">
          <p15:clr>
            <a:srgbClr val="F26B43"/>
          </p15:clr>
        </p15:guide>
        <p15:guide id="53" pos="5057">
          <p15:clr>
            <a:srgbClr val="F26B43"/>
          </p15:clr>
        </p15:guide>
        <p15:guide id="54" pos="5465">
          <p15:clr>
            <a:srgbClr val="F26B43"/>
          </p15:clr>
        </p15:guide>
        <p15:guide id="55" orient="horz" pos="1484">
          <p15:clr>
            <a:srgbClr val="F26B43"/>
          </p15:clr>
        </p15:guide>
        <p15:guide id="56" orient="horz" pos="1076">
          <p15:clr>
            <a:srgbClr val="F26B43"/>
          </p15:clr>
        </p15:guide>
        <p15:guide id="57" orient="horz" pos="804">
          <p15:clr>
            <a:srgbClr val="F26B43"/>
          </p15:clr>
        </p15:guide>
        <p15:guide id="58" orient="horz" pos="395">
          <p15:clr>
            <a:srgbClr val="F26B43"/>
          </p15:clr>
        </p15:guide>
        <p15:guide id="59" orient="horz" pos="123">
          <p15:clr>
            <a:srgbClr val="F26B43"/>
          </p15:clr>
        </p15:guide>
        <p15:guide id="60" orient="horz" pos="1756">
          <p15:clr>
            <a:srgbClr val="F26B43"/>
          </p15:clr>
        </p15:guide>
        <p15:guide id="61" orient="horz" pos="2028">
          <p15:clr>
            <a:srgbClr val="F26B43"/>
          </p15:clr>
        </p15:guide>
        <p15:guide id="62" orient="horz" pos="2436">
          <p15:clr>
            <a:srgbClr val="F26B43"/>
          </p15:clr>
        </p15:guide>
        <p15:guide id="63" orient="horz" pos="2845">
          <p15:clr>
            <a:srgbClr val="F26B43"/>
          </p15:clr>
        </p15:guide>
        <p15:guide id="64" orient="horz" pos="3117">
          <p15:clr>
            <a:srgbClr val="F26B43"/>
          </p15:clr>
        </p15:guide>
        <p15:guide id="65" orient="horz" pos="1620">
          <p15:clr>
            <a:srgbClr val="F26B43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 bwMode="gray">
          <a:xfrm>
            <a:off x="623147" y="2997202"/>
            <a:ext cx="8534400" cy="1965399"/>
          </a:xfrm>
        </p:spPr>
        <p:txBody>
          <a:bodyPr wrap="square" bIns="72000"/>
          <a:lstStyle>
            <a:lvl1pPr algn="l">
              <a:lnSpc>
                <a:spcPct val="90000"/>
              </a:lnSpc>
              <a:defRPr sz="4400" baseline="0"/>
            </a:lvl1pPr>
          </a:lstStyle>
          <a:p>
            <a:r>
              <a:rPr lang="de-DE" dirty="0"/>
              <a:t>Präsentationstitel</a:t>
            </a:r>
            <a:br>
              <a:rPr lang="de-DE" dirty="0"/>
            </a:br>
            <a:r>
              <a:rPr lang="de-DE" dirty="0"/>
              <a:t>- max. 3 Zeilen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 hasCustomPrompt="1"/>
          </p:nvPr>
        </p:nvSpPr>
        <p:spPr bwMode="gray">
          <a:xfrm>
            <a:off x="623147" y="4972757"/>
            <a:ext cx="8534400" cy="666043"/>
          </a:xfrm>
        </p:spPr>
        <p:txBody>
          <a:bodyPr vert="horz" lIns="0" tIns="144000" rIns="0" bIns="0" rtlCol="0">
            <a:noAutofit/>
          </a:bodyPr>
          <a:lstStyle>
            <a:lvl1pPr>
              <a:defRPr lang="de-DE" sz="1800" i="1" dirty="0">
                <a:solidFill>
                  <a:srgbClr val="39343A"/>
                </a:solidFill>
                <a:latin typeface="VilleroyBoch" pitchFamily="50" charset="0"/>
              </a:defRPr>
            </a:lvl1pPr>
          </a:lstStyle>
          <a:p>
            <a:pPr marR="0" lvl="0" fontAlgn="auto">
              <a:lnSpc>
                <a:spcPct val="100000"/>
              </a:lnSpc>
              <a:buClrTx/>
              <a:buSzTx/>
              <a:tabLst/>
            </a:pPr>
            <a:r>
              <a:rPr lang="de-DE" i="1" dirty="0">
                <a:solidFill>
                  <a:srgbClr val="39343A"/>
                </a:solidFill>
                <a:latin typeface="VilleroyBoch" pitchFamily="50" charset="0"/>
              </a:rPr>
              <a:t>Sprecher, Datum, Ort</a:t>
            </a:r>
          </a:p>
        </p:txBody>
      </p:sp>
      <p:cxnSp>
        <p:nvCxnSpPr>
          <p:cNvPr id="7" name="Gerade Verbindung 6"/>
          <p:cNvCxnSpPr/>
          <p:nvPr userDrawn="1"/>
        </p:nvCxnSpPr>
        <p:spPr bwMode="gray">
          <a:xfrm>
            <a:off x="623147" y="4972759"/>
            <a:ext cx="85344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4" name="Gruppieren 113"/>
          <p:cNvGrpSpPr/>
          <p:nvPr userDrawn="1"/>
        </p:nvGrpSpPr>
        <p:grpSpPr>
          <a:xfrm>
            <a:off x="-127100" y="-97740"/>
            <a:ext cx="12457920" cy="7072240"/>
            <a:chOff x="-95325" y="-97740"/>
            <a:chExt cx="9343440" cy="7072240"/>
          </a:xfrm>
        </p:grpSpPr>
        <p:grpSp>
          <p:nvGrpSpPr>
            <p:cNvPr id="115" name="Gruppieren 114"/>
            <p:cNvGrpSpPr/>
            <p:nvPr userDrawn="1"/>
          </p:nvGrpSpPr>
          <p:grpSpPr>
            <a:xfrm>
              <a:off x="-95325" y="1255616"/>
              <a:ext cx="72000" cy="4967994"/>
              <a:chOff x="-95325" y="1255616"/>
              <a:chExt cx="72000" cy="4967994"/>
            </a:xfrm>
          </p:grpSpPr>
          <p:cxnSp>
            <p:nvCxnSpPr>
              <p:cNvPr id="145" name="Gerade Verbindung 144"/>
              <p:cNvCxnSpPr/>
              <p:nvPr userDrawn="1"/>
            </p:nvCxnSpPr>
            <p:spPr bwMode="gray">
              <a:xfrm>
                <a:off x="-95325" y="125561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Gerade Verbindung 145"/>
              <p:cNvCxnSpPr/>
              <p:nvPr userDrawn="1"/>
            </p:nvCxnSpPr>
            <p:spPr bwMode="gray">
              <a:xfrm>
                <a:off x="-95325" y="277330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Gerade Verbindung 146"/>
              <p:cNvCxnSpPr/>
              <p:nvPr userDrawn="1"/>
            </p:nvCxnSpPr>
            <p:spPr bwMode="gray">
              <a:xfrm>
                <a:off x="-95325" y="298666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Gerade Verbindung 147"/>
              <p:cNvCxnSpPr/>
              <p:nvPr userDrawn="1"/>
            </p:nvCxnSpPr>
            <p:spPr bwMode="gray">
              <a:xfrm>
                <a:off x="-95325" y="449998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Gerade Verbindung 148"/>
              <p:cNvCxnSpPr/>
              <p:nvPr userDrawn="1"/>
            </p:nvCxnSpPr>
            <p:spPr bwMode="gray">
              <a:xfrm>
                <a:off x="-95325" y="471334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Gerade Verbindung 149"/>
              <p:cNvCxnSpPr/>
              <p:nvPr userDrawn="1"/>
            </p:nvCxnSpPr>
            <p:spPr bwMode="gray">
              <a:xfrm>
                <a:off x="-95325" y="622361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6" name="Gruppieren 115"/>
            <p:cNvGrpSpPr/>
            <p:nvPr userDrawn="1"/>
          </p:nvGrpSpPr>
          <p:grpSpPr bwMode="gray">
            <a:xfrm>
              <a:off x="467360" y="-97740"/>
              <a:ext cx="8207484" cy="72000"/>
              <a:chOff x="467360" y="-97740"/>
              <a:chExt cx="8207484" cy="72000"/>
            </a:xfrm>
          </p:grpSpPr>
          <p:grpSp>
            <p:nvGrpSpPr>
              <p:cNvPr id="135" name="Gruppieren 134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43" name="Gerade Verbindung 142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Gerade Verbindung 143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36" name="Gerade Verbindung 135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Gerade Verbindung 136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Gerade Verbindung 137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Gerade Verbindung 138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40" name="Gruppieren 139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41" name="Gerade Verbindung 140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2" name="Gerade Verbindung 141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17" name="Gruppieren 116"/>
            <p:cNvGrpSpPr/>
            <p:nvPr userDrawn="1"/>
          </p:nvGrpSpPr>
          <p:grpSpPr bwMode="gray">
            <a:xfrm>
              <a:off x="467360" y="6902500"/>
              <a:ext cx="8207484" cy="72000"/>
              <a:chOff x="467360" y="-97740"/>
              <a:chExt cx="8207484" cy="72000"/>
            </a:xfrm>
          </p:grpSpPr>
          <p:grpSp>
            <p:nvGrpSpPr>
              <p:cNvPr id="125" name="Gruppieren 124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33" name="Gerade Verbindung 132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4" name="Gerade Verbindung 133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26" name="Gerade Verbindung 125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Gerade Verbindung 126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Gerade Verbindung 127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Gerade Verbindung 128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30" name="Gruppieren 129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31" name="Gerade Verbindung 130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2" name="Gerade Verbindung 131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18" name="Gruppieren 117"/>
            <p:cNvGrpSpPr/>
            <p:nvPr userDrawn="1"/>
          </p:nvGrpSpPr>
          <p:grpSpPr>
            <a:xfrm>
              <a:off x="9176115" y="1255616"/>
              <a:ext cx="72000" cy="4967994"/>
              <a:chOff x="-95325" y="1255616"/>
              <a:chExt cx="72000" cy="4967994"/>
            </a:xfrm>
          </p:grpSpPr>
          <p:cxnSp>
            <p:nvCxnSpPr>
              <p:cNvPr id="119" name="Gerade Verbindung 118"/>
              <p:cNvCxnSpPr/>
              <p:nvPr userDrawn="1"/>
            </p:nvCxnSpPr>
            <p:spPr bwMode="gray">
              <a:xfrm>
                <a:off x="-95325" y="125561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Gerade Verbindung 119"/>
              <p:cNvCxnSpPr/>
              <p:nvPr userDrawn="1"/>
            </p:nvCxnSpPr>
            <p:spPr bwMode="gray">
              <a:xfrm>
                <a:off x="-95325" y="277330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Gerade Verbindung 120"/>
              <p:cNvCxnSpPr/>
              <p:nvPr userDrawn="1"/>
            </p:nvCxnSpPr>
            <p:spPr bwMode="gray">
              <a:xfrm>
                <a:off x="-95325" y="298666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Gerade Verbindung 121"/>
              <p:cNvCxnSpPr/>
              <p:nvPr userDrawn="1"/>
            </p:nvCxnSpPr>
            <p:spPr bwMode="gray">
              <a:xfrm>
                <a:off x="-95325" y="449998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Gerade Verbindung 122"/>
              <p:cNvCxnSpPr/>
              <p:nvPr userDrawn="1"/>
            </p:nvCxnSpPr>
            <p:spPr bwMode="gray">
              <a:xfrm>
                <a:off x="-95325" y="471334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Gerade Verbindung 123"/>
              <p:cNvCxnSpPr/>
              <p:nvPr userDrawn="1"/>
            </p:nvCxnSpPr>
            <p:spPr bwMode="gray">
              <a:xfrm>
                <a:off x="-95325" y="622361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4" name="Gruppieren 80">
            <a:extLst>
              <a:ext uri="{FF2B5EF4-FFF2-40B4-BE49-F238E27FC236}">
                <a16:creationId xmlns:a16="http://schemas.microsoft.com/office/drawing/2014/main" id="{FFE0B2F5-0559-4577-BC80-60E59D3FEEFC}"/>
              </a:ext>
            </a:extLst>
          </p:cNvPr>
          <p:cNvGrpSpPr>
            <a:grpSpLocks/>
          </p:cNvGrpSpPr>
          <p:nvPr userDrawn="1"/>
        </p:nvGrpSpPr>
        <p:grpSpPr bwMode="gray">
          <a:xfrm>
            <a:off x="10270315" y="1"/>
            <a:ext cx="1296144" cy="722332"/>
            <a:chOff x="7689230" y="-1"/>
            <a:chExt cx="985613" cy="549275"/>
          </a:xfrm>
        </p:grpSpPr>
        <p:sp>
          <p:nvSpPr>
            <p:cNvPr id="75" name="Rechteck 81">
              <a:extLst>
                <a:ext uri="{FF2B5EF4-FFF2-40B4-BE49-F238E27FC236}">
                  <a16:creationId xmlns:a16="http://schemas.microsoft.com/office/drawing/2014/main" id="{8D52518F-6647-4FD4-80B3-1B3C68823A45}"/>
                </a:ext>
              </a:extLst>
            </p:cNvPr>
            <p:cNvSpPr/>
            <p:nvPr userDrawn="1"/>
          </p:nvSpPr>
          <p:spPr bwMode="gray">
            <a:xfrm>
              <a:off x="7689230" y="-1"/>
              <a:ext cx="985613" cy="549275"/>
            </a:xfrm>
            <a:prstGeom prst="rect">
              <a:avLst/>
            </a:prstGeom>
            <a:solidFill>
              <a:schemeClr val="accent1"/>
            </a:solidFill>
          </p:spPr>
          <p:txBody>
            <a:bodyPr rot="0" spcFirstLastPara="0" vertOverflow="overflow" horzOverflow="overflow" vert="horz" wrap="square" lIns="72000" tIns="36000" rIns="72000" bIns="3600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indent="0" algn="ctr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  <a:buFont typeface="Arial" panose="020B0604020202020204" pitchFamily="34" charset="0"/>
                <a:buNone/>
              </a:pPr>
              <a:endParaRPr lang="de-DE" sz="1600" i="1" dirty="0" err="1">
                <a:solidFill>
                  <a:schemeClr val="bg1"/>
                </a:solidFill>
              </a:endParaRPr>
            </a:p>
          </p:txBody>
        </p:sp>
        <p:grpSp>
          <p:nvGrpSpPr>
            <p:cNvPr id="76" name="Gruppieren 83">
              <a:extLst>
                <a:ext uri="{FF2B5EF4-FFF2-40B4-BE49-F238E27FC236}">
                  <a16:creationId xmlns:a16="http://schemas.microsoft.com/office/drawing/2014/main" id="{526029A1-0A8D-47A3-8EC7-88EF49D716EC}"/>
                </a:ext>
              </a:extLst>
            </p:cNvPr>
            <p:cNvGrpSpPr/>
            <p:nvPr userDrawn="1"/>
          </p:nvGrpSpPr>
          <p:grpSpPr bwMode="gray">
            <a:xfrm>
              <a:off x="7790156" y="76745"/>
              <a:ext cx="783761" cy="395783"/>
              <a:chOff x="9221788" y="1354138"/>
              <a:chExt cx="1116013" cy="563563"/>
            </a:xfrm>
          </p:grpSpPr>
          <p:sp>
            <p:nvSpPr>
              <p:cNvPr id="77" name="Freeform 7">
                <a:extLst>
                  <a:ext uri="{FF2B5EF4-FFF2-40B4-BE49-F238E27FC236}">
                    <a16:creationId xmlns:a16="http://schemas.microsoft.com/office/drawing/2014/main" id="{F66810CF-2489-4333-8260-DFB17F46D754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601200" y="1544638"/>
                <a:ext cx="357188" cy="23813"/>
              </a:xfrm>
              <a:custGeom>
                <a:avLst/>
                <a:gdLst>
                  <a:gd name="T0" fmla="*/ 4 w 1122"/>
                  <a:gd name="T1" fmla="*/ 0 h 74"/>
                  <a:gd name="T2" fmla="*/ 141 w 1122"/>
                  <a:gd name="T3" fmla="*/ 20 h 74"/>
                  <a:gd name="T4" fmla="*/ 279 w 1122"/>
                  <a:gd name="T5" fmla="*/ 35 h 74"/>
                  <a:gd name="T6" fmla="*/ 420 w 1122"/>
                  <a:gd name="T7" fmla="*/ 45 h 74"/>
                  <a:gd name="T8" fmla="*/ 561 w 1122"/>
                  <a:gd name="T9" fmla="*/ 47 h 74"/>
                  <a:gd name="T10" fmla="*/ 704 w 1122"/>
                  <a:gd name="T11" fmla="*/ 45 h 74"/>
                  <a:gd name="T12" fmla="*/ 844 w 1122"/>
                  <a:gd name="T13" fmla="*/ 35 h 74"/>
                  <a:gd name="T14" fmla="*/ 983 w 1122"/>
                  <a:gd name="T15" fmla="*/ 20 h 74"/>
                  <a:gd name="T16" fmla="*/ 1120 w 1122"/>
                  <a:gd name="T17" fmla="*/ 0 h 74"/>
                  <a:gd name="T18" fmla="*/ 1122 w 1122"/>
                  <a:gd name="T19" fmla="*/ 14 h 74"/>
                  <a:gd name="T20" fmla="*/ 1013 w 1122"/>
                  <a:gd name="T21" fmla="*/ 35 h 74"/>
                  <a:gd name="T22" fmla="*/ 902 w 1122"/>
                  <a:gd name="T23" fmla="*/ 51 h 74"/>
                  <a:gd name="T24" fmla="*/ 790 w 1122"/>
                  <a:gd name="T25" fmla="*/ 64 h 74"/>
                  <a:gd name="T26" fmla="*/ 677 w 1122"/>
                  <a:gd name="T27" fmla="*/ 71 h 74"/>
                  <a:gd name="T28" fmla="*/ 561 w 1122"/>
                  <a:gd name="T29" fmla="*/ 74 h 74"/>
                  <a:gd name="T30" fmla="*/ 447 w 1122"/>
                  <a:gd name="T31" fmla="*/ 71 h 74"/>
                  <a:gd name="T32" fmla="*/ 333 w 1122"/>
                  <a:gd name="T33" fmla="*/ 64 h 74"/>
                  <a:gd name="T34" fmla="*/ 221 w 1122"/>
                  <a:gd name="T35" fmla="*/ 51 h 74"/>
                  <a:gd name="T36" fmla="*/ 111 w 1122"/>
                  <a:gd name="T37" fmla="*/ 35 h 74"/>
                  <a:gd name="T38" fmla="*/ 0 w 1122"/>
                  <a:gd name="T39" fmla="*/ 14 h 74"/>
                  <a:gd name="T40" fmla="*/ 4 w 1122"/>
                  <a:gd name="T4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22" h="74">
                    <a:moveTo>
                      <a:pt x="4" y="0"/>
                    </a:moveTo>
                    <a:lnTo>
                      <a:pt x="141" y="20"/>
                    </a:lnTo>
                    <a:lnTo>
                      <a:pt x="279" y="35"/>
                    </a:lnTo>
                    <a:lnTo>
                      <a:pt x="420" y="45"/>
                    </a:lnTo>
                    <a:lnTo>
                      <a:pt x="561" y="47"/>
                    </a:lnTo>
                    <a:lnTo>
                      <a:pt x="704" y="45"/>
                    </a:lnTo>
                    <a:lnTo>
                      <a:pt x="844" y="35"/>
                    </a:lnTo>
                    <a:lnTo>
                      <a:pt x="983" y="20"/>
                    </a:lnTo>
                    <a:lnTo>
                      <a:pt x="1120" y="0"/>
                    </a:lnTo>
                    <a:lnTo>
                      <a:pt x="1122" y="14"/>
                    </a:lnTo>
                    <a:lnTo>
                      <a:pt x="1013" y="35"/>
                    </a:lnTo>
                    <a:lnTo>
                      <a:pt x="902" y="51"/>
                    </a:lnTo>
                    <a:lnTo>
                      <a:pt x="790" y="64"/>
                    </a:lnTo>
                    <a:lnTo>
                      <a:pt x="677" y="71"/>
                    </a:lnTo>
                    <a:lnTo>
                      <a:pt x="561" y="74"/>
                    </a:lnTo>
                    <a:lnTo>
                      <a:pt x="447" y="71"/>
                    </a:lnTo>
                    <a:lnTo>
                      <a:pt x="333" y="64"/>
                    </a:lnTo>
                    <a:lnTo>
                      <a:pt x="221" y="51"/>
                    </a:lnTo>
                    <a:lnTo>
                      <a:pt x="111" y="35"/>
                    </a:lnTo>
                    <a:lnTo>
                      <a:pt x="0" y="14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78" name="Freeform 8">
                <a:extLst>
                  <a:ext uri="{FF2B5EF4-FFF2-40B4-BE49-F238E27FC236}">
                    <a16:creationId xmlns:a16="http://schemas.microsoft.com/office/drawing/2014/main" id="{4515CEFD-D97E-4D0D-8F9A-A0518CA23BCE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526588" y="1568451"/>
                <a:ext cx="506413" cy="30163"/>
              </a:xfrm>
              <a:custGeom>
                <a:avLst/>
                <a:gdLst>
                  <a:gd name="T0" fmla="*/ 1591 w 1591"/>
                  <a:gd name="T1" fmla="*/ 15 h 99"/>
                  <a:gd name="T2" fmla="*/ 1462 w 1591"/>
                  <a:gd name="T3" fmla="*/ 40 h 99"/>
                  <a:gd name="T4" fmla="*/ 1332 w 1591"/>
                  <a:gd name="T5" fmla="*/ 61 h 99"/>
                  <a:gd name="T6" fmla="*/ 1199 w 1591"/>
                  <a:gd name="T7" fmla="*/ 78 h 99"/>
                  <a:gd name="T8" fmla="*/ 1066 w 1591"/>
                  <a:gd name="T9" fmla="*/ 89 h 99"/>
                  <a:gd name="T10" fmla="*/ 931 w 1591"/>
                  <a:gd name="T11" fmla="*/ 97 h 99"/>
                  <a:gd name="T12" fmla="*/ 795 w 1591"/>
                  <a:gd name="T13" fmla="*/ 99 h 99"/>
                  <a:gd name="T14" fmla="*/ 660 w 1591"/>
                  <a:gd name="T15" fmla="*/ 97 h 99"/>
                  <a:gd name="T16" fmla="*/ 525 w 1591"/>
                  <a:gd name="T17" fmla="*/ 89 h 99"/>
                  <a:gd name="T18" fmla="*/ 392 w 1591"/>
                  <a:gd name="T19" fmla="*/ 78 h 99"/>
                  <a:gd name="T20" fmla="*/ 260 w 1591"/>
                  <a:gd name="T21" fmla="*/ 61 h 99"/>
                  <a:gd name="T22" fmla="*/ 130 w 1591"/>
                  <a:gd name="T23" fmla="*/ 40 h 99"/>
                  <a:gd name="T24" fmla="*/ 0 w 1591"/>
                  <a:gd name="T25" fmla="*/ 15 h 99"/>
                  <a:gd name="T26" fmla="*/ 4 w 1591"/>
                  <a:gd name="T27" fmla="*/ 0 h 99"/>
                  <a:gd name="T28" fmla="*/ 159 w 1591"/>
                  <a:gd name="T29" fmla="*/ 26 h 99"/>
                  <a:gd name="T30" fmla="*/ 315 w 1591"/>
                  <a:gd name="T31" fmla="*/ 46 h 99"/>
                  <a:gd name="T32" fmla="*/ 474 w 1591"/>
                  <a:gd name="T33" fmla="*/ 61 h 99"/>
                  <a:gd name="T34" fmla="*/ 634 w 1591"/>
                  <a:gd name="T35" fmla="*/ 70 h 99"/>
                  <a:gd name="T36" fmla="*/ 795 w 1591"/>
                  <a:gd name="T37" fmla="*/ 73 h 99"/>
                  <a:gd name="T38" fmla="*/ 957 w 1591"/>
                  <a:gd name="T39" fmla="*/ 70 h 99"/>
                  <a:gd name="T40" fmla="*/ 1117 w 1591"/>
                  <a:gd name="T41" fmla="*/ 61 h 99"/>
                  <a:gd name="T42" fmla="*/ 1276 w 1591"/>
                  <a:gd name="T43" fmla="*/ 46 h 99"/>
                  <a:gd name="T44" fmla="*/ 1433 w 1591"/>
                  <a:gd name="T45" fmla="*/ 26 h 99"/>
                  <a:gd name="T46" fmla="*/ 1587 w 1591"/>
                  <a:gd name="T47" fmla="*/ 0 h 99"/>
                  <a:gd name="T48" fmla="*/ 1591 w 1591"/>
                  <a:gd name="T49" fmla="*/ 15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91" h="99">
                    <a:moveTo>
                      <a:pt x="1591" y="15"/>
                    </a:moveTo>
                    <a:lnTo>
                      <a:pt x="1462" y="40"/>
                    </a:lnTo>
                    <a:lnTo>
                      <a:pt x="1332" y="61"/>
                    </a:lnTo>
                    <a:lnTo>
                      <a:pt x="1199" y="78"/>
                    </a:lnTo>
                    <a:lnTo>
                      <a:pt x="1066" y="89"/>
                    </a:lnTo>
                    <a:lnTo>
                      <a:pt x="931" y="97"/>
                    </a:lnTo>
                    <a:lnTo>
                      <a:pt x="795" y="99"/>
                    </a:lnTo>
                    <a:lnTo>
                      <a:pt x="660" y="97"/>
                    </a:lnTo>
                    <a:lnTo>
                      <a:pt x="525" y="89"/>
                    </a:lnTo>
                    <a:lnTo>
                      <a:pt x="392" y="78"/>
                    </a:lnTo>
                    <a:lnTo>
                      <a:pt x="260" y="61"/>
                    </a:lnTo>
                    <a:lnTo>
                      <a:pt x="130" y="40"/>
                    </a:lnTo>
                    <a:lnTo>
                      <a:pt x="0" y="15"/>
                    </a:lnTo>
                    <a:lnTo>
                      <a:pt x="4" y="0"/>
                    </a:lnTo>
                    <a:lnTo>
                      <a:pt x="159" y="26"/>
                    </a:lnTo>
                    <a:lnTo>
                      <a:pt x="315" y="46"/>
                    </a:lnTo>
                    <a:lnTo>
                      <a:pt x="474" y="61"/>
                    </a:lnTo>
                    <a:lnTo>
                      <a:pt x="634" y="70"/>
                    </a:lnTo>
                    <a:lnTo>
                      <a:pt x="795" y="73"/>
                    </a:lnTo>
                    <a:lnTo>
                      <a:pt x="957" y="70"/>
                    </a:lnTo>
                    <a:lnTo>
                      <a:pt x="1117" y="61"/>
                    </a:lnTo>
                    <a:lnTo>
                      <a:pt x="1276" y="46"/>
                    </a:lnTo>
                    <a:lnTo>
                      <a:pt x="1433" y="26"/>
                    </a:lnTo>
                    <a:lnTo>
                      <a:pt x="1587" y="0"/>
                    </a:lnTo>
                    <a:lnTo>
                      <a:pt x="1591" y="1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79" name="Freeform 9">
                <a:extLst>
                  <a:ext uri="{FF2B5EF4-FFF2-40B4-BE49-F238E27FC236}">
                    <a16:creationId xmlns:a16="http://schemas.microsoft.com/office/drawing/2014/main" id="{A94F3CB0-DE32-4847-935D-F95F6BAEF72F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672638" y="1522413"/>
                <a:ext cx="214313" cy="14288"/>
              </a:xfrm>
              <a:custGeom>
                <a:avLst/>
                <a:gdLst>
                  <a:gd name="T0" fmla="*/ 671 w 671"/>
                  <a:gd name="T1" fmla="*/ 14 h 47"/>
                  <a:gd name="T2" fmla="*/ 589 w 671"/>
                  <a:gd name="T3" fmla="*/ 28 h 47"/>
                  <a:gd name="T4" fmla="*/ 506 w 671"/>
                  <a:gd name="T5" fmla="*/ 39 h 47"/>
                  <a:gd name="T6" fmla="*/ 422 w 671"/>
                  <a:gd name="T7" fmla="*/ 45 h 47"/>
                  <a:gd name="T8" fmla="*/ 335 w 671"/>
                  <a:gd name="T9" fmla="*/ 47 h 47"/>
                  <a:gd name="T10" fmla="*/ 250 w 671"/>
                  <a:gd name="T11" fmla="*/ 45 h 47"/>
                  <a:gd name="T12" fmla="*/ 165 w 671"/>
                  <a:gd name="T13" fmla="*/ 39 h 47"/>
                  <a:gd name="T14" fmla="*/ 82 w 671"/>
                  <a:gd name="T15" fmla="*/ 28 h 47"/>
                  <a:gd name="T16" fmla="*/ 0 w 671"/>
                  <a:gd name="T17" fmla="*/ 14 h 47"/>
                  <a:gd name="T18" fmla="*/ 2 w 671"/>
                  <a:gd name="T19" fmla="*/ 0 h 47"/>
                  <a:gd name="T20" fmla="*/ 112 w 671"/>
                  <a:gd name="T21" fmla="*/ 12 h 47"/>
                  <a:gd name="T22" fmla="*/ 223 w 671"/>
                  <a:gd name="T23" fmla="*/ 19 h 47"/>
                  <a:gd name="T24" fmla="*/ 335 w 671"/>
                  <a:gd name="T25" fmla="*/ 21 h 47"/>
                  <a:gd name="T26" fmla="*/ 448 w 671"/>
                  <a:gd name="T27" fmla="*/ 19 h 47"/>
                  <a:gd name="T28" fmla="*/ 559 w 671"/>
                  <a:gd name="T29" fmla="*/ 12 h 47"/>
                  <a:gd name="T30" fmla="*/ 669 w 671"/>
                  <a:gd name="T31" fmla="*/ 0 h 47"/>
                  <a:gd name="T32" fmla="*/ 671 w 671"/>
                  <a:gd name="T33" fmla="*/ 14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71" h="47">
                    <a:moveTo>
                      <a:pt x="671" y="14"/>
                    </a:moveTo>
                    <a:lnTo>
                      <a:pt x="589" y="28"/>
                    </a:lnTo>
                    <a:lnTo>
                      <a:pt x="506" y="39"/>
                    </a:lnTo>
                    <a:lnTo>
                      <a:pt x="422" y="45"/>
                    </a:lnTo>
                    <a:lnTo>
                      <a:pt x="335" y="47"/>
                    </a:lnTo>
                    <a:lnTo>
                      <a:pt x="250" y="45"/>
                    </a:lnTo>
                    <a:lnTo>
                      <a:pt x="165" y="39"/>
                    </a:lnTo>
                    <a:lnTo>
                      <a:pt x="82" y="28"/>
                    </a:lnTo>
                    <a:lnTo>
                      <a:pt x="0" y="14"/>
                    </a:lnTo>
                    <a:lnTo>
                      <a:pt x="2" y="0"/>
                    </a:lnTo>
                    <a:lnTo>
                      <a:pt x="112" y="12"/>
                    </a:lnTo>
                    <a:lnTo>
                      <a:pt x="223" y="19"/>
                    </a:lnTo>
                    <a:lnTo>
                      <a:pt x="335" y="21"/>
                    </a:lnTo>
                    <a:lnTo>
                      <a:pt x="448" y="19"/>
                    </a:lnTo>
                    <a:lnTo>
                      <a:pt x="559" y="12"/>
                    </a:lnTo>
                    <a:lnTo>
                      <a:pt x="669" y="0"/>
                    </a:lnTo>
                    <a:lnTo>
                      <a:pt x="671" y="1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0" name="Freeform 10">
                <a:extLst>
                  <a:ext uri="{FF2B5EF4-FFF2-40B4-BE49-F238E27FC236}">
                    <a16:creationId xmlns:a16="http://schemas.microsoft.com/office/drawing/2014/main" id="{5D4737C4-E3BE-4DBA-8A0D-2BA9FDA75EC3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32963" y="1368426"/>
                <a:ext cx="74613" cy="133350"/>
              </a:xfrm>
              <a:custGeom>
                <a:avLst/>
                <a:gdLst>
                  <a:gd name="T0" fmla="*/ 0 w 238"/>
                  <a:gd name="T1" fmla="*/ 136 h 422"/>
                  <a:gd name="T2" fmla="*/ 3 w 238"/>
                  <a:gd name="T3" fmla="*/ 106 h 422"/>
                  <a:gd name="T4" fmla="*/ 9 w 238"/>
                  <a:gd name="T5" fmla="*/ 79 h 422"/>
                  <a:gd name="T6" fmla="*/ 20 w 238"/>
                  <a:gd name="T7" fmla="*/ 56 h 422"/>
                  <a:gd name="T8" fmla="*/ 35 w 238"/>
                  <a:gd name="T9" fmla="*/ 36 h 422"/>
                  <a:gd name="T10" fmla="*/ 52 w 238"/>
                  <a:gd name="T11" fmla="*/ 21 h 422"/>
                  <a:gd name="T12" fmla="*/ 73 w 238"/>
                  <a:gd name="T13" fmla="*/ 9 h 422"/>
                  <a:gd name="T14" fmla="*/ 96 w 238"/>
                  <a:gd name="T15" fmla="*/ 3 h 422"/>
                  <a:gd name="T16" fmla="*/ 120 w 238"/>
                  <a:gd name="T17" fmla="*/ 0 h 422"/>
                  <a:gd name="T18" fmla="*/ 144 w 238"/>
                  <a:gd name="T19" fmla="*/ 3 h 422"/>
                  <a:gd name="T20" fmla="*/ 166 w 238"/>
                  <a:gd name="T21" fmla="*/ 9 h 422"/>
                  <a:gd name="T22" fmla="*/ 186 w 238"/>
                  <a:gd name="T23" fmla="*/ 20 h 422"/>
                  <a:gd name="T24" fmla="*/ 203 w 238"/>
                  <a:gd name="T25" fmla="*/ 34 h 422"/>
                  <a:gd name="T26" fmla="*/ 217 w 238"/>
                  <a:gd name="T27" fmla="*/ 52 h 422"/>
                  <a:gd name="T28" fmla="*/ 228 w 238"/>
                  <a:gd name="T29" fmla="*/ 73 h 422"/>
                  <a:gd name="T30" fmla="*/ 236 w 238"/>
                  <a:gd name="T31" fmla="*/ 96 h 422"/>
                  <a:gd name="T32" fmla="*/ 238 w 238"/>
                  <a:gd name="T33" fmla="*/ 120 h 422"/>
                  <a:gd name="T34" fmla="*/ 230 w 238"/>
                  <a:gd name="T35" fmla="*/ 120 h 422"/>
                  <a:gd name="T36" fmla="*/ 228 w 238"/>
                  <a:gd name="T37" fmla="*/ 98 h 422"/>
                  <a:gd name="T38" fmla="*/ 221 w 238"/>
                  <a:gd name="T39" fmla="*/ 76 h 422"/>
                  <a:gd name="T40" fmla="*/ 210 w 238"/>
                  <a:gd name="T41" fmla="*/ 58 h 422"/>
                  <a:gd name="T42" fmla="*/ 195 w 238"/>
                  <a:gd name="T43" fmla="*/ 43 h 422"/>
                  <a:gd name="T44" fmla="*/ 176 w 238"/>
                  <a:gd name="T45" fmla="*/ 32 h 422"/>
                  <a:gd name="T46" fmla="*/ 156 w 238"/>
                  <a:gd name="T47" fmla="*/ 24 h 422"/>
                  <a:gd name="T48" fmla="*/ 134 w 238"/>
                  <a:gd name="T49" fmla="*/ 22 h 422"/>
                  <a:gd name="T50" fmla="*/ 114 w 238"/>
                  <a:gd name="T51" fmla="*/ 23 h 422"/>
                  <a:gd name="T52" fmla="*/ 96 w 238"/>
                  <a:gd name="T53" fmla="*/ 30 h 422"/>
                  <a:gd name="T54" fmla="*/ 79 w 238"/>
                  <a:gd name="T55" fmla="*/ 38 h 422"/>
                  <a:gd name="T56" fmla="*/ 64 w 238"/>
                  <a:gd name="T57" fmla="*/ 51 h 422"/>
                  <a:gd name="T58" fmla="*/ 52 w 238"/>
                  <a:gd name="T59" fmla="*/ 69 h 422"/>
                  <a:gd name="T60" fmla="*/ 43 w 238"/>
                  <a:gd name="T61" fmla="*/ 88 h 422"/>
                  <a:gd name="T62" fmla="*/ 37 w 238"/>
                  <a:gd name="T63" fmla="*/ 111 h 422"/>
                  <a:gd name="T64" fmla="*/ 35 w 238"/>
                  <a:gd name="T65" fmla="*/ 137 h 422"/>
                  <a:gd name="T66" fmla="*/ 35 w 238"/>
                  <a:gd name="T67" fmla="*/ 422 h 422"/>
                  <a:gd name="T68" fmla="*/ 0 w 238"/>
                  <a:gd name="T69" fmla="*/ 422 h 422"/>
                  <a:gd name="T70" fmla="*/ 0 w 238"/>
                  <a:gd name="T71" fmla="*/ 136 h 4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38" h="422">
                    <a:moveTo>
                      <a:pt x="0" y="136"/>
                    </a:moveTo>
                    <a:lnTo>
                      <a:pt x="3" y="106"/>
                    </a:lnTo>
                    <a:lnTo>
                      <a:pt x="9" y="79"/>
                    </a:lnTo>
                    <a:lnTo>
                      <a:pt x="20" y="56"/>
                    </a:lnTo>
                    <a:lnTo>
                      <a:pt x="35" y="36"/>
                    </a:lnTo>
                    <a:lnTo>
                      <a:pt x="52" y="21"/>
                    </a:lnTo>
                    <a:lnTo>
                      <a:pt x="73" y="9"/>
                    </a:lnTo>
                    <a:lnTo>
                      <a:pt x="96" y="3"/>
                    </a:lnTo>
                    <a:lnTo>
                      <a:pt x="120" y="0"/>
                    </a:lnTo>
                    <a:lnTo>
                      <a:pt x="144" y="3"/>
                    </a:lnTo>
                    <a:lnTo>
                      <a:pt x="166" y="9"/>
                    </a:lnTo>
                    <a:lnTo>
                      <a:pt x="186" y="20"/>
                    </a:lnTo>
                    <a:lnTo>
                      <a:pt x="203" y="34"/>
                    </a:lnTo>
                    <a:lnTo>
                      <a:pt x="217" y="52"/>
                    </a:lnTo>
                    <a:lnTo>
                      <a:pt x="228" y="73"/>
                    </a:lnTo>
                    <a:lnTo>
                      <a:pt x="236" y="96"/>
                    </a:lnTo>
                    <a:lnTo>
                      <a:pt x="238" y="120"/>
                    </a:lnTo>
                    <a:lnTo>
                      <a:pt x="230" y="120"/>
                    </a:lnTo>
                    <a:lnTo>
                      <a:pt x="228" y="98"/>
                    </a:lnTo>
                    <a:lnTo>
                      <a:pt x="221" y="76"/>
                    </a:lnTo>
                    <a:lnTo>
                      <a:pt x="210" y="58"/>
                    </a:lnTo>
                    <a:lnTo>
                      <a:pt x="195" y="43"/>
                    </a:lnTo>
                    <a:lnTo>
                      <a:pt x="176" y="32"/>
                    </a:lnTo>
                    <a:lnTo>
                      <a:pt x="156" y="24"/>
                    </a:lnTo>
                    <a:lnTo>
                      <a:pt x="134" y="22"/>
                    </a:lnTo>
                    <a:lnTo>
                      <a:pt x="114" y="23"/>
                    </a:lnTo>
                    <a:lnTo>
                      <a:pt x="96" y="30"/>
                    </a:lnTo>
                    <a:lnTo>
                      <a:pt x="79" y="38"/>
                    </a:lnTo>
                    <a:lnTo>
                      <a:pt x="64" y="51"/>
                    </a:lnTo>
                    <a:lnTo>
                      <a:pt x="52" y="69"/>
                    </a:lnTo>
                    <a:lnTo>
                      <a:pt x="43" y="88"/>
                    </a:lnTo>
                    <a:lnTo>
                      <a:pt x="37" y="111"/>
                    </a:lnTo>
                    <a:lnTo>
                      <a:pt x="35" y="137"/>
                    </a:lnTo>
                    <a:lnTo>
                      <a:pt x="35" y="422"/>
                    </a:lnTo>
                    <a:lnTo>
                      <a:pt x="0" y="422"/>
                    </a:lnTo>
                    <a:lnTo>
                      <a:pt x="0" y="13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1" name="Freeform 11">
                <a:extLst>
                  <a:ext uri="{FF2B5EF4-FFF2-40B4-BE49-F238E27FC236}">
                    <a16:creationId xmlns:a16="http://schemas.microsoft.com/office/drawing/2014/main" id="{69FD69AB-A422-4AA3-87E3-41931CD28E47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31375" y="1354138"/>
                <a:ext cx="95250" cy="147638"/>
              </a:xfrm>
              <a:custGeom>
                <a:avLst/>
                <a:gdLst>
                  <a:gd name="T0" fmla="*/ 7 w 303"/>
                  <a:gd name="T1" fmla="*/ 88 h 467"/>
                  <a:gd name="T2" fmla="*/ 24 w 303"/>
                  <a:gd name="T3" fmla="*/ 66 h 467"/>
                  <a:gd name="T4" fmla="*/ 44 w 303"/>
                  <a:gd name="T5" fmla="*/ 48 h 467"/>
                  <a:gd name="T6" fmla="*/ 69 w 303"/>
                  <a:gd name="T7" fmla="*/ 35 h 467"/>
                  <a:gd name="T8" fmla="*/ 96 w 303"/>
                  <a:gd name="T9" fmla="*/ 26 h 467"/>
                  <a:gd name="T10" fmla="*/ 126 w 303"/>
                  <a:gd name="T11" fmla="*/ 23 h 467"/>
                  <a:gd name="T12" fmla="*/ 151 w 303"/>
                  <a:gd name="T13" fmla="*/ 25 h 467"/>
                  <a:gd name="T14" fmla="*/ 175 w 303"/>
                  <a:gd name="T15" fmla="*/ 32 h 467"/>
                  <a:gd name="T16" fmla="*/ 198 w 303"/>
                  <a:gd name="T17" fmla="*/ 41 h 467"/>
                  <a:gd name="T18" fmla="*/ 217 w 303"/>
                  <a:gd name="T19" fmla="*/ 55 h 467"/>
                  <a:gd name="T20" fmla="*/ 234 w 303"/>
                  <a:gd name="T21" fmla="*/ 74 h 467"/>
                  <a:gd name="T22" fmla="*/ 248 w 303"/>
                  <a:gd name="T23" fmla="*/ 95 h 467"/>
                  <a:gd name="T24" fmla="*/ 259 w 303"/>
                  <a:gd name="T25" fmla="*/ 120 h 467"/>
                  <a:gd name="T26" fmla="*/ 266 w 303"/>
                  <a:gd name="T27" fmla="*/ 149 h 467"/>
                  <a:gd name="T28" fmla="*/ 268 w 303"/>
                  <a:gd name="T29" fmla="*/ 181 h 467"/>
                  <a:gd name="T30" fmla="*/ 268 w 303"/>
                  <a:gd name="T31" fmla="*/ 467 h 467"/>
                  <a:gd name="T32" fmla="*/ 303 w 303"/>
                  <a:gd name="T33" fmla="*/ 467 h 467"/>
                  <a:gd name="T34" fmla="*/ 303 w 303"/>
                  <a:gd name="T35" fmla="*/ 178 h 467"/>
                  <a:gd name="T36" fmla="*/ 301 w 303"/>
                  <a:gd name="T37" fmla="*/ 146 h 467"/>
                  <a:gd name="T38" fmla="*/ 295 w 303"/>
                  <a:gd name="T39" fmla="*/ 117 h 467"/>
                  <a:gd name="T40" fmla="*/ 285 w 303"/>
                  <a:gd name="T41" fmla="*/ 90 h 467"/>
                  <a:gd name="T42" fmla="*/ 272 w 303"/>
                  <a:gd name="T43" fmla="*/ 67 h 467"/>
                  <a:gd name="T44" fmla="*/ 255 w 303"/>
                  <a:gd name="T45" fmla="*/ 47 h 467"/>
                  <a:gd name="T46" fmla="*/ 236 w 303"/>
                  <a:gd name="T47" fmla="*/ 31 h 467"/>
                  <a:gd name="T48" fmla="*/ 215 w 303"/>
                  <a:gd name="T49" fmla="*/ 18 h 467"/>
                  <a:gd name="T50" fmla="*/ 192 w 303"/>
                  <a:gd name="T51" fmla="*/ 8 h 467"/>
                  <a:gd name="T52" fmla="*/ 167 w 303"/>
                  <a:gd name="T53" fmla="*/ 3 h 467"/>
                  <a:gd name="T54" fmla="*/ 143 w 303"/>
                  <a:gd name="T55" fmla="*/ 0 h 467"/>
                  <a:gd name="T56" fmla="*/ 112 w 303"/>
                  <a:gd name="T57" fmla="*/ 3 h 467"/>
                  <a:gd name="T58" fmla="*/ 84 w 303"/>
                  <a:gd name="T59" fmla="*/ 11 h 467"/>
                  <a:gd name="T60" fmla="*/ 58 w 303"/>
                  <a:gd name="T61" fmla="*/ 24 h 467"/>
                  <a:gd name="T62" fmla="*/ 36 w 303"/>
                  <a:gd name="T63" fmla="*/ 40 h 467"/>
                  <a:gd name="T64" fmla="*/ 16 w 303"/>
                  <a:gd name="T65" fmla="*/ 61 h 467"/>
                  <a:gd name="T66" fmla="*/ 0 w 303"/>
                  <a:gd name="T67" fmla="*/ 85 h 467"/>
                  <a:gd name="T68" fmla="*/ 7 w 303"/>
                  <a:gd name="T69" fmla="*/ 88 h 4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03" h="467">
                    <a:moveTo>
                      <a:pt x="7" y="88"/>
                    </a:moveTo>
                    <a:lnTo>
                      <a:pt x="24" y="66"/>
                    </a:lnTo>
                    <a:lnTo>
                      <a:pt x="44" y="48"/>
                    </a:lnTo>
                    <a:lnTo>
                      <a:pt x="69" y="35"/>
                    </a:lnTo>
                    <a:lnTo>
                      <a:pt x="96" y="26"/>
                    </a:lnTo>
                    <a:lnTo>
                      <a:pt x="126" y="23"/>
                    </a:lnTo>
                    <a:lnTo>
                      <a:pt x="151" y="25"/>
                    </a:lnTo>
                    <a:lnTo>
                      <a:pt x="175" y="32"/>
                    </a:lnTo>
                    <a:lnTo>
                      <a:pt x="198" y="41"/>
                    </a:lnTo>
                    <a:lnTo>
                      <a:pt x="217" y="55"/>
                    </a:lnTo>
                    <a:lnTo>
                      <a:pt x="234" y="74"/>
                    </a:lnTo>
                    <a:lnTo>
                      <a:pt x="248" y="95"/>
                    </a:lnTo>
                    <a:lnTo>
                      <a:pt x="259" y="120"/>
                    </a:lnTo>
                    <a:lnTo>
                      <a:pt x="266" y="149"/>
                    </a:lnTo>
                    <a:lnTo>
                      <a:pt x="268" y="181"/>
                    </a:lnTo>
                    <a:lnTo>
                      <a:pt x="268" y="467"/>
                    </a:lnTo>
                    <a:lnTo>
                      <a:pt x="303" y="467"/>
                    </a:lnTo>
                    <a:lnTo>
                      <a:pt x="303" y="178"/>
                    </a:lnTo>
                    <a:lnTo>
                      <a:pt x="301" y="146"/>
                    </a:lnTo>
                    <a:lnTo>
                      <a:pt x="295" y="117"/>
                    </a:lnTo>
                    <a:lnTo>
                      <a:pt x="285" y="90"/>
                    </a:lnTo>
                    <a:lnTo>
                      <a:pt x="272" y="67"/>
                    </a:lnTo>
                    <a:lnTo>
                      <a:pt x="255" y="47"/>
                    </a:lnTo>
                    <a:lnTo>
                      <a:pt x="236" y="31"/>
                    </a:lnTo>
                    <a:lnTo>
                      <a:pt x="215" y="18"/>
                    </a:lnTo>
                    <a:lnTo>
                      <a:pt x="192" y="8"/>
                    </a:lnTo>
                    <a:lnTo>
                      <a:pt x="167" y="3"/>
                    </a:lnTo>
                    <a:lnTo>
                      <a:pt x="143" y="0"/>
                    </a:lnTo>
                    <a:lnTo>
                      <a:pt x="112" y="3"/>
                    </a:lnTo>
                    <a:lnTo>
                      <a:pt x="84" y="11"/>
                    </a:lnTo>
                    <a:lnTo>
                      <a:pt x="58" y="24"/>
                    </a:lnTo>
                    <a:lnTo>
                      <a:pt x="36" y="40"/>
                    </a:lnTo>
                    <a:lnTo>
                      <a:pt x="16" y="61"/>
                    </a:lnTo>
                    <a:lnTo>
                      <a:pt x="0" y="85"/>
                    </a:lnTo>
                    <a:lnTo>
                      <a:pt x="7" y="8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2" name="Freeform 12">
                <a:extLst>
                  <a:ext uri="{FF2B5EF4-FFF2-40B4-BE49-F238E27FC236}">
                    <a16:creationId xmlns:a16="http://schemas.microsoft.com/office/drawing/2014/main" id="{9DDF198F-6B2D-4266-AFB4-DFA91191B2A9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779000" y="1865313"/>
                <a:ext cx="38100" cy="50800"/>
              </a:xfrm>
              <a:custGeom>
                <a:avLst/>
                <a:gdLst>
                  <a:gd name="T0" fmla="*/ 13 w 122"/>
                  <a:gd name="T1" fmla="*/ 100 h 161"/>
                  <a:gd name="T2" fmla="*/ 71 w 122"/>
                  <a:gd name="T3" fmla="*/ 24 h 161"/>
                  <a:gd name="T4" fmla="*/ 71 w 122"/>
                  <a:gd name="T5" fmla="*/ 100 h 161"/>
                  <a:gd name="T6" fmla="*/ 13 w 122"/>
                  <a:gd name="T7" fmla="*/ 100 h 161"/>
                  <a:gd name="T8" fmla="*/ 0 w 122"/>
                  <a:gd name="T9" fmla="*/ 116 h 161"/>
                  <a:gd name="T10" fmla="*/ 71 w 122"/>
                  <a:gd name="T11" fmla="*/ 116 h 161"/>
                  <a:gd name="T12" fmla="*/ 71 w 122"/>
                  <a:gd name="T13" fmla="*/ 161 h 161"/>
                  <a:gd name="T14" fmla="*/ 96 w 122"/>
                  <a:gd name="T15" fmla="*/ 161 h 161"/>
                  <a:gd name="T16" fmla="*/ 96 w 122"/>
                  <a:gd name="T17" fmla="*/ 116 h 161"/>
                  <a:gd name="T18" fmla="*/ 122 w 122"/>
                  <a:gd name="T19" fmla="*/ 116 h 161"/>
                  <a:gd name="T20" fmla="*/ 122 w 122"/>
                  <a:gd name="T21" fmla="*/ 100 h 161"/>
                  <a:gd name="T22" fmla="*/ 96 w 122"/>
                  <a:gd name="T23" fmla="*/ 100 h 161"/>
                  <a:gd name="T24" fmla="*/ 96 w 122"/>
                  <a:gd name="T25" fmla="*/ 0 h 161"/>
                  <a:gd name="T26" fmla="*/ 81 w 122"/>
                  <a:gd name="T27" fmla="*/ 0 h 161"/>
                  <a:gd name="T28" fmla="*/ 0 w 122"/>
                  <a:gd name="T29" fmla="*/ 105 h 161"/>
                  <a:gd name="T30" fmla="*/ 0 w 122"/>
                  <a:gd name="T31" fmla="*/ 1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22" h="161">
                    <a:moveTo>
                      <a:pt x="13" y="100"/>
                    </a:moveTo>
                    <a:lnTo>
                      <a:pt x="71" y="24"/>
                    </a:lnTo>
                    <a:lnTo>
                      <a:pt x="71" y="100"/>
                    </a:lnTo>
                    <a:lnTo>
                      <a:pt x="13" y="100"/>
                    </a:lnTo>
                    <a:close/>
                    <a:moveTo>
                      <a:pt x="0" y="116"/>
                    </a:moveTo>
                    <a:lnTo>
                      <a:pt x="71" y="116"/>
                    </a:lnTo>
                    <a:lnTo>
                      <a:pt x="71" y="161"/>
                    </a:lnTo>
                    <a:lnTo>
                      <a:pt x="96" y="161"/>
                    </a:lnTo>
                    <a:lnTo>
                      <a:pt x="96" y="116"/>
                    </a:lnTo>
                    <a:lnTo>
                      <a:pt x="122" y="116"/>
                    </a:lnTo>
                    <a:lnTo>
                      <a:pt x="122" y="100"/>
                    </a:lnTo>
                    <a:lnTo>
                      <a:pt x="96" y="100"/>
                    </a:lnTo>
                    <a:lnTo>
                      <a:pt x="96" y="0"/>
                    </a:lnTo>
                    <a:lnTo>
                      <a:pt x="81" y="0"/>
                    </a:lnTo>
                    <a:lnTo>
                      <a:pt x="0" y="105"/>
                    </a:lnTo>
                    <a:lnTo>
                      <a:pt x="0" y="11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3" name="Freeform 13">
                <a:extLst>
                  <a:ext uri="{FF2B5EF4-FFF2-40B4-BE49-F238E27FC236}">
                    <a16:creationId xmlns:a16="http://schemas.microsoft.com/office/drawing/2014/main" id="{651F47DF-E084-4E9E-B6B5-4D1148EF84EF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842500" y="1865313"/>
                <a:ext cx="36513" cy="50800"/>
              </a:xfrm>
              <a:custGeom>
                <a:avLst/>
                <a:gdLst>
                  <a:gd name="T0" fmla="*/ 60 w 114"/>
                  <a:gd name="T1" fmla="*/ 62 h 160"/>
                  <a:gd name="T2" fmla="*/ 42 w 114"/>
                  <a:gd name="T3" fmla="*/ 54 h 160"/>
                  <a:gd name="T4" fmla="*/ 29 w 114"/>
                  <a:gd name="T5" fmla="*/ 41 h 160"/>
                  <a:gd name="T6" fmla="*/ 28 w 114"/>
                  <a:gd name="T7" fmla="*/ 22 h 160"/>
                  <a:gd name="T8" fmla="*/ 40 w 114"/>
                  <a:gd name="T9" fmla="*/ 10 h 160"/>
                  <a:gd name="T10" fmla="*/ 59 w 114"/>
                  <a:gd name="T11" fmla="*/ 6 h 160"/>
                  <a:gd name="T12" fmla="*/ 82 w 114"/>
                  <a:gd name="T13" fmla="*/ 13 h 160"/>
                  <a:gd name="T14" fmla="*/ 89 w 114"/>
                  <a:gd name="T15" fmla="*/ 32 h 160"/>
                  <a:gd name="T16" fmla="*/ 84 w 114"/>
                  <a:gd name="T17" fmla="*/ 52 h 160"/>
                  <a:gd name="T18" fmla="*/ 68 w 114"/>
                  <a:gd name="T19" fmla="*/ 66 h 160"/>
                  <a:gd name="T20" fmla="*/ 53 w 114"/>
                  <a:gd name="T21" fmla="*/ 85 h 160"/>
                  <a:gd name="T22" fmla="*/ 73 w 114"/>
                  <a:gd name="T23" fmla="*/ 95 h 160"/>
                  <a:gd name="T24" fmla="*/ 88 w 114"/>
                  <a:gd name="T25" fmla="*/ 110 h 160"/>
                  <a:gd name="T26" fmla="*/ 87 w 114"/>
                  <a:gd name="T27" fmla="*/ 134 h 160"/>
                  <a:gd name="T28" fmla="*/ 69 w 114"/>
                  <a:gd name="T29" fmla="*/ 152 h 160"/>
                  <a:gd name="T30" fmla="*/ 40 w 114"/>
                  <a:gd name="T31" fmla="*/ 152 h 160"/>
                  <a:gd name="T32" fmla="*/ 23 w 114"/>
                  <a:gd name="T33" fmla="*/ 134 h 160"/>
                  <a:gd name="T34" fmla="*/ 23 w 114"/>
                  <a:gd name="T35" fmla="*/ 105 h 160"/>
                  <a:gd name="T36" fmla="*/ 42 w 114"/>
                  <a:gd name="T37" fmla="*/ 81 h 160"/>
                  <a:gd name="T38" fmla="*/ 83 w 114"/>
                  <a:gd name="T39" fmla="*/ 63 h 160"/>
                  <a:gd name="T40" fmla="*/ 100 w 114"/>
                  <a:gd name="T41" fmla="*/ 51 h 160"/>
                  <a:gd name="T42" fmla="*/ 109 w 114"/>
                  <a:gd name="T43" fmla="*/ 33 h 160"/>
                  <a:gd name="T44" fmla="*/ 100 w 114"/>
                  <a:gd name="T45" fmla="*/ 15 h 160"/>
                  <a:gd name="T46" fmla="*/ 81 w 114"/>
                  <a:gd name="T47" fmla="*/ 4 h 160"/>
                  <a:gd name="T48" fmla="*/ 59 w 114"/>
                  <a:gd name="T49" fmla="*/ 0 h 160"/>
                  <a:gd name="T50" fmla="*/ 32 w 114"/>
                  <a:gd name="T51" fmla="*/ 4 h 160"/>
                  <a:gd name="T52" fmla="*/ 12 w 114"/>
                  <a:gd name="T53" fmla="*/ 17 h 160"/>
                  <a:gd name="T54" fmla="*/ 3 w 114"/>
                  <a:gd name="T55" fmla="*/ 38 h 160"/>
                  <a:gd name="T56" fmla="*/ 10 w 114"/>
                  <a:gd name="T57" fmla="*/ 59 h 160"/>
                  <a:gd name="T58" fmla="*/ 26 w 114"/>
                  <a:gd name="T59" fmla="*/ 72 h 160"/>
                  <a:gd name="T60" fmla="*/ 25 w 114"/>
                  <a:gd name="T61" fmla="*/ 84 h 160"/>
                  <a:gd name="T62" fmla="*/ 7 w 114"/>
                  <a:gd name="T63" fmla="*/ 99 h 160"/>
                  <a:gd name="T64" fmla="*/ 0 w 114"/>
                  <a:gd name="T65" fmla="*/ 120 h 160"/>
                  <a:gd name="T66" fmla="*/ 7 w 114"/>
                  <a:gd name="T67" fmla="*/ 143 h 160"/>
                  <a:gd name="T68" fmla="*/ 26 w 114"/>
                  <a:gd name="T69" fmla="*/ 156 h 160"/>
                  <a:gd name="T70" fmla="*/ 51 w 114"/>
                  <a:gd name="T71" fmla="*/ 160 h 160"/>
                  <a:gd name="T72" fmla="*/ 82 w 114"/>
                  <a:gd name="T73" fmla="*/ 155 h 160"/>
                  <a:gd name="T74" fmla="*/ 106 w 114"/>
                  <a:gd name="T75" fmla="*/ 140 h 160"/>
                  <a:gd name="T76" fmla="*/ 114 w 114"/>
                  <a:gd name="T77" fmla="*/ 115 h 160"/>
                  <a:gd name="T78" fmla="*/ 107 w 114"/>
                  <a:gd name="T79" fmla="*/ 90 h 160"/>
                  <a:gd name="T80" fmla="*/ 86 w 114"/>
                  <a:gd name="T81" fmla="*/ 74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14" h="160">
                    <a:moveTo>
                      <a:pt x="68" y="66"/>
                    </a:moveTo>
                    <a:lnTo>
                      <a:pt x="60" y="62"/>
                    </a:lnTo>
                    <a:lnTo>
                      <a:pt x="51" y="58"/>
                    </a:lnTo>
                    <a:lnTo>
                      <a:pt x="42" y="54"/>
                    </a:lnTo>
                    <a:lnTo>
                      <a:pt x="34" y="48"/>
                    </a:lnTo>
                    <a:lnTo>
                      <a:pt x="29" y="41"/>
                    </a:lnTo>
                    <a:lnTo>
                      <a:pt x="27" y="32"/>
                    </a:lnTo>
                    <a:lnTo>
                      <a:pt x="28" y="22"/>
                    </a:lnTo>
                    <a:lnTo>
                      <a:pt x="33" y="16"/>
                    </a:lnTo>
                    <a:lnTo>
                      <a:pt x="40" y="10"/>
                    </a:lnTo>
                    <a:lnTo>
                      <a:pt x="50" y="7"/>
                    </a:lnTo>
                    <a:lnTo>
                      <a:pt x="59" y="6"/>
                    </a:lnTo>
                    <a:lnTo>
                      <a:pt x="72" y="8"/>
                    </a:lnTo>
                    <a:lnTo>
                      <a:pt x="82" y="13"/>
                    </a:lnTo>
                    <a:lnTo>
                      <a:pt x="87" y="21"/>
                    </a:lnTo>
                    <a:lnTo>
                      <a:pt x="89" y="32"/>
                    </a:lnTo>
                    <a:lnTo>
                      <a:pt x="88" y="43"/>
                    </a:lnTo>
                    <a:lnTo>
                      <a:pt x="84" y="52"/>
                    </a:lnTo>
                    <a:lnTo>
                      <a:pt x="78" y="60"/>
                    </a:lnTo>
                    <a:lnTo>
                      <a:pt x="68" y="66"/>
                    </a:lnTo>
                    <a:close/>
                    <a:moveTo>
                      <a:pt x="42" y="81"/>
                    </a:moveTo>
                    <a:lnTo>
                      <a:pt x="53" y="85"/>
                    </a:lnTo>
                    <a:lnTo>
                      <a:pt x="64" y="89"/>
                    </a:lnTo>
                    <a:lnTo>
                      <a:pt x="73" y="95"/>
                    </a:lnTo>
                    <a:lnTo>
                      <a:pt x="82" y="101"/>
                    </a:lnTo>
                    <a:lnTo>
                      <a:pt x="88" y="110"/>
                    </a:lnTo>
                    <a:lnTo>
                      <a:pt x="91" y="122"/>
                    </a:lnTo>
                    <a:lnTo>
                      <a:pt x="87" y="134"/>
                    </a:lnTo>
                    <a:lnTo>
                      <a:pt x="80" y="144"/>
                    </a:lnTo>
                    <a:lnTo>
                      <a:pt x="69" y="152"/>
                    </a:lnTo>
                    <a:lnTo>
                      <a:pt x="54" y="154"/>
                    </a:lnTo>
                    <a:lnTo>
                      <a:pt x="40" y="152"/>
                    </a:lnTo>
                    <a:lnTo>
                      <a:pt x="29" y="144"/>
                    </a:lnTo>
                    <a:lnTo>
                      <a:pt x="23" y="134"/>
                    </a:lnTo>
                    <a:lnTo>
                      <a:pt x="20" y="122"/>
                    </a:lnTo>
                    <a:lnTo>
                      <a:pt x="23" y="105"/>
                    </a:lnTo>
                    <a:lnTo>
                      <a:pt x="29" y="91"/>
                    </a:lnTo>
                    <a:lnTo>
                      <a:pt x="42" y="81"/>
                    </a:lnTo>
                    <a:close/>
                    <a:moveTo>
                      <a:pt x="73" y="68"/>
                    </a:moveTo>
                    <a:lnTo>
                      <a:pt x="83" y="63"/>
                    </a:lnTo>
                    <a:lnTo>
                      <a:pt x="93" y="58"/>
                    </a:lnTo>
                    <a:lnTo>
                      <a:pt x="100" y="51"/>
                    </a:lnTo>
                    <a:lnTo>
                      <a:pt x="107" y="44"/>
                    </a:lnTo>
                    <a:lnTo>
                      <a:pt x="109" y="33"/>
                    </a:lnTo>
                    <a:lnTo>
                      <a:pt x="107" y="23"/>
                    </a:lnTo>
                    <a:lnTo>
                      <a:pt x="100" y="15"/>
                    </a:lnTo>
                    <a:lnTo>
                      <a:pt x="92" y="8"/>
                    </a:lnTo>
                    <a:lnTo>
                      <a:pt x="81" y="4"/>
                    </a:lnTo>
                    <a:lnTo>
                      <a:pt x="70" y="1"/>
                    </a:lnTo>
                    <a:lnTo>
                      <a:pt x="59" y="0"/>
                    </a:lnTo>
                    <a:lnTo>
                      <a:pt x="45" y="1"/>
                    </a:lnTo>
                    <a:lnTo>
                      <a:pt x="32" y="4"/>
                    </a:lnTo>
                    <a:lnTo>
                      <a:pt x="22" y="9"/>
                    </a:lnTo>
                    <a:lnTo>
                      <a:pt x="12" y="17"/>
                    </a:lnTo>
                    <a:lnTo>
                      <a:pt x="5" y="27"/>
                    </a:lnTo>
                    <a:lnTo>
                      <a:pt x="3" y="38"/>
                    </a:lnTo>
                    <a:lnTo>
                      <a:pt x="5" y="50"/>
                    </a:lnTo>
                    <a:lnTo>
                      <a:pt x="10" y="59"/>
                    </a:lnTo>
                    <a:lnTo>
                      <a:pt x="16" y="66"/>
                    </a:lnTo>
                    <a:lnTo>
                      <a:pt x="26" y="72"/>
                    </a:lnTo>
                    <a:lnTo>
                      <a:pt x="37" y="77"/>
                    </a:lnTo>
                    <a:lnTo>
                      <a:pt x="25" y="84"/>
                    </a:lnTo>
                    <a:lnTo>
                      <a:pt x="15" y="90"/>
                    </a:lnTo>
                    <a:lnTo>
                      <a:pt x="7" y="99"/>
                    </a:lnTo>
                    <a:lnTo>
                      <a:pt x="2" y="109"/>
                    </a:lnTo>
                    <a:lnTo>
                      <a:pt x="0" y="120"/>
                    </a:lnTo>
                    <a:lnTo>
                      <a:pt x="2" y="133"/>
                    </a:lnTo>
                    <a:lnTo>
                      <a:pt x="7" y="143"/>
                    </a:lnTo>
                    <a:lnTo>
                      <a:pt x="16" y="151"/>
                    </a:lnTo>
                    <a:lnTo>
                      <a:pt x="26" y="156"/>
                    </a:lnTo>
                    <a:lnTo>
                      <a:pt x="38" y="159"/>
                    </a:lnTo>
                    <a:lnTo>
                      <a:pt x="51" y="160"/>
                    </a:lnTo>
                    <a:lnTo>
                      <a:pt x="67" y="159"/>
                    </a:lnTo>
                    <a:lnTo>
                      <a:pt x="82" y="155"/>
                    </a:lnTo>
                    <a:lnTo>
                      <a:pt x="95" y="148"/>
                    </a:lnTo>
                    <a:lnTo>
                      <a:pt x="106" y="140"/>
                    </a:lnTo>
                    <a:lnTo>
                      <a:pt x="112" y="129"/>
                    </a:lnTo>
                    <a:lnTo>
                      <a:pt x="114" y="115"/>
                    </a:lnTo>
                    <a:lnTo>
                      <a:pt x="112" y="101"/>
                    </a:lnTo>
                    <a:lnTo>
                      <a:pt x="107" y="90"/>
                    </a:lnTo>
                    <a:lnTo>
                      <a:pt x="98" y="82"/>
                    </a:lnTo>
                    <a:lnTo>
                      <a:pt x="86" y="74"/>
                    </a:lnTo>
                    <a:lnTo>
                      <a:pt x="73" y="6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4" name="Freeform 14">
                <a:extLst>
                  <a:ext uri="{FF2B5EF4-FFF2-40B4-BE49-F238E27FC236}">
                    <a16:creationId xmlns:a16="http://schemas.microsoft.com/office/drawing/2014/main" id="{265469CE-E4EE-4E2E-8E49-03B836695908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677400" y="1865313"/>
                <a:ext cx="22225" cy="50800"/>
              </a:xfrm>
              <a:custGeom>
                <a:avLst/>
                <a:gdLst>
                  <a:gd name="T0" fmla="*/ 69 w 69"/>
                  <a:gd name="T1" fmla="*/ 158 h 158"/>
                  <a:gd name="T2" fmla="*/ 69 w 69"/>
                  <a:gd name="T3" fmla="*/ 154 h 158"/>
                  <a:gd name="T4" fmla="*/ 58 w 69"/>
                  <a:gd name="T5" fmla="*/ 153 h 158"/>
                  <a:gd name="T6" fmla="*/ 53 w 69"/>
                  <a:gd name="T7" fmla="*/ 150 h 158"/>
                  <a:gd name="T8" fmla="*/ 52 w 69"/>
                  <a:gd name="T9" fmla="*/ 142 h 158"/>
                  <a:gd name="T10" fmla="*/ 52 w 69"/>
                  <a:gd name="T11" fmla="*/ 0 h 158"/>
                  <a:gd name="T12" fmla="*/ 47 w 69"/>
                  <a:gd name="T13" fmla="*/ 0 h 158"/>
                  <a:gd name="T14" fmla="*/ 41 w 69"/>
                  <a:gd name="T15" fmla="*/ 5 h 158"/>
                  <a:gd name="T16" fmla="*/ 31 w 69"/>
                  <a:gd name="T17" fmla="*/ 13 h 158"/>
                  <a:gd name="T18" fmla="*/ 17 w 69"/>
                  <a:gd name="T19" fmla="*/ 19 h 158"/>
                  <a:gd name="T20" fmla="*/ 0 w 69"/>
                  <a:gd name="T21" fmla="*/ 24 h 158"/>
                  <a:gd name="T22" fmla="*/ 0 w 69"/>
                  <a:gd name="T23" fmla="*/ 29 h 158"/>
                  <a:gd name="T24" fmla="*/ 12 w 69"/>
                  <a:gd name="T25" fmla="*/ 30 h 158"/>
                  <a:gd name="T26" fmla="*/ 20 w 69"/>
                  <a:gd name="T27" fmla="*/ 31 h 158"/>
                  <a:gd name="T28" fmla="*/ 24 w 69"/>
                  <a:gd name="T29" fmla="*/ 34 h 158"/>
                  <a:gd name="T30" fmla="*/ 25 w 69"/>
                  <a:gd name="T31" fmla="*/ 36 h 158"/>
                  <a:gd name="T32" fmla="*/ 26 w 69"/>
                  <a:gd name="T33" fmla="*/ 40 h 158"/>
                  <a:gd name="T34" fmla="*/ 26 w 69"/>
                  <a:gd name="T35" fmla="*/ 43 h 158"/>
                  <a:gd name="T36" fmla="*/ 26 w 69"/>
                  <a:gd name="T37" fmla="*/ 48 h 158"/>
                  <a:gd name="T38" fmla="*/ 26 w 69"/>
                  <a:gd name="T39" fmla="*/ 142 h 158"/>
                  <a:gd name="T40" fmla="*/ 25 w 69"/>
                  <a:gd name="T41" fmla="*/ 148 h 158"/>
                  <a:gd name="T42" fmla="*/ 21 w 69"/>
                  <a:gd name="T43" fmla="*/ 152 h 158"/>
                  <a:gd name="T44" fmla="*/ 16 w 69"/>
                  <a:gd name="T45" fmla="*/ 153 h 158"/>
                  <a:gd name="T46" fmla="*/ 7 w 69"/>
                  <a:gd name="T47" fmla="*/ 154 h 158"/>
                  <a:gd name="T48" fmla="*/ 7 w 69"/>
                  <a:gd name="T49" fmla="*/ 158 h 158"/>
                  <a:gd name="T50" fmla="*/ 69 w 69"/>
                  <a:gd name="T51" fmla="*/ 15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69" h="158">
                    <a:moveTo>
                      <a:pt x="69" y="158"/>
                    </a:moveTo>
                    <a:lnTo>
                      <a:pt x="69" y="154"/>
                    </a:lnTo>
                    <a:lnTo>
                      <a:pt x="58" y="153"/>
                    </a:lnTo>
                    <a:lnTo>
                      <a:pt x="53" y="150"/>
                    </a:lnTo>
                    <a:lnTo>
                      <a:pt x="52" y="142"/>
                    </a:lnTo>
                    <a:lnTo>
                      <a:pt x="52" y="0"/>
                    </a:lnTo>
                    <a:lnTo>
                      <a:pt x="47" y="0"/>
                    </a:lnTo>
                    <a:lnTo>
                      <a:pt x="41" y="5"/>
                    </a:lnTo>
                    <a:lnTo>
                      <a:pt x="31" y="13"/>
                    </a:lnTo>
                    <a:lnTo>
                      <a:pt x="17" y="19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2" y="30"/>
                    </a:lnTo>
                    <a:lnTo>
                      <a:pt x="20" y="31"/>
                    </a:lnTo>
                    <a:lnTo>
                      <a:pt x="24" y="34"/>
                    </a:lnTo>
                    <a:lnTo>
                      <a:pt x="25" y="36"/>
                    </a:lnTo>
                    <a:lnTo>
                      <a:pt x="26" y="40"/>
                    </a:lnTo>
                    <a:lnTo>
                      <a:pt x="26" y="43"/>
                    </a:lnTo>
                    <a:lnTo>
                      <a:pt x="26" y="48"/>
                    </a:lnTo>
                    <a:lnTo>
                      <a:pt x="26" y="142"/>
                    </a:lnTo>
                    <a:lnTo>
                      <a:pt x="25" y="148"/>
                    </a:lnTo>
                    <a:lnTo>
                      <a:pt x="21" y="152"/>
                    </a:lnTo>
                    <a:lnTo>
                      <a:pt x="16" y="153"/>
                    </a:lnTo>
                    <a:lnTo>
                      <a:pt x="7" y="154"/>
                    </a:lnTo>
                    <a:lnTo>
                      <a:pt x="7" y="158"/>
                    </a:lnTo>
                    <a:lnTo>
                      <a:pt x="69" y="15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5" name="Freeform 15">
                <a:extLst>
                  <a:ext uri="{FF2B5EF4-FFF2-40B4-BE49-F238E27FC236}">
                    <a16:creationId xmlns:a16="http://schemas.microsoft.com/office/drawing/2014/main" id="{98CE11DE-49CF-4262-A8B0-D8D51E66034C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25025" y="1863726"/>
                <a:ext cx="33338" cy="53975"/>
              </a:xfrm>
              <a:custGeom>
                <a:avLst/>
                <a:gdLst>
                  <a:gd name="T0" fmla="*/ 103 w 103"/>
                  <a:gd name="T1" fmla="*/ 7 h 168"/>
                  <a:gd name="T2" fmla="*/ 47 w 103"/>
                  <a:gd name="T3" fmla="*/ 7 h 168"/>
                  <a:gd name="T4" fmla="*/ 27 w 103"/>
                  <a:gd name="T5" fmla="*/ 7 h 168"/>
                  <a:gd name="T6" fmla="*/ 25 w 103"/>
                  <a:gd name="T7" fmla="*/ 6 h 168"/>
                  <a:gd name="T8" fmla="*/ 22 w 103"/>
                  <a:gd name="T9" fmla="*/ 6 h 168"/>
                  <a:gd name="T10" fmla="*/ 21 w 103"/>
                  <a:gd name="T11" fmla="*/ 5 h 168"/>
                  <a:gd name="T12" fmla="*/ 20 w 103"/>
                  <a:gd name="T13" fmla="*/ 2 h 168"/>
                  <a:gd name="T14" fmla="*/ 20 w 103"/>
                  <a:gd name="T15" fmla="*/ 0 h 168"/>
                  <a:gd name="T16" fmla="*/ 16 w 103"/>
                  <a:gd name="T17" fmla="*/ 0 h 168"/>
                  <a:gd name="T18" fmla="*/ 0 w 103"/>
                  <a:gd name="T19" fmla="*/ 45 h 168"/>
                  <a:gd name="T20" fmla="*/ 5 w 103"/>
                  <a:gd name="T21" fmla="*/ 45 h 168"/>
                  <a:gd name="T22" fmla="*/ 7 w 103"/>
                  <a:gd name="T23" fmla="*/ 37 h 168"/>
                  <a:gd name="T24" fmla="*/ 10 w 103"/>
                  <a:gd name="T25" fmla="*/ 34 h 168"/>
                  <a:gd name="T26" fmla="*/ 12 w 103"/>
                  <a:gd name="T27" fmla="*/ 32 h 168"/>
                  <a:gd name="T28" fmla="*/ 14 w 103"/>
                  <a:gd name="T29" fmla="*/ 29 h 168"/>
                  <a:gd name="T30" fmla="*/ 18 w 103"/>
                  <a:gd name="T31" fmla="*/ 29 h 168"/>
                  <a:gd name="T32" fmla="*/ 86 w 103"/>
                  <a:gd name="T33" fmla="*/ 29 h 168"/>
                  <a:gd name="T34" fmla="*/ 35 w 103"/>
                  <a:gd name="T35" fmla="*/ 130 h 168"/>
                  <a:gd name="T36" fmla="*/ 29 w 103"/>
                  <a:gd name="T37" fmla="*/ 143 h 168"/>
                  <a:gd name="T38" fmla="*/ 25 w 103"/>
                  <a:gd name="T39" fmla="*/ 153 h 168"/>
                  <a:gd name="T40" fmla="*/ 21 w 103"/>
                  <a:gd name="T41" fmla="*/ 160 h 168"/>
                  <a:gd name="T42" fmla="*/ 20 w 103"/>
                  <a:gd name="T43" fmla="*/ 163 h 168"/>
                  <a:gd name="T44" fmla="*/ 20 w 103"/>
                  <a:gd name="T45" fmla="*/ 165 h 168"/>
                  <a:gd name="T46" fmla="*/ 21 w 103"/>
                  <a:gd name="T47" fmla="*/ 166 h 168"/>
                  <a:gd name="T48" fmla="*/ 24 w 103"/>
                  <a:gd name="T49" fmla="*/ 166 h 168"/>
                  <a:gd name="T50" fmla="*/ 26 w 103"/>
                  <a:gd name="T51" fmla="*/ 168 h 168"/>
                  <a:gd name="T52" fmla="*/ 29 w 103"/>
                  <a:gd name="T53" fmla="*/ 168 h 168"/>
                  <a:gd name="T54" fmla="*/ 30 w 103"/>
                  <a:gd name="T55" fmla="*/ 168 h 168"/>
                  <a:gd name="T56" fmla="*/ 35 w 103"/>
                  <a:gd name="T57" fmla="*/ 168 h 168"/>
                  <a:gd name="T58" fmla="*/ 39 w 103"/>
                  <a:gd name="T59" fmla="*/ 166 h 168"/>
                  <a:gd name="T60" fmla="*/ 42 w 103"/>
                  <a:gd name="T61" fmla="*/ 164 h 168"/>
                  <a:gd name="T62" fmla="*/ 44 w 103"/>
                  <a:gd name="T63" fmla="*/ 162 h 168"/>
                  <a:gd name="T64" fmla="*/ 45 w 103"/>
                  <a:gd name="T65" fmla="*/ 160 h 168"/>
                  <a:gd name="T66" fmla="*/ 47 w 103"/>
                  <a:gd name="T67" fmla="*/ 157 h 168"/>
                  <a:gd name="T68" fmla="*/ 103 w 103"/>
                  <a:gd name="T69" fmla="*/ 13 h 168"/>
                  <a:gd name="T70" fmla="*/ 103 w 103"/>
                  <a:gd name="T71" fmla="*/ 7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" h="168">
                    <a:moveTo>
                      <a:pt x="103" y="7"/>
                    </a:moveTo>
                    <a:lnTo>
                      <a:pt x="47" y="7"/>
                    </a:lnTo>
                    <a:lnTo>
                      <a:pt x="27" y="7"/>
                    </a:lnTo>
                    <a:lnTo>
                      <a:pt x="25" y="6"/>
                    </a:lnTo>
                    <a:lnTo>
                      <a:pt x="22" y="6"/>
                    </a:lnTo>
                    <a:lnTo>
                      <a:pt x="21" y="5"/>
                    </a:lnTo>
                    <a:lnTo>
                      <a:pt x="20" y="2"/>
                    </a:lnTo>
                    <a:lnTo>
                      <a:pt x="20" y="0"/>
                    </a:lnTo>
                    <a:lnTo>
                      <a:pt x="16" y="0"/>
                    </a:lnTo>
                    <a:lnTo>
                      <a:pt x="0" y="45"/>
                    </a:lnTo>
                    <a:lnTo>
                      <a:pt x="5" y="45"/>
                    </a:lnTo>
                    <a:lnTo>
                      <a:pt x="7" y="37"/>
                    </a:lnTo>
                    <a:lnTo>
                      <a:pt x="10" y="34"/>
                    </a:lnTo>
                    <a:lnTo>
                      <a:pt x="12" y="32"/>
                    </a:lnTo>
                    <a:lnTo>
                      <a:pt x="14" y="29"/>
                    </a:lnTo>
                    <a:lnTo>
                      <a:pt x="18" y="29"/>
                    </a:lnTo>
                    <a:lnTo>
                      <a:pt x="86" y="29"/>
                    </a:lnTo>
                    <a:lnTo>
                      <a:pt x="35" y="130"/>
                    </a:lnTo>
                    <a:lnTo>
                      <a:pt x="29" y="143"/>
                    </a:lnTo>
                    <a:lnTo>
                      <a:pt x="25" y="153"/>
                    </a:lnTo>
                    <a:lnTo>
                      <a:pt x="21" y="160"/>
                    </a:lnTo>
                    <a:lnTo>
                      <a:pt x="20" y="163"/>
                    </a:lnTo>
                    <a:lnTo>
                      <a:pt x="20" y="165"/>
                    </a:lnTo>
                    <a:lnTo>
                      <a:pt x="21" y="166"/>
                    </a:lnTo>
                    <a:lnTo>
                      <a:pt x="24" y="166"/>
                    </a:lnTo>
                    <a:lnTo>
                      <a:pt x="26" y="168"/>
                    </a:lnTo>
                    <a:lnTo>
                      <a:pt x="29" y="168"/>
                    </a:lnTo>
                    <a:lnTo>
                      <a:pt x="30" y="168"/>
                    </a:lnTo>
                    <a:lnTo>
                      <a:pt x="35" y="168"/>
                    </a:lnTo>
                    <a:lnTo>
                      <a:pt x="39" y="166"/>
                    </a:lnTo>
                    <a:lnTo>
                      <a:pt x="42" y="164"/>
                    </a:lnTo>
                    <a:lnTo>
                      <a:pt x="44" y="162"/>
                    </a:lnTo>
                    <a:lnTo>
                      <a:pt x="45" y="160"/>
                    </a:lnTo>
                    <a:lnTo>
                      <a:pt x="47" y="157"/>
                    </a:lnTo>
                    <a:lnTo>
                      <a:pt x="103" y="13"/>
                    </a:lnTo>
                    <a:lnTo>
                      <a:pt x="103" y="7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6" name="Rectangle 16">
                <a:extLst>
                  <a:ext uri="{FF2B5EF4-FFF2-40B4-BE49-F238E27FC236}">
                    <a16:creationId xmlns:a16="http://schemas.microsoft.com/office/drawing/2014/main" id="{76722B3A-62B6-4C7E-81A1-C727D9087770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9232900" y="1814513"/>
                <a:ext cx="482600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7" name="Rectangle 17">
                <a:extLst>
                  <a:ext uri="{FF2B5EF4-FFF2-40B4-BE49-F238E27FC236}">
                    <a16:creationId xmlns:a16="http://schemas.microsoft.com/office/drawing/2014/main" id="{849501DB-3F4E-41F3-8FB0-CEBEB0D33BD7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9767888" y="1814513"/>
                <a:ext cx="569913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8" name="Freeform 18">
                <a:extLst>
                  <a:ext uri="{FF2B5EF4-FFF2-40B4-BE49-F238E27FC236}">
                    <a16:creationId xmlns:a16="http://schemas.microsoft.com/office/drawing/2014/main" id="{16EB3D37-6A45-4D8C-9110-A4852CCD0FE3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636125" y="1714501"/>
                <a:ext cx="74613" cy="71438"/>
              </a:xfrm>
              <a:custGeom>
                <a:avLst/>
                <a:gdLst>
                  <a:gd name="T0" fmla="*/ 237 w 237"/>
                  <a:gd name="T1" fmla="*/ 113 h 225"/>
                  <a:gd name="T2" fmla="*/ 234 w 237"/>
                  <a:gd name="T3" fmla="*/ 88 h 225"/>
                  <a:gd name="T4" fmla="*/ 228 w 237"/>
                  <a:gd name="T5" fmla="*/ 67 h 225"/>
                  <a:gd name="T6" fmla="*/ 217 w 237"/>
                  <a:gd name="T7" fmla="*/ 47 h 225"/>
                  <a:gd name="T8" fmla="*/ 203 w 237"/>
                  <a:gd name="T9" fmla="*/ 30 h 225"/>
                  <a:gd name="T10" fmla="*/ 187 w 237"/>
                  <a:gd name="T11" fmla="*/ 17 h 225"/>
                  <a:gd name="T12" fmla="*/ 166 w 237"/>
                  <a:gd name="T13" fmla="*/ 7 h 225"/>
                  <a:gd name="T14" fmla="*/ 144 w 237"/>
                  <a:gd name="T15" fmla="*/ 2 h 225"/>
                  <a:gd name="T16" fmla="*/ 118 w 237"/>
                  <a:gd name="T17" fmla="*/ 0 h 225"/>
                  <a:gd name="T18" fmla="*/ 90 w 237"/>
                  <a:gd name="T19" fmla="*/ 2 h 225"/>
                  <a:gd name="T20" fmla="*/ 64 w 237"/>
                  <a:gd name="T21" fmla="*/ 11 h 225"/>
                  <a:gd name="T22" fmla="*/ 42 w 237"/>
                  <a:gd name="T23" fmla="*/ 23 h 225"/>
                  <a:gd name="T24" fmla="*/ 25 w 237"/>
                  <a:gd name="T25" fmla="*/ 41 h 225"/>
                  <a:gd name="T26" fmla="*/ 11 w 237"/>
                  <a:gd name="T27" fmla="*/ 61 h 225"/>
                  <a:gd name="T28" fmla="*/ 4 w 237"/>
                  <a:gd name="T29" fmla="*/ 86 h 225"/>
                  <a:gd name="T30" fmla="*/ 0 w 237"/>
                  <a:gd name="T31" fmla="*/ 113 h 225"/>
                  <a:gd name="T32" fmla="*/ 4 w 237"/>
                  <a:gd name="T33" fmla="*/ 139 h 225"/>
                  <a:gd name="T34" fmla="*/ 11 w 237"/>
                  <a:gd name="T35" fmla="*/ 164 h 225"/>
                  <a:gd name="T36" fmla="*/ 25 w 237"/>
                  <a:gd name="T37" fmla="*/ 184 h 225"/>
                  <a:gd name="T38" fmla="*/ 42 w 237"/>
                  <a:gd name="T39" fmla="*/ 202 h 225"/>
                  <a:gd name="T40" fmla="*/ 64 w 237"/>
                  <a:gd name="T41" fmla="*/ 215 h 225"/>
                  <a:gd name="T42" fmla="*/ 90 w 237"/>
                  <a:gd name="T43" fmla="*/ 223 h 225"/>
                  <a:gd name="T44" fmla="*/ 118 w 237"/>
                  <a:gd name="T45" fmla="*/ 225 h 225"/>
                  <a:gd name="T46" fmla="*/ 145 w 237"/>
                  <a:gd name="T47" fmla="*/ 223 h 225"/>
                  <a:gd name="T48" fmla="*/ 170 w 237"/>
                  <a:gd name="T49" fmla="*/ 215 h 225"/>
                  <a:gd name="T50" fmla="*/ 192 w 237"/>
                  <a:gd name="T51" fmla="*/ 202 h 225"/>
                  <a:gd name="T52" fmla="*/ 211 w 237"/>
                  <a:gd name="T53" fmla="*/ 184 h 225"/>
                  <a:gd name="T54" fmla="*/ 225 w 237"/>
                  <a:gd name="T55" fmla="*/ 164 h 225"/>
                  <a:gd name="T56" fmla="*/ 233 w 237"/>
                  <a:gd name="T57" fmla="*/ 139 h 225"/>
                  <a:gd name="T58" fmla="*/ 237 w 237"/>
                  <a:gd name="T59" fmla="*/ 113 h 225"/>
                  <a:gd name="T60" fmla="*/ 186 w 237"/>
                  <a:gd name="T61" fmla="*/ 113 h 225"/>
                  <a:gd name="T62" fmla="*/ 185 w 237"/>
                  <a:gd name="T63" fmla="*/ 136 h 225"/>
                  <a:gd name="T64" fmla="*/ 180 w 237"/>
                  <a:gd name="T65" fmla="*/ 157 h 225"/>
                  <a:gd name="T66" fmla="*/ 174 w 237"/>
                  <a:gd name="T67" fmla="*/ 176 h 225"/>
                  <a:gd name="T68" fmla="*/ 164 w 237"/>
                  <a:gd name="T69" fmla="*/ 192 h 225"/>
                  <a:gd name="T70" fmla="*/ 151 w 237"/>
                  <a:gd name="T71" fmla="*/ 204 h 225"/>
                  <a:gd name="T72" fmla="*/ 136 w 237"/>
                  <a:gd name="T73" fmla="*/ 211 h 225"/>
                  <a:gd name="T74" fmla="*/ 118 w 237"/>
                  <a:gd name="T75" fmla="*/ 213 h 225"/>
                  <a:gd name="T76" fmla="*/ 100 w 237"/>
                  <a:gd name="T77" fmla="*/ 211 h 225"/>
                  <a:gd name="T78" fmla="*/ 84 w 237"/>
                  <a:gd name="T79" fmla="*/ 204 h 225"/>
                  <a:gd name="T80" fmla="*/ 73 w 237"/>
                  <a:gd name="T81" fmla="*/ 192 h 225"/>
                  <a:gd name="T82" fmla="*/ 63 w 237"/>
                  <a:gd name="T83" fmla="*/ 176 h 225"/>
                  <a:gd name="T84" fmla="*/ 55 w 237"/>
                  <a:gd name="T85" fmla="*/ 157 h 225"/>
                  <a:gd name="T86" fmla="*/ 52 w 237"/>
                  <a:gd name="T87" fmla="*/ 136 h 225"/>
                  <a:gd name="T88" fmla="*/ 50 w 237"/>
                  <a:gd name="T89" fmla="*/ 113 h 225"/>
                  <a:gd name="T90" fmla="*/ 52 w 237"/>
                  <a:gd name="T91" fmla="*/ 89 h 225"/>
                  <a:gd name="T92" fmla="*/ 56 w 237"/>
                  <a:gd name="T93" fmla="*/ 68 h 225"/>
                  <a:gd name="T94" fmla="*/ 63 w 237"/>
                  <a:gd name="T95" fmla="*/ 49 h 225"/>
                  <a:gd name="T96" fmla="*/ 73 w 237"/>
                  <a:gd name="T97" fmla="*/ 33 h 225"/>
                  <a:gd name="T98" fmla="*/ 86 w 237"/>
                  <a:gd name="T99" fmla="*/ 21 h 225"/>
                  <a:gd name="T100" fmla="*/ 101 w 237"/>
                  <a:gd name="T101" fmla="*/ 14 h 225"/>
                  <a:gd name="T102" fmla="*/ 118 w 237"/>
                  <a:gd name="T103" fmla="*/ 12 h 225"/>
                  <a:gd name="T104" fmla="*/ 135 w 237"/>
                  <a:gd name="T105" fmla="*/ 14 h 225"/>
                  <a:gd name="T106" fmla="*/ 149 w 237"/>
                  <a:gd name="T107" fmla="*/ 19 h 225"/>
                  <a:gd name="T108" fmla="*/ 161 w 237"/>
                  <a:gd name="T109" fmla="*/ 29 h 225"/>
                  <a:gd name="T110" fmla="*/ 171 w 237"/>
                  <a:gd name="T111" fmla="*/ 41 h 225"/>
                  <a:gd name="T112" fmla="*/ 177 w 237"/>
                  <a:gd name="T113" fmla="*/ 56 h 225"/>
                  <a:gd name="T114" fmla="*/ 183 w 237"/>
                  <a:gd name="T115" fmla="*/ 73 h 225"/>
                  <a:gd name="T116" fmla="*/ 185 w 237"/>
                  <a:gd name="T117" fmla="*/ 93 h 225"/>
                  <a:gd name="T118" fmla="*/ 186 w 237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7" h="225">
                    <a:moveTo>
                      <a:pt x="237" y="113"/>
                    </a:moveTo>
                    <a:lnTo>
                      <a:pt x="234" y="88"/>
                    </a:lnTo>
                    <a:lnTo>
                      <a:pt x="228" y="67"/>
                    </a:lnTo>
                    <a:lnTo>
                      <a:pt x="217" y="47"/>
                    </a:lnTo>
                    <a:lnTo>
                      <a:pt x="203" y="30"/>
                    </a:lnTo>
                    <a:lnTo>
                      <a:pt x="187" y="17"/>
                    </a:lnTo>
                    <a:lnTo>
                      <a:pt x="166" y="7"/>
                    </a:lnTo>
                    <a:lnTo>
                      <a:pt x="144" y="2"/>
                    </a:lnTo>
                    <a:lnTo>
                      <a:pt x="118" y="0"/>
                    </a:lnTo>
                    <a:lnTo>
                      <a:pt x="90" y="2"/>
                    </a:lnTo>
                    <a:lnTo>
                      <a:pt x="64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1" y="61"/>
                    </a:lnTo>
                    <a:lnTo>
                      <a:pt x="4" y="86"/>
                    </a:lnTo>
                    <a:lnTo>
                      <a:pt x="0" y="113"/>
                    </a:lnTo>
                    <a:lnTo>
                      <a:pt x="4" y="139"/>
                    </a:lnTo>
                    <a:lnTo>
                      <a:pt x="11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4" y="215"/>
                    </a:lnTo>
                    <a:lnTo>
                      <a:pt x="90" y="223"/>
                    </a:lnTo>
                    <a:lnTo>
                      <a:pt x="118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1" y="184"/>
                    </a:lnTo>
                    <a:lnTo>
                      <a:pt x="225" y="164"/>
                    </a:lnTo>
                    <a:lnTo>
                      <a:pt x="233" y="139"/>
                    </a:lnTo>
                    <a:lnTo>
                      <a:pt x="237" y="113"/>
                    </a:lnTo>
                    <a:close/>
                    <a:moveTo>
                      <a:pt x="186" y="113"/>
                    </a:moveTo>
                    <a:lnTo>
                      <a:pt x="185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8" y="213"/>
                    </a:lnTo>
                    <a:lnTo>
                      <a:pt x="100" y="211"/>
                    </a:lnTo>
                    <a:lnTo>
                      <a:pt x="84" y="204"/>
                    </a:lnTo>
                    <a:lnTo>
                      <a:pt x="73" y="192"/>
                    </a:lnTo>
                    <a:lnTo>
                      <a:pt x="63" y="176"/>
                    </a:lnTo>
                    <a:lnTo>
                      <a:pt x="55" y="157"/>
                    </a:lnTo>
                    <a:lnTo>
                      <a:pt x="52" y="136"/>
                    </a:lnTo>
                    <a:lnTo>
                      <a:pt x="50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3" y="49"/>
                    </a:lnTo>
                    <a:lnTo>
                      <a:pt x="73" y="33"/>
                    </a:lnTo>
                    <a:lnTo>
                      <a:pt x="86" y="21"/>
                    </a:lnTo>
                    <a:lnTo>
                      <a:pt x="101" y="14"/>
                    </a:lnTo>
                    <a:lnTo>
                      <a:pt x="118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1" y="41"/>
                    </a:lnTo>
                    <a:lnTo>
                      <a:pt x="177" y="56"/>
                    </a:lnTo>
                    <a:lnTo>
                      <a:pt x="183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9" name="Freeform 19">
                <a:extLst>
                  <a:ext uri="{FF2B5EF4-FFF2-40B4-BE49-F238E27FC236}">
                    <a16:creationId xmlns:a16="http://schemas.microsoft.com/office/drawing/2014/main" id="{F0B096D0-76A7-42B0-80A3-517C52FD1BFE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969500" y="1674813"/>
                <a:ext cx="92075" cy="111125"/>
              </a:xfrm>
              <a:custGeom>
                <a:avLst/>
                <a:gdLst>
                  <a:gd name="T0" fmla="*/ 118 w 290"/>
                  <a:gd name="T1" fmla="*/ 174 h 346"/>
                  <a:gd name="T2" fmla="*/ 153 w 290"/>
                  <a:gd name="T3" fmla="*/ 176 h 346"/>
                  <a:gd name="T4" fmla="*/ 185 w 290"/>
                  <a:gd name="T5" fmla="*/ 181 h 346"/>
                  <a:gd name="T6" fmla="*/ 210 w 290"/>
                  <a:gd name="T7" fmla="*/ 193 h 346"/>
                  <a:gd name="T8" fmla="*/ 227 w 290"/>
                  <a:gd name="T9" fmla="*/ 217 h 346"/>
                  <a:gd name="T10" fmla="*/ 233 w 290"/>
                  <a:gd name="T11" fmla="*/ 252 h 346"/>
                  <a:gd name="T12" fmla="*/ 226 w 290"/>
                  <a:gd name="T13" fmla="*/ 291 h 346"/>
                  <a:gd name="T14" fmla="*/ 203 w 290"/>
                  <a:gd name="T15" fmla="*/ 317 h 346"/>
                  <a:gd name="T16" fmla="*/ 165 w 290"/>
                  <a:gd name="T17" fmla="*/ 331 h 346"/>
                  <a:gd name="T18" fmla="*/ 127 w 290"/>
                  <a:gd name="T19" fmla="*/ 332 h 346"/>
                  <a:gd name="T20" fmla="*/ 108 w 290"/>
                  <a:gd name="T21" fmla="*/ 327 h 346"/>
                  <a:gd name="T22" fmla="*/ 96 w 290"/>
                  <a:gd name="T23" fmla="*/ 313 h 346"/>
                  <a:gd name="T24" fmla="*/ 95 w 290"/>
                  <a:gd name="T25" fmla="*/ 174 h 346"/>
                  <a:gd name="T26" fmla="*/ 104 w 290"/>
                  <a:gd name="T27" fmla="*/ 14 h 346"/>
                  <a:gd name="T28" fmla="*/ 138 w 290"/>
                  <a:gd name="T29" fmla="*/ 15 h 346"/>
                  <a:gd name="T30" fmla="*/ 175 w 290"/>
                  <a:gd name="T31" fmla="*/ 23 h 346"/>
                  <a:gd name="T32" fmla="*/ 198 w 290"/>
                  <a:gd name="T33" fmla="*/ 39 h 346"/>
                  <a:gd name="T34" fmla="*/ 209 w 290"/>
                  <a:gd name="T35" fmla="*/ 60 h 346"/>
                  <a:gd name="T36" fmla="*/ 213 w 290"/>
                  <a:gd name="T37" fmla="*/ 85 h 346"/>
                  <a:gd name="T38" fmla="*/ 205 w 290"/>
                  <a:gd name="T39" fmla="*/ 119 h 346"/>
                  <a:gd name="T40" fmla="*/ 186 w 290"/>
                  <a:gd name="T41" fmla="*/ 143 h 346"/>
                  <a:gd name="T42" fmla="*/ 157 w 290"/>
                  <a:gd name="T43" fmla="*/ 156 h 346"/>
                  <a:gd name="T44" fmla="*/ 121 w 290"/>
                  <a:gd name="T45" fmla="*/ 160 h 346"/>
                  <a:gd name="T46" fmla="*/ 95 w 290"/>
                  <a:gd name="T47" fmla="*/ 14 h 346"/>
                  <a:gd name="T48" fmla="*/ 64 w 290"/>
                  <a:gd name="T49" fmla="*/ 345 h 346"/>
                  <a:gd name="T50" fmla="*/ 150 w 290"/>
                  <a:gd name="T51" fmla="*/ 346 h 346"/>
                  <a:gd name="T52" fmla="*/ 196 w 290"/>
                  <a:gd name="T53" fmla="*/ 341 h 346"/>
                  <a:gd name="T54" fmla="*/ 239 w 290"/>
                  <a:gd name="T55" fmla="*/ 328 h 346"/>
                  <a:gd name="T56" fmla="*/ 273 w 290"/>
                  <a:gd name="T57" fmla="*/ 301 h 346"/>
                  <a:gd name="T58" fmla="*/ 288 w 290"/>
                  <a:gd name="T59" fmla="*/ 268 h 346"/>
                  <a:gd name="T60" fmla="*/ 287 w 290"/>
                  <a:gd name="T61" fmla="*/ 226 h 346"/>
                  <a:gd name="T62" fmla="*/ 265 w 290"/>
                  <a:gd name="T63" fmla="*/ 189 h 346"/>
                  <a:gd name="T64" fmla="*/ 226 w 290"/>
                  <a:gd name="T65" fmla="*/ 165 h 346"/>
                  <a:gd name="T66" fmla="*/ 220 w 290"/>
                  <a:gd name="T67" fmla="*/ 152 h 346"/>
                  <a:gd name="T68" fmla="*/ 249 w 290"/>
                  <a:gd name="T69" fmla="*/ 131 h 346"/>
                  <a:gd name="T70" fmla="*/ 264 w 290"/>
                  <a:gd name="T71" fmla="*/ 100 h 346"/>
                  <a:gd name="T72" fmla="*/ 264 w 290"/>
                  <a:gd name="T73" fmla="*/ 64 h 346"/>
                  <a:gd name="T74" fmla="*/ 250 w 290"/>
                  <a:gd name="T75" fmla="*/ 35 h 346"/>
                  <a:gd name="T76" fmla="*/ 224 w 290"/>
                  <a:gd name="T77" fmla="*/ 15 h 346"/>
                  <a:gd name="T78" fmla="*/ 174 w 290"/>
                  <a:gd name="T79" fmla="*/ 1 h 346"/>
                  <a:gd name="T80" fmla="*/ 120 w 290"/>
                  <a:gd name="T81" fmla="*/ 0 h 346"/>
                  <a:gd name="T82" fmla="*/ 0 w 290"/>
                  <a:gd name="T83" fmla="*/ 1 h 346"/>
                  <a:gd name="T84" fmla="*/ 11 w 290"/>
                  <a:gd name="T85" fmla="*/ 12 h 346"/>
                  <a:gd name="T86" fmla="*/ 28 w 290"/>
                  <a:gd name="T87" fmla="*/ 15 h 346"/>
                  <a:gd name="T88" fmla="*/ 39 w 290"/>
                  <a:gd name="T89" fmla="*/ 24 h 346"/>
                  <a:gd name="T90" fmla="*/ 41 w 290"/>
                  <a:gd name="T91" fmla="*/ 313 h 346"/>
                  <a:gd name="T92" fmla="*/ 35 w 290"/>
                  <a:gd name="T93" fmla="*/ 327 h 346"/>
                  <a:gd name="T94" fmla="*/ 18 w 290"/>
                  <a:gd name="T95" fmla="*/ 332 h 346"/>
                  <a:gd name="T96" fmla="*/ 0 w 290"/>
                  <a:gd name="T97" fmla="*/ 334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90" h="346">
                    <a:moveTo>
                      <a:pt x="95" y="174"/>
                    </a:moveTo>
                    <a:lnTo>
                      <a:pt x="118" y="174"/>
                    </a:lnTo>
                    <a:lnTo>
                      <a:pt x="136" y="174"/>
                    </a:lnTo>
                    <a:lnTo>
                      <a:pt x="153" y="176"/>
                    </a:lnTo>
                    <a:lnTo>
                      <a:pt x="169" y="177"/>
                    </a:lnTo>
                    <a:lnTo>
                      <a:pt x="185" y="181"/>
                    </a:lnTo>
                    <a:lnTo>
                      <a:pt x="199" y="185"/>
                    </a:lnTo>
                    <a:lnTo>
                      <a:pt x="210" y="193"/>
                    </a:lnTo>
                    <a:lnTo>
                      <a:pt x="220" y="204"/>
                    </a:lnTo>
                    <a:lnTo>
                      <a:pt x="227" y="217"/>
                    </a:lnTo>
                    <a:lnTo>
                      <a:pt x="232" y="233"/>
                    </a:lnTo>
                    <a:lnTo>
                      <a:pt x="233" y="252"/>
                    </a:lnTo>
                    <a:lnTo>
                      <a:pt x="231" y="273"/>
                    </a:lnTo>
                    <a:lnTo>
                      <a:pt x="226" y="291"/>
                    </a:lnTo>
                    <a:lnTo>
                      <a:pt x="216" y="305"/>
                    </a:lnTo>
                    <a:lnTo>
                      <a:pt x="203" y="317"/>
                    </a:lnTo>
                    <a:lnTo>
                      <a:pt x="186" y="326"/>
                    </a:lnTo>
                    <a:lnTo>
                      <a:pt x="165" y="331"/>
                    </a:lnTo>
                    <a:lnTo>
                      <a:pt x="140" y="332"/>
                    </a:lnTo>
                    <a:lnTo>
                      <a:pt x="127" y="332"/>
                    </a:lnTo>
                    <a:lnTo>
                      <a:pt x="117" y="330"/>
                    </a:lnTo>
                    <a:lnTo>
                      <a:pt x="108" y="327"/>
                    </a:lnTo>
                    <a:lnTo>
                      <a:pt x="100" y="321"/>
                    </a:lnTo>
                    <a:lnTo>
                      <a:pt x="96" y="313"/>
                    </a:lnTo>
                    <a:lnTo>
                      <a:pt x="95" y="302"/>
                    </a:lnTo>
                    <a:lnTo>
                      <a:pt x="95" y="174"/>
                    </a:lnTo>
                    <a:close/>
                    <a:moveTo>
                      <a:pt x="95" y="14"/>
                    </a:moveTo>
                    <a:lnTo>
                      <a:pt x="104" y="14"/>
                    </a:lnTo>
                    <a:lnTo>
                      <a:pt x="113" y="14"/>
                    </a:lnTo>
                    <a:lnTo>
                      <a:pt x="138" y="15"/>
                    </a:lnTo>
                    <a:lnTo>
                      <a:pt x="159" y="18"/>
                    </a:lnTo>
                    <a:lnTo>
                      <a:pt x="175" y="23"/>
                    </a:lnTo>
                    <a:lnTo>
                      <a:pt x="188" y="30"/>
                    </a:lnTo>
                    <a:lnTo>
                      <a:pt x="198" y="39"/>
                    </a:lnTo>
                    <a:lnTo>
                      <a:pt x="205" y="49"/>
                    </a:lnTo>
                    <a:lnTo>
                      <a:pt x="209" y="60"/>
                    </a:lnTo>
                    <a:lnTo>
                      <a:pt x="213" y="72"/>
                    </a:lnTo>
                    <a:lnTo>
                      <a:pt x="213" y="85"/>
                    </a:lnTo>
                    <a:lnTo>
                      <a:pt x="212" y="104"/>
                    </a:lnTo>
                    <a:lnTo>
                      <a:pt x="205" y="119"/>
                    </a:lnTo>
                    <a:lnTo>
                      <a:pt x="196" y="132"/>
                    </a:lnTo>
                    <a:lnTo>
                      <a:pt x="186" y="143"/>
                    </a:lnTo>
                    <a:lnTo>
                      <a:pt x="172" y="151"/>
                    </a:lnTo>
                    <a:lnTo>
                      <a:pt x="157" y="156"/>
                    </a:lnTo>
                    <a:lnTo>
                      <a:pt x="139" y="159"/>
                    </a:lnTo>
                    <a:lnTo>
                      <a:pt x="121" y="160"/>
                    </a:lnTo>
                    <a:lnTo>
                      <a:pt x="95" y="160"/>
                    </a:lnTo>
                    <a:lnTo>
                      <a:pt x="95" y="14"/>
                    </a:lnTo>
                    <a:close/>
                    <a:moveTo>
                      <a:pt x="0" y="344"/>
                    </a:moveTo>
                    <a:lnTo>
                      <a:pt x="64" y="345"/>
                    </a:lnTo>
                    <a:lnTo>
                      <a:pt x="128" y="346"/>
                    </a:lnTo>
                    <a:lnTo>
                      <a:pt x="150" y="346"/>
                    </a:lnTo>
                    <a:lnTo>
                      <a:pt x="173" y="344"/>
                    </a:lnTo>
                    <a:lnTo>
                      <a:pt x="196" y="341"/>
                    </a:lnTo>
                    <a:lnTo>
                      <a:pt x="218" y="335"/>
                    </a:lnTo>
                    <a:lnTo>
                      <a:pt x="239" y="328"/>
                    </a:lnTo>
                    <a:lnTo>
                      <a:pt x="259" y="315"/>
                    </a:lnTo>
                    <a:lnTo>
                      <a:pt x="273" y="301"/>
                    </a:lnTo>
                    <a:lnTo>
                      <a:pt x="283" y="285"/>
                    </a:lnTo>
                    <a:lnTo>
                      <a:pt x="288" y="268"/>
                    </a:lnTo>
                    <a:lnTo>
                      <a:pt x="290" y="250"/>
                    </a:lnTo>
                    <a:lnTo>
                      <a:pt x="287" y="226"/>
                    </a:lnTo>
                    <a:lnTo>
                      <a:pt x="278" y="206"/>
                    </a:lnTo>
                    <a:lnTo>
                      <a:pt x="265" y="189"/>
                    </a:lnTo>
                    <a:lnTo>
                      <a:pt x="247" y="174"/>
                    </a:lnTo>
                    <a:lnTo>
                      <a:pt x="226" y="165"/>
                    </a:lnTo>
                    <a:lnTo>
                      <a:pt x="201" y="159"/>
                    </a:lnTo>
                    <a:lnTo>
                      <a:pt x="220" y="152"/>
                    </a:lnTo>
                    <a:lnTo>
                      <a:pt x="236" y="143"/>
                    </a:lnTo>
                    <a:lnTo>
                      <a:pt x="249" y="131"/>
                    </a:lnTo>
                    <a:lnTo>
                      <a:pt x="259" y="116"/>
                    </a:lnTo>
                    <a:lnTo>
                      <a:pt x="264" y="100"/>
                    </a:lnTo>
                    <a:lnTo>
                      <a:pt x="267" y="81"/>
                    </a:lnTo>
                    <a:lnTo>
                      <a:pt x="264" y="64"/>
                    </a:lnTo>
                    <a:lnTo>
                      <a:pt x="259" y="49"/>
                    </a:lnTo>
                    <a:lnTo>
                      <a:pt x="250" y="35"/>
                    </a:lnTo>
                    <a:lnTo>
                      <a:pt x="239" y="23"/>
                    </a:lnTo>
                    <a:lnTo>
                      <a:pt x="224" y="15"/>
                    </a:lnTo>
                    <a:lnTo>
                      <a:pt x="199" y="6"/>
                    </a:lnTo>
                    <a:lnTo>
                      <a:pt x="174" y="1"/>
                    </a:lnTo>
                    <a:lnTo>
                      <a:pt x="148" y="0"/>
                    </a:lnTo>
                    <a:lnTo>
                      <a:pt x="120" y="0"/>
                    </a:lnTo>
                    <a:lnTo>
                      <a:pt x="59" y="0"/>
                    </a:lnTo>
                    <a:lnTo>
                      <a:pt x="0" y="1"/>
                    </a:lnTo>
                    <a:lnTo>
                      <a:pt x="0" y="10"/>
                    </a:lnTo>
                    <a:lnTo>
                      <a:pt x="11" y="12"/>
                    </a:lnTo>
                    <a:lnTo>
                      <a:pt x="21" y="13"/>
                    </a:lnTo>
                    <a:lnTo>
                      <a:pt x="28" y="15"/>
                    </a:lnTo>
                    <a:lnTo>
                      <a:pt x="35" y="18"/>
                    </a:lnTo>
                    <a:lnTo>
                      <a:pt x="39" y="24"/>
                    </a:lnTo>
                    <a:lnTo>
                      <a:pt x="41" y="34"/>
                    </a:lnTo>
                    <a:lnTo>
                      <a:pt x="41" y="313"/>
                    </a:lnTo>
                    <a:lnTo>
                      <a:pt x="39" y="321"/>
                    </a:lnTo>
                    <a:lnTo>
                      <a:pt x="35" y="327"/>
                    </a:lnTo>
                    <a:lnTo>
                      <a:pt x="27" y="330"/>
                    </a:lnTo>
                    <a:lnTo>
                      <a:pt x="18" y="332"/>
                    </a:lnTo>
                    <a:lnTo>
                      <a:pt x="10" y="333"/>
                    </a:lnTo>
                    <a:lnTo>
                      <a:pt x="0" y="334"/>
                    </a:lnTo>
                    <a:lnTo>
                      <a:pt x="0" y="34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0" name="Freeform 20">
                <a:extLst>
                  <a:ext uri="{FF2B5EF4-FFF2-40B4-BE49-F238E27FC236}">
                    <a16:creationId xmlns:a16="http://schemas.microsoft.com/office/drawing/2014/main" id="{00AB38BA-82C2-45F5-96C3-3D1881646374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10082213" y="1714501"/>
                <a:ext cx="74613" cy="71438"/>
              </a:xfrm>
              <a:custGeom>
                <a:avLst/>
                <a:gdLst>
                  <a:gd name="T0" fmla="*/ 236 w 236"/>
                  <a:gd name="T1" fmla="*/ 113 h 225"/>
                  <a:gd name="T2" fmla="*/ 234 w 236"/>
                  <a:gd name="T3" fmla="*/ 88 h 225"/>
                  <a:gd name="T4" fmla="*/ 227 w 236"/>
                  <a:gd name="T5" fmla="*/ 67 h 225"/>
                  <a:gd name="T6" fmla="*/ 218 w 236"/>
                  <a:gd name="T7" fmla="*/ 47 h 225"/>
                  <a:gd name="T8" fmla="*/ 204 w 236"/>
                  <a:gd name="T9" fmla="*/ 30 h 225"/>
                  <a:gd name="T10" fmla="*/ 186 w 236"/>
                  <a:gd name="T11" fmla="*/ 17 h 225"/>
                  <a:gd name="T12" fmla="*/ 166 w 236"/>
                  <a:gd name="T13" fmla="*/ 7 h 225"/>
                  <a:gd name="T14" fmla="*/ 143 w 236"/>
                  <a:gd name="T15" fmla="*/ 2 h 225"/>
                  <a:gd name="T16" fmla="*/ 119 w 236"/>
                  <a:gd name="T17" fmla="*/ 0 h 225"/>
                  <a:gd name="T18" fmla="*/ 89 w 236"/>
                  <a:gd name="T19" fmla="*/ 2 h 225"/>
                  <a:gd name="T20" fmla="*/ 65 w 236"/>
                  <a:gd name="T21" fmla="*/ 11 h 225"/>
                  <a:gd name="T22" fmla="*/ 42 w 236"/>
                  <a:gd name="T23" fmla="*/ 23 h 225"/>
                  <a:gd name="T24" fmla="*/ 25 w 236"/>
                  <a:gd name="T25" fmla="*/ 41 h 225"/>
                  <a:gd name="T26" fmla="*/ 12 w 236"/>
                  <a:gd name="T27" fmla="*/ 61 h 225"/>
                  <a:gd name="T28" fmla="*/ 3 w 236"/>
                  <a:gd name="T29" fmla="*/ 86 h 225"/>
                  <a:gd name="T30" fmla="*/ 0 w 236"/>
                  <a:gd name="T31" fmla="*/ 113 h 225"/>
                  <a:gd name="T32" fmla="*/ 3 w 236"/>
                  <a:gd name="T33" fmla="*/ 139 h 225"/>
                  <a:gd name="T34" fmla="*/ 12 w 236"/>
                  <a:gd name="T35" fmla="*/ 164 h 225"/>
                  <a:gd name="T36" fmla="*/ 25 w 236"/>
                  <a:gd name="T37" fmla="*/ 184 h 225"/>
                  <a:gd name="T38" fmla="*/ 42 w 236"/>
                  <a:gd name="T39" fmla="*/ 202 h 225"/>
                  <a:gd name="T40" fmla="*/ 65 w 236"/>
                  <a:gd name="T41" fmla="*/ 215 h 225"/>
                  <a:gd name="T42" fmla="*/ 89 w 236"/>
                  <a:gd name="T43" fmla="*/ 223 h 225"/>
                  <a:gd name="T44" fmla="*/ 119 w 236"/>
                  <a:gd name="T45" fmla="*/ 225 h 225"/>
                  <a:gd name="T46" fmla="*/ 145 w 236"/>
                  <a:gd name="T47" fmla="*/ 223 h 225"/>
                  <a:gd name="T48" fmla="*/ 170 w 236"/>
                  <a:gd name="T49" fmla="*/ 215 h 225"/>
                  <a:gd name="T50" fmla="*/ 192 w 236"/>
                  <a:gd name="T51" fmla="*/ 202 h 225"/>
                  <a:gd name="T52" fmla="*/ 210 w 236"/>
                  <a:gd name="T53" fmla="*/ 184 h 225"/>
                  <a:gd name="T54" fmla="*/ 224 w 236"/>
                  <a:gd name="T55" fmla="*/ 164 h 225"/>
                  <a:gd name="T56" fmla="*/ 233 w 236"/>
                  <a:gd name="T57" fmla="*/ 139 h 225"/>
                  <a:gd name="T58" fmla="*/ 236 w 236"/>
                  <a:gd name="T59" fmla="*/ 113 h 225"/>
                  <a:gd name="T60" fmla="*/ 186 w 236"/>
                  <a:gd name="T61" fmla="*/ 113 h 225"/>
                  <a:gd name="T62" fmla="*/ 184 w 236"/>
                  <a:gd name="T63" fmla="*/ 136 h 225"/>
                  <a:gd name="T64" fmla="*/ 180 w 236"/>
                  <a:gd name="T65" fmla="*/ 157 h 225"/>
                  <a:gd name="T66" fmla="*/ 174 w 236"/>
                  <a:gd name="T67" fmla="*/ 176 h 225"/>
                  <a:gd name="T68" fmla="*/ 164 w 236"/>
                  <a:gd name="T69" fmla="*/ 192 h 225"/>
                  <a:gd name="T70" fmla="*/ 151 w 236"/>
                  <a:gd name="T71" fmla="*/ 204 h 225"/>
                  <a:gd name="T72" fmla="*/ 136 w 236"/>
                  <a:gd name="T73" fmla="*/ 211 h 225"/>
                  <a:gd name="T74" fmla="*/ 119 w 236"/>
                  <a:gd name="T75" fmla="*/ 213 h 225"/>
                  <a:gd name="T76" fmla="*/ 100 w 236"/>
                  <a:gd name="T77" fmla="*/ 211 h 225"/>
                  <a:gd name="T78" fmla="*/ 85 w 236"/>
                  <a:gd name="T79" fmla="*/ 204 h 225"/>
                  <a:gd name="T80" fmla="*/ 72 w 236"/>
                  <a:gd name="T81" fmla="*/ 192 h 225"/>
                  <a:gd name="T82" fmla="*/ 62 w 236"/>
                  <a:gd name="T83" fmla="*/ 176 h 225"/>
                  <a:gd name="T84" fmla="*/ 56 w 236"/>
                  <a:gd name="T85" fmla="*/ 157 h 225"/>
                  <a:gd name="T86" fmla="*/ 52 w 236"/>
                  <a:gd name="T87" fmla="*/ 136 h 225"/>
                  <a:gd name="T88" fmla="*/ 51 w 236"/>
                  <a:gd name="T89" fmla="*/ 113 h 225"/>
                  <a:gd name="T90" fmla="*/ 52 w 236"/>
                  <a:gd name="T91" fmla="*/ 89 h 225"/>
                  <a:gd name="T92" fmla="*/ 56 w 236"/>
                  <a:gd name="T93" fmla="*/ 68 h 225"/>
                  <a:gd name="T94" fmla="*/ 64 w 236"/>
                  <a:gd name="T95" fmla="*/ 49 h 225"/>
                  <a:gd name="T96" fmla="*/ 73 w 236"/>
                  <a:gd name="T97" fmla="*/ 33 h 225"/>
                  <a:gd name="T98" fmla="*/ 85 w 236"/>
                  <a:gd name="T99" fmla="*/ 21 h 225"/>
                  <a:gd name="T100" fmla="*/ 100 w 236"/>
                  <a:gd name="T101" fmla="*/ 14 h 225"/>
                  <a:gd name="T102" fmla="*/ 119 w 236"/>
                  <a:gd name="T103" fmla="*/ 12 h 225"/>
                  <a:gd name="T104" fmla="*/ 135 w 236"/>
                  <a:gd name="T105" fmla="*/ 14 h 225"/>
                  <a:gd name="T106" fmla="*/ 149 w 236"/>
                  <a:gd name="T107" fmla="*/ 19 h 225"/>
                  <a:gd name="T108" fmla="*/ 161 w 236"/>
                  <a:gd name="T109" fmla="*/ 29 h 225"/>
                  <a:gd name="T110" fmla="*/ 170 w 236"/>
                  <a:gd name="T111" fmla="*/ 41 h 225"/>
                  <a:gd name="T112" fmla="*/ 178 w 236"/>
                  <a:gd name="T113" fmla="*/ 56 h 225"/>
                  <a:gd name="T114" fmla="*/ 182 w 236"/>
                  <a:gd name="T115" fmla="*/ 73 h 225"/>
                  <a:gd name="T116" fmla="*/ 185 w 236"/>
                  <a:gd name="T117" fmla="*/ 93 h 225"/>
                  <a:gd name="T118" fmla="*/ 186 w 236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6" h="225">
                    <a:moveTo>
                      <a:pt x="236" y="113"/>
                    </a:moveTo>
                    <a:lnTo>
                      <a:pt x="234" y="88"/>
                    </a:lnTo>
                    <a:lnTo>
                      <a:pt x="227" y="67"/>
                    </a:lnTo>
                    <a:lnTo>
                      <a:pt x="218" y="47"/>
                    </a:lnTo>
                    <a:lnTo>
                      <a:pt x="204" y="30"/>
                    </a:lnTo>
                    <a:lnTo>
                      <a:pt x="186" y="17"/>
                    </a:lnTo>
                    <a:lnTo>
                      <a:pt x="166" y="7"/>
                    </a:lnTo>
                    <a:lnTo>
                      <a:pt x="143" y="2"/>
                    </a:lnTo>
                    <a:lnTo>
                      <a:pt x="119" y="0"/>
                    </a:lnTo>
                    <a:lnTo>
                      <a:pt x="89" y="2"/>
                    </a:lnTo>
                    <a:lnTo>
                      <a:pt x="65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2" y="61"/>
                    </a:lnTo>
                    <a:lnTo>
                      <a:pt x="3" y="86"/>
                    </a:lnTo>
                    <a:lnTo>
                      <a:pt x="0" y="113"/>
                    </a:lnTo>
                    <a:lnTo>
                      <a:pt x="3" y="139"/>
                    </a:lnTo>
                    <a:lnTo>
                      <a:pt x="12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5" y="215"/>
                    </a:lnTo>
                    <a:lnTo>
                      <a:pt x="89" y="223"/>
                    </a:lnTo>
                    <a:lnTo>
                      <a:pt x="119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0" y="184"/>
                    </a:lnTo>
                    <a:lnTo>
                      <a:pt x="224" y="164"/>
                    </a:lnTo>
                    <a:lnTo>
                      <a:pt x="233" y="139"/>
                    </a:lnTo>
                    <a:lnTo>
                      <a:pt x="236" y="113"/>
                    </a:lnTo>
                    <a:close/>
                    <a:moveTo>
                      <a:pt x="186" y="113"/>
                    </a:moveTo>
                    <a:lnTo>
                      <a:pt x="184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9" y="213"/>
                    </a:lnTo>
                    <a:lnTo>
                      <a:pt x="100" y="211"/>
                    </a:lnTo>
                    <a:lnTo>
                      <a:pt x="85" y="204"/>
                    </a:lnTo>
                    <a:lnTo>
                      <a:pt x="72" y="192"/>
                    </a:lnTo>
                    <a:lnTo>
                      <a:pt x="62" y="176"/>
                    </a:lnTo>
                    <a:lnTo>
                      <a:pt x="56" y="157"/>
                    </a:lnTo>
                    <a:lnTo>
                      <a:pt x="52" y="136"/>
                    </a:lnTo>
                    <a:lnTo>
                      <a:pt x="51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4" y="49"/>
                    </a:lnTo>
                    <a:lnTo>
                      <a:pt x="73" y="33"/>
                    </a:lnTo>
                    <a:lnTo>
                      <a:pt x="85" y="21"/>
                    </a:lnTo>
                    <a:lnTo>
                      <a:pt x="100" y="14"/>
                    </a:lnTo>
                    <a:lnTo>
                      <a:pt x="119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0" y="41"/>
                    </a:lnTo>
                    <a:lnTo>
                      <a:pt x="178" y="56"/>
                    </a:lnTo>
                    <a:lnTo>
                      <a:pt x="182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1" name="Freeform 21">
                <a:extLst>
                  <a:ext uri="{FF2B5EF4-FFF2-40B4-BE49-F238E27FC236}">
                    <a16:creationId xmlns:a16="http://schemas.microsoft.com/office/drawing/2014/main" id="{F0A4CDC1-8706-48E8-B936-AFB8B6166D17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221788" y="1676401"/>
                <a:ext cx="114300" cy="111125"/>
              </a:xfrm>
              <a:custGeom>
                <a:avLst/>
                <a:gdLst>
                  <a:gd name="T0" fmla="*/ 0 w 361"/>
                  <a:gd name="T1" fmla="*/ 9 h 350"/>
                  <a:gd name="T2" fmla="*/ 12 w 361"/>
                  <a:gd name="T3" fmla="*/ 11 h 350"/>
                  <a:gd name="T4" fmla="*/ 24 w 361"/>
                  <a:gd name="T5" fmla="*/ 15 h 350"/>
                  <a:gd name="T6" fmla="*/ 35 w 361"/>
                  <a:gd name="T7" fmla="*/ 22 h 350"/>
                  <a:gd name="T8" fmla="*/ 42 w 361"/>
                  <a:gd name="T9" fmla="*/ 31 h 350"/>
                  <a:gd name="T10" fmla="*/ 49 w 361"/>
                  <a:gd name="T11" fmla="*/ 43 h 350"/>
                  <a:gd name="T12" fmla="*/ 55 w 361"/>
                  <a:gd name="T13" fmla="*/ 59 h 350"/>
                  <a:gd name="T14" fmla="*/ 63 w 361"/>
                  <a:gd name="T15" fmla="*/ 79 h 350"/>
                  <a:gd name="T16" fmla="*/ 175 w 361"/>
                  <a:gd name="T17" fmla="*/ 350 h 350"/>
                  <a:gd name="T18" fmla="*/ 193 w 361"/>
                  <a:gd name="T19" fmla="*/ 350 h 350"/>
                  <a:gd name="T20" fmla="*/ 299 w 361"/>
                  <a:gd name="T21" fmla="*/ 74 h 350"/>
                  <a:gd name="T22" fmla="*/ 304 w 361"/>
                  <a:gd name="T23" fmla="*/ 60 h 350"/>
                  <a:gd name="T24" fmla="*/ 311 w 361"/>
                  <a:gd name="T25" fmla="*/ 47 h 350"/>
                  <a:gd name="T26" fmla="*/ 317 w 361"/>
                  <a:gd name="T27" fmla="*/ 35 h 350"/>
                  <a:gd name="T28" fmla="*/ 325 w 361"/>
                  <a:gd name="T29" fmla="*/ 25 h 350"/>
                  <a:gd name="T30" fmla="*/ 335 w 361"/>
                  <a:gd name="T31" fmla="*/ 17 h 350"/>
                  <a:gd name="T32" fmla="*/ 346 w 361"/>
                  <a:gd name="T33" fmla="*/ 12 h 350"/>
                  <a:gd name="T34" fmla="*/ 361 w 361"/>
                  <a:gd name="T35" fmla="*/ 9 h 350"/>
                  <a:gd name="T36" fmla="*/ 361 w 361"/>
                  <a:gd name="T37" fmla="*/ 0 h 350"/>
                  <a:gd name="T38" fmla="*/ 245 w 361"/>
                  <a:gd name="T39" fmla="*/ 0 h 350"/>
                  <a:gd name="T40" fmla="*/ 245 w 361"/>
                  <a:gd name="T41" fmla="*/ 9 h 350"/>
                  <a:gd name="T42" fmla="*/ 254 w 361"/>
                  <a:gd name="T43" fmla="*/ 9 h 350"/>
                  <a:gd name="T44" fmla="*/ 261 w 361"/>
                  <a:gd name="T45" fmla="*/ 11 h 350"/>
                  <a:gd name="T46" fmla="*/ 270 w 361"/>
                  <a:gd name="T47" fmla="*/ 13 h 350"/>
                  <a:gd name="T48" fmla="*/ 277 w 361"/>
                  <a:gd name="T49" fmla="*/ 17 h 350"/>
                  <a:gd name="T50" fmla="*/ 284 w 361"/>
                  <a:gd name="T51" fmla="*/ 26 h 350"/>
                  <a:gd name="T52" fmla="*/ 286 w 361"/>
                  <a:gd name="T53" fmla="*/ 32 h 350"/>
                  <a:gd name="T54" fmla="*/ 286 w 361"/>
                  <a:gd name="T55" fmla="*/ 41 h 350"/>
                  <a:gd name="T56" fmla="*/ 285 w 361"/>
                  <a:gd name="T57" fmla="*/ 54 h 350"/>
                  <a:gd name="T58" fmla="*/ 281 w 361"/>
                  <a:gd name="T59" fmla="*/ 69 h 350"/>
                  <a:gd name="T60" fmla="*/ 274 w 361"/>
                  <a:gd name="T61" fmla="*/ 88 h 350"/>
                  <a:gd name="T62" fmla="*/ 204 w 361"/>
                  <a:gd name="T63" fmla="*/ 277 h 350"/>
                  <a:gd name="T64" fmla="*/ 203 w 361"/>
                  <a:gd name="T65" fmla="*/ 277 h 350"/>
                  <a:gd name="T66" fmla="*/ 118 w 361"/>
                  <a:gd name="T67" fmla="*/ 60 h 350"/>
                  <a:gd name="T68" fmla="*/ 116 w 361"/>
                  <a:gd name="T69" fmla="*/ 56 h 350"/>
                  <a:gd name="T70" fmla="*/ 113 w 361"/>
                  <a:gd name="T71" fmla="*/ 48 h 350"/>
                  <a:gd name="T72" fmla="*/ 112 w 361"/>
                  <a:gd name="T73" fmla="*/ 39 h 350"/>
                  <a:gd name="T74" fmla="*/ 112 w 361"/>
                  <a:gd name="T75" fmla="*/ 30 h 350"/>
                  <a:gd name="T76" fmla="*/ 116 w 361"/>
                  <a:gd name="T77" fmla="*/ 21 h 350"/>
                  <a:gd name="T78" fmla="*/ 123 w 361"/>
                  <a:gd name="T79" fmla="*/ 16 h 350"/>
                  <a:gd name="T80" fmla="*/ 132 w 361"/>
                  <a:gd name="T81" fmla="*/ 13 h 350"/>
                  <a:gd name="T82" fmla="*/ 141 w 361"/>
                  <a:gd name="T83" fmla="*/ 11 h 350"/>
                  <a:gd name="T84" fmla="*/ 153 w 361"/>
                  <a:gd name="T85" fmla="*/ 9 h 350"/>
                  <a:gd name="T86" fmla="*/ 153 w 361"/>
                  <a:gd name="T87" fmla="*/ 0 h 350"/>
                  <a:gd name="T88" fmla="*/ 0 w 361"/>
                  <a:gd name="T89" fmla="*/ 0 h 350"/>
                  <a:gd name="T90" fmla="*/ 0 w 361"/>
                  <a:gd name="T91" fmla="*/ 9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1" h="350">
                    <a:moveTo>
                      <a:pt x="0" y="9"/>
                    </a:moveTo>
                    <a:lnTo>
                      <a:pt x="12" y="11"/>
                    </a:lnTo>
                    <a:lnTo>
                      <a:pt x="24" y="15"/>
                    </a:lnTo>
                    <a:lnTo>
                      <a:pt x="35" y="22"/>
                    </a:lnTo>
                    <a:lnTo>
                      <a:pt x="42" y="31"/>
                    </a:lnTo>
                    <a:lnTo>
                      <a:pt x="49" y="43"/>
                    </a:lnTo>
                    <a:lnTo>
                      <a:pt x="55" y="59"/>
                    </a:lnTo>
                    <a:lnTo>
                      <a:pt x="63" y="79"/>
                    </a:lnTo>
                    <a:lnTo>
                      <a:pt x="175" y="350"/>
                    </a:lnTo>
                    <a:lnTo>
                      <a:pt x="193" y="350"/>
                    </a:lnTo>
                    <a:lnTo>
                      <a:pt x="299" y="74"/>
                    </a:lnTo>
                    <a:lnTo>
                      <a:pt x="304" y="60"/>
                    </a:lnTo>
                    <a:lnTo>
                      <a:pt x="311" y="47"/>
                    </a:lnTo>
                    <a:lnTo>
                      <a:pt x="317" y="35"/>
                    </a:lnTo>
                    <a:lnTo>
                      <a:pt x="325" y="25"/>
                    </a:lnTo>
                    <a:lnTo>
                      <a:pt x="335" y="17"/>
                    </a:lnTo>
                    <a:lnTo>
                      <a:pt x="346" y="12"/>
                    </a:lnTo>
                    <a:lnTo>
                      <a:pt x="361" y="9"/>
                    </a:lnTo>
                    <a:lnTo>
                      <a:pt x="361" y="0"/>
                    </a:lnTo>
                    <a:lnTo>
                      <a:pt x="245" y="0"/>
                    </a:lnTo>
                    <a:lnTo>
                      <a:pt x="245" y="9"/>
                    </a:lnTo>
                    <a:lnTo>
                      <a:pt x="254" y="9"/>
                    </a:lnTo>
                    <a:lnTo>
                      <a:pt x="261" y="11"/>
                    </a:lnTo>
                    <a:lnTo>
                      <a:pt x="270" y="13"/>
                    </a:lnTo>
                    <a:lnTo>
                      <a:pt x="277" y="17"/>
                    </a:lnTo>
                    <a:lnTo>
                      <a:pt x="284" y="26"/>
                    </a:lnTo>
                    <a:lnTo>
                      <a:pt x="286" y="32"/>
                    </a:lnTo>
                    <a:lnTo>
                      <a:pt x="286" y="41"/>
                    </a:lnTo>
                    <a:lnTo>
                      <a:pt x="285" y="54"/>
                    </a:lnTo>
                    <a:lnTo>
                      <a:pt x="281" y="69"/>
                    </a:lnTo>
                    <a:lnTo>
                      <a:pt x="274" y="88"/>
                    </a:lnTo>
                    <a:lnTo>
                      <a:pt x="204" y="277"/>
                    </a:lnTo>
                    <a:lnTo>
                      <a:pt x="203" y="277"/>
                    </a:lnTo>
                    <a:lnTo>
                      <a:pt x="118" y="60"/>
                    </a:lnTo>
                    <a:lnTo>
                      <a:pt x="116" y="56"/>
                    </a:lnTo>
                    <a:lnTo>
                      <a:pt x="113" y="48"/>
                    </a:lnTo>
                    <a:lnTo>
                      <a:pt x="112" y="39"/>
                    </a:lnTo>
                    <a:lnTo>
                      <a:pt x="112" y="30"/>
                    </a:lnTo>
                    <a:lnTo>
                      <a:pt x="116" y="21"/>
                    </a:lnTo>
                    <a:lnTo>
                      <a:pt x="123" y="16"/>
                    </a:lnTo>
                    <a:lnTo>
                      <a:pt x="132" y="13"/>
                    </a:lnTo>
                    <a:lnTo>
                      <a:pt x="141" y="11"/>
                    </a:lnTo>
                    <a:lnTo>
                      <a:pt x="153" y="9"/>
                    </a:lnTo>
                    <a:lnTo>
                      <a:pt x="153" y="0"/>
                    </a:lnTo>
                    <a:lnTo>
                      <a:pt x="0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2" name="Freeform 22">
                <a:extLst>
                  <a:ext uri="{FF2B5EF4-FFF2-40B4-BE49-F238E27FC236}">
                    <a16:creationId xmlns:a16="http://schemas.microsoft.com/office/drawing/2014/main" id="{7D2E5B70-8496-4AA6-953F-88E9BC2FBFC0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388475" y="1673226"/>
                <a:ext cx="34925" cy="111125"/>
              </a:xfrm>
              <a:custGeom>
                <a:avLst/>
                <a:gdLst>
                  <a:gd name="T0" fmla="*/ 80 w 110"/>
                  <a:gd name="T1" fmla="*/ 0 h 349"/>
                  <a:gd name="T2" fmla="*/ 54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9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2 w 110"/>
                  <a:gd name="T19" fmla="*/ 56 h 349"/>
                  <a:gd name="T20" fmla="*/ 32 w 110"/>
                  <a:gd name="T21" fmla="*/ 68 h 349"/>
                  <a:gd name="T22" fmla="*/ 32 w 110"/>
                  <a:gd name="T23" fmla="*/ 312 h 349"/>
                  <a:gd name="T24" fmla="*/ 31 w 110"/>
                  <a:gd name="T25" fmla="*/ 325 h 349"/>
                  <a:gd name="T26" fmla="*/ 27 w 110"/>
                  <a:gd name="T27" fmla="*/ 333 h 349"/>
                  <a:gd name="T28" fmla="*/ 22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90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0 w 110"/>
                  <a:gd name="T49" fmla="*/ 312 h 349"/>
                  <a:gd name="T50" fmla="*/ 80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0" y="0"/>
                    </a:moveTo>
                    <a:lnTo>
                      <a:pt x="54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9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2" y="56"/>
                    </a:lnTo>
                    <a:lnTo>
                      <a:pt x="32" y="68"/>
                    </a:lnTo>
                    <a:lnTo>
                      <a:pt x="32" y="312"/>
                    </a:lnTo>
                    <a:lnTo>
                      <a:pt x="31" y="325"/>
                    </a:lnTo>
                    <a:lnTo>
                      <a:pt x="27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3" name="Freeform 23">
                <a:extLst>
                  <a:ext uri="{FF2B5EF4-FFF2-40B4-BE49-F238E27FC236}">
                    <a16:creationId xmlns:a16="http://schemas.microsoft.com/office/drawing/2014/main" id="{0496079B-EEAE-4CA2-BF03-F635C8F5C369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437688" y="1673226"/>
                <a:ext cx="34925" cy="111125"/>
              </a:xfrm>
              <a:custGeom>
                <a:avLst/>
                <a:gdLst>
                  <a:gd name="T0" fmla="*/ 81 w 110"/>
                  <a:gd name="T1" fmla="*/ 0 h 349"/>
                  <a:gd name="T2" fmla="*/ 55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8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1 w 110"/>
                  <a:gd name="T19" fmla="*/ 56 h 349"/>
                  <a:gd name="T20" fmla="*/ 31 w 110"/>
                  <a:gd name="T21" fmla="*/ 68 h 349"/>
                  <a:gd name="T22" fmla="*/ 31 w 110"/>
                  <a:gd name="T23" fmla="*/ 312 h 349"/>
                  <a:gd name="T24" fmla="*/ 31 w 110"/>
                  <a:gd name="T25" fmla="*/ 325 h 349"/>
                  <a:gd name="T26" fmla="*/ 28 w 110"/>
                  <a:gd name="T27" fmla="*/ 333 h 349"/>
                  <a:gd name="T28" fmla="*/ 21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89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1 w 110"/>
                  <a:gd name="T49" fmla="*/ 312 h 349"/>
                  <a:gd name="T50" fmla="*/ 81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1" y="0"/>
                    </a:moveTo>
                    <a:lnTo>
                      <a:pt x="55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8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1" y="56"/>
                    </a:lnTo>
                    <a:lnTo>
                      <a:pt x="31" y="68"/>
                    </a:lnTo>
                    <a:lnTo>
                      <a:pt x="31" y="312"/>
                    </a:lnTo>
                    <a:lnTo>
                      <a:pt x="31" y="325"/>
                    </a:lnTo>
                    <a:lnTo>
                      <a:pt x="28" y="333"/>
                    </a:lnTo>
                    <a:lnTo>
                      <a:pt x="21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89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1" y="31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4" name="Freeform 24">
                <a:extLst>
                  <a:ext uri="{FF2B5EF4-FFF2-40B4-BE49-F238E27FC236}">
                    <a16:creationId xmlns:a16="http://schemas.microsoft.com/office/drawing/2014/main" id="{E2B10B0C-46E3-4651-BD43-BC4F50098DED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571038" y="1712913"/>
                <a:ext cx="55563" cy="71438"/>
              </a:xfrm>
              <a:custGeom>
                <a:avLst/>
                <a:gdLst>
                  <a:gd name="T0" fmla="*/ 113 w 173"/>
                  <a:gd name="T1" fmla="*/ 225 h 225"/>
                  <a:gd name="T2" fmla="*/ 113 w 173"/>
                  <a:gd name="T3" fmla="*/ 216 h 225"/>
                  <a:gd name="T4" fmla="*/ 99 w 173"/>
                  <a:gd name="T5" fmla="*/ 215 h 225"/>
                  <a:gd name="T6" fmla="*/ 88 w 173"/>
                  <a:gd name="T7" fmla="*/ 213 h 225"/>
                  <a:gd name="T8" fmla="*/ 82 w 173"/>
                  <a:gd name="T9" fmla="*/ 209 h 225"/>
                  <a:gd name="T10" fmla="*/ 78 w 173"/>
                  <a:gd name="T11" fmla="*/ 201 h 225"/>
                  <a:gd name="T12" fmla="*/ 78 w 173"/>
                  <a:gd name="T13" fmla="*/ 188 h 225"/>
                  <a:gd name="T14" fmla="*/ 78 w 173"/>
                  <a:gd name="T15" fmla="*/ 92 h 225"/>
                  <a:gd name="T16" fmla="*/ 79 w 173"/>
                  <a:gd name="T17" fmla="*/ 74 h 225"/>
                  <a:gd name="T18" fmla="*/ 84 w 173"/>
                  <a:gd name="T19" fmla="*/ 58 h 225"/>
                  <a:gd name="T20" fmla="*/ 90 w 173"/>
                  <a:gd name="T21" fmla="*/ 46 h 225"/>
                  <a:gd name="T22" fmla="*/ 98 w 173"/>
                  <a:gd name="T23" fmla="*/ 36 h 225"/>
                  <a:gd name="T24" fmla="*/ 106 w 173"/>
                  <a:gd name="T25" fmla="*/ 31 h 225"/>
                  <a:gd name="T26" fmla="*/ 115 w 173"/>
                  <a:gd name="T27" fmla="*/ 30 h 225"/>
                  <a:gd name="T28" fmla="*/ 123 w 173"/>
                  <a:gd name="T29" fmla="*/ 32 h 225"/>
                  <a:gd name="T30" fmla="*/ 129 w 173"/>
                  <a:gd name="T31" fmla="*/ 36 h 225"/>
                  <a:gd name="T32" fmla="*/ 135 w 173"/>
                  <a:gd name="T33" fmla="*/ 43 h 225"/>
                  <a:gd name="T34" fmla="*/ 142 w 173"/>
                  <a:gd name="T35" fmla="*/ 47 h 225"/>
                  <a:gd name="T36" fmla="*/ 151 w 173"/>
                  <a:gd name="T37" fmla="*/ 49 h 225"/>
                  <a:gd name="T38" fmla="*/ 159 w 173"/>
                  <a:gd name="T39" fmla="*/ 48 h 225"/>
                  <a:gd name="T40" fmla="*/ 167 w 173"/>
                  <a:gd name="T41" fmla="*/ 43 h 225"/>
                  <a:gd name="T42" fmla="*/ 171 w 173"/>
                  <a:gd name="T43" fmla="*/ 36 h 225"/>
                  <a:gd name="T44" fmla="*/ 173 w 173"/>
                  <a:gd name="T45" fmla="*/ 26 h 225"/>
                  <a:gd name="T46" fmla="*/ 172 w 173"/>
                  <a:gd name="T47" fmla="*/ 18 h 225"/>
                  <a:gd name="T48" fmla="*/ 167 w 173"/>
                  <a:gd name="T49" fmla="*/ 10 h 225"/>
                  <a:gd name="T50" fmla="*/ 159 w 173"/>
                  <a:gd name="T51" fmla="*/ 5 h 225"/>
                  <a:gd name="T52" fmla="*/ 151 w 173"/>
                  <a:gd name="T53" fmla="*/ 2 h 225"/>
                  <a:gd name="T54" fmla="*/ 141 w 173"/>
                  <a:gd name="T55" fmla="*/ 0 h 225"/>
                  <a:gd name="T56" fmla="*/ 125 w 173"/>
                  <a:gd name="T57" fmla="*/ 4 h 225"/>
                  <a:gd name="T58" fmla="*/ 111 w 173"/>
                  <a:gd name="T59" fmla="*/ 9 h 225"/>
                  <a:gd name="T60" fmla="*/ 99 w 173"/>
                  <a:gd name="T61" fmla="*/ 18 h 225"/>
                  <a:gd name="T62" fmla="*/ 89 w 173"/>
                  <a:gd name="T63" fmla="*/ 27 h 225"/>
                  <a:gd name="T64" fmla="*/ 82 w 173"/>
                  <a:gd name="T65" fmla="*/ 37 h 225"/>
                  <a:gd name="T66" fmla="*/ 76 w 173"/>
                  <a:gd name="T67" fmla="*/ 46 h 225"/>
                  <a:gd name="T68" fmla="*/ 76 w 173"/>
                  <a:gd name="T69" fmla="*/ 3 h 225"/>
                  <a:gd name="T70" fmla="*/ 53 w 173"/>
                  <a:gd name="T71" fmla="*/ 11 h 225"/>
                  <a:gd name="T72" fmla="*/ 29 w 173"/>
                  <a:gd name="T73" fmla="*/ 21 h 225"/>
                  <a:gd name="T74" fmla="*/ 5 w 173"/>
                  <a:gd name="T75" fmla="*/ 28 h 225"/>
                  <a:gd name="T76" fmla="*/ 5 w 173"/>
                  <a:gd name="T77" fmla="*/ 33 h 225"/>
                  <a:gd name="T78" fmla="*/ 15 w 173"/>
                  <a:gd name="T79" fmla="*/ 38 h 225"/>
                  <a:gd name="T80" fmla="*/ 22 w 173"/>
                  <a:gd name="T81" fmla="*/ 41 h 225"/>
                  <a:gd name="T82" fmla="*/ 27 w 173"/>
                  <a:gd name="T83" fmla="*/ 46 h 225"/>
                  <a:gd name="T84" fmla="*/ 30 w 173"/>
                  <a:gd name="T85" fmla="*/ 52 h 225"/>
                  <a:gd name="T86" fmla="*/ 30 w 173"/>
                  <a:gd name="T87" fmla="*/ 62 h 225"/>
                  <a:gd name="T88" fmla="*/ 30 w 173"/>
                  <a:gd name="T89" fmla="*/ 188 h 225"/>
                  <a:gd name="T90" fmla="*/ 29 w 173"/>
                  <a:gd name="T91" fmla="*/ 201 h 225"/>
                  <a:gd name="T92" fmla="*/ 27 w 173"/>
                  <a:gd name="T93" fmla="*/ 209 h 225"/>
                  <a:gd name="T94" fmla="*/ 20 w 173"/>
                  <a:gd name="T95" fmla="*/ 213 h 225"/>
                  <a:gd name="T96" fmla="*/ 11 w 173"/>
                  <a:gd name="T97" fmla="*/ 215 h 225"/>
                  <a:gd name="T98" fmla="*/ 0 w 173"/>
                  <a:gd name="T99" fmla="*/ 216 h 225"/>
                  <a:gd name="T100" fmla="*/ 0 w 173"/>
                  <a:gd name="T101" fmla="*/ 225 h 225"/>
                  <a:gd name="T102" fmla="*/ 113 w 173"/>
                  <a:gd name="T103" fmla="*/ 22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73" h="225">
                    <a:moveTo>
                      <a:pt x="113" y="225"/>
                    </a:moveTo>
                    <a:lnTo>
                      <a:pt x="113" y="216"/>
                    </a:lnTo>
                    <a:lnTo>
                      <a:pt x="99" y="215"/>
                    </a:lnTo>
                    <a:lnTo>
                      <a:pt x="88" y="213"/>
                    </a:lnTo>
                    <a:lnTo>
                      <a:pt x="82" y="209"/>
                    </a:lnTo>
                    <a:lnTo>
                      <a:pt x="78" y="201"/>
                    </a:lnTo>
                    <a:lnTo>
                      <a:pt x="78" y="188"/>
                    </a:lnTo>
                    <a:lnTo>
                      <a:pt x="78" y="92"/>
                    </a:lnTo>
                    <a:lnTo>
                      <a:pt x="79" y="74"/>
                    </a:lnTo>
                    <a:lnTo>
                      <a:pt x="84" y="58"/>
                    </a:lnTo>
                    <a:lnTo>
                      <a:pt x="90" y="46"/>
                    </a:lnTo>
                    <a:lnTo>
                      <a:pt x="98" y="36"/>
                    </a:lnTo>
                    <a:lnTo>
                      <a:pt x="106" y="31"/>
                    </a:lnTo>
                    <a:lnTo>
                      <a:pt x="115" y="30"/>
                    </a:lnTo>
                    <a:lnTo>
                      <a:pt x="123" y="32"/>
                    </a:lnTo>
                    <a:lnTo>
                      <a:pt x="129" y="36"/>
                    </a:lnTo>
                    <a:lnTo>
                      <a:pt x="135" y="43"/>
                    </a:lnTo>
                    <a:lnTo>
                      <a:pt x="142" y="47"/>
                    </a:lnTo>
                    <a:lnTo>
                      <a:pt x="151" y="49"/>
                    </a:lnTo>
                    <a:lnTo>
                      <a:pt x="159" y="48"/>
                    </a:lnTo>
                    <a:lnTo>
                      <a:pt x="167" y="43"/>
                    </a:lnTo>
                    <a:lnTo>
                      <a:pt x="171" y="36"/>
                    </a:lnTo>
                    <a:lnTo>
                      <a:pt x="173" y="26"/>
                    </a:lnTo>
                    <a:lnTo>
                      <a:pt x="172" y="18"/>
                    </a:lnTo>
                    <a:lnTo>
                      <a:pt x="167" y="10"/>
                    </a:lnTo>
                    <a:lnTo>
                      <a:pt x="159" y="5"/>
                    </a:lnTo>
                    <a:lnTo>
                      <a:pt x="151" y="2"/>
                    </a:lnTo>
                    <a:lnTo>
                      <a:pt x="141" y="0"/>
                    </a:lnTo>
                    <a:lnTo>
                      <a:pt x="125" y="4"/>
                    </a:lnTo>
                    <a:lnTo>
                      <a:pt x="111" y="9"/>
                    </a:lnTo>
                    <a:lnTo>
                      <a:pt x="99" y="18"/>
                    </a:lnTo>
                    <a:lnTo>
                      <a:pt x="89" y="27"/>
                    </a:lnTo>
                    <a:lnTo>
                      <a:pt x="82" y="37"/>
                    </a:lnTo>
                    <a:lnTo>
                      <a:pt x="76" y="46"/>
                    </a:lnTo>
                    <a:lnTo>
                      <a:pt x="76" y="3"/>
                    </a:lnTo>
                    <a:lnTo>
                      <a:pt x="53" y="11"/>
                    </a:lnTo>
                    <a:lnTo>
                      <a:pt x="29" y="21"/>
                    </a:lnTo>
                    <a:lnTo>
                      <a:pt x="5" y="28"/>
                    </a:lnTo>
                    <a:lnTo>
                      <a:pt x="5" y="33"/>
                    </a:lnTo>
                    <a:lnTo>
                      <a:pt x="15" y="38"/>
                    </a:lnTo>
                    <a:lnTo>
                      <a:pt x="22" y="41"/>
                    </a:lnTo>
                    <a:lnTo>
                      <a:pt x="27" y="46"/>
                    </a:lnTo>
                    <a:lnTo>
                      <a:pt x="30" y="52"/>
                    </a:lnTo>
                    <a:lnTo>
                      <a:pt x="30" y="62"/>
                    </a:lnTo>
                    <a:lnTo>
                      <a:pt x="30" y="188"/>
                    </a:lnTo>
                    <a:lnTo>
                      <a:pt x="29" y="201"/>
                    </a:lnTo>
                    <a:lnTo>
                      <a:pt x="27" y="209"/>
                    </a:lnTo>
                    <a:lnTo>
                      <a:pt x="20" y="213"/>
                    </a:lnTo>
                    <a:lnTo>
                      <a:pt x="11" y="215"/>
                    </a:lnTo>
                    <a:lnTo>
                      <a:pt x="0" y="216"/>
                    </a:lnTo>
                    <a:lnTo>
                      <a:pt x="0" y="225"/>
                    </a:lnTo>
                    <a:lnTo>
                      <a:pt x="113" y="22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5" name="Freeform 25">
                <a:extLst>
                  <a:ext uri="{FF2B5EF4-FFF2-40B4-BE49-F238E27FC236}">
                    <a16:creationId xmlns:a16="http://schemas.microsoft.com/office/drawing/2014/main" id="{F10B664A-093B-4C52-B31C-868CB06FECA0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10175875" y="1714501"/>
                <a:ext cx="65088" cy="71438"/>
              </a:xfrm>
              <a:custGeom>
                <a:avLst/>
                <a:gdLst>
                  <a:gd name="T0" fmla="*/ 186 w 205"/>
                  <a:gd name="T1" fmla="*/ 175 h 225"/>
                  <a:gd name="T2" fmla="*/ 160 w 205"/>
                  <a:gd name="T3" fmla="*/ 197 h 225"/>
                  <a:gd name="T4" fmla="*/ 126 w 205"/>
                  <a:gd name="T5" fmla="*/ 207 h 225"/>
                  <a:gd name="T6" fmla="*/ 93 w 205"/>
                  <a:gd name="T7" fmla="*/ 199 h 225"/>
                  <a:gd name="T8" fmla="*/ 71 w 205"/>
                  <a:gd name="T9" fmla="*/ 181 h 225"/>
                  <a:gd name="T10" fmla="*/ 59 w 205"/>
                  <a:gd name="T11" fmla="*/ 155 h 225"/>
                  <a:gd name="T12" fmla="*/ 52 w 205"/>
                  <a:gd name="T13" fmla="*/ 125 h 225"/>
                  <a:gd name="T14" fmla="*/ 52 w 205"/>
                  <a:gd name="T15" fmla="*/ 96 h 225"/>
                  <a:gd name="T16" fmla="*/ 57 w 205"/>
                  <a:gd name="T17" fmla="*/ 67 h 225"/>
                  <a:gd name="T18" fmla="*/ 68 w 205"/>
                  <a:gd name="T19" fmla="*/ 40 h 225"/>
                  <a:gd name="T20" fmla="*/ 87 w 205"/>
                  <a:gd name="T21" fmla="*/ 19 h 225"/>
                  <a:gd name="T22" fmla="*/ 115 w 205"/>
                  <a:gd name="T23" fmla="*/ 12 h 225"/>
                  <a:gd name="T24" fmla="*/ 139 w 205"/>
                  <a:gd name="T25" fmla="*/ 18 h 225"/>
                  <a:gd name="T26" fmla="*/ 154 w 205"/>
                  <a:gd name="T27" fmla="*/ 34 h 225"/>
                  <a:gd name="T28" fmla="*/ 157 w 205"/>
                  <a:gd name="T29" fmla="*/ 56 h 225"/>
                  <a:gd name="T30" fmla="*/ 169 w 205"/>
                  <a:gd name="T31" fmla="*/ 69 h 225"/>
                  <a:gd name="T32" fmla="*/ 186 w 205"/>
                  <a:gd name="T33" fmla="*/ 70 h 225"/>
                  <a:gd name="T34" fmla="*/ 198 w 205"/>
                  <a:gd name="T35" fmla="*/ 59 h 225"/>
                  <a:gd name="T36" fmla="*/ 196 w 205"/>
                  <a:gd name="T37" fmla="*/ 38 h 225"/>
                  <a:gd name="T38" fmla="*/ 179 w 205"/>
                  <a:gd name="T39" fmla="*/ 17 h 225"/>
                  <a:gd name="T40" fmla="*/ 150 w 205"/>
                  <a:gd name="T41" fmla="*/ 4 h 225"/>
                  <a:gd name="T42" fmla="*/ 114 w 205"/>
                  <a:gd name="T43" fmla="*/ 0 h 225"/>
                  <a:gd name="T44" fmla="*/ 66 w 205"/>
                  <a:gd name="T45" fmla="*/ 8 h 225"/>
                  <a:gd name="T46" fmla="*/ 31 w 205"/>
                  <a:gd name="T47" fmla="*/ 32 h 225"/>
                  <a:gd name="T48" fmla="*/ 8 w 205"/>
                  <a:gd name="T49" fmla="*/ 69 h 225"/>
                  <a:gd name="T50" fmla="*/ 0 w 205"/>
                  <a:gd name="T51" fmla="*/ 115 h 225"/>
                  <a:gd name="T52" fmla="*/ 8 w 205"/>
                  <a:gd name="T53" fmla="*/ 157 h 225"/>
                  <a:gd name="T54" fmla="*/ 30 w 205"/>
                  <a:gd name="T55" fmla="*/ 193 h 225"/>
                  <a:gd name="T56" fmla="*/ 64 w 205"/>
                  <a:gd name="T57" fmla="*/ 217 h 225"/>
                  <a:gd name="T58" fmla="*/ 110 w 205"/>
                  <a:gd name="T59" fmla="*/ 225 h 225"/>
                  <a:gd name="T60" fmla="*/ 157 w 205"/>
                  <a:gd name="T61" fmla="*/ 215 h 225"/>
                  <a:gd name="T62" fmla="*/ 192 w 205"/>
                  <a:gd name="T63" fmla="*/ 184 h 225"/>
                  <a:gd name="T64" fmla="*/ 196 w 205"/>
                  <a:gd name="T65" fmla="*/ 161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25">
                    <a:moveTo>
                      <a:pt x="196" y="161"/>
                    </a:moveTo>
                    <a:lnTo>
                      <a:pt x="186" y="175"/>
                    </a:lnTo>
                    <a:lnTo>
                      <a:pt x="174" y="188"/>
                    </a:lnTo>
                    <a:lnTo>
                      <a:pt x="160" y="197"/>
                    </a:lnTo>
                    <a:lnTo>
                      <a:pt x="144" y="205"/>
                    </a:lnTo>
                    <a:lnTo>
                      <a:pt x="126" y="207"/>
                    </a:lnTo>
                    <a:lnTo>
                      <a:pt x="109" y="205"/>
                    </a:lnTo>
                    <a:lnTo>
                      <a:pt x="93" y="199"/>
                    </a:lnTo>
                    <a:lnTo>
                      <a:pt x="81" y="192"/>
                    </a:lnTo>
                    <a:lnTo>
                      <a:pt x="71" y="181"/>
                    </a:lnTo>
                    <a:lnTo>
                      <a:pt x="64" y="169"/>
                    </a:lnTo>
                    <a:lnTo>
                      <a:pt x="59" y="155"/>
                    </a:lnTo>
                    <a:lnTo>
                      <a:pt x="55" y="140"/>
                    </a:lnTo>
                    <a:lnTo>
                      <a:pt x="52" y="125"/>
                    </a:lnTo>
                    <a:lnTo>
                      <a:pt x="52" y="110"/>
                    </a:lnTo>
                    <a:lnTo>
                      <a:pt x="52" y="96"/>
                    </a:lnTo>
                    <a:lnTo>
                      <a:pt x="55" y="81"/>
                    </a:lnTo>
                    <a:lnTo>
                      <a:pt x="57" y="67"/>
                    </a:lnTo>
                    <a:lnTo>
                      <a:pt x="62" y="53"/>
                    </a:lnTo>
                    <a:lnTo>
                      <a:pt x="68" y="40"/>
                    </a:lnTo>
                    <a:lnTo>
                      <a:pt x="76" y="28"/>
                    </a:lnTo>
                    <a:lnTo>
                      <a:pt x="87" y="19"/>
                    </a:lnTo>
                    <a:lnTo>
                      <a:pt x="99" y="14"/>
                    </a:lnTo>
                    <a:lnTo>
                      <a:pt x="115" y="12"/>
                    </a:lnTo>
                    <a:lnTo>
                      <a:pt x="128" y="13"/>
                    </a:lnTo>
                    <a:lnTo>
                      <a:pt x="139" y="18"/>
                    </a:lnTo>
                    <a:lnTo>
                      <a:pt x="147" y="25"/>
                    </a:lnTo>
                    <a:lnTo>
                      <a:pt x="154" y="34"/>
                    </a:lnTo>
                    <a:lnTo>
                      <a:pt x="156" y="46"/>
                    </a:lnTo>
                    <a:lnTo>
                      <a:pt x="157" y="56"/>
                    </a:lnTo>
                    <a:lnTo>
                      <a:pt x="161" y="63"/>
                    </a:lnTo>
                    <a:lnTo>
                      <a:pt x="169" y="69"/>
                    </a:lnTo>
                    <a:lnTo>
                      <a:pt x="178" y="71"/>
                    </a:lnTo>
                    <a:lnTo>
                      <a:pt x="186" y="70"/>
                    </a:lnTo>
                    <a:lnTo>
                      <a:pt x="193" y="66"/>
                    </a:lnTo>
                    <a:lnTo>
                      <a:pt x="198" y="59"/>
                    </a:lnTo>
                    <a:lnTo>
                      <a:pt x="199" y="50"/>
                    </a:lnTo>
                    <a:lnTo>
                      <a:pt x="196" y="38"/>
                    </a:lnTo>
                    <a:lnTo>
                      <a:pt x="189" y="27"/>
                    </a:lnTo>
                    <a:lnTo>
                      <a:pt x="179" y="17"/>
                    </a:lnTo>
                    <a:lnTo>
                      <a:pt x="166" y="9"/>
                    </a:lnTo>
                    <a:lnTo>
                      <a:pt x="150" y="4"/>
                    </a:lnTo>
                    <a:lnTo>
                      <a:pt x="132" y="1"/>
                    </a:lnTo>
                    <a:lnTo>
                      <a:pt x="114" y="0"/>
                    </a:lnTo>
                    <a:lnTo>
                      <a:pt x="89" y="2"/>
                    </a:lnTo>
                    <a:lnTo>
                      <a:pt x="66" y="8"/>
                    </a:lnTo>
                    <a:lnTo>
                      <a:pt x="47" y="18"/>
                    </a:lnTo>
                    <a:lnTo>
                      <a:pt x="31" y="32"/>
                    </a:lnTo>
                    <a:lnTo>
                      <a:pt x="18" y="49"/>
                    </a:lnTo>
                    <a:lnTo>
                      <a:pt x="8" y="69"/>
                    </a:lnTo>
                    <a:lnTo>
                      <a:pt x="2" y="90"/>
                    </a:lnTo>
                    <a:lnTo>
                      <a:pt x="0" y="115"/>
                    </a:lnTo>
                    <a:lnTo>
                      <a:pt x="2" y="137"/>
                    </a:lnTo>
                    <a:lnTo>
                      <a:pt x="8" y="157"/>
                    </a:lnTo>
                    <a:lnTo>
                      <a:pt x="17" y="177"/>
                    </a:lnTo>
                    <a:lnTo>
                      <a:pt x="30" y="193"/>
                    </a:lnTo>
                    <a:lnTo>
                      <a:pt x="45" y="207"/>
                    </a:lnTo>
                    <a:lnTo>
                      <a:pt x="64" y="217"/>
                    </a:lnTo>
                    <a:lnTo>
                      <a:pt x="85" y="223"/>
                    </a:lnTo>
                    <a:lnTo>
                      <a:pt x="110" y="225"/>
                    </a:lnTo>
                    <a:lnTo>
                      <a:pt x="134" y="223"/>
                    </a:lnTo>
                    <a:lnTo>
                      <a:pt x="157" y="215"/>
                    </a:lnTo>
                    <a:lnTo>
                      <a:pt x="177" y="202"/>
                    </a:lnTo>
                    <a:lnTo>
                      <a:pt x="192" y="184"/>
                    </a:lnTo>
                    <a:lnTo>
                      <a:pt x="205" y="163"/>
                    </a:lnTo>
                    <a:lnTo>
                      <a:pt x="196" y="1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6" name="Freeform 26">
                <a:extLst>
                  <a:ext uri="{FF2B5EF4-FFF2-40B4-BE49-F238E27FC236}">
                    <a16:creationId xmlns:a16="http://schemas.microsoft.com/office/drawing/2014/main" id="{5D52DAEF-62D7-43DC-87A1-1791A2AA4894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10252075" y="1673226"/>
                <a:ext cx="84138" cy="111125"/>
              </a:xfrm>
              <a:custGeom>
                <a:avLst/>
                <a:gdLst>
                  <a:gd name="T0" fmla="*/ 110 w 265"/>
                  <a:gd name="T1" fmla="*/ 340 h 349"/>
                  <a:gd name="T2" fmla="*/ 90 w 265"/>
                  <a:gd name="T3" fmla="*/ 337 h 349"/>
                  <a:gd name="T4" fmla="*/ 81 w 265"/>
                  <a:gd name="T5" fmla="*/ 325 h 349"/>
                  <a:gd name="T6" fmla="*/ 80 w 265"/>
                  <a:gd name="T7" fmla="*/ 181 h 349"/>
                  <a:gd name="T8" fmla="*/ 94 w 265"/>
                  <a:gd name="T9" fmla="*/ 165 h 349"/>
                  <a:gd name="T10" fmla="*/ 111 w 265"/>
                  <a:gd name="T11" fmla="*/ 154 h 349"/>
                  <a:gd name="T12" fmla="*/ 138 w 265"/>
                  <a:gd name="T13" fmla="*/ 149 h 349"/>
                  <a:gd name="T14" fmla="*/ 164 w 265"/>
                  <a:gd name="T15" fmla="*/ 157 h 349"/>
                  <a:gd name="T16" fmla="*/ 179 w 265"/>
                  <a:gd name="T17" fmla="*/ 177 h 349"/>
                  <a:gd name="T18" fmla="*/ 185 w 265"/>
                  <a:gd name="T19" fmla="*/ 206 h 349"/>
                  <a:gd name="T20" fmla="*/ 184 w 265"/>
                  <a:gd name="T21" fmla="*/ 325 h 349"/>
                  <a:gd name="T22" fmla="*/ 175 w 265"/>
                  <a:gd name="T23" fmla="*/ 337 h 349"/>
                  <a:gd name="T24" fmla="*/ 156 w 265"/>
                  <a:gd name="T25" fmla="*/ 340 h 349"/>
                  <a:gd name="T26" fmla="*/ 265 w 265"/>
                  <a:gd name="T27" fmla="*/ 349 h 349"/>
                  <a:gd name="T28" fmla="*/ 253 w 265"/>
                  <a:gd name="T29" fmla="*/ 339 h 349"/>
                  <a:gd name="T30" fmla="*/ 238 w 265"/>
                  <a:gd name="T31" fmla="*/ 333 h 349"/>
                  <a:gd name="T32" fmla="*/ 233 w 265"/>
                  <a:gd name="T33" fmla="*/ 312 h 349"/>
                  <a:gd name="T34" fmla="*/ 232 w 265"/>
                  <a:gd name="T35" fmla="*/ 190 h 349"/>
                  <a:gd name="T36" fmla="*/ 219 w 265"/>
                  <a:gd name="T37" fmla="*/ 159 h 349"/>
                  <a:gd name="T38" fmla="*/ 199 w 265"/>
                  <a:gd name="T39" fmla="*/ 140 h 349"/>
                  <a:gd name="T40" fmla="*/ 176 w 265"/>
                  <a:gd name="T41" fmla="*/ 131 h 349"/>
                  <a:gd name="T42" fmla="*/ 156 w 265"/>
                  <a:gd name="T43" fmla="*/ 129 h 349"/>
                  <a:gd name="T44" fmla="*/ 120 w 265"/>
                  <a:gd name="T45" fmla="*/ 135 h 349"/>
                  <a:gd name="T46" fmla="*/ 93 w 265"/>
                  <a:gd name="T47" fmla="*/ 152 h 349"/>
                  <a:gd name="T48" fmla="*/ 80 w 265"/>
                  <a:gd name="T49" fmla="*/ 0 h 349"/>
                  <a:gd name="T50" fmla="*/ 29 w 265"/>
                  <a:gd name="T51" fmla="*/ 18 h 349"/>
                  <a:gd name="T52" fmla="*/ 3 w 265"/>
                  <a:gd name="T53" fmla="*/ 31 h 349"/>
                  <a:gd name="T54" fmla="*/ 20 w 265"/>
                  <a:gd name="T55" fmla="*/ 35 h 349"/>
                  <a:gd name="T56" fmla="*/ 30 w 265"/>
                  <a:gd name="T57" fmla="*/ 46 h 349"/>
                  <a:gd name="T58" fmla="*/ 32 w 265"/>
                  <a:gd name="T59" fmla="*/ 312 h 349"/>
                  <a:gd name="T60" fmla="*/ 28 w 265"/>
                  <a:gd name="T61" fmla="*/ 333 h 349"/>
                  <a:gd name="T62" fmla="*/ 13 w 265"/>
                  <a:gd name="T63" fmla="*/ 339 h 349"/>
                  <a:gd name="T64" fmla="*/ 0 w 265"/>
                  <a:gd name="T65" fmla="*/ 349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5" h="349">
                    <a:moveTo>
                      <a:pt x="110" y="349"/>
                    </a:move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181"/>
                    </a:lnTo>
                    <a:lnTo>
                      <a:pt x="87" y="173"/>
                    </a:lnTo>
                    <a:lnTo>
                      <a:pt x="94" y="165"/>
                    </a:lnTo>
                    <a:lnTo>
                      <a:pt x="103" y="159"/>
                    </a:lnTo>
                    <a:lnTo>
                      <a:pt x="111" y="154"/>
                    </a:lnTo>
                    <a:lnTo>
                      <a:pt x="123" y="150"/>
                    </a:lnTo>
                    <a:lnTo>
                      <a:pt x="138" y="149"/>
                    </a:lnTo>
                    <a:lnTo>
                      <a:pt x="152" y="150"/>
                    </a:lnTo>
                    <a:lnTo>
                      <a:pt x="164" y="157"/>
                    </a:lnTo>
                    <a:lnTo>
                      <a:pt x="173" y="165"/>
                    </a:lnTo>
                    <a:lnTo>
                      <a:pt x="179" y="177"/>
                    </a:lnTo>
                    <a:lnTo>
                      <a:pt x="184" y="191"/>
                    </a:lnTo>
                    <a:lnTo>
                      <a:pt x="185" y="206"/>
                    </a:lnTo>
                    <a:lnTo>
                      <a:pt x="185" y="312"/>
                    </a:lnTo>
                    <a:lnTo>
                      <a:pt x="184" y="325"/>
                    </a:lnTo>
                    <a:lnTo>
                      <a:pt x="180" y="333"/>
                    </a:lnTo>
                    <a:lnTo>
                      <a:pt x="175" y="337"/>
                    </a:lnTo>
                    <a:lnTo>
                      <a:pt x="166" y="339"/>
                    </a:lnTo>
                    <a:lnTo>
                      <a:pt x="156" y="340"/>
                    </a:lnTo>
                    <a:lnTo>
                      <a:pt x="156" y="349"/>
                    </a:lnTo>
                    <a:lnTo>
                      <a:pt x="265" y="349"/>
                    </a:lnTo>
                    <a:lnTo>
                      <a:pt x="265" y="340"/>
                    </a:lnTo>
                    <a:lnTo>
                      <a:pt x="253" y="339"/>
                    </a:lnTo>
                    <a:lnTo>
                      <a:pt x="243" y="337"/>
                    </a:lnTo>
                    <a:lnTo>
                      <a:pt x="238" y="333"/>
                    </a:lnTo>
                    <a:lnTo>
                      <a:pt x="234" y="325"/>
                    </a:lnTo>
                    <a:lnTo>
                      <a:pt x="233" y="312"/>
                    </a:lnTo>
                    <a:lnTo>
                      <a:pt x="233" y="212"/>
                    </a:lnTo>
                    <a:lnTo>
                      <a:pt x="232" y="190"/>
                    </a:lnTo>
                    <a:lnTo>
                      <a:pt x="227" y="173"/>
                    </a:lnTo>
                    <a:lnTo>
                      <a:pt x="219" y="159"/>
                    </a:lnTo>
                    <a:lnTo>
                      <a:pt x="210" y="148"/>
                    </a:lnTo>
                    <a:lnTo>
                      <a:pt x="199" y="140"/>
                    </a:lnTo>
                    <a:lnTo>
                      <a:pt x="188" y="134"/>
                    </a:lnTo>
                    <a:lnTo>
                      <a:pt x="176" y="131"/>
                    </a:lnTo>
                    <a:lnTo>
                      <a:pt x="165" y="129"/>
                    </a:lnTo>
                    <a:lnTo>
                      <a:pt x="156" y="129"/>
                    </a:lnTo>
                    <a:lnTo>
                      <a:pt x="137" y="130"/>
                    </a:lnTo>
                    <a:lnTo>
                      <a:pt x="120" y="135"/>
                    </a:lnTo>
                    <a:lnTo>
                      <a:pt x="106" y="143"/>
                    </a:lnTo>
                    <a:lnTo>
                      <a:pt x="93" y="152"/>
                    </a:lnTo>
                    <a:lnTo>
                      <a:pt x="80" y="163"/>
                    </a:lnTo>
                    <a:lnTo>
                      <a:pt x="80" y="0"/>
                    </a:lnTo>
                    <a:lnTo>
                      <a:pt x="55" y="9"/>
                    </a:lnTo>
                    <a:lnTo>
                      <a:pt x="29" y="18"/>
                    </a:lnTo>
                    <a:lnTo>
                      <a:pt x="3" y="26"/>
                    </a:lnTo>
                    <a:lnTo>
                      <a:pt x="3" y="31"/>
                    </a:lnTo>
                    <a:lnTo>
                      <a:pt x="12" y="33"/>
                    </a:lnTo>
                    <a:lnTo>
                      <a:pt x="20" y="35"/>
                    </a:lnTo>
                    <a:lnTo>
                      <a:pt x="26" y="39"/>
                    </a:lnTo>
                    <a:lnTo>
                      <a:pt x="30" y="46"/>
                    </a:lnTo>
                    <a:lnTo>
                      <a:pt x="32" y="53"/>
                    </a:lnTo>
                    <a:lnTo>
                      <a:pt x="32" y="312"/>
                    </a:lnTo>
                    <a:lnTo>
                      <a:pt x="30" y="325"/>
                    </a:lnTo>
                    <a:lnTo>
                      <a:pt x="28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7" name="Freeform 27">
                <a:extLst>
                  <a:ext uri="{FF2B5EF4-FFF2-40B4-BE49-F238E27FC236}">
                    <a16:creationId xmlns:a16="http://schemas.microsoft.com/office/drawing/2014/main" id="{5A7703F7-E397-4266-8ABD-CDAB29ED4631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336088" y="1714501"/>
                <a:ext cx="34925" cy="69850"/>
              </a:xfrm>
              <a:custGeom>
                <a:avLst/>
                <a:gdLst>
                  <a:gd name="T0" fmla="*/ 112 w 112"/>
                  <a:gd name="T1" fmla="*/ 223 h 223"/>
                  <a:gd name="T2" fmla="*/ 112 w 112"/>
                  <a:gd name="T3" fmla="*/ 214 h 223"/>
                  <a:gd name="T4" fmla="*/ 101 w 112"/>
                  <a:gd name="T5" fmla="*/ 213 h 223"/>
                  <a:gd name="T6" fmla="*/ 92 w 112"/>
                  <a:gd name="T7" fmla="*/ 211 h 223"/>
                  <a:gd name="T8" fmla="*/ 85 w 112"/>
                  <a:gd name="T9" fmla="*/ 207 h 223"/>
                  <a:gd name="T10" fmla="*/ 83 w 112"/>
                  <a:gd name="T11" fmla="*/ 199 h 223"/>
                  <a:gd name="T12" fmla="*/ 82 w 112"/>
                  <a:gd name="T13" fmla="*/ 186 h 223"/>
                  <a:gd name="T14" fmla="*/ 82 w 112"/>
                  <a:gd name="T15" fmla="*/ 0 h 223"/>
                  <a:gd name="T16" fmla="*/ 55 w 112"/>
                  <a:gd name="T17" fmla="*/ 8 h 223"/>
                  <a:gd name="T18" fmla="*/ 28 w 112"/>
                  <a:gd name="T19" fmla="*/ 18 h 223"/>
                  <a:gd name="T20" fmla="*/ 2 w 112"/>
                  <a:gd name="T21" fmla="*/ 26 h 223"/>
                  <a:gd name="T22" fmla="*/ 2 w 112"/>
                  <a:gd name="T23" fmla="*/ 31 h 223"/>
                  <a:gd name="T24" fmla="*/ 13 w 112"/>
                  <a:gd name="T25" fmla="*/ 33 h 223"/>
                  <a:gd name="T26" fmla="*/ 23 w 112"/>
                  <a:gd name="T27" fmla="*/ 36 h 223"/>
                  <a:gd name="T28" fmla="*/ 28 w 112"/>
                  <a:gd name="T29" fmla="*/ 42 h 223"/>
                  <a:gd name="T30" fmla="*/ 32 w 112"/>
                  <a:gd name="T31" fmla="*/ 50 h 223"/>
                  <a:gd name="T32" fmla="*/ 33 w 112"/>
                  <a:gd name="T33" fmla="*/ 59 h 223"/>
                  <a:gd name="T34" fmla="*/ 33 w 112"/>
                  <a:gd name="T35" fmla="*/ 66 h 223"/>
                  <a:gd name="T36" fmla="*/ 33 w 112"/>
                  <a:gd name="T37" fmla="*/ 186 h 223"/>
                  <a:gd name="T38" fmla="*/ 32 w 112"/>
                  <a:gd name="T39" fmla="*/ 199 h 223"/>
                  <a:gd name="T40" fmla="*/ 28 w 112"/>
                  <a:gd name="T41" fmla="*/ 207 h 223"/>
                  <a:gd name="T42" fmla="*/ 23 w 112"/>
                  <a:gd name="T43" fmla="*/ 211 h 223"/>
                  <a:gd name="T44" fmla="*/ 13 w 112"/>
                  <a:gd name="T45" fmla="*/ 213 h 223"/>
                  <a:gd name="T46" fmla="*/ 0 w 112"/>
                  <a:gd name="T47" fmla="*/ 214 h 223"/>
                  <a:gd name="T48" fmla="*/ 0 w 112"/>
                  <a:gd name="T49" fmla="*/ 223 h 223"/>
                  <a:gd name="T50" fmla="*/ 112 w 112"/>
                  <a:gd name="T51" fmla="*/ 223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2" h="223">
                    <a:moveTo>
                      <a:pt x="112" y="223"/>
                    </a:moveTo>
                    <a:lnTo>
                      <a:pt x="112" y="214"/>
                    </a:lnTo>
                    <a:lnTo>
                      <a:pt x="101" y="213"/>
                    </a:lnTo>
                    <a:lnTo>
                      <a:pt x="92" y="211"/>
                    </a:lnTo>
                    <a:lnTo>
                      <a:pt x="85" y="207"/>
                    </a:lnTo>
                    <a:lnTo>
                      <a:pt x="83" y="199"/>
                    </a:lnTo>
                    <a:lnTo>
                      <a:pt x="82" y="186"/>
                    </a:lnTo>
                    <a:lnTo>
                      <a:pt x="82" y="0"/>
                    </a:lnTo>
                    <a:lnTo>
                      <a:pt x="55" y="8"/>
                    </a:lnTo>
                    <a:lnTo>
                      <a:pt x="28" y="18"/>
                    </a:lnTo>
                    <a:lnTo>
                      <a:pt x="2" y="26"/>
                    </a:lnTo>
                    <a:lnTo>
                      <a:pt x="2" y="31"/>
                    </a:lnTo>
                    <a:lnTo>
                      <a:pt x="13" y="33"/>
                    </a:lnTo>
                    <a:lnTo>
                      <a:pt x="23" y="36"/>
                    </a:lnTo>
                    <a:lnTo>
                      <a:pt x="28" y="42"/>
                    </a:lnTo>
                    <a:lnTo>
                      <a:pt x="32" y="50"/>
                    </a:lnTo>
                    <a:lnTo>
                      <a:pt x="33" y="59"/>
                    </a:lnTo>
                    <a:lnTo>
                      <a:pt x="33" y="66"/>
                    </a:lnTo>
                    <a:lnTo>
                      <a:pt x="33" y="186"/>
                    </a:lnTo>
                    <a:lnTo>
                      <a:pt x="32" y="199"/>
                    </a:lnTo>
                    <a:lnTo>
                      <a:pt x="28" y="207"/>
                    </a:lnTo>
                    <a:lnTo>
                      <a:pt x="23" y="211"/>
                    </a:lnTo>
                    <a:lnTo>
                      <a:pt x="13" y="213"/>
                    </a:lnTo>
                    <a:lnTo>
                      <a:pt x="0" y="214"/>
                    </a:lnTo>
                    <a:lnTo>
                      <a:pt x="0" y="223"/>
                    </a:lnTo>
                    <a:lnTo>
                      <a:pt x="112" y="22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8" name="Freeform 28">
                <a:extLst>
                  <a:ext uri="{FF2B5EF4-FFF2-40B4-BE49-F238E27FC236}">
                    <a16:creationId xmlns:a16="http://schemas.microsoft.com/office/drawing/2014/main" id="{9EABBBE2-1629-4AC4-8C48-8A8213EC6E93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344025" y="1684338"/>
                <a:ext cx="17463" cy="17463"/>
              </a:xfrm>
              <a:custGeom>
                <a:avLst/>
                <a:gdLst>
                  <a:gd name="T0" fmla="*/ 0 w 56"/>
                  <a:gd name="T1" fmla="*/ 28 h 56"/>
                  <a:gd name="T2" fmla="*/ 2 w 56"/>
                  <a:gd name="T3" fmla="*/ 17 h 56"/>
                  <a:gd name="T4" fmla="*/ 8 w 56"/>
                  <a:gd name="T5" fmla="*/ 8 h 56"/>
                  <a:gd name="T6" fmla="*/ 17 w 56"/>
                  <a:gd name="T7" fmla="*/ 2 h 56"/>
                  <a:gd name="T8" fmla="*/ 28 w 56"/>
                  <a:gd name="T9" fmla="*/ 0 h 56"/>
                  <a:gd name="T10" fmla="*/ 39 w 56"/>
                  <a:gd name="T11" fmla="*/ 2 h 56"/>
                  <a:gd name="T12" fmla="*/ 48 w 56"/>
                  <a:gd name="T13" fmla="*/ 8 h 56"/>
                  <a:gd name="T14" fmla="*/ 54 w 56"/>
                  <a:gd name="T15" fmla="*/ 17 h 56"/>
                  <a:gd name="T16" fmla="*/ 56 w 56"/>
                  <a:gd name="T17" fmla="*/ 28 h 56"/>
                  <a:gd name="T18" fmla="*/ 54 w 56"/>
                  <a:gd name="T19" fmla="*/ 39 h 56"/>
                  <a:gd name="T20" fmla="*/ 48 w 56"/>
                  <a:gd name="T21" fmla="*/ 48 h 56"/>
                  <a:gd name="T22" fmla="*/ 39 w 56"/>
                  <a:gd name="T23" fmla="*/ 54 h 56"/>
                  <a:gd name="T24" fmla="*/ 28 w 56"/>
                  <a:gd name="T25" fmla="*/ 56 h 56"/>
                  <a:gd name="T26" fmla="*/ 17 w 56"/>
                  <a:gd name="T27" fmla="*/ 54 h 56"/>
                  <a:gd name="T28" fmla="*/ 8 w 56"/>
                  <a:gd name="T29" fmla="*/ 48 h 56"/>
                  <a:gd name="T30" fmla="*/ 2 w 56"/>
                  <a:gd name="T31" fmla="*/ 39 h 56"/>
                  <a:gd name="T32" fmla="*/ 0 w 56"/>
                  <a:gd name="T33" fmla="*/ 28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6" h="56">
                    <a:moveTo>
                      <a:pt x="0" y="28"/>
                    </a:moveTo>
                    <a:lnTo>
                      <a:pt x="2" y="17"/>
                    </a:lnTo>
                    <a:lnTo>
                      <a:pt x="8" y="8"/>
                    </a:lnTo>
                    <a:lnTo>
                      <a:pt x="17" y="2"/>
                    </a:lnTo>
                    <a:lnTo>
                      <a:pt x="28" y="0"/>
                    </a:lnTo>
                    <a:lnTo>
                      <a:pt x="39" y="2"/>
                    </a:lnTo>
                    <a:lnTo>
                      <a:pt x="48" y="8"/>
                    </a:lnTo>
                    <a:lnTo>
                      <a:pt x="54" y="17"/>
                    </a:lnTo>
                    <a:lnTo>
                      <a:pt x="56" y="28"/>
                    </a:lnTo>
                    <a:lnTo>
                      <a:pt x="54" y="39"/>
                    </a:lnTo>
                    <a:lnTo>
                      <a:pt x="48" y="48"/>
                    </a:lnTo>
                    <a:lnTo>
                      <a:pt x="39" y="54"/>
                    </a:lnTo>
                    <a:lnTo>
                      <a:pt x="28" y="56"/>
                    </a:lnTo>
                    <a:lnTo>
                      <a:pt x="17" y="54"/>
                    </a:lnTo>
                    <a:lnTo>
                      <a:pt x="8" y="48"/>
                    </a:lnTo>
                    <a:lnTo>
                      <a:pt x="2" y="39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9" name="Freeform 29">
                <a:extLst>
                  <a:ext uri="{FF2B5EF4-FFF2-40B4-BE49-F238E27FC236}">
                    <a16:creationId xmlns:a16="http://schemas.microsoft.com/office/drawing/2014/main" id="{1F61A2C9-295B-4AB3-9C88-59E1A1D1DB7A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490075" y="1714501"/>
                <a:ext cx="66675" cy="71438"/>
              </a:xfrm>
              <a:custGeom>
                <a:avLst/>
                <a:gdLst>
                  <a:gd name="T0" fmla="*/ 58 w 210"/>
                  <a:gd name="T1" fmla="*/ 69 h 225"/>
                  <a:gd name="T2" fmla="*/ 159 w 210"/>
                  <a:gd name="T3" fmla="*/ 69 h 225"/>
                  <a:gd name="T4" fmla="*/ 158 w 210"/>
                  <a:gd name="T5" fmla="*/ 52 h 225"/>
                  <a:gd name="T6" fmla="*/ 153 w 210"/>
                  <a:gd name="T7" fmla="*/ 38 h 225"/>
                  <a:gd name="T8" fmla="*/ 145 w 210"/>
                  <a:gd name="T9" fmla="*/ 26 h 225"/>
                  <a:gd name="T10" fmla="*/ 136 w 210"/>
                  <a:gd name="T11" fmla="*/ 18 h 225"/>
                  <a:gd name="T12" fmla="*/ 126 w 210"/>
                  <a:gd name="T13" fmla="*/ 14 h 225"/>
                  <a:gd name="T14" fmla="*/ 114 w 210"/>
                  <a:gd name="T15" fmla="*/ 12 h 225"/>
                  <a:gd name="T16" fmla="*/ 99 w 210"/>
                  <a:gd name="T17" fmla="*/ 14 h 225"/>
                  <a:gd name="T18" fmla="*/ 86 w 210"/>
                  <a:gd name="T19" fmla="*/ 21 h 225"/>
                  <a:gd name="T20" fmla="*/ 74 w 210"/>
                  <a:gd name="T21" fmla="*/ 33 h 225"/>
                  <a:gd name="T22" fmla="*/ 64 w 210"/>
                  <a:gd name="T23" fmla="*/ 49 h 225"/>
                  <a:gd name="T24" fmla="*/ 58 w 210"/>
                  <a:gd name="T25" fmla="*/ 69 h 225"/>
                  <a:gd name="T26" fmla="*/ 55 w 210"/>
                  <a:gd name="T27" fmla="*/ 84 h 225"/>
                  <a:gd name="T28" fmla="*/ 53 w 210"/>
                  <a:gd name="T29" fmla="*/ 110 h 225"/>
                  <a:gd name="T30" fmla="*/ 54 w 210"/>
                  <a:gd name="T31" fmla="*/ 129 h 225"/>
                  <a:gd name="T32" fmla="*/ 56 w 210"/>
                  <a:gd name="T33" fmla="*/ 147 h 225"/>
                  <a:gd name="T34" fmla="*/ 61 w 210"/>
                  <a:gd name="T35" fmla="*/ 164 h 225"/>
                  <a:gd name="T36" fmla="*/ 69 w 210"/>
                  <a:gd name="T37" fmla="*/ 178 h 225"/>
                  <a:gd name="T38" fmla="*/ 80 w 210"/>
                  <a:gd name="T39" fmla="*/ 190 h 225"/>
                  <a:gd name="T40" fmla="*/ 92 w 210"/>
                  <a:gd name="T41" fmla="*/ 199 h 225"/>
                  <a:gd name="T42" fmla="*/ 109 w 210"/>
                  <a:gd name="T43" fmla="*/ 205 h 225"/>
                  <a:gd name="T44" fmla="*/ 129 w 210"/>
                  <a:gd name="T45" fmla="*/ 207 h 225"/>
                  <a:gd name="T46" fmla="*/ 144 w 210"/>
                  <a:gd name="T47" fmla="*/ 205 h 225"/>
                  <a:gd name="T48" fmla="*/ 159 w 210"/>
                  <a:gd name="T49" fmla="*/ 198 h 225"/>
                  <a:gd name="T50" fmla="*/ 176 w 210"/>
                  <a:gd name="T51" fmla="*/ 190 h 225"/>
                  <a:gd name="T52" fmla="*/ 189 w 210"/>
                  <a:gd name="T53" fmla="*/ 177 h 225"/>
                  <a:gd name="T54" fmla="*/ 200 w 210"/>
                  <a:gd name="T55" fmla="*/ 161 h 225"/>
                  <a:gd name="T56" fmla="*/ 210 w 210"/>
                  <a:gd name="T57" fmla="*/ 163 h 225"/>
                  <a:gd name="T58" fmla="*/ 204 w 210"/>
                  <a:gd name="T59" fmla="*/ 175 h 225"/>
                  <a:gd name="T60" fmla="*/ 195 w 210"/>
                  <a:gd name="T61" fmla="*/ 188 h 225"/>
                  <a:gd name="T62" fmla="*/ 184 w 210"/>
                  <a:gd name="T63" fmla="*/ 199 h 225"/>
                  <a:gd name="T64" fmla="*/ 170 w 210"/>
                  <a:gd name="T65" fmla="*/ 210 h 225"/>
                  <a:gd name="T66" fmla="*/ 154 w 210"/>
                  <a:gd name="T67" fmla="*/ 218 h 225"/>
                  <a:gd name="T68" fmla="*/ 136 w 210"/>
                  <a:gd name="T69" fmla="*/ 224 h 225"/>
                  <a:gd name="T70" fmla="*/ 115 w 210"/>
                  <a:gd name="T71" fmla="*/ 225 h 225"/>
                  <a:gd name="T72" fmla="*/ 91 w 210"/>
                  <a:gd name="T73" fmla="*/ 224 h 225"/>
                  <a:gd name="T74" fmla="*/ 70 w 210"/>
                  <a:gd name="T75" fmla="*/ 218 h 225"/>
                  <a:gd name="T76" fmla="*/ 50 w 210"/>
                  <a:gd name="T77" fmla="*/ 208 h 225"/>
                  <a:gd name="T78" fmla="*/ 33 w 210"/>
                  <a:gd name="T79" fmla="*/ 195 h 225"/>
                  <a:gd name="T80" fmla="*/ 19 w 210"/>
                  <a:gd name="T81" fmla="*/ 179 h 225"/>
                  <a:gd name="T82" fmla="*/ 9 w 210"/>
                  <a:gd name="T83" fmla="*/ 161 h 225"/>
                  <a:gd name="T84" fmla="*/ 3 w 210"/>
                  <a:gd name="T85" fmla="*/ 139 h 225"/>
                  <a:gd name="T86" fmla="*/ 0 w 210"/>
                  <a:gd name="T87" fmla="*/ 115 h 225"/>
                  <a:gd name="T88" fmla="*/ 2 w 210"/>
                  <a:gd name="T89" fmla="*/ 91 h 225"/>
                  <a:gd name="T90" fmla="*/ 8 w 210"/>
                  <a:gd name="T91" fmla="*/ 70 h 225"/>
                  <a:gd name="T92" fmla="*/ 18 w 210"/>
                  <a:gd name="T93" fmla="*/ 50 h 225"/>
                  <a:gd name="T94" fmla="*/ 31 w 210"/>
                  <a:gd name="T95" fmla="*/ 33 h 225"/>
                  <a:gd name="T96" fmla="*/ 47 w 210"/>
                  <a:gd name="T97" fmla="*/ 19 h 225"/>
                  <a:gd name="T98" fmla="*/ 67 w 210"/>
                  <a:gd name="T99" fmla="*/ 8 h 225"/>
                  <a:gd name="T100" fmla="*/ 88 w 210"/>
                  <a:gd name="T101" fmla="*/ 2 h 225"/>
                  <a:gd name="T102" fmla="*/ 113 w 210"/>
                  <a:gd name="T103" fmla="*/ 0 h 225"/>
                  <a:gd name="T104" fmla="*/ 133 w 210"/>
                  <a:gd name="T105" fmla="*/ 1 h 225"/>
                  <a:gd name="T106" fmla="*/ 153 w 210"/>
                  <a:gd name="T107" fmla="*/ 6 h 225"/>
                  <a:gd name="T108" fmla="*/ 170 w 210"/>
                  <a:gd name="T109" fmla="*/ 15 h 225"/>
                  <a:gd name="T110" fmla="*/ 185 w 210"/>
                  <a:gd name="T111" fmla="*/ 27 h 225"/>
                  <a:gd name="T112" fmla="*/ 197 w 210"/>
                  <a:gd name="T113" fmla="*/ 43 h 225"/>
                  <a:gd name="T114" fmla="*/ 205 w 210"/>
                  <a:gd name="T115" fmla="*/ 61 h 225"/>
                  <a:gd name="T116" fmla="*/ 208 w 210"/>
                  <a:gd name="T117" fmla="*/ 84 h 225"/>
                  <a:gd name="T118" fmla="*/ 55 w 210"/>
                  <a:gd name="T119" fmla="*/ 84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10" h="225">
                    <a:moveTo>
                      <a:pt x="58" y="69"/>
                    </a:moveTo>
                    <a:lnTo>
                      <a:pt x="159" y="69"/>
                    </a:lnTo>
                    <a:lnTo>
                      <a:pt x="158" y="52"/>
                    </a:lnTo>
                    <a:lnTo>
                      <a:pt x="153" y="38"/>
                    </a:lnTo>
                    <a:lnTo>
                      <a:pt x="145" y="26"/>
                    </a:lnTo>
                    <a:lnTo>
                      <a:pt x="136" y="18"/>
                    </a:lnTo>
                    <a:lnTo>
                      <a:pt x="126" y="14"/>
                    </a:lnTo>
                    <a:lnTo>
                      <a:pt x="114" y="12"/>
                    </a:lnTo>
                    <a:lnTo>
                      <a:pt x="99" y="14"/>
                    </a:lnTo>
                    <a:lnTo>
                      <a:pt x="86" y="21"/>
                    </a:lnTo>
                    <a:lnTo>
                      <a:pt x="74" y="33"/>
                    </a:lnTo>
                    <a:lnTo>
                      <a:pt x="64" y="49"/>
                    </a:lnTo>
                    <a:lnTo>
                      <a:pt x="58" y="69"/>
                    </a:lnTo>
                    <a:close/>
                    <a:moveTo>
                      <a:pt x="55" y="84"/>
                    </a:moveTo>
                    <a:lnTo>
                      <a:pt x="53" y="110"/>
                    </a:lnTo>
                    <a:lnTo>
                      <a:pt x="54" y="129"/>
                    </a:lnTo>
                    <a:lnTo>
                      <a:pt x="56" y="147"/>
                    </a:lnTo>
                    <a:lnTo>
                      <a:pt x="61" y="164"/>
                    </a:lnTo>
                    <a:lnTo>
                      <a:pt x="69" y="178"/>
                    </a:lnTo>
                    <a:lnTo>
                      <a:pt x="80" y="190"/>
                    </a:lnTo>
                    <a:lnTo>
                      <a:pt x="92" y="199"/>
                    </a:lnTo>
                    <a:lnTo>
                      <a:pt x="109" y="205"/>
                    </a:lnTo>
                    <a:lnTo>
                      <a:pt x="129" y="207"/>
                    </a:lnTo>
                    <a:lnTo>
                      <a:pt x="144" y="205"/>
                    </a:lnTo>
                    <a:lnTo>
                      <a:pt x="159" y="198"/>
                    </a:lnTo>
                    <a:lnTo>
                      <a:pt x="176" y="190"/>
                    </a:lnTo>
                    <a:lnTo>
                      <a:pt x="189" y="177"/>
                    </a:lnTo>
                    <a:lnTo>
                      <a:pt x="200" y="161"/>
                    </a:lnTo>
                    <a:lnTo>
                      <a:pt x="210" y="163"/>
                    </a:lnTo>
                    <a:lnTo>
                      <a:pt x="204" y="175"/>
                    </a:lnTo>
                    <a:lnTo>
                      <a:pt x="195" y="188"/>
                    </a:lnTo>
                    <a:lnTo>
                      <a:pt x="184" y="199"/>
                    </a:lnTo>
                    <a:lnTo>
                      <a:pt x="170" y="210"/>
                    </a:lnTo>
                    <a:lnTo>
                      <a:pt x="154" y="218"/>
                    </a:lnTo>
                    <a:lnTo>
                      <a:pt x="136" y="224"/>
                    </a:lnTo>
                    <a:lnTo>
                      <a:pt x="115" y="225"/>
                    </a:lnTo>
                    <a:lnTo>
                      <a:pt x="91" y="224"/>
                    </a:lnTo>
                    <a:lnTo>
                      <a:pt x="70" y="218"/>
                    </a:lnTo>
                    <a:lnTo>
                      <a:pt x="50" y="208"/>
                    </a:lnTo>
                    <a:lnTo>
                      <a:pt x="33" y="195"/>
                    </a:lnTo>
                    <a:lnTo>
                      <a:pt x="19" y="179"/>
                    </a:lnTo>
                    <a:lnTo>
                      <a:pt x="9" y="161"/>
                    </a:lnTo>
                    <a:lnTo>
                      <a:pt x="3" y="139"/>
                    </a:lnTo>
                    <a:lnTo>
                      <a:pt x="0" y="115"/>
                    </a:lnTo>
                    <a:lnTo>
                      <a:pt x="2" y="91"/>
                    </a:lnTo>
                    <a:lnTo>
                      <a:pt x="8" y="70"/>
                    </a:lnTo>
                    <a:lnTo>
                      <a:pt x="18" y="50"/>
                    </a:lnTo>
                    <a:lnTo>
                      <a:pt x="31" y="33"/>
                    </a:lnTo>
                    <a:lnTo>
                      <a:pt x="47" y="19"/>
                    </a:lnTo>
                    <a:lnTo>
                      <a:pt x="67" y="8"/>
                    </a:lnTo>
                    <a:lnTo>
                      <a:pt x="88" y="2"/>
                    </a:lnTo>
                    <a:lnTo>
                      <a:pt x="113" y="0"/>
                    </a:lnTo>
                    <a:lnTo>
                      <a:pt x="133" y="1"/>
                    </a:lnTo>
                    <a:lnTo>
                      <a:pt x="153" y="6"/>
                    </a:lnTo>
                    <a:lnTo>
                      <a:pt x="170" y="15"/>
                    </a:lnTo>
                    <a:lnTo>
                      <a:pt x="185" y="27"/>
                    </a:lnTo>
                    <a:lnTo>
                      <a:pt x="197" y="43"/>
                    </a:lnTo>
                    <a:lnTo>
                      <a:pt x="205" y="61"/>
                    </a:lnTo>
                    <a:lnTo>
                      <a:pt x="208" y="84"/>
                    </a:lnTo>
                    <a:lnTo>
                      <a:pt x="55" y="8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0" name="Freeform 30">
                <a:extLst>
                  <a:ext uri="{FF2B5EF4-FFF2-40B4-BE49-F238E27FC236}">
                    <a16:creationId xmlns:a16="http://schemas.microsoft.com/office/drawing/2014/main" id="{68C31FE5-1816-4AF3-BCA1-6B6C8878E48C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20263" y="1716088"/>
                <a:ext cx="80963" cy="103188"/>
              </a:xfrm>
              <a:custGeom>
                <a:avLst/>
                <a:gdLst>
                  <a:gd name="T0" fmla="*/ 102 w 256"/>
                  <a:gd name="T1" fmla="*/ 261 h 323"/>
                  <a:gd name="T2" fmla="*/ 119 w 256"/>
                  <a:gd name="T3" fmla="*/ 220 h 323"/>
                  <a:gd name="T4" fmla="*/ 33 w 256"/>
                  <a:gd name="T5" fmla="*/ 36 h 323"/>
                  <a:gd name="T6" fmla="*/ 29 w 256"/>
                  <a:gd name="T7" fmla="*/ 27 h 323"/>
                  <a:gd name="T8" fmla="*/ 24 w 256"/>
                  <a:gd name="T9" fmla="*/ 21 h 323"/>
                  <a:gd name="T10" fmla="*/ 18 w 256"/>
                  <a:gd name="T11" fmla="*/ 14 h 323"/>
                  <a:gd name="T12" fmla="*/ 10 w 256"/>
                  <a:gd name="T13" fmla="*/ 11 h 323"/>
                  <a:gd name="T14" fmla="*/ 0 w 256"/>
                  <a:gd name="T15" fmla="*/ 10 h 323"/>
                  <a:gd name="T16" fmla="*/ 0 w 256"/>
                  <a:gd name="T17" fmla="*/ 0 h 323"/>
                  <a:gd name="T18" fmla="*/ 114 w 256"/>
                  <a:gd name="T19" fmla="*/ 0 h 323"/>
                  <a:gd name="T20" fmla="*/ 114 w 256"/>
                  <a:gd name="T21" fmla="*/ 10 h 323"/>
                  <a:gd name="T22" fmla="*/ 105 w 256"/>
                  <a:gd name="T23" fmla="*/ 10 h 323"/>
                  <a:gd name="T24" fmla="*/ 98 w 256"/>
                  <a:gd name="T25" fmla="*/ 11 h 323"/>
                  <a:gd name="T26" fmla="*/ 91 w 256"/>
                  <a:gd name="T27" fmla="*/ 13 h 323"/>
                  <a:gd name="T28" fmla="*/ 88 w 256"/>
                  <a:gd name="T29" fmla="*/ 20 h 323"/>
                  <a:gd name="T30" fmla="*/ 87 w 256"/>
                  <a:gd name="T31" fmla="*/ 27 h 323"/>
                  <a:gd name="T32" fmla="*/ 89 w 256"/>
                  <a:gd name="T33" fmla="*/ 38 h 323"/>
                  <a:gd name="T34" fmla="*/ 144 w 256"/>
                  <a:gd name="T35" fmla="*/ 164 h 323"/>
                  <a:gd name="T36" fmla="*/ 194 w 256"/>
                  <a:gd name="T37" fmla="*/ 50 h 323"/>
                  <a:gd name="T38" fmla="*/ 197 w 256"/>
                  <a:gd name="T39" fmla="*/ 42 h 323"/>
                  <a:gd name="T40" fmla="*/ 198 w 256"/>
                  <a:gd name="T41" fmla="*/ 34 h 323"/>
                  <a:gd name="T42" fmla="*/ 199 w 256"/>
                  <a:gd name="T43" fmla="*/ 25 h 323"/>
                  <a:gd name="T44" fmla="*/ 197 w 256"/>
                  <a:gd name="T45" fmla="*/ 18 h 323"/>
                  <a:gd name="T46" fmla="*/ 191 w 256"/>
                  <a:gd name="T47" fmla="*/ 13 h 323"/>
                  <a:gd name="T48" fmla="*/ 182 w 256"/>
                  <a:gd name="T49" fmla="*/ 10 h 323"/>
                  <a:gd name="T50" fmla="*/ 173 w 256"/>
                  <a:gd name="T51" fmla="*/ 10 h 323"/>
                  <a:gd name="T52" fmla="*/ 166 w 256"/>
                  <a:gd name="T53" fmla="*/ 10 h 323"/>
                  <a:gd name="T54" fmla="*/ 166 w 256"/>
                  <a:gd name="T55" fmla="*/ 0 h 323"/>
                  <a:gd name="T56" fmla="*/ 256 w 256"/>
                  <a:gd name="T57" fmla="*/ 0 h 323"/>
                  <a:gd name="T58" fmla="*/ 256 w 256"/>
                  <a:gd name="T59" fmla="*/ 10 h 323"/>
                  <a:gd name="T60" fmla="*/ 242 w 256"/>
                  <a:gd name="T61" fmla="*/ 11 h 323"/>
                  <a:gd name="T62" fmla="*/ 233 w 256"/>
                  <a:gd name="T63" fmla="*/ 15 h 323"/>
                  <a:gd name="T64" fmla="*/ 225 w 256"/>
                  <a:gd name="T65" fmla="*/ 22 h 323"/>
                  <a:gd name="T66" fmla="*/ 220 w 256"/>
                  <a:gd name="T67" fmla="*/ 30 h 323"/>
                  <a:gd name="T68" fmla="*/ 215 w 256"/>
                  <a:gd name="T69" fmla="*/ 40 h 323"/>
                  <a:gd name="T70" fmla="*/ 115 w 256"/>
                  <a:gd name="T71" fmla="*/ 270 h 323"/>
                  <a:gd name="T72" fmla="*/ 110 w 256"/>
                  <a:gd name="T73" fmla="*/ 282 h 323"/>
                  <a:gd name="T74" fmla="*/ 104 w 256"/>
                  <a:gd name="T75" fmla="*/ 294 h 323"/>
                  <a:gd name="T76" fmla="*/ 97 w 256"/>
                  <a:gd name="T77" fmla="*/ 304 h 323"/>
                  <a:gd name="T78" fmla="*/ 87 w 256"/>
                  <a:gd name="T79" fmla="*/ 314 h 323"/>
                  <a:gd name="T80" fmla="*/ 75 w 256"/>
                  <a:gd name="T81" fmla="*/ 321 h 323"/>
                  <a:gd name="T82" fmla="*/ 61 w 256"/>
                  <a:gd name="T83" fmla="*/ 323 h 323"/>
                  <a:gd name="T84" fmla="*/ 50 w 256"/>
                  <a:gd name="T85" fmla="*/ 320 h 323"/>
                  <a:gd name="T86" fmla="*/ 42 w 256"/>
                  <a:gd name="T87" fmla="*/ 312 h 323"/>
                  <a:gd name="T88" fmla="*/ 38 w 256"/>
                  <a:gd name="T89" fmla="*/ 302 h 323"/>
                  <a:gd name="T90" fmla="*/ 42 w 256"/>
                  <a:gd name="T91" fmla="*/ 292 h 323"/>
                  <a:gd name="T92" fmla="*/ 48 w 256"/>
                  <a:gd name="T93" fmla="*/ 285 h 323"/>
                  <a:gd name="T94" fmla="*/ 60 w 256"/>
                  <a:gd name="T95" fmla="*/ 282 h 323"/>
                  <a:gd name="T96" fmla="*/ 69 w 256"/>
                  <a:gd name="T97" fmla="*/ 284 h 323"/>
                  <a:gd name="T98" fmla="*/ 77 w 256"/>
                  <a:gd name="T99" fmla="*/ 285 h 323"/>
                  <a:gd name="T100" fmla="*/ 86 w 256"/>
                  <a:gd name="T101" fmla="*/ 283 h 323"/>
                  <a:gd name="T102" fmla="*/ 94 w 256"/>
                  <a:gd name="T103" fmla="*/ 277 h 323"/>
                  <a:gd name="T104" fmla="*/ 98 w 256"/>
                  <a:gd name="T105" fmla="*/ 269 h 323"/>
                  <a:gd name="T106" fmla="*/ 102 w 256"/>
                  <a:gd name="T107" fmla="*/ 261 h 3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56" h="323">
                    <a:moveTo>
                      <a:pt x="102" y="261"/>
                    </a:moveTo>
                    <a:lnTo>
                      <a:pt x="119" y="220"/>
                    </a:lnTo>
                    <a:lnTo>
                      <a:pt x="33" y="36"/>
                    </a:lnTo>
                    <a:lnTo>
                      <a:pt x="29" y="27"/>
                    </a:lnTo>
                    <a:lnTo>
                      <a:pt x="24" y="21"/>
                    </a:lnTo>
                    <a:lnTo>
                      <a:pt x="18" y="14"/>
                    </a:lnTo>
                    <a:lnTo>
                      <a:pt x="10" y="11"/>
                    </a:lnTo>
                    <a:lnTo>
                      <a:pt x="0" y="10"/>
                    </a:lnTo>
                    <a:lnTo>
                      <a:pt x="0" y="0"/>
                    </a:lnTo>
                    <a:lnTo>
                      <a:pt x="114" y="0"/>
                    </a:lnTo>
                    <a:lnTo>
                      <a:pt x="114" y="10"/>
                    </a:lnTo>
                    <a:lnTo>
                      <a:pt x="105" y="10"/>
                    </a:lnTo>
                    <a:lnTo>
                      <a:pt x="98" y="11"/>
                    </a:lnTo>
                    <a:lnTo>
                      <a:pt x="91" y="13"/>
                    </a:lnTo>
                    <a:lnTo>
                      <a:pt x="88" y="20"/>
                    </a:lnTo>
                    <a:lnTo>
                      <a:pt x="87" y="27"/>
                    </a:lnTo>
                    <a:lnTo>
                      <a:pt x="89" y="38"/>
                    </a:lnTo>
                    <a:lnTo>
                      <a:pt x="144" y="164"/>
                    </a:lnTo>
                    <a:lnTo>
                      <a:pt x="194" y="50"/>
                    </a:lnTo>
                    <a:lnTo>
                      <a:pt x="197" y="42"/>
                    </a:lnTo>
                    <a:lnTo>
                      <a:pt x="198" y="34"/>
                    </a:lnTo>
                    <a:lnTo>
                      <a:pt x="199" y="25"/>
                    </a:lnTo>
                    <a:lnTo>
                      <a:pt x="197" y="18"/>
                    </a:lnTo>
                    <a:lnTo>
                      <a:pt x="191" y="13"/>
                    </a:lnTo>
                    <a:lnTo>
                      <a:pt x="182" y="10"/>
                    </a:lnTo>
                    <a:lnTo>
                      <a:pt x="173" y="10"/>
                    </a:lnTo>
                    <a:lnTo>
                      <a:pt x="166" y="10"/>
                    </a:lnTo>
                    <a:lnTo>
                      <a:pt x="166" y="0"/>
                    </a:lnTo>
                    <a:lnTo>
                      <a:pt x="256" y="0"/>
                    </a:lnTo>
                    <a:lnTo>
                      <a:pt x="256" y="10"/>
                    </a:lnTo>
                    <a:lnTo>
                      <a:pt x="242" y="11"/>
                    </a:lnTo>
                    <a:lnTo>
                      <a:pt x="233" y="15"/>
                    </a:lnTo>
                    <a:lnTo>
                      <a:pt x="225" y="22"/>
                    </a:lnTo>
                    <a:lnTo>
                      <a:pt x="220" y="30"/>
                    </a:lnTo>
                    <a:lnTo>
                      <a:pt x="215" y="40"/>
                    </a:lnTo>
                    <a:lnTo>
                      <a:pt x="115" y="270"/>
                    </a:lnTo>
                    <a:lnTo>
                      <a:pt x="110" y="282"/>
                    </a:lnTo>
                    <a:lnTo>
                      <a:pt x="104" y="294"/>
                    </a:lnTo>
                    <a:lnTo>
                      <a:pt x="97" y="304"/>
                    </a:lnTo>
                    <a:lnTo>
                      <a:pt x="87" y="314"/>
                    </a:lnTo>
                    <a:lnTo>
                      <a:pt x="75" y="321"/>
                    </a:lnTo>
                    <a:lnTo>
                      <a:pt x="61" y="323"/>
                    </a:lnTo>
                    <a:lnTo>
                      <a:pt x="50" y="320"/>
                    </a:lnTo>
                    <a:lnTo>
                      <a:pt x="42" y="312"/>
                    </a:lnTo>
                    <a:lnTo>
                      <a:pt x="38" y="302"/>
                    </a:lnTo>
                    <a:lnTo>
                      <a:pt x="42" y="292"/>
                    </a:lnTo>
                    <a:lnTo>
                      <a:pt x="48" y="285"/>
                    </a:lnTo>
                    <a:lnTo>
                      <a:pt x="60" y="282"/>
                    </a:lnTo>
                    <a:lnTo>
                      <a:pt x="69" y="284"/>
                    </a:lnTo>
                    <a:lnTo>
                      <a:pt x="77" y="285"/>
                    </a:lnTo>
                    <a:lnTo>
                      <a:pt x="86" y="283"/>
                    </a:lnTo>
                    <a:lnTo>
                      <a:pt x="94" y="277"/>
                    </a:lnTo>
                    <a:lnTo>
                      <a:pt x="98" y="269"/>
                    </a:lnTo>
                    <a:lnTo>
                      <a:pt x="102" y="2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1" name="Freeform 31">
                <a:extLst>
                  <a:ext uri="{FF2B5EF4-FFF2-40B4-BE49-F238E27FC236}">
                    <a16:creationId xmlns:a16="http://schemas.microsoft.com/office/drawing/2014/main" id="{9D75FBBC-8549-49F2-A776-0442800DC3A5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842500" y="1693863"/>
                <a:ext cx="92075" cy="92075"/>
              </a:xfrm>
              <a:custGeom>
                <a:avLst/>
                <a:gdLst>
                  <a:gd name="T0" fmla="*/ 125 w 290"/>
                  <a:gd name="T1" fmla="*/ 73 h 289"/>
                  <a:gd name="T2" fmla="*/ 132 w 290"/>
                  <a:gd name="T3" fmla="*/ 34 h 289"/>
                  <a:gd name="T4" fmla="*/ 114 w 290"/>
                  <a:gd name="T5" fmla="*/ 12 h 289"/>
                  <a:gd name="T6" fmla="*/ 88 w 290"/>
                  <a:gd name="T7" fmla="*/ 17 h 289"/>
                  <a:gd name="T8" fmla="*/ 77 w 290"/>
                  <a:gd name="T9" fmla="*/ 39 h 289"/>
                  <a:gd name="T10" fmla="*/ 91 w 290"/>
                  <a:gd name="T11" fmla="*/ 83 h 289"/>
                  <a:gd name="T12" fmla="*/ 146 w 290"/>
                  <a:gd name="T13" fmla="*/ 243 h 289"/>
                  <a:gd name="T14" fmla="*/ 90 w 290"/>
                  <a:gd name="T15" fmla="*/ 165 h 289"/>
                  <a:gd name="T16" fmla="*/ 51 w 290"/>
                  <a:gd name="T17" fmla="*/ 172 h 289"/>
                  <a:gd name="T18" fmla="*/ 44 w 290"/>
                  <a:gd name="T19" fmla="*/ 226 h 289"/>
                  <a:gd name="T20" fmla="*/ 70 w 290"/>
                  <a:gd name="T21" fmla="*/ 259 h 289"/>
                  <a:gd name="T22" fmla="*/ 110 w 290"/>
                  <a:gd name="T23" fmla="*/ 264 h 289"/>
                  <a:gd name="T24" fmla="*/ 146 w 290"/>
                  <a:gd name="T25" fmla="*/ 243 h 289"/>
                  <a:gd name="T26" fmla="*/ 184 w 290"/>
                  <a:gd name="T27" fmla="*/ 227 h 289"/>
                  <a:gd name="T28" fmla="*/ 214 w 290"/>
                  <a:gd name="T29" fmla="*/ 254 h 289"/>
                  <a:gd name="T30" fmla="*/ 260 w 290"/>
                  <a:gd name="T31" fmla="*/ 260 h 289"/>
                  <a:gd name="T32" fmla="*/ 290 w 290"/>
                  <a:gd name="T33" fmla="*/ 248 h 289"/>
                  <a:gd name="T34" fmla="*/ 258 w 290"/>
                  <a:gd name="T35" fmla="*/ 281 h 289"/>
                  <a:gd name="T36" fmla="*/ 208 w 290"/>
                  <a:gd name="T37" fmla="*/ 287 h 289"/>
                  <a:gd name="T38" fmla="*/ 160 w 290"/>
                  <a:gd name="T39" fmla="*/ 259 h 289"/>
                  <a:gd name="T40" fmla="*/ 123 w 290"/>
                  <a:gd name="T41" fmla="*/ 280 h 289"/>
                  <a:gd name="T42" fmla="*/ 60 w 290"/>
                  <a:gd name="T43" fmla="*/ 288 h 289"/>
                  <a:gd name="T44" fmla="*/ 18 w 290"/>
                  <a:gd name="T45" fmla="*/ 266 h 289"/>
                  <a:gd name="T46" fmla="*/ 1 w 290"/>
                  <a:gd name="T47" fmla="*/ 229 h 289"/>
                  <a:gd name="T48" fmla="*/ 7 w 290"/>
                  <a:gd name="T49" fmla="*/ 185 h 289"/>
                  <a:gd name="T50" fmla="*/ 41 w 290"/>
                  <a:gd name="T51" fmla="*/ 147 h 289"/>
                  <a:gd name="T52" fmla="*/ 60 w 290"/>
                  <a:gd name="T53" fmla="*/ 113 h 289"/>
                  <a:gd name="T54" fmla="*/ 45 w 290"/>
                  <a:gd name="T55" fmla="*/ 81 h 289"/>
                  <a:gd name="T56" fmla="*/ 43 w 290"/>
                  <a:gd name="T57" fmla="*/ 42 h 289"/>
                  <a:gd name="T58" fmla="*/ 70 w 290"/>
                  <a:gd name="T59" fmla="*/ 8 h 289"/>
                  <a:gd name="T60" fmla="*/ 122 w 290"/>
                  <a:gd name="T61" fmla="*/ 1 h 289"/>
                  <a:gd name="T62" fmla="*/ 157 w 290"/>
                  <a:gd name="T63" fmla="*/ 24 h 289"/>
                  <a:gd name="T64" fmla="*/ 158 w 290"/>
                  <a:gd name="T65" fmla="*/ 65 h 289"/>
                  <a:gd name="T66" fmla="*/ 124 w 290"/>
                  <a:gd name="T67" fmla="*/ 103 h 289"/>
                  <a:gd name="T68" fmla="*/ 139 w 290"/>
                  <a:gd name="T69" fmla="*/ 163 h 289"/>
                  <a:gd name="T70" fmla="*/ 173 w 290"/>
                  <a:gd name="T71" fmla="*/ 208 h 289"/>
                  <a:gd name="T72" fmla="*/ 190 w 290"/>
                  <a:gd name="T73" fmla="*/ 176 h 289"/>
                  <a:gd name="T74" fmla="*/ 196 w 290"/>
                  <a:gd name="T75" fmla="*/ 131 h 289"/>
                  <a:gd name="T76" fmla="*/ 173 w 290"/>
                  <a:gd name="T77" fmla="*/ 121 h 289"/>
                  <a:gd name="T78" fmla="*/ 256 w 290"/>
                  <a:gd name="T79" fmla="*/ 121 h 289"/>
                  <a:gd name="T80" fmla="*/ 225 w 290"/>
                  <a:gd name="T81" fmla="*/ 136 h 289"/>
                  <a:gd name="T82" fmla="*/ 208 w 290"/>
                  <a:gd name="T83" fmla="*/ 167 h 289"/>
                  <a:gd name="T84" fmla="*/ 191 w 290"/>
                  <a:gd name="T85" fmla="*/ 204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90" h="289">
                    <a:moveTo>
                      <a:pt x="101" y="102"/>
                    </a:moveTo>
                    <a:lnTo>
                      <a:pt x="116" y="87"/>
                    </a:lnTo>
                    <a:lnTo>
                      <a:pt x="125" y="73"/>
                    </a:lnTo>
                    <a:lnTo>
                      <a:pt x="130" y="61"/>
                    </a:lnTo>
                    <a:lnTo>
                      <a:pt x="133" y="48"/>
                    </a:lnTo>
                    <a:lnTo>
                      <a:pt x="132" y="34"/>
                    </a:lnTo>
                    <a:lnTo>
                      <a:pt x="129" y="23"/>
                    </a:lnTo>
                    <a:lnTo>
                      <a:pt x="123" y="16"/>
                    </a:lnTo>
                    <a:lnTo>
                      <a:pt x="114" y="12"/>
                    </a:lnTo>
                    <a:lnTo>
                      <a:pt x="104" y="11"/>
                    </a:lnTo>
                    <a:lnTo>
                      <a:pt x="96" y="13"/>
                    </a:lnTo>
                    <a:lnTo>
                      <a:pt x="88" y="17"/>
                    </a:lnTo>
                    <a:lnTo>
                      <a:pt x="83" y="25"/>
                    </a:lnTo>
                    <a:lnTo>
                      <a:pt x="80" y="32"/>
                    </a:lnTo>
                    <a:lnTo>
                      <a:pt x="77" y="39"/>
                    </a:lnTo>
                    <a:lnTo>
                      <a:pt x="80" y="53"/>
                    </a:lnTo>
                    <a:lnTo>
                      <a:pt x="84" y="67"/>
                    </a:lnTo>
                    <a:lnTo>
                      <a:pt x="91" y="83"/>
                    </a:lnTo>
                    <a:lnTo>
                      <a:pt x="96" y="91"/>
                    </a:lnTo>
                    <a:lnTo>
                      <a:pt x="101" y="102"/>
                    </a:lnTo>
                    <a:close/>
                    <a:moveTo>
                      <a:pt x="146" y="243"/>
                    </a:moveTo>
                    <a:lnTo>
                      <a:pt x="127" y="218"/>
                    </a:lnTo>
                    <a:lnTo>
                      <a:pt x="109" y="192"/>
                    </a:lnTo>
                    <a:lnTo>
                      <a:pt x="90" y="165"/>
                    </a:lnTo>
                    <a:lnTo>
                      <a:pt x="75" y="140"/>
                    </a:lnTo>
                    <a:lnTo>
                      <a:pt x="62" y="155"/>
                    </a:lnTo>
                    <a:lnTo>
                      <a:pt x="51" y="172"/>
                    </a:lnTo>
                    <a:lnTo>
                      <a:pt x="45" y="189"/>
                    </a:lnTo>
                    <a:lnTo>
                      <a:pt x="43" y="208"/>
                    </a:lnTo>
                    <a:lnTo>
                      <a:pt x="44" y="226"/>
                    </a:lnTo>
                    <a:lnTo>
                      <a:pt x="50" y="240"/>
                    </a:lnTo>
                    <a:lnTo>
                      <a:pt x="59" y="250"/>
                    </a:lnTo>
                    <a:lnTo>
                      <a:pt x="70" y="259"/>
                    </a:lnTo>
                    <a:lnTo>
                      <a:pt x="82" y="264"/>
                    </a:lnTo>
                    <a:lnTo>
                      <a:pt x="96" y="266"/>
                    </a:lnTo>
                    <a:lnTo>
                      <a:pt x="110" y="264"/>
                    </a:lnTo>
                    <a:lnTo>
                      <a:pt x="123" y="259"/>
                    </a:lnTo>
                    <a:lnTo>
                      <a:pt x="136" y="252"/>
                    </a:lnTo>
                    <a:lnTo>
                      <a:pt x="146" y="243"/>
                    </a:lnTo>
                    <a:lnTo>
                      <a:pt x="185" y="214"/>
                    </a:lnTo>
                    <a:lnTo>
                      <a:pt x="181" y="222"/>
                    </a:lnTo>
                    <a:lnTo>
                      <a:pt x="184" y="227"/>
                    </a:lnTo>
                    <a:lnTo>
                      <a:pt x="187" y="231"/>
                    </a:lnTo>
                    <a:lnTo>
                      <a:pt x="200" y="244"/>
                    </a:lnTo>
                    <a:lnTo>
                      <a:pt x="214" y="254"/>
                    </a:lnTo>
                    <a:lnTo>
                      <a:pt x="229" y="260"/>
                    </a:lnTo>
                    <a:lnTo>
                      <a:pt x="247" y="262"/>
                    </a:lnTo>
                    <a:lnTo>
                      <a:pt x="260" y="260"/>
                    </a:lnTo>
                    <a:lnTo>
                      <a:pt x="272" y="255"/>
                    </a:lnTo>
                    <a:lnTo>
                      <a:pt x="283" y="243"/>
                    </a:lnTo>
                    <a:lnTo>
                      <a:pt x="290" y="248"/>
                    </a:lnTo>
                    <a:lnTo>
                      <a:pt x="281" y="259"/>
                    </a:lnTo>
                    <a:lnTo>
                      <a:pt x="270" y="271"/>
                    </a:lnTo>
                    <a:lnTo>
                      <a:pt x="258" y="281"/>
                    </a:lnTo>
                    <a:lnTo>
                      <a:pt x="244" y="287"/>
                    </a:lnTo>
                    <a:lnTo>
                      <a:pt x="228" y="289"/>
                    </a:lnTo>
                    <a:lnTo>
                      <a:pt x="208" y="287"/>
                    </a:lnTo>
                    <a:lnTo>
                      <a:pt x="190" y="282"/>
                    </a:lnTo>
                    <a:lnTo>
                      <a:pt x="174" y="272"/>
                    </a:lnTo>
                    <a:lnTo>
                      <a:pt x="160" y="259"/>
                    </a:lnTo>
                    <a:lnTo>
                      <a:pt x="156" y="255"/>
                    </a:lnTo>
                    <a:lnTo>
                      <a:pt x="141" y="269"/>
                    </a:lnTo>
                    <a:lnTo>
                      <a:pt x="123" y="280"/>
                    </a:lnTo>
                    <a:lnTo>
                      <a:pt x="103" y="287"/>
                    </a:lnTo>
                    <a:lnTo>
                      <a:pt x="82" y="289"/>
                    </a:lnTo>
                    <a:lnTo>
                      <a:pt x="60" y="288"/>
                    </a:lnTo>
                    <a:lnTo>
                      <a:pt x="43" y="283"/>
                    </a:lnTo>
                    <a:lnTo>
                      <a:pt x="29" y="275"/>
                    </a:lnTo>
                    <a:lnTo>
                      <a:pt x="18" y="266"/>
                    </a:lnTo>
                    <a:lnTo>
                      <a:pt x="9" y="254"/>
                    </a:lnTo>
                    <a:lnTo>
                      <a:pt x="4" y="242"/>
                    </a:lnTo>
                    <a:lnTo>
                      <a:pt x="1" y="229"/>
                    </a:lnTo>
                    <a:lnTo>
                      <a:pt x="0" y="217"/>
                    </a:lnTo>
                    <a:lnTo>
                      <a:pt x="2" y="200"/>
                    </a:lnTo>
                    <a:lnTo>
                      <a:pt x="7" y="185"/>
                    </a:lnTo>
                    <a:lnTo>
                      <a:pt x="17" y="171"/>
                    </a:lnTo>
                    <a:lnTo>
                      <a:pt x="28" y="158"/>
                    </a:lnTo>
                    <a:lnTo>
                      <a:pt x="41" y="147"/>
                    </a:lnTo>
                    <a:lnTo>
                      <a:pt x="55" y="136"/>
                    </a:lnTo>
                    <a:lnTo>
                      <a:pt x="68" y="127"/>
                    </a:lnTo>
                    <a:lnTo>
                      <a:pt x="60" y="113"/>
                    </a:lnTo>
                    <a:lnTo>
                      <a:pt x="55" y="103"/>
                    </a:lnTo>
                    <a:lnTo>
                      <a:pt x="49" y="93"/>
                    </a:lnTo>
                    <a:lnTo>
                      <a:pt x="45" y="81"/>
                    </a:lnTo>
                    <a:lnTo>
                      <a:pt x="42" y="69"/>
                    </a:lnTo>
                    <a:lnTo>
                      <a:pt x="41" y="58"/>
                    </a:lnTo>
                    <a:lnTo>
                      <a:pt x="43" y="42"/>
                    </a:lnTo>
                    <a:lnTo>
                      <a:pt x="48" y="28"/>
                    </a:lnTo>
                    <a:lnTo>
                      <a:pt x="58" y="16"/>
                    </a:lnTo>
                    <a:lnTo>
                      <a:pt x="70" y="8"/>
                    </a:lnTo>
                    <a:lnTo>
                      <a:pt x="86" y="2"/>
                    </a:lnTo>
                    <a:lnTo>
                      <a:pt x="104" y="0"/>
                    </a:lnTo>
                    <a:lnTo>
                      <a:pt x="122" y="1"/>
                    </a:lnTo>
                    <a:lnTo>
                      <a:pt x="137" y="7"/>
                    </a:lnTo>
                    <a:lnTo>
                      <a:pt x="149" y="14"/>
                    </a:lnTo>
                    <a:lnTo>
                      <a:pt x="157" y="24"/>
                    </a:lnTo>
                    <a:lnTo>
                      <a:pt x="162" y="36"/>
                    </a:lnTo>
                    <a:lnTo>
                      <a:pt x="163" y="50"/>
                    </a:lnTo>
                    <a:lnTo>
                      <a:pt x="158" y="65"/>
                    </a:lnTo>
                    <a:lnTo>
                      <a:pt x="150" y="79"/>
                    </a:lnTo>
                    <a:lnTo>
                      <a:pt x="138" y="91"/>
                    </a:lnTo>
                    <a:lnTo>
                      <a:pt x="124" y="103"/>
                    </a:lnTo>
                    <a:lnTo>
                      <a:pt x="109" y="113"/>
                    </a:lnTo>
                    <a:lnTo>
                      <a:pt x="123" y="137"/>
                    </a:lnTo>
                    <a:lnTo>
                      <a:pt x="139" y="163"/>
                    </a:lnTo>
                    <a:lnTo>
                      <a:pt x="155" y="188"/>
                    </a:lnTo>
                    <a:lnTo>
                      <a:pt x="171" y="212"/>
                    </a:lnTo>
                    <a:lnTo>
                      <a:pt x="173" y="208"/>
                    </a:lnTo>
                    <a:lnTo>
                      <a:pt x="174" y="205"/>
                    </a:lnTo>
                    <a:lnTo>
                      <a:pt x="182" y="192"/>
                    </a:lnTo>
                    <a:lnTo>
                      <a:pt x="190" y="176"/>
                    </a:lnTo>
                    <a:lnTo>
                      <a:pt x="195" y="159"/>
                    </a:lnTo>
                    <a:lnTo>
                      <a:pt x="197" y="140"/>
                    </a:lnTo>
                    <a:lnTo>
                      <a:pt x="196" y="131"/>
                    </a:lnTo>
                    <a:lnTo>
                      <a:pt x="191" y="125"/>
                    </a:lnTo>
                    <a:lnTo>
                      <a:pt x="183" y="122"/>
                    </a:lnTo>
                    <a:lnTo>
                      <a:pt x="173" y="121"/>
                    </a:lnTo>
                    <a:lnTo>
                      <a:pt x="173" y="112"/>
                    </a:lnTo>
                    <a:lnTo>
                      <a:pt x="256" y="112"/>
                    </a:lnTo>
                    <a:lnTo>
                      <a:pt x="256" y="121"/>
                    </a:lnTo>
                    <a:lnTo>
                      <a:pt x="244" y="123"/>
                    </a:lnTo>
                    <a:lnTo>
                      <a:pt x="234" y="129"/>
                    </a:lnTo>
                    <a:lnTo>
                      <a:pt x="225" y="136"/>
                    </a:lnTo>
                    <a:lnTo>
                      <a:pt x="218" y="146"/>
                    </a:lnTo>
                    <a:lnTo>
                      <a:pt x="212" y="157"/>
                    </a:lnTo>
                    <a:lnTo>
                      <a:pt x="208" y="167"/>
                    </a:lnTo>
                    <a:lnTo>
                      <a:pt x="203" y="179"/>
                    </a:lnTo>
                    <a:lnTo>
                      <a:pt x="197" y="192"/>
                    </a:lnTo>
                    <a:lnTo>
                      <a:pt x="191" y="204"/>
                    </a:lnTo>
                    <a:lnTo>
                      <a:pt x="185" y="214"/>
                    </a:lnTo>
                    <a:lnTo>
                      <a:pt x="146" y="24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11169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Gerade Verbindung 5"/>
          <p:cNvCxnSpPr/>
          <p:nvPr userDrawn="1"/>
        </p:nvCxnSpPr>
        <p:spPr bwMode="gray">
          <a:xfrm>
            <a:off x="622635" y="2567007"/>
            <a:ext cx="5617299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feld 11"/>
          <p:cNvSpPr txBox="1"/>
          <p:nvPr userDrawn="1"/>
        </p:nvSpPr>
        <p:spPr bwMode="gray">
          <a:xfrm>
            <a:off x="622635" y="2132856"/>
            <a:ext cx="1680944" cy="388915"/>
          </a:xfrm>
          <a:prstGeom prst="rect">
            <a:avLst/>
          </a:prstGeom>
        </p:spPr>
        <p:txBody>
          <a:bodyPr vert="horz" wrap="none" lIns="0" tIns="0" rIns="0" bIns="0" rtlCol="0" anchor="b">
            <a:noAutofit/>
          </a:bodyPr>
          <a:lstStyle>
            <a:lvl1pPr>
              <a:spcBef>
                <a:spcPct val="0"/>
              </a:spcBef>
              <a:buNone/>
              <a:defRPr sz="2400" cap="all" baseline="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de-DE" sz="2400" cap="none" baseline="0" dirty="0"/>
              <a:t>Agenda</a:t>
            </a:r>
          </a:p>
        </p:txBody>
      </p:sp>
      <p:sp>
        <p:nvSpPr>
          <p:cNvPr id="14" name="Textplatzhalter 13"/>
          <p:cNvSpPr>
            <a:spLocks noGrp="1"/>
          </p:cNvSpPr>
          <p:nvPr>
            <p:ph type="body" sz="quarter" idx="13" hasCustomPrompt="1"/>
          </p:nvPr>
        </p:nvSpPr>
        <p:spPr bwMode="gray">
          <a:xfrm>
            <a:off x="622302" y="2997200"/>
            <a:ext cx="7200900" cy="3226411"/>
          </a:xfrm>
        </p:spPr>
        <p:txBody>
          <a:bodyPr/>
          <a:lstStyle>
            <a:lvl1pPr marL="359991" indent="-359991">
              <a:spcBef>
                <a:spcPts val="200"/>
              </a:spcBef>
              <a:spcAft>
                <a:spcPts val="200"/>
              </a:spcAft>
              <a:buClrTx/>
              <a:buFont typeface="+mj-lt"/>
              <a:buAutoNum type="arabicPeriod"/>
              <a:defRPr sz="1800" i="0">
                <a:solidFill>
                  <a:schemeClr val="tx1"/>
                </a:solidFill>
              </a:defRPr>
            </a:lvl1pPr>
            <a:lvl2pPr marL="359991" indent="-359991">
              <a:spcBef>
                <a:spcPts val="200"/>
              </a:spcBef>
              <a:spcAft>
                <a:spcPts val="200"/>
              </a:spcAft>
              <a:buClrTx/>
              <a:buFont typeface="+mj-lt"/>
              <a:buAutoNum type="arabicPeriod"/>
              <a:defRPr sz="1800" i="0">
                <a:solidFill>
                  <a:schemeClr val="tx1"/>
                </a:solidFill>
              </a:defRPr>
            </a:lvl2pPr>
            <a:lvl3pPr marL="359991" indent="-359991">
              <a:spcBef>
                <a:spcPts val="200"/>
              </a:spcBef>
              <a:spcAft>
                <a:spcPts val="200"/>
              </a:spcAft>
              <a:buClrTx/>
              <a:buFont typeface="+mj-lt"/>
              <a:buAutoNum type="arabicPeriod"/>
              <a:defRPr sz="1800" i="0">
                <a:solidFill>
                  <a:schemeClr val="tx1"/>
                </a:solidFill>
              </a:defRPr>
            </a:lvl3pPr>
            <a:lvl4pPr marL="359991" indent="-359991">
              <a:spcBef>
                <a:spcPts val="200"/>
              </a:spcBef>
              <a:spcAft>
                <a:spcPts val="200"/>
              </a:spcAft>
              <a:buClrTx/>
              <a:buFont typeface="+mj-lt"/>
              <a:buAutoNum type="arabicPeriod"/>
              <a:defRPr sz="1800" i="0">
                <a:solidFill>
                  <a:schemeClr val="tx1"/>
                </a:solidFill>
              </a:defRPr>
            </a:lvl4pPr>
            <a:lvl5pPr marL="359991" indent="-359991">
              <a:spcBef>
                <a:spcPts val="200"/>
              </a:spcBef>
              <a:spcAft>
                <a:spcPts val="200"/>
              </a:spcAft>
              <a:buClrTx/>
              <a:defRPr sz="1800" i="0">
                <a:solidFill>
                  <a:schemeClr val="tx1"/>
                </a:solidFill>
              </a:defRPr>
            </a:lvl5pPr>
            <a:lvl6pPr marL="359991" indent="-359991">
              <a:spcBef>
                <a:spcPts val="200"/>
              </a:spcBef>
              <a:spcAft>
                <a:spcPts val="200"/>
              </a:spcAft>
              <a:buClrTx/>
              <a:buFont typeface="+mj-lt"/>
              <a:buAutoNum type="arabicPeriod"/>
              <a:defRPr sz="1800" i="0">
                <a:solidFill>
                  <a:schemeClr val="tx1"/>
                </a:solidFill>
              </a:defRPr>
            </a:lvl6pPr>
            <a:lvl7pPr marL="359991" indent="-359991">
              <a:spcBef>
                <a:spcPts val="200"/>
              </a:spcBef>
              <a:spcAft>
                <a:spcPts val="200"/>
              </a:spcAft>
              <a:buClrTx/>
              <a:buFont typeface="+mj-lt"/>
              <a:buAutoNum type="arabicPeriod"/>
              <a:defRPr sz="1800" i="0">
                <a:solidFill>
                  <a:schemeClr val="tx1"/>
                </a:solidFill>
              </a:defRPr>
            </a:lvl7pPr>
            <a:lvl8pPr marL="359991" indent="-359991">
              <a:spcBef>
                <a:spcPts val="200"/>
              </a:spcBef>
              <a:spcAft>
                <a:spcPts val="200"/>
              </a:spcAft>
              <a:buClrTx/>
              <a:buFont typeface="+mj-lt"/>
              <a:buAutoNum type="arabicPeriod"/>
              <a:defRPr sz="1800" i="0">
                <a:solidFill>
                  <a:schemeClr val="tx1"/>
                </a:solidFill>
              </a:defRPr>
            </a:lvl8pPr>
            <a:lvl9pPr marL="359991" indent="-359991">
              <a:spcBef>
                <a:spcPts val="200"/>
              </a:spcBef>
              <a:spcAft>
                <a:spcPts val="200"/>
              </a:spcAft>
              <a:buClrTx/>
              <a:buFont typeface="+mj-lt"/>
              <a:buAutoNum type="arabicPeriod"/>
              <a:defRPr sz="1800" i="0">
                <a:solidFill>
                  <a:schemeClr val="tx1"/>
                </a:solidFill>
              </a:defRPr>
            </a:lvl9pPr>
          </a:lstStyle>
          <a:p>
            <a:pPr lvl="0"/>
            <a:r>
              <a:rPr lang="de-DE" dirty="0"/>
              <a:t>Tragen Sie hier Ihre </a:t>
            </a:r>
            <a:r>
              <a:rPr lang="de-DE" dirty="0" err="1"/>
              <a:t>Agendapunkte</a:t>
            </a:r>
            <a:r>
              <a:rPr lang="de-DE" dirty="0"/>
              <a:t> ein </a:t>
            </a:r>
            <a:br>
              <a:rPr lang="de-DE" dirty="0"/>
            </a:br>
            <a:r>
              <a:rPr lang="de-DE" dirty="0"/>
              <a:t>(Highlights in Blau)</a:t>
            </a:r>
          </a:p>
        </p:txBody>
      </p:sp>
      <p:grpSp>
        <p:nvGrpSpPr>
          <p:cNvPr id="76" name="Gruppieren 75"/>
          <p:cNvGrpSpPr/>
          <p:nvPr userDrawn="1"/>
        </p:nvGrpSpPr>
        <p:grpSpPr bwMode="gray">
          <a:xfrm>
            <a:off x="9838267" y="1"/>
            <a:ext cx="1728192" cy="722332"/>
            <a:chOff x="7689230" y="-1"/>
            <a:chExt cx="985613" cy="549275"/>
          </a:xfrm>
        </p:grpSpPr>
        <p:sp>
          <p:nvSpPr>
            <p:cNvPr id="77" name="Rechteck 76"/>
            <p:cNvSpPr/>
            <p:nvPr userDrawn="1"/>
          </p:nvSpPr>
          <p:spPr bwMode="gray">
            <a:xfrm>
              <a:off x="7689230" y="-1"/>
              <a:ext cx="985613" cy="549275"/>
            </a:xfrm>
            <a:prstGeom prst="rect">
              <a:avLst/>
            </a:prstGeom>
            <a:solidFill>
              <a:schemeClr val="bg2"/>
            </a:solidFill>
          </p:spPr>
          <p:txBody>
            <a:bodyPr rot="0" spcFirstLastPara="0" vertOverflow="overflow" horzOverflow="overflow" vert="horz" wrap="square" lIns="72000" tIns="36000" rIns="72000" bIns="3600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indent="0" algn="ctr">
                <a:lnSpc>
                  <a:spcPct val="105000"/>
                </a:lnSpc>
                <a:spcBef>
                  <a:spcPts val="300"/>
                </a:spcBef>
                <a:spcAft>
                  <a:spcPts val="300"/>
                </a:spcAft>
                <a:buFont typeface="Arial" panose="020B0604020202020204" pitchFamily="34" charset="0"/>
                <a:buNone/>
              </a:pPr>
              <a:endParaRPr lang="de-DE" sz="1200" i="1" dirty="0" err="1">
                <a:solidFill>
                  <a:schemeClr val="bg1"/>
                </a:solidFill>
              </a:endParaRPr>
            </a:p>
          </p:txBody>
        </p:sp>
        <p:grpSp>
          <p:nvGrpSpPr>
            <p:cNvPr id="78" name="Gruppieren 77"/>
            <p:cNvGrpSpPr/>
            <p:nvPr userDrawn="1"/>
          </p:nvGrpSpPr>
          <p:grpSpPr bwMode="gray">
            <a:xfrm>
              <a:off x="7790156" y="76745"/>
              <a:ext cx="783761" cy="395783"/>
              <a:chOff x="9221788" y="1354138"/>
              <a:chExt cx="1116013" cy="563563"/>
            </a:xfrm>
          </p:grpSpPr>
          <p:sp>
            <p:nvSpPr>
              <p:cNvPr id="79" name="Freeform 7"/>
              <p:cNvSpPr>
                <a:spLocks/>
              </p:cNvSpPr>
              <p:nvPr/>
            </p:nvSpPr>
            <p:spPr bwMode="gray">
              <a:xfrm>
                <a:off x="9601200" y="1544638"/>
                <a:ext cx="357188" cy="23813"/>
              </a:xfrm>
              <a:custGeom>
                <a:avLst/>
                <a:gdLst>
                  <a:gd name="T0" fmla="*/ 4 w 1122"/>
                  <a:gd name="T1" fmla="*/ 0 h 74"/>
                  <a:gd name="T2" fmla="*/ 141 w 1122"/>
                  <a:gd name="T3" fmla="*/ 20 h 74"/>
                  <a:gd name="T4" fmla="*/ 279 w 1122"/>
                  <a:gd name="T5" fmla="*/ 35 h 74"/>
                  <a:gd name="T6" fmla="*/ 420 w 1122"/>
                  <a:gd name="T7" fmla="*/ 45 h 74"/>
                  <a:gd name="T8" fmla="*/ 561 w 1122"/>
                  <a:gd name="T9" fmla="*/ 47 h 74"/>
                  <a:gd name="T10" fmla="*/ 704 w 1122"/>
                  <a:gd name="T11" fmla="*/ 45 h 74"/>
                  <a:gd name="T12" fmla="*/ 844 w 1122"/>
                  <a:gd name="T13" fmla="*/ 35 h 74"/>
                  <a:gd name="T14" fmla="*/ 983 w 1122"/>
                  <a:gd name="T15" fmla="*/ 20 h 74"/>
                  <a:gd name="T16" fmla="*/ 1120 w 1122"/>
                  <a:gd name="T17" fmla="*/ 0 h 74"/>
                  <a:gd name="T18" fmla="*/ 1122 w 1122"/>
                  <a:gd name="T19" fmla="*/ 14 h 74"/>
                  <a:gd name="T20" fmla="*/ 1013 w 1122"/>
                  <a:gd name="T21" fmla="*/ 35 h 74"/>
                  <a:gd name="T22" fmla="*/ 902 w 1122"/>
                  <a:gd name="T23" fmla="*/ 51 h 74"/>
                  <a:gd name="T24" fmla="*/ 790 w 1122"/>
                  <a:gd name="T25" fmla="*/ 64 h 74"/>
                  <a:gd name="T26" fmla="*/ 677 w 1122"/>
                  <a:gd name="T27" fmla="*/ 71 h 74"/>
                  <a:gd name="T28" fmla="*/ 561 w 1122"/>
                  <a:gd name="T29" fmla="*/ 74 h 74"/>
                  <a:gd name="T30" fmla="*/ 447 w 1122"/>
                  <a:gd name="T31" fmla="*/ 71 h 74"/>
                  <a:gd name="T32" fmla="*/ 333 w 1122"/>
                  <a:gd name="T33" fmla="*/ 64 h 74"/>
                  <a:gd name="T34" fmla="*/ 221 w 1122"/>
                  <a:gd name="T35" fmla="*/ 51 h 74"/>
                  <a:gd name="T36" fmla="*/ 111 w 1122"/>
                  <a:gd name="T37" fmla="*/ 35 h 74"/>
                  <a:gd name="T38" fmla="*/ 0 w 1122"/>
                  <a:gd name="T39" fmla="*/ 14 h 74"/>
                  <a:gd name="T40" fmla="*/ 4 w 1122"/>
                  <a:gd name="T4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22" h="74">
                    <a:moveTo>
                      <a:pt x="4" y="0"/>
                    </a:moveTo>
                    <a:lnTo>
                      <a:pt x="141" y="20"/>
                    </a:lnTo>
                    <a:lnTo>
                      <a:pt x="279" y="35"/>
                    </a:lnTo>
                    <a:lnTo>
                      <a:pt x="420" y="45"/>
                    </a:lnTo>
                    <a:lnTo>
                      <a:pt x="561" y="47"/>
                    </a:lnTo>
                    <a:lnTo>
                      <a:pt x="704" y="45"/>
                    </a:lnTo>
                    <a:lnTo>
                      <a:pt x="844" y="35"/>
                    </a:lnTo>
                    <a:lnTo>
                      <a:pt x="983" y="20"/>
                    </a:lnTo>
                    <a:lnTo>
                      <a:pt x="1120" y="0"/>
                    </a:lnTo>
                    <a:lnTo>
                      <a:pt x="1122" y="14"/>
                    </a:lnTo>
                    <a:lnTo>
                      <a:pt x="1013" y="35"/>
                    </a:lnTo>
                    <a:lnTo>
                      <a:pt x="902" y="51"/>
                    </a:lnTo>
                    <a:lnTo>
                      <a:pt x="790" y="64"/>
                    </a:lnTo>
                    <a:lnTo>
                      <a:pt x="677" y="71"/>
                    </a:lnTo>
                    <a:lnTo>
                      <a:pt x="561" y="74"/>
                    </a:lnTo>
                    <a:lnTo>
                      <a:pt x="447" y="71"/>
                    </a:lnTo>
                    <a:lnTo>
                      <a:pt x="333" y="64"/>
                    </a:lnTo>
                    <a:lnTo>
                      <a:pt x="221" y="51"/>
                    </a:lnTo>
                    <a:lnTo>
                      <a:pt x="111" y="35"/>
                    </a:lnTo>
                    <a:lnTo>
                      <a:pt x="0" y="14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80" name="Freeform 8"/>
              <p:cNvSpPr>
                <a:spLocks/>
              </p:cNvSpPr>
              <p:nvPr/>
            </p:nvSpPr>
            <p:spPr bwMode="gray">
              <a:xfrm>
                <a:off x="9526588" y="1568451"/>
                <a:ext cx="506413" cy="30163"/>
              </a:xfrm>
              <a:custGeom>
                <a:avLst/>
                <a:gdLst>
                  <a:gd name="T0" fmla="*/ 1591 w 1591"/>
                  <a:gd name="T1" fmla="*/ 15 h 99"/>
                  <a:gd name="T2" fmla="*/ 1462 w 1591"/>
                  <a:gd name="T3" fmla="*/ 40 h 99"/>
                  <a:gd name="T4" fmla="*/ 1332 w 1591"/>
                  <a:gd name="T5" fmla="*/ 61 h 99"/>
                  <a:gd name="T6" fmla="*/ 1199 w 1591"/>
                  <a:gd name="T7" fmla="*/ 78 h 99"/>
                  <a:gd name="T8" fmla="*/ 1066 w 1591"/>
                  <a:gd name="T9" fmla="*/ 89 h 99"/>
                  <a:gd name="T10" fmla="*/ 931 w 1591"/>
                  <a:gd name="T11" fmla="*/ 97 h 99"/>
                  <a:gd name="T12" fmla="*/ 795 w 1591"/>
                  <a:gd name="T13" fmla="*/ 99 h 99"/>
                  <a:gd name="T14" fmla="*/ 660 w 1591"/>
                  <a:gd name="T15" fmla="*/ 97 h 99"/>
                  <a:gd name="T16" fmla="*/ 525 w 1591"/>
                  <a:gd name="T17" fmla="*/ 89 h 99"/>
                  <a:gd name="T18" fmla="*/ 392 w 1591"/>
                  <a:gd name="T19" fmla="*/ 78 h 99"/>
                  <a:gd name="T20" fmla="*/ 260 w 1591"/>
                  <a:gd name="T21" fmla="*/ 61 h 99"/>
                  <a:gd name="T22" fmla="*/ 130 w 1591"/>
                  <a:gd name="T23" fmla="*/ 40 h 99"/>
                  <a:gd name="T24" fmla="*/ 0 w 1591"/>
                  <a:gd name="T25" fmla="*/ 15 h 99"/>
                  <a:gd name="T26" fmla="*/ 4 w 1591"/>
                  <a:gd name="T27" fmla="*/ 0 h 99"/>
                  <a:gd name="T28" fmla="*/ 159 w 1591"/>
                  <a:gd name="T29" fmla="*/ 26 h 99"/>
                  <a:gd name="T30" fmla="*/ 315 w 1591"/>
                  <a:gd name="T31" fmla="*/ 46 h 99"/>
                  <a:gd name="T32" fmla="*/ 474 w 1591"/>
                  <a:gd name="T33" fmla="*/ 61 h 99"/>
                  <a:gd name="T34" fmla="*/ 634 w 1591"/>
                  <a:gd name="T35" fmla="*/ 70 h 99"/>
                  <a:gd name="T36" fmla="*/ 795 w 1591"/>
                  <a:gd name="T37" fmla="*/ 73 h 99"/>
                  <a:gd name="T38" fmla="*/ 957 w 1591"/>
                  <a:gd name="T39" fmla="*/ 70 h 99"/>
                  <a:gd name="T40" fmla="*/ 1117 w 1591"/>
                  <a:gd name="T41" fmla="*/ 61 h 99"/>
                  <a:gd name="T42" fmla="*/ 1276 w 1591"/>
                  <a:gd name="T43" fmla="*/ 46 h 99"/>
                  <a:gd name="T44" fmla="*/ 1433 w 1591"/>
                  <a:gd name="T45" fmla="*/ 26 h 99"/>
                  <a:gd name="T46" fmla="*/ 1587 w 1591"/>
                  <a:gd name="T47" fmla="*/ 0 h 99"/>
                  <a:gd name="T48" fmla="*/ 1591 w 1591"/>
                  <a:gd name="T49" fmla="*/ 15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91" h="99">
                    <a:moveTo>
                      <a:pt x="1591" y="15"/>
                    </a:moveTo>
                    <a:lnTo>
                      <a:pt x="1462" y="40"/>
                    </a:lnTo>
                    <a:lnTo>
                      <a:pt x="1332" y="61"/>
                    </a:lnTo>
                    <a:lnTo>
                      <a:pt x="1199" y="78"/>
                    </a:lnTo>
                    <a:lnTo>
                      <a:pt x="1066" y="89"/>
                    </a:lnTo>
                    <a:lnTo>
                      <a:pt x="931" y="97"/>
                    </a:lnTo>
                    <a:lnTo>
                      <a:pt x="795" y="99"/>
                    </a:lnTo>
                    <a:lnTo>
                      <a:pt x="660" y="97"/>
                    </a:lnTo>
                    <a:lnTo>
                      <a:pt x="525" y="89"/>
                    </a:lnTo>
                    <a:lnTo>
                      <a:pt x="392" y="78"/>
                    </a:lnTo>
                    <a:lnTo>
                      <a:pt x="260" y="61"/>
                    </a:lnTo>
                    <a:lnTo>
                      <a:pt x="130" y="40"/>
                    </a:lnTo>
                    <a:lnTo>
                      <a:pt x="0" y="15"/>
                    </a:lnTo>
                    <a:lnTo>
                      <a:pt x="4" y="0"/>
                    </a:lnTo>
                    <a:lnTo>
                      <a:pt x="159" y="26"/>
                    </a:lnTo>
                    <a:lnTo>
                      <a:pt x="315" y="46"/>
                    </a:lnTo>
                    <a:lnTo>
                      <a:pt x="474" y="61"/>
                    </a:lnTo>
                    <a:lnTo>
                      <a:pt x="634" y="70"/>
                    </a:lnTo>
                    <a:lnTo>
                      <a:pt x="795" y="73"/>
                    </a:lnTo>
                    <a:lnTo>
                      <a:pt x="957" y="70"/>
                    </a:lnTo>
                    <a:lnTo>
                      <a:pt x="1117" y="61"/>
                    </a:lnTo>
                    <a:lnTo>
                      <a:pt x="1276" y="46"/>
                    </a:lnTo>
                    <a:lnTo>
                      <a:pt x="1433" y="26"/>
                    </a:lnTo>
                    <a:lnTo>
                      <a:pt x="1587" y="0"/>
                    </a:lnTo>
                    <a:lnTo>
                      <a:pt x="1591" y="1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81" name="Freeform 9"/>
              <p:cNvSpPr>
                <a:spLocks/>
              </p:cNvSpPr>
              <p:nvPr/>
            </p:nvSpPr>
            <p:spPr bwMode="gray">
              <a:xfrm>
                <a:off x="9672638" y="1522413"/>
                <a:ext cx="214313" cy="14288"/>
              </a:xfrm>
              <a:custGeom>
                <a:avLst/>
                <a:gdLst>
                  <a:gd name="T0" fmla="*/ 671 w 671"/>
                  <a:gd name="T1" fmla="*/ 14 h 47"/>
                  <a:gd name="T2" fmla="*/ 589 w 671"/>
                  <a:gd name="T3" fmla="*/ 28 h 47"/>
                  <a:gd name="T4" fmla="*/ 506 w 671"/>
                  <a:gd name="T5" fmla="*/ 39 h 47"/>
                  <a:gd name="T6" fmla="*/ 422 w 671"/>
                  <a:gd name="T7" fmla="*/ 45 h 47"/>
                  <a:gd name="T8" fmla="*/ 335 w 671"/>
                  <a:gd name="T9" fmla="*/ 47 h 47"/>
                  <a:gd name="T10" fmla="*/ 250 w 671"/>
                  <a:gd name="T11" fmla="*/ 45 h 47"/>
                  <a:gd name="T12" fmla="*/ 165 w 671"/>
                  <a:gd name="T13" fmla="*/ 39 h 47"/>
                  <a:gd name="T14" fmla="*/ 82 w 671"/>
                  <a:gd name="T15" fmla="*/ 28 h 47"/>
                  <a:gd name="T16" fmla="*/ 0 w 671"/>
                  <a:gd name="T17" fmla="*/ 14 h 47"/>
                  <a:gd name="T18" fmla="*/ 2 w 671"/>
                  <a:gd name="T19" fmla="*/ 0 h 47"/>
                  <a:gd name="T20" fmla="*/ 112 w 671"/>
                  <a:gd name="T21" fmla="*/ 12 h 47"/>
                  <a:gd name="T22" fmla="*/ 223 w 671"/>
                  <a:gd name="T23" fmla="*/ 19 h 47"/>
                  <a:gd name="T24" fmla="*/ 335 w 671"/>
                  <a:gd name="T25" fmla="*/ 21 h 47"/>
                  <a:gd name="T26" fmla="*/ 448 w 671"/>
                  <a:gd name="T27" fmla="*/ 19 h 47"/>
                  <a:gd name="T28" fmla="*/ 559 w 671"/>
                  <a:gd name="T29" fmla="*/ 12 h 47"/>
                  <a:gd name="T30" fmla="*/ 669 w 671"/>
                  <a:gd name="T31" fmla="*/ 0 h 47"/>
                  <a:gd name="T32" fmla="*/ 671 w 671"/>
                  <a:gd name="T33" fmla="*/ 14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71" h="47">
                    <a:moveTo>
                      <a:pt x="671" y="14"/>
                    </a:moveTo>
                    <a:lnTo>
                      <a:pt x="589" y="28"/>
                    </a:lnTo>
                    <a:lnTo>
                      <a:pt x="506" y="39"/>
                    </a:lnTo>
                    <a:lnTo>
                      <a:pt x="422" y="45"/>
                    </a:lnTo>
                    <a:lnTo>
                      <a:pt x="335" y="47"/>
                    </a:lnTo>
                    <a:lnTo>
                      <a:pt x="250" y="45"/>
                    </a:lnTo>
                    <a:lnTo>
                      <a:pt x="165" y="39"/>
                    </a:lnTo>
                    <a:lnTo>
                      <a:pt x="82" y="28"/>
                    </a:lnTo>
                    <a:lnTo>
                      <a:pt x="0" y="14"/>
                    </a:lnTo>
                    <a:lnTo>
                      <a:pt x="2" y="0"/>
                    </a:lnTo>
                    <a:lnTo>
                      <a:pt x="112" y="12"/>
                    </a:lnTo>
                    <a:lnTo>
                      <a:pt x="223" y="19"/>
                    </a:lnTo>
                    <a:lnTo>
                      <a:pt x="335" y="21"/>
                    </a:lnTo>
                    <a:lnTo>
                      <a:pt x="448" y="19"/>
                    </a:lnTo>
                    <a:lnTo>
                      <a:pt x="559" y="12"/>
                    </a:lnTo>
                    <a:lnTo>
                      <a:pt x="669" y="0"/>
                    </a:lnTo>
                    <a:lnTo>
                      <a:pt x="671" y="1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82" name="Freeform 10"/>
              <p:cNvSpPr>
                <a:spLocks/>
              </p:cNvSpPr>
              <p:nvPr/>
            </p:nvSpPr>
            <p:spPr bwMode="gray">
              <a:xfrm>
                <a:off x="9732963" y="1368426"/>
                <a:ext cx="74613" cy="133350"/>
              </a:xfrm>
              <a:custGeom>
                <a:avLst/>
                <a:gdLst>
                  <a:gd name="T0" fmla="*/ 0 w 238"/>
                  <a:gd name="T1" fmla="*/ 136 h 422"/>
                  <a:gd name="T2" fmla="*/ 3 w 238"/>
                  <a:gd name="T3" fmla="*/ 106 h 422"/>
                  <a:gd name="T4" fmla="*/ 9 w 238"/>
                  <a:gd name="T5" fmla="*/ 79 h 422"/>
                  <a:gd name="T6" fmla="*/ 20 w 238"/>
                  <a:gd name="T7" fmla="*/ 56 h 422"/>
                  <a:gd name="T8" fmla="*/ 35 w 238"/>
                  <a:gd name="T9" fmla="*/ 36 h 422"/>
                  <a:gd name="T10" fmla="*/ 52 w 238"/>
                  <a:gd name="T11" fmla="*/ 21 h 422"/>
                  <a:gd name="T12" fmla="*/ 73 w 238"/>
                  <a:gd name="T13" fmla="*/ 9 h 422"/>
                  <a:gd name="T14" fmla="*/ 96 w 238"/>
                  <a:gd name="T15" fmla="*/ 3 h 422"/>
                  <a:gd name="T16" fmla="*/ 120 w 238"/>
                  <a:gd name="T17" fmla="*/ 0 h 422"/>
                  <a:gd name="T18" fmla="*/ 144 w 238"/>
                  <a:gd name="T19" fmla="*/ 3 h 422"/>
                  <a:gd name="T20" fmla="*/ 166 w 238"/>
                  <a:gd name="T21" fmla="*/ 9 h 422"/>
                  <a:gd name="T22" fmla="*/ 186 w 238"/>
                  <a:gd name="T23" fmla="*/ 20 h 422"/>
                  <a:gd name="T24" fmla="*/ 203 w 238"/>
                  <a:gd name="T25" fmla="*/ 34 h 422"/>
                  <a:gd name="T26" fmla="*/ 217 w 238"/>
                  <a:gd name="T27" fmla="*/ 52 h 422"/>
                  <a:gd name="T28" fmla="*/ 228 w 238"/>
                  <a:gd name="T29" fmla="*/ 73 h 422"/>
                  <a:gd name="T30" fmla="*/ 236 w 238"/>
                  <a:gd name="T31" fmla="*/ 96 h 422"/>
                  <a:gd name="T32" fmla="*/ 238 w 238"/>
                  <a:gd name="T33" fmla="*/ 120 h 422"/>
                  <a:gd name="T34" fmla="*/ 230 w 238"/>
                  <a:gd name="T35" fmla="*/ 120 h 422"/>
                  <a:gd name="T36" fmla="*/ 228 w 238"/>
                  <a:gd name="T37" fmla="*/ 98 h 422"/>
                  <a:gd name="T38" fmla="*/ 221 w 238"/>
                  <a:gd name="T39" fmla="*/ 76 h 422"/>
                  <a:gd name="T40" fmla="*/ 210 w 238"/>
                  <a:gd name="T41" fmla="*/ 58 h 422"/>
                  <a:gd name="T42" fmla="*/ 195 w 238"/>
                  <a:gd name="T43" fmla="*/ 43 h 422"/>
                  <a:gd name="T44" fmla="*/ 176 w 238"/>
                  <a:gd name="T45" fmla="*/ 32 h 422"/>
                  <a:gd name="T46" fmla="*/ 156 w 238"/>
                  <a:gd name="T47" fmla="*/ 24 h 422"/>
                  <a:gd name="T48" fmla="*/ 134 w 238"/>
                  <a:gd name="T49" fmla="*/ 22 h 422"/>
                  <a:gd name="T50" fmla="*/ 114 w 238"/>
                  <a:gd name="T51" fmla="*/ 23 h 422"/>
                  <a:gd name="T52" fmla="*/ 96 w 238"/>
                  <a:gd name="T53" fmla="*/ 30 h 422"/>
                  <a:gd name="T54" fmla="*/ 79 w 238"/>
                  <a:gd name="T55" fmla="*/ 38 h 422"/>
                  <a:gd name="T56" fmla="*/ 64 w 238"/>
                  <a:gd name="T57" fmla="*/ 51 h 422"/>
                  <a:gd name="T58" fmla="*/ 52 w 238"/>
                  <a:gd name="T59" fmla="*/ 69 h 422"/>
                  <a:gd name="T60" fmla="*/ 43 w 238"/>
                  <a:gd name="T61" fmla="*/ 88 h 422"/>
                  <a:gd name="T62" fmla="*/ 37 w 238"/>
                  <a:gd name="T63" fmla="*/ 111 h 422"/>
                  <a:gd name="T64" fmla="*/ 35 w 238"/>
                  <a:gd name="T65" fmla="*/ 137 h 422"/>
                  <a:gd name="T66" fmla="*/ 35 w 238"/>
                  <a:gd name="T67" fmla="*/ 422 h 422"/>
                  <a:gd name="T68" fmla="*/ 0 w 238"/>
                  <a:gd name="T69" fmla="*/ 422 h 422"/>
                  <a:gd name="T70" fmla="*/ 0 w 238"/>
                  <a:gd name="T71" fmla="*/ 136 h 4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38" h="422">
                    <a:moveTo>
                      <a:pt x="0" y="136"/>
                    </a:moveTo>
                    <a:lnTo>
                      <a:pt x="3" y="106"/>
                    </a:lnTo>
                    <a:lnTo>
                      <a:pt x="9" y="79"/>
                    </a:lnTo>
                    <a:lnTo>
                      <a:pt x="20" y="56"/>
                    </a:lnTo>
                    <a:lnTo>
                      <a:pt x="35" y="36"/>
                    </a:lnTo>
                    <a:lnTo>
                      <a:pt x="52" y="21"/>
                    </a:lnTo>
                    <a:lnTo>
                      <a:pt x="73" y="9"/>
                    </a:lnTo>
                    <a:lnTo>
                      <a:pt x="96" y="3"/>
                    </a:lnTo>
                    <a:lnTo>
                      <a:pt x="120" y="0"/>
                    </a:lnTo>
                    <a:lnTo>
                      <a:pt x="144" y="3"/>
                    </a:lnTo>
                    <a:lnTo>
                      <a:pt x="166" y="9"/>
                    </a:lnTo>
                    <a:lnTo>
                      <a:pt x="186" y="20"/>
                    </a:lnTo>
                    <a:lnTo>
                      <a:pt x="203" y="34"/>
                    </a:lnTo>
                    <a:lnTo>
                      <a:pt x="217" y="52"/>
                    </a:lnTo>
                    <a:lnTo>
                      <a:pt x="228" y="73"/>
                    </a:lnTo>
                    <a:lnTo>
                      <a:pt x="236" y="96"/>
                    </a:lnTo>
                    <a:lnTo>
                      <a:pt x="238" y="120"/>
                    </a:lnTo>
                    <a:lnTo>
                      <a:pt x="230" y="120"/>
                    </a:lnTo>
                    <a:lnTo>
                      <a:pt x="228" y="98"/>
                    </a:lnTo>
                    <a:lnTo>
                      <a:pt x="221" y="76"/>
                    </a:lnTo>
                    <a:lnTo>
                      <a:pt x="210" y="58"/>
                    </a:lnTo>
                    <a:lnTo>
                      <a:pt x="195" y="43"/>
                    </a:lnTo>
                    <a:lnTo>
                      <a:pt x="176" y="32"/>
                    </a:lnTo>
                    <a:lnTo>
                      <a:pt x="156" y="24"/>
                    </a:lnTo>
                    <a:lnTo>
                      <a:pt x="134" y="22"/>
                    </a:lnTo>
                    <a:lnTo>
                      <a:pt x="114" y="23"/>
                    </a:lnTo>
                    <a:lnTo>
                      <a:pt x="96" y="30"/>
                    </a:lnTo>
                    <a:lnTo>
                      <a:pt x="79" y="38"/>
                    </a:lnTo>
                    <a:lnTo>
                      <a:pt x="64" y="51"/>
                    </a:lnTo>
                    <a:lnTo>
                      <a:pt x="52" y="69"/>
                    </a:lnTo>
                    <a:lnTo>
                      <a:pt x="43" y="88"/>
                    </a:lnTo>
                    <a:lnTo>
                      <a:pt x="37" y="111"/>
                    </a:lnTo>
                    <a:lnTo>
                      <a:pt x="35" y="137"/>
                    </a:lnTo>
                    <a:lnTo>
                      <a:pt x="35" y="422"/>
                    </a:lnTo>
                    <a:lnTo>
                      <a:pt x="0" y="422"/>
                    </a:lnTo>
                    <a:lnTo>
                      <a:pt x="0" y="13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83" name="Freeform 11"/>
              <p:cNvSpPr>
                <a:spLocks/>
              </p:cNvSpPr>
              <p:nvPr/>
            </p:nvSpPr>
            <p:spPr bwMode="gray">
              <a:xfrm>
                <a:off x="9731375" y="1354138"/>
                <a:ext cx="95250" cy="147638"/>
              </a:xfrm>
              <a:custGeom>
                <a:avLst/>
                <a:gdLst>
                  <a:gd name="T0" fmla="*/ 7 w 303"/>
                  <a:gd name="T1" fmla="*/ 88 h 467"/>
                  <a:gd name="T2" fmla="*/ 24 w 303"/>
                  <a:gd name="T3" fmla="*/ 66 h 467"/>
                  <a:gd name="T4" fmla="*/ 44 w 303"/>
                  <a:gd name="T5" fmla="*/ 48 h 467"/>
                  <a:gd name="T6" fmla="*/ 69 w 303"/>
                  <a:gd name="T7" fmla="*/ 35 h 467"/>
                  <a:gd name="T8" fmla="*/ 96 w 303"/>
                  <a:gd name="T9" fmla="*/ 26 h 467"/>
                  <a:gd name="T10" fmla="*/ 126 w 303"/>
                  <a:gd name="T11" fmla="*/ 23 h 467"/>
                  <a:gd name="T12" fmla="*/ 151 w 303"/>
                  <a:gd name="T13" fmla="*/ 25 h 467"/>
                  <a:gd name="T14" fmla="*/ 175 w 303"/>
                  <a:gd name="T15" fmla="*/ 32 h 467"/>
                  <a:gd name="T16" fmla="*/ 198 w 303"/>
                  <a:gd name="T17" fmla="*/ 41 h 467"/>
                  <a:gd name="T18" fmla="*/ 217 w 303"/>
                  <a:gd name="T19" fmla="*/ 55 h 467"/>
                  <a:gd name="T20" fmla="*/ 234 w 303"/>
                  <a:gd name="T21" fmla="*/ 74 h 467"/>
                  <a:gd name="T22" fmla="*/ 248 w 303"/>
                  <a:gd name="T23" fmla="*/ 95 h 467"/>
                  <a:gd name="T24" fmla="*/ 259 w 303"/>
                  <a:gd name="T25" fmla="*/ 120 h 467"/>
                  <a:gd name="T26" fmla="*/ 266 w 303"/>
                  <a:gd name="T27" fmla="*/ 149 h 467"/>
                  <a:gd name="T28" fmla="*/ 268 w 303"/>
                  <a:gd name="T29" fmla="*/ 181 h 467"/>
                  <a:gd name="T30" fmla="*/ 268 w 303"/>
                  <a:gd name="T31" fmla="*/ 467 h 467"/>
                  <a:gd name="T32" fmla="*/ 303 w 303"/>
                  <a:gd name="T33" fmla="*/ 467 h 467"/>
                  <a:gd name="T34" fmla="*/ 303 w 303"/>
                  <a:gd name="T35" fmla="*/ 178 h 467"/>
                  <a:gd name="T36" fmla="*/ 301 w 303"/>
                  <a:gd name="T37" fmla="*/ 146 h 467"/>
                  <a:gd name="T38" fmla="*/ 295 w 303"/>
                  <a:gd name="T39" fmla="*/ 117 h 467"/>
                  <a:gd name="T40" fmla="*/ 285 w 303"/>
                  <a:gd name="T41" fmla="*/ 90 h 467"/>
                  <a:gd name="T42" fmla="*/ 272 w 303"/>
                  <a:gd name="T43" fmla="*/ 67 h 467"/>
                  <a:gd name="T44" fmla="*/ 255 w 303"/>
                  <a:gd name="T45" fmla="*/ 47 h 467"/>
                  <a:gd name="T46" fmla="*/ 236 w 303"/>
                  <a:gd name="T47" fmla="*/ 31 h 467"/>
                  <a:gd name="T48" fmla="*/ 215 w 303"/>
                  <a:gd name="T49" fmla="*/ 18 h 467"/>
                  <a:gd name="T50" fmla="*/ 192 w 303"/>
                  <a:gd name="T51" fmla="*/ 8 h 467"/>
                  <a:gd name="T52" fmla="*/ 167 w 303"/>
                  <a:gd name="T53" fmla="*/ 3 h 467"/>
                  <a:gd name="T54" fmla="*/ 143 w 303"/>
                  <a:gd name="T55" fmla="*/ 0 h 467"/>
                  <a:gd name="T56" fmla="*/ 112 w 303"/>
                  <a:gd name="T57" fmla="*/ 3 h 467"/>
                  <a:gd name="T58" fmla="*/ 84 w 303"/>
                  <a:gd name="T59" fmla="*/ 11 h 467"/>
                  <a:gd name="T60" fmla="*/ 58 w 303"/>
                  <a:gd name="T61" fmla="*/ 24 h 467"/>
                  <a:gd name="T62" fmla="*/ 36 w 303"/>
                  <a:gd name="T63" fmla="*/ 40 h 467"/>
                  <a:gd name="T64" fmla="*/ 16 w 303"/>
                  <a:gd name="T65" fmla="*/ 61 h 467"/>
                  <a:gd name="T66" fmla="*/ 0 w 303"/>
                  <a:gd name="T67" fmla="*/ 85 h 467"/>
                  <a:gd name="T68" fmla="*/ 7 w 303"/>
                  <a:gd name="T69" fmla="*/ 88 h 4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03" h="467">
                    <a:moveTo>
                      <a:pt x="7" y="88"/>
                    </a:moveTo>
                    <a:lnTo>
                      <a:pt x="24" y="66"/>
                    </a:lnTo>
                    <a:lnTo>
                      <a:pt x="44" y="48"/>
                    </a:lnTo>
                    <a:lnTo>
                      <a:pt x="69" y="35"/>
                    </a:lnTo>
                    <a:lnTo>
                      <a:pt x="96" y="26"/>
                    </a:lnTo>
                    <a:lnTo>
                      <a:pt x="126" y="23"/>
                    </a:lnTo>
                    <a:lnTo>
                      <a:pt x="151" y="25"/>
                    </a:lnTo>
                    <a:lnTo>
                      <a:pt x="175" y="32"/>
                    </a:lnTo>
                    <a:lnTo>
                      <a:pt x="198" y="41"/>
                    </a:lnTo>
                    <a:lnTo>
                      <a:pt x="217" y="55"/>
                    </a:lnTo>
                    <a:lnTo>
                      <a:pt x="234" y="74"/>
                    </a:lnTo>
                    <a:lnTo>
                      <a:pt x="248" y="95"/>
                    </a:lnTo>
                    <a:lnTo>
                      <a:pt x="259" y="120"/>
                    </a:lnTo>
                    <a:lnTo>
                      <a:pt x="266" y="149"/>
                    </a:lnTo>
                    <a:lnTo>
                      <a:pt x="268" y="181"/>
                    </a:lnTo>
                    <a:lnTo>
                      <a:pt x="268" y="467"/>
                    </a:lnTo>
                    <a:lnTo>
                      <a:pt x="303" y="467"/>
                    </a:lnTo>
                    <a:lnTo>
                      <a:pt x="303" y="178"/>
                    </a:lnTo>
                    <a:lnTo>
                      <a:pt x="301" y="146"/>
                    </a:lnTo>
                    <a:lnTo>
                      <a:pt x="295" y="117"/>
                    </a:lnTo>
                    <a:lnTo>
                      <a:pt x="285" y="90"/>
                    </a:lnTo>
                    <a:lnTo>
                      <a:pt x="272" y="67"/>
                    </a:lnTo>
                    <a:lnTo>
                      <a:pt x="255" y="47"/>
                    </a:lnTo>
                    <a:lnTo>
                      <a:pt x="236" y="31"/>
                    </a:lnTo>
                    <a:lnTo>
                      <a:pt x="215" y="18"/>
                    </a:lnTo>
                    <a:lnTo>
                      <a:pt x="192" y="8"/>
                    </a:lnTo>
                    <a:lnTo>
                      <a:pt x="167" y="3"/>
                    </a:lnTo>
                    <a:lnTo>
                      <a:pt x="143" y="0"/>
                    </a:lnTo>
                    <a:lnTo>
                      <a:pt x="112" y="3"/>
                    </a:lnTo>
                    <a:lnTo>
                      <a:pt x="84" y="11"/>
                    </a:lnTo>
                    <a:lnTo>
                      <a:pt x="58" y="24"/>
                    </a:lnTo>
                    <a:lnTo>
                      <a:pt x="36" y="40"/>
                    </a:lnTo>
                    <a:lnTo>
                      <a:pt x="16" y="61"/>
                    </a:lnTo>
                    <a:lnTo>
                      <a:pt x="0" y="85"/>
                    </a:lnTo>
                    <a:lnTo>
                      <a:pt x="7" y="8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84" name="Freeform 12"/>
              <p:cNvSpPr>
                <a:spLocks noEditPoints="1"/>
              </p:cNvSpPr>
              <p:nvPr/>
            </p:nvSpPr>
            <p:spPr bwMode="gray">
              <a:xfrm>
                <a:off x="9779000" y="1865313"/>
                <a:ext cx="38100" cy="50800"/>
              </a:xfrm>
              <a:custGeom>
                <a:avLst/>
                <a:gdLst>
                  <a:gd name="T0" fmla="*/ 13 w 122"/>
                  <a:gd name="T1" fmla="*/ 100 h 161"/>
                  <a:gd name="T2" fmla="*/ 71 w 122"/>
                  <a:gd name="T3" fmla="*/ 24 h 161"/>
                  <a:gd name="T4" fmla="*/ 71 w 122"/>
                  <a:gd name="T5" fmla="*/ 100 h 161"/>
                  <a:gd name="T6" fmla="*/ 13 w 122"/>
                  <a:gd name="T7" fmla="*/ 100 h 161"/>
                  <a:gd name="T8" fmla="*/ 0 w 122"/>
                  <a:gd name="T9" fmla="*/ 116 h 161"/>
                  <a:gd name="T10" fmla="*/ 71 w 122"/>
                  <a:gd name="T11" fmla="*/ 116 h 161"/>
                  <a:gd name="T12" fmla="*/ 71 w 122"/>
                  <a:gd name="T13" fmla="*/ 161 h 161"/>
                  <a:gd name="T14" fmla="*/ 96 w 122"/>
                  <a:gd name="T15" fmla="*/ 161 h 161"/>
                  <a:gd name="T16" fmla="*/ 96 w 122"/>
                  <a:gd name="T17" fmla="*/ 116 h 161"/>
                  <a:gd name="T18" fmla="*/ 122 w 122"/>
                  <a:gd name="T19" fmla="*/ 116 h 161"/>
                  <a:gd name="T20" fmla="*/ 122 w 122"/>
                  <a:gd name="T21" fmla="*/ 100 h 161"/>
                  <a:gd name="T22" fmla="*/ 96 w 122"/>
                  <a:gd name="T23" fmla="*/ 100 h 161"/>
                  <a:gd name="T24" fmla="*/ 96 w 122"/>
                  <a:gd name="T25" fmla="*/ 0 h 161"/>
                  <a:gd name="T26" fmla="*/ 81 w 122"/>
                  <a:gd name="T27" fmla="*/ 0 h 161"/>
                  <a:gd name="T28" fmla="*/ 0 w 122"/>
                  <a:gd name="T29" fmla="*/ 105 h 161"/>
                  <a:gd name="T30" fmla="*/ 0 w 122"/>
                  <a:gd name="T31" fmla="*/ 1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22" h="161">
                    <a:moveTo>
                      <a:pt x="13" y="100"/>
                    </a:moveTo>
                    <a:lnTo>
                      <a:pt x="71" y="24"/>
                    </a:lnTo>
                    <a:lnTo>
                      <a:pt x="71" y="100"/>
                    </a:lnTo>
                    <a:lnTo>
                      <a:pt x="13" y="100"/>
                    </a:lnTo>
                    <a:close/>
                    <a:moveTo>
                      <a:pt x="0" y="116"/>
                    </a:moveTo>
                    <a:lnTo>
                      <a:pt x="71" y="116"/>
                    </a:lnTo>
                    <a:lnTo>
                      <a:pt x="71" y="161"/>
                    </a:lnTo>
                    <a:lnTo>
                      <a:pt x="96" y="161"/>
                    </a:lnTo>
                    <a:lnTo>
                      <a:pt x="96" y="116"/>
                    </a:lnTo>
                    <a:lnTo>
                      <a:pt x="122" y="116"/>
                    </a:lnTo>
                    <a:lnTo>
                      <a:pt x="122" y="100"/>
                    </a:lnTo>
                    <a:lnTo>
                      <a:pt x="96" y="100"/>
                    </a:lnTo>
                    <a:lnTo>
                      <a:pt x="96" y="0"/>
                    </a:lnTo>
                    <a:lnTo>
                      <a:pt x="81" y="0"/>
                    </a:lnTo>
                    <a:lnTo>
                      <a:pt x="0" y="105"/>
                    </a:lnTo>
                    <a:lnTo>
                      <a:pt x="0" y="11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85" name="Freeform 13"/>
              <p:cNvSpPr>
                <a:spLocks noEditPoints="1"/>
              </p:cNvSpPr>
              <p:nvPr/>
            </p:nvSpPr>
            <p:spPr bwMode="gray">
              <a:xfrm>
                <a:off x="9842500" y="1865313"/>
                <a:ext cx="36513" cy="50800"/>
              </a:xfrm>
              <a:custGeom>
                <a:avLst/>
                <a:gdLst>
                  <a:gd name="T0" fmla="*/ 60 w 114"/>
                  <a:gd name="T1" fmla="*/ 62 h 160"/>
                  <a:gd name="T2" fmla="*/ 42 w 114"/>
                  <a:gd name="T3" fmla="*/ 54 h 160"/>
                  <a:gd name="T4" fmla="*/ 29 w 114"/>
                  <a:gd name="T5" fmla="*/ 41 h 160"/>
                  <a:gd name="T6" fmla="*/ 28 w 114"/>
                  <a:gd name="T7" fmla="*/ 22 h 160"/>
                  <a:gd name="T8" fmla="*/ 40 w 114"/>
                  <a:gd name="T9" fmla="*/ 10 h 160"/>
                  <a:gd name="T10" fmla="*/ 59 w 114"/>
                  <a:gd name="T11" fmla="*/ 6 h 160"/>
                  <a:gd name="T12" fmla="*/ 82 w 114"/>
                  <a:gd name="T13" fmla="*/ 13 h 160"/>
                  <a:gd name="T14" fmla="*/ 89 w 114"/>
                  <a:gd name="T15" fmla="*/ 32 h 160"/>
                  <a:gd name="T16" fmla="*/ 84 w 114"/>
                  <a:gd name="T17" fmla="*/ 52 h 160"/>
                  <a:gd name="T18" fmla="*/ 68 w 114"/>
                  <a:gd name="T19" fmla="*/ 66 h 160"/>
                  <a:gd name="T20" fmla="*/ 53 w 114"/>
                  <a:gd name="T21" fmla="*/ 85 h 160"/>
                  <a:gd name="T22" fmla="*/ 73 w 114"/>
                  <a:gd name="T23" fmla="*/ 95 h 160"/>
                  <a:gd name="T24" fmla="*/ 88 w 114"/>
                  <a:gd name="T25" fmla="*/ 110 h 160"/>
                  <a:gd name="T26" fmla="*/ 87 w 114"/>
                  <a:gd name="T27" fmla="*/ 134 h 160"/>
                  <a:gd name="T28" fmla="*/ 69 w 114"/>
                  <a:gd name="T29" fmla="*/ 152 h 160"/>
                  <a:gd name="T30" fmla="*/ 40 w 114"/>
                  <a:gd name="T31" fmla="*/ 152 h 160"/>
                  <a:gd name="T32" fmla="*/ 23 w 114"/>
                  <a:gd name="T33" fmla="*/ 134 h 160"/>
                  <a:gd name="T34" fmla="*/ 23 w 114"/>
                  <a:gd name="T35" fmla="*/ 105 h 160"/>
                  <a:gd name="T36" fmla="*/ 42 w 114"/>
                  <a:gd name="T37" fmla="*/ 81 h 160"/>
                  <a:gd name="T38" fmla="*/ 83 w 114"/>
                  <a:gd name="T39" fmla="*/ 63 h 160"/>
                  <a:gd name="T40" fmla="*/ 100 w 114"/>
                  <a:gd name="T41" fmla="*/ 51 h 160"/>
                  <a:gd name="T42" fmla="*/ 109 w 114"/>
                  <a:gd name="T43" fmla="*/ 33 h 160"/>
                  <a:gd name="T44" fmla="*/ 100 w 114"/>
                  <a:gd name="T45" fmla="*/ 15 h 160"/>
                  <a:gd name="T46" fmla="*/ 81 w 114"/>
                  <a:gd name="T47" fmla="*/ 4 h 160"/>
                  <a:gd name="T48" fmla="*/ 59 w 114"/>
                  <a:gd name="T49" fmla="*/ 0 h 160"/>
                  <a:gd name="T50" fmla="*/ 32 w 114"/>
                  <a:gd name="T51" fmla="*/ 4 h 160"/>
                  <a:gd name="T52" fmla="*/ 12 w 114"/>
                  <a:gd name="T53" fmla="*/ 17 h 160"/>
                  <a:gd name="T54" fmla="*/ 3 w 114"/>
                  <a:gd name="T55" fmla="*/ 38 h 160"/>
                  <a:gd name="T56" fmla="*/ 10 w 114"/>
                  <a:gd name="T57" fmla="*/ 59 h 160"/>
                  <a:gd name="T58" fmla="*/ 26 w 114"/>
                  <a:gd name="T59" fmla="*/ 72 h 160"/>
                  <a:gd name="T60" fmla="*/ 25 w 114"/>
                  <a:gd name="T61" fmla="*/ 84 h 160"/>
                  <a:gd name="T62" fmla="*/ 7 w 114"/>
                  <a:gd name="T63" fmla="*/ 99 h 160"/>
                  <a:gd name="T64" fmla="*/ 0 w 114"/>
                  <a:gd name="T65" fmla="*/ 120 h 160"/>
                  <a:gd name="T66" fmla="*/ 7 w 114"/>
                  <a:gd name="T67" fmla="*/ 143 h 160"/>
                  <a:gd name="T68" fmla="*/ 26 w 114"/>
                  <a:gd name="T69" fmla="*/ 156 h 160"/>
                  <a:gd name="T70" fmla="*/ 51 w 114"/>
                  <a:gd name="T71" fmla="*/ 160 h 160"/>
                  <a:gd name="T72" fmla="*/ 82 w 114"/>
                  <a:gd name="T73" fmla="*/ 155 h 160"/>
                  <a:gd name="T74" fmla="*/ 106 w 114"/>
                  <a:gd name="T75" fmla="*/ 140 h 160"/>
                  <a:gd name="T76" fmla="*/ 114 w 114"/>
                  <a:gd name="T77" fmla="*/ 115 h 160"/>
                  <a:gd name="T78" fmla="*/ 107 w 114"/>
                  <a:gd name="T79" fmla="*/ 90 h 160"/>
                  <a:gd name="T80" fmla="*/ 86 w 114"/>
                  <a:gd name="T81" fmla="*/ 74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14" h="160">
                    <a:moveTo>
                      <a:pt x="68" y="66"/>
                    </a:moveTo>
                    <a:lnTo>
                      <a:pt x="60" y="62"/>
                    </a:lnTo>
                    <a:lnTo>
                      <a:pt x="51" y="58"/>
                    </a:lnTo>
                    <a:lnTo>
                      <a:pt x="42" y="54"/>
                    </a:lnTo>
                    <a:lnTo>
                      <a:pt x="34" y="48"/>
                    </a:lnTo>
                    <a:lnTo>
                      <a:pt x="29" y="41"/>
                    </a:lnTo>
                    <a:lnTo>
                      <a:pt x="27" y="32"/>
                    </a:lnTo>
                    <a:lnTo>
                      <a:pt x="28" y="22"/>
                    </a:lnTo>
                    <a:lnTo>
                      <a:pt x="33" y="16"/>
                    </a:lnTo>
                    <a:lnTo>
                      <a:pt x="40" y="10"/>
                    </a:lnTo>
                    <a:lnTo>
                      <a:pt x="50" y="7"/>
                    </a:lnTo>
                    <a:lnTo>
                      <a:pt x="59" y="6"/>
                    </a:lnTo>
                    <a:lnTo>
                      <a:pt x="72" y="8"/>
                    </a:lnTo>
                    <a:lnTo>
                      <a:pt x="82" y="13"/>
                    </a:lnTo>
                    <a:lnTo>
                      <a:pt x="87" y="21"/>
                    </a:lnTo>
                    <a:lnTo>
                      <a:pt x="89" y="32"/>
                    </a:lnTo>
                    <a:lnTo>
                      <a:pt x="88" y="43"/>
                    </a:lnTo>
                    <a:lnTo>
                      <a:pt x="84" y="52"/>
                    </a:lnTo>
                    <a:lnTo>
                      <a:pt x="78" y="60"/>
                    </a:lnTo>
                    <a:lnTo>
                      <a:pt x="68" y="66"/>
                    </a:lnTo>
                    <a:close/>
                    <a:moveTo>
                      <a:pt x="42" y="81"/>
                    </a:moveTo>
                    <a:lnTo>
                      <a:pt x="53" y="85"/>
                    </a:lnTo>
                    <a:lnTo>
                      <a:pt x="64" y="89"/>
                    </a:lnTo>
                    <a:lnTo>
                      <a:pt x="73" y="95"/>
                    </a:lnTo>
                    <a:lnTo>
                      <a:pt x="82" y="101"/>
                    </a:lnTo>
                    <a:lnTo>
                      <a:pt x="88" y="110"/>
                    </a:lnTo>
                    <a:lnTo>
                      <a:pt x="91" y="122"/>
                    </a:lnTo>
                    <a:lnTo>
                      <a:pt x="87" y="134"/>
                    </a:lnTo>
                    <a:lnTo>
                      <a:pt x="80" y="144"/>
                    </a:lnTo>
                    <a:lnTo>
                      <a:pt x="69" y="152"/>
                    </a:lnTo>
                    <a:lnTo>
                      <a:pt x="54" y="154"/>
                    </a:lnTo>
                    <a:lnTo>
                      <a:pt x="40" y="152"/>
                    </a:lnTo>
                    <a:lnTo>
                      <a:pt x="29" y="144"/>
                    </a:lnTo>
                    <a:lnTo>
                      <a:pt x="23" y="134"/>
                    </a:lnTo>
                    <a:lnTo>
                      <a:pt x="20" y="122"/>
                    </a:lnTo>
                    <a:lnTo>
                      <a:pt x="23" y="105"/>
                    </a:lnTo>
                    <a:lnTo>
                      <a:pt x="29" y="91"/>
                    </a:lnTo>
                    <a:lnTo>
                      <a:pt x="42" y="81"/>
                    </a:lnTo>
                    <a:close/>
                    <a:moveTo>
                      <a:pt x="73" y="68"/>
                    </a:moveTo>
                    <a:lnTo>
                      <a:pt x="83" y="63"/>
                    </a:lnTo>
                    <a:lnTo>
                      <a:pt x="93" y="58"/>
                    </a:lnTo>
                    <a:lnTo>
                      <a:pt x="100" y="51"/>
                    </a:lnTo>
                    <a:lnTo>
                      <a:pt x="107" y="44"/>
                    </a:lnTo>
                    <a:lnTo>
                      <a:pt x="109" y="33"/>
                    </a:lnTo>
                    <a:lnTo>
                      <a:pt x="107" y="23"/>
                    </a:lnTo>
                    <a:lnTo>
                      <a:pt x="100" y="15"/>
                    </a:lnTo>
                    <a:lnTo>
                      <a:pt x="92" y="8"/>
                    </a:lnTo>
                    <a:lnTo>
                      <a:pt x="81" y="4"/>
                    </a:lnTo>
                    <a:lnTo>
                      <a:pt x="70" y="1"/>
                    </a:lnTo>
                    <a:lnTo>
                      <a:pt x="59" y="0"/>
                    </a:lnTo>
                    <a:lnTo>
                      <a:pt x="45" y="1"/>
                    </a:lnTo>
                    <a:lnTo>
                      <a:pt x="32" y="4"/>
                    </a:lnTo>
                    <a:lnTo>
                      <a:pt x="22" y="9"/>
                    </a:lnTo>
                    <a:lnTo>
                      <a:pt x="12" y="17"/>
                    </a:lnTo>
                    <a:lnTo>
                      <a:pt x="5" y="27"/>
                    </a:lnTo>
                    <a:lnTo>
                      <a:pt x="3" y="38"/>
                    </a:lnTo>
                    <a:lnTo>
                      <a:pt x="5" y="50"/>
                    </a:lnTo>
                    <a:lnTo>
                      <a:pt x="10" y="59"/>
                    </a:lnTo>
                    <a:lnTo>
                      <a:pt x="16" y="66"/>
                    </a:lnTo>
                    <a:lnTo>
                      <a:pt x="26" y="72"/>
                    </a:lnTo>
                    <a:lnTo>
                      <a:pt x="37" y="77"/>
                    </a:lnTo>
                    <a:lnTo>
                      <a:pt x="25" y="84"/>
                    </a:lnTo>
                    <a:lnTo>
                      <a:pt x="15" y="90"/>
                    </a:lnTo>
                    <a:lnTo>
                      <a:pt x="7" y="99"/>
                    </a:lnTo>
                    <a:lnTo>
                      <a:pt x="2" y="109"/>
                    </a:lnTo>
                    <a:lnTo>
                      <a:pt x="0" y="120"/>
                    </a:lnTo>
                    <a:lnTo>
                      <a:pt x="2" y="133"/>
                    </a:lnTo>
                    <a:lnTo>
                      <a:pt x="7" y="143"/>
                    </a:lnTo>
                    <a:lnTo>
                      <a:pt x="16" y="151"/>
                    </a:lnTo>
                    <a:lnTo>
                      <a:pt x="26" y="156"/>
                    </a:lnTo>
                    <a:lnTo>
                      <a:pt x="38" y="159"/>
                    </a:lnTo>
                    <a:lnTo>
                      <a:pt x="51" y="160"/>
                    </a:lnTo>
                    <a:lnTo>
                      <a:pt x="67" y="159"/>
                    </a:lnTo>
                    <a:lnTo>
                      <a:pt x="82" y="155"/>
                    </a:lnTo>
                    <a:lnTo>
                      <a:pt x="95" y="148"/>
                    </a:lnTo>
                    <a:lnTo>
                      <a:pt x="106" y="140"/>
                    </a:lnTo>
                    <a:lnTo>
                      <a:pt x="112" y="129"/>
                    </a:lnTo>
                    <a:lnTo>
                      <a:pt x="114" y="115"/>
                    </a:lnTo>
                    <a:lnTo>
                      <a:pt x="112" y="101"/>
                    </a:lnTo>
                    <a:lnTo>
                      <a:pt x="107" y="90"/>
                    </a:lnTo>
                    <a:lnTo>
                      <a:pt x="98" y="82"/>
                    </a:lnTo>
                    <a:lnTo>
                      <a:pt x="86" y="74"/>
                    </a:lnTo>
                    <a:lnTo>
                      <a:pt x="73" y="6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86" name="Freeform 14"/>
              <p:cNvSpPr>
                <a:spLocks/>
              </p:cNvSpPr>
              <p:nvPr/>
            </p:nvSpPr>
            <p:spPr bwMode="gray">
              <a:xfrm>
                <a:off x="9677400" y="1865313"/>
                <a:ext cx="22225" cy="50800"/>
              </a:xfrm>
              <a:custGeom>
                <a:avLst/>
                <a:gdLst>
                  <a:gd name="T0" fmla="*/ 69 w 69"/>
                  <a:gd name="T1" fmla="*/ 158 h 158"/>
                  <a:gd name="T2" fmla="*/ 69 w 69"/>
                  <a:gd name="T3" fmla="*/ 154 h 158"/>
                  <a:gd name="T4" fmla="*/ 58 w 69"/>
                  <a:gd name="T5" fmla="*/ 153 h 158"/>
                  <a:gd name="T6" fmla="*/ 53 w 69"/>
                  <a:gd name="T7" fmla="*/ 150 h 158"/>
                  <a:gd name="T8" fmla="*/ 52 w 69"/>
                  <a:gd name="T9" fmla="*/ 142 h 158"/>
                  <a:gd name="T10" fmla="*/ 52 w 69"/>
                  <a:gd name="T11" fmla="*/ 0 h 158"/>
                  <a:gd name="T12" fmla="*/ 47 w 69"/>
                  <a:gd name="T13" fmla="*/ 0 h 158"/>
                  <a:gd name="T14" fmla="*/ 41 w 69"/>
                  <a:gd name="T15" fmla="*/ 5 h 158"/>
                  <a:gd name="T16" fmla="*/ 31 w 69"/>
                  <a:gd name="T17" fmla="*/ 13 h 158"/>
                  <a:gd name="T18" fmla="*/ 17 w 69"/>
                  <a:gd name="T19" fmla="*/ 19 h 158"/>
                  <a:gd name="T20" fmla="*/ 0 w 69"/>
                  <a:gd name="T21" fmla="*/ 24 h 158"/>
                  <a:gd name="T22" fmla="*/ 0 w 69"/>
                  <a:gd name="T23" fmla="*/ 29 h 158"/>
                  <a:gd name="T24" fmla="*/ 12 w 69"/>
                  <a:gd name="T25" fmla="*/ 30 h 158"/>
                  <a:gd name="T26" fmla="*/ 20 w 69"/>
                  <a:gd name="T27" fmla="*/ 31 h 158"/>
                  <a:gd name="T28" fmla="*/ 24 w 69"/>
                  <a:gd name="T29" fmla="*/ 34 h 158"/>
                  <a:gd name="T30" fmla="*/ 25 w 69"/>
                  <a:gd name="T31" fmla="*/ 36 h 158"/>
                  <a:gd name="T32" fmla="*/ 26 w 69"/>
                  <a:gd name="T33" fmla="*/ 40 h 158"/>
                  <a:gd name="T34" fmla="*/ 26 w 69"/>
                  <a:gd name="T35" fmla="*/ 43 h 158"/>
                  <a:gd name="T36" fmla="*/ 26 w 69"/>
                  <a:gd name="T37" fmla="*/ 48 h 158"/>
                  <a:gd name="T38" fmla="*/ 26 w 69"/>
                  <a:gd name="T39" fmla="*/ 142 h 158"/>
                  <a:gd name="T40" fmla="*/ 25 w 69"/>
                  <a:gd name="T41" fmla="*/ 148 h 158"/>
                  <a:gd name="T42" fmla="*/ 21 w 69"/>
                  <a:gd name="T43" fmla="*/ 152 h 158"/>
                  <a:gd name="T44" fmla="*/ 16 w 69"/>
                  <a:gd name="T45" fmla="*/ 153 h 158"/>
                  <a:gd name="T46" fmla="*/ 7 w 69"/>
                  <a:gd name="T47" fmla="*/ 154 h 158"/>
                  <a:gd name="T48" fmla="*/ 7 w 69"/>
                  <a:gd name="T49" fmla="*/ 158 h 158"/>
                  <a:gd name="T50" fmla="*/ 69 w 69"/>
                  <a:gd name="T51" fmla="*/ 15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69" h="158">
                    <a:moveTo>
                      <a:pt x="69" y="158"/>
                    </a:moveTo>
                    <a:lnTo>
                      <a:pt x="69" y="154"/>
                    </a:lnTo>
                    <a:lnTo>
                      <a:pt x="58" y="153"/>
                    </a:lnTo>
                    <a:lnTo>
                      <a:pt x="53" y="150"/>
                    </a:lnTo>
                    <a:lnTo>
                      <a:pt x="52" y="142"/>
                    </a:lnTo>
                    <a:lnTo>
                      <a:pt x="52" y="0"/>
                    </a:lnTo>
                    <a:lnTo>
                      <a:pt x="47" y="0"/>
                    </a:lnTo>
                    <a:lnTo>
                      <a:pt x="41" y="5"/>
                    </a:lnTo>
                    <a:lnTo>
                      <a:pt x="31" y="13"/>
                    </a:lnTo>
                    <a:lnTo>
                      <a:pt x="17" y="19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2" y="30"/>
                    </a:lnTo>
                    <a:lnTo>
                      <a:pt x="20" y="31"/>
                    </a:lnTo>
                    <a:lnTo>
                      <a:pt x="24" y="34"/>
                    </a:lnTo>
                    <a:lnTo>
                      <a:pt x="25" y="36"/>
                    </a:lnTo>
                    <a:lnTo>
                      <a:pt x="26" y="40"/>
                    </a:lnTo>
                    <a:lnTo>
                      <a:pt x="26" y="43"/>
                    </a:lnTo>
                    <a:lnTo>
                      <a:pt x="26" y="48"/>
                    </a:lnTo>
                    <a:lnTo>
                      <a:pt x="26" y="142"/>
                    </a:lnTo>
                    <a:lnTo>
                      <a:pt x="25" y="148"/>
                    </a:lnTo>
                    <a:lnTo>
                      <a:pt x="21" y="152"/>
                    </a:lnTo>
                    <a:lnTo>
                      <a:pt x="16" y="153"/>
                    </a:lnTo>
                    <a:lnTo>
                      <a:pt x="7" y="154"/>
                    </a:lnTo>
                    <a:lnTo>
                      <a:pt x="7" y="158"/>
                    </a:lnTo>
                    <a:lnTo>
                      <a:pt x="69" y="15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87" name="Freeform 15"/>
              <p:cNvSpPr>
                <a:spLocks/>
              </p:cNvSpPr>
              <p:nvPr/>
            </p:nvSpPr>
            <p:spPr bwMode="gray">
              <a:xfrm>
                <a:off x="9725025" y="1863726"/>
                <a:ext cx="33338" cy="53975"/>
              </a:xfrm>
              <a:custGeom>
                <a:avLst/>
                <a:gdLst>
                  <a:gd name="T0" fmla="*/ 103 w 103"/>
                  <a:gd name="T1" fmla="*/ 7 h 168"/>
                  <a:gd name="T2" fmla="*/ 47 w 103"/>
                  <a:gd name="T3" fmla="*/ 7 h 168"/>
                  <a:gd name="T4" fmla="*/ 27 w 103"/>
                  <a:gd name="T5" fmla="*/ 7 h 168"/>
                  <a:gd name="T6" fmla="*/ 25 w 103"/>
                  <a:gd name="T7" fmla="*/ 6 h 168"/>
                  <a:gd name="T8" fmla="*/ 22 w 103"/>
                  <a:gd name="T9" fmla="*/ 6 h 168"/>
                  <a:gd name="T10" fmla="*/ 21 w 103"/>
                  <a:gd name="T11" fmla="*/ 5 h 168"/>
                  <a:gd name="T12" fmla="*/ 20 w 103"/>
                  <a:gd name="T13" fmla="*/ 2 h 168"/>
                  <a:gd name="T14" fmla="*/ 20 w 103"/>
                  <a:gd name="T15" fmla="*/ 0 h 168"/>
                  <a:gd name="T16" fmla="*/ 16 w 103"/>
                  <a:gd name="T17" fmla="*/ 0 h 168"/>
                  <a:gd name="T18" fmla="*/ 0 w 103"/>
                  <a:gd name="T19" fmla="*/ 45 h 168"/>
                  <a:gd name="T20" fmla="*/ 5 w 103"/>
                  <a:gd name="T21" fmla="*/ 45 h 168"/>
                  <a:gd name="T22" fmla="*/ 7 w 103"/>
                  <a:gd name="T23" fmla="*/ 37 h 168"/>
                  <a:gd name="T24" fmla="*/ 10 w 103"/>
                  <a:gd name="T25" fmla="*/ 34 h 168"/>
                  <a:gd name="T26" fmla="*/ 12 w 103"/>
                  <a:gd name="T27" fmla="*/ 32 h 168"/>
                  <a:gd name="T28" fmla="*/ 14 w 103"/>
                  <a:gd name="T29" fmla="*/ 29 h 168"/>
                  <a:gd name="T30" fmla="*/ 18 w 103"/>
                  <a:gd name="T31" fmla="*/ 29 h 168"/>
                  <a:gd name="T32" fmla="*/ 86 w 103"/>
                  <a:gd name="T33" fmla="*/ 29 h 168"/>
                  <a:gd name="T34" fmla="*/ 35 w 103"/>
                  <a:gd name="T35" fmla="*/ 130 h 168"/>
                  <a:gd name="T36" fmla="*/ 29 w 103"/>
                  <a:gd name="T37" fmla="*/ 143 h 168"/>
                  <a:gd name="T38" fmla="*/ 25 w 103"/>
                  <a:gd name="T39" fmla="*/ 153 h 168"/>
                  <a:gd name="T40" fmla="*/ 21 w 103"/>
                  <a:gd name="T41" fmla="*/ 160 h 168"/>
                  <a:gd name="T42" fmla="*/ 20 w 103"/>
                  <a:gd name="T43" fmla="*/ 163 h 168"/>
                  <a:gd name="T44" fmla="*/ 20 w 103"/>
                  <a:gd name="T45" fmla="*/ 165 h 168"/>
                  <a:gd name="T46" fmla="*/ 21 w 103"/>
                  <a:gd name="T47" fmla="*/ 166 h 168"/>
                  <a:gd name="T48" fmla="*/ 24 w 103"/>
                  <a:gd name="T49" fmla="*/ 166 h 168"/>
                  <a:gd name="T50" fmla="*/ 26 w 103"/>
                  <a:gd name="T51" fmla="*/ 168 h 168"/>
                  <a:gd name="T52" fmla="*/ 29 w 103"/>
                  <a:gd name="T53" fmla="*/ 168 h 168"/>
                  <a:gd name="T54" fmla="*/ 30 w 103"/>
                  <a:gd name="T55" fmla="*/ 168 h 168"/>
                  <a:gd name="T56" fmla="*/ 35 w 103"/>
                  <a:gd name="T57" fmla="*/ 168 h 168"/>
                  <a:gd name="T58" fmla="*/ 39 w 103"/>
                  <a:gd name="T59" fmla="*/ 166 h 168"/>
                  <a:gd name="T60" fmla="*/ 42 w 103"/>
                  <a:gd name="T61" fmla="*/ 164 h 168"/>
                  <a:gd name="T62" fmla="*/ 44 w 103"/>
                  <a:gd name="T63" fmla="*/ 162 h 168"/>
                  <a:gd name="T64" fmla="*/ 45 w 103"/>
                  <a:gd name="T65" fmla="*/ 160 h 168"/>
                  <a:gd name="T66" fmla="*/ 47 w 103"/>
                  <a:gd name="T67" fmla="*/ 157 h 168"/>
                  <a:gd name="T68" fmla="*/ 103 w 103"/>
                  <a:gd name="T69" fmla="*/ 13 h 168"/>
                  <a:gd name="T70" fmla="*/ 103 w 103"/>
                  <a:gd name="T71" fmla="*/ 7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" h="168">
                    <a:moveTo>
                      <a:pt x="103" y="7"/>
                    </a:moveTo>
                    <a:lnTo>
                      <a:pt x="47" y="7"/>
                    </a:lnTo>
                    <a:lnTo>
                      <a:pt x="27" y="7"/>
                    </a:lnTo>
                    <a:lnTo>
                      <a:pt x="25" y="6"/>
                    </a:lnTo>
                    <a:lnTo>
                      <a:pt x="22" y="6"/>
                    </a:lnTo>
                    <a:lnTo>
                      <a:pt x="21" y="5"/>
                    </a:lnTo>
                    <a:lnTo>
                      <a:pt x="20" y="2"/>
                    </a:lnTo>
                    <a:lnTo>
                      <a:pt x="20" y="0"/>
                    </a:lnTo>
                    <a:lnTo>
                      <a:pt x="16" y="0"/>
                    </a:lnTo>
                    <a:lnTo>
                      <a:pt x="0" y="45"/>
                    </a:lnTo>
                    <a:lnTo>
                      <a:pt x="5" y="45"/>
                    </a:lnTo>
                    <a:lnTo>
                      <a:pt x="7" y="37"/>
                    </a:lnTo>
                    <a:lnTo>
                      <a:pt x="10" y="34"/>
                    </a:lnTo>
                    <a:lnTo>
                      <a:pt x="12" y="32"/>
                    </a:lnTo>
                    <a:lnTo>
                      <a:pt x="14" y="29"/>
                    </a:lnTo>
                    <a:lnTo>
                      <a:pt x="18" y="29"/>
                    </a:lnTo>
                    <a:lnTo>
                      <a:pt x="86" y="29"/>
                    </a:lnTo>
                    <a:lnTo>
                      <a:pt x="35" y="130"/>
                    </a:lnTo>
                    <a:lnTo>
                      <a:pt x="29" y="143"/>
                    </a:lnTo>
                    <a:lnTo>
                      <a:pt x="25" y="153"/>
                    </a:lnTo>
                    <a:lnTo>
                      <a:pt x="21" y="160"/>
                    </a:lnTo>
                    <a:lnTo>
                      <a:pt x="20" y="163"/>
                    </a:lnTo>
                    <a:lnTo>
                      <a:pt x="20" y="165"/>
                    </a:lnTo>
                    <a:lnTo>
                      <a:pt x="21" y="166"/>
                    </a:lnTo>
                    <a:lnTo>
                      <a:pt x="24" y="166"/>
                    </a:lnTo>
                    <a:lnTo>
                      <a:pt x="26" y="168"/>
                    </a:lnTo>
                    <a:lnTo>
                      <a:pt x="29" y="168"/>
                    </a:lnTo>
                    <a:lnTo>
                      <a:pt x="30" y="168"/>
                    </a:lnTo>
                    <a:lnTo>
                      <a:pt x="35" y="168"/>
                    </a:lnTo>
                    <a:lnTo>
                      <a:pt x="39" y="166"/>
                    </a:lnTo>
                    <a:lnTo>
                      <a:pt x="42" y="164"/>
                    </a:lnTo>
                    <a:lnTo>
                      <a:pt x="44" y="162"/>
                    </a:lnTo>
                    <a:lnTo>
                      <a:pt x="45" y="160"/>
                    </a:lnTo>
                    <a:lnTo>
                      <a:pt x="47" y="157"/>
                    </a:lnTo>
                    <a:lnTo>
                      <a:pt x="103" y="13"/>
                    </a:lnTo>
                    <a:lnTo>
                      <a:pt x="103" y="7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88" name="Rectangle 16"/>
              <p:cNvSpPr>
                <a:spLocks noChangeArrowheads="1"/>
              </p:cNvSpPr>
              <p:nvPr/>
            </p:nvSpPr>
            <p:spPr bwMode="gray">
              <a:xfrm>
                <a:off x="9232900" y="1814513"/>
                <a:ext cx="482600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89" name="Rectangle 17"/>
              <p:cNvSpPr>
                <a:spLocks noChangeArrowheads="1"/>
              </p:cNvSpPr>
              <p:nvPr/>
            </p:nvSpPr>
            <p:spPr bwMode="gray">
              <a:xfrm>
                <a:off x="9767888" y="1814513"/>
                <a:ext cx="569913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90" name="Freeform 18"/>
              <p:cNvSpPr>
                <a:spLocks noEditPoints="1"/>
              </p:cNvSpPr>
              <p:nvPr/>
            </p:nvSpPr>
            <p:spPr bwMode="gray">
              <a:xfrm>
                <a:off x="9636125" y="1714501"/>
                <a:ext cx="74613" cy="71438"/>
              </a:xfrm>
              <a:custGeom>
                <a:avLst/>
                <a:gdLst>
                  <a:gd name="T0" fmla="*/ 237 w 237"/>
                  <a:gd name="T1" fmla="*/ 113 h 225"/>
                  <a:gd name="T2" fmla="*/ 234 w 237"/>
                  <a:gd name="T3" fmla="*/ 88 h 225"/>
                  <a:gd name="T4" fmla="*/ 228 w 237"/>
                  <a:gd name="T5" fmla="*/ 67 h 225"/>
                  <a:gd name="T6" fmla="*/ 217 w 237"/>
                  <a:gd name="T7" fmla="*/ 47 h 225"/>
                  <a:gd name="T8" fmla="*/ 203 w 237"/>
                  <a:gd name="T9" fmla="*/ 30 h 225"/>
                  <a:gd name="T10" fmla="*/ 187 w 237"/>
                  <a:gd name="T11" fmla="*/ 17 h 225"/>
                  <a:gd name="T12" fmla="*/ 166 w 237"/>
                  <a:gd name="T13" fmla="*/ 7 h 225"/>
                  <a:gd name="T14" fmla="*/ 144 w 237"/>
                  <a:gd name="T15" fmla="*/ 2 h 225"/>
                  <a:gd name="T16" fmla="*/ 118 w 237"/>
                  <a:gd name="T17" fmla="*/ 0 h 225"/>
                  <a:gd name="T18" fmla="*/ 90 w 237"/>
                  <a:gd name="T19" fmla="*/ 2 h 225"/>
                  <a:gd name="T20" fmla="*/ 64 w 237"/>
                  <a:gd name="T21" fmla="*/ 11 h 225"/>
                  <a:gd name="T22" fmla="*/ 42 w 237"/>
                  <a:gd name="T23" fmla="*/ 23 h 225"/>
                  <a:gd name="T24" fmla="*/ 25 w 237"/>
                  <a:gd name="T25" fmla="*/ 41 h 225"/>
                  <a:gd name="T26" fmla="*/ 11 w 237"/>
                  <a:gd name="T27" fmla="*/ 61 h 225"/>
                  <a:gd name="T28" fmla="*/ 4 w 237"/>
                  <a:gd name="T29" fmla="*/ 86 h 225"/>
                  <a:gd name="T30" fmla="*/ 0 w 237"/>
                  <a:gd name="T31" fmla="*/ 113 h 225"/>
                  <a:gd name="T32" fmla="*/ 4 w 237"/>
                  <a:gd name="T33" fmla="*/ 139 h 225"/>
                  <a:gd name="T34" fmla="*/ 11 w 237"/>
                  <a:gd name="T35" fmla="*/ 164 h 225"/>
                  <a:gd name="T36" fmla="*/ 25 w 237"/>
                  <a:gd name="T37" fmla="*/ 184 h 225"/>
                  <a:gd name="T38" fmla="*/ 42 w 237"/>
                  <a:gd name="T39" fmla="*/ 202 h 225"/>
                  <a:gd name="T40" fmla="*/ 64 w 237"/>
                  <a:gd name="T41" fmla="*/ 215 h 225"/>
                  <a:gd name="T42" fmla="*/ 90 w 237"/>
                  <a:gd name="T43" fmla="*/ 223 h 225"/>
                  <a:gd name="T44" fmla="*/ 118 w 237"/>
                  <a:gd name="T45" fmla="*/ 225 h 225"/>
                  <a:gd name="T46" fmla="*/ 145 w 237"/>
                  <a:gd name="T47" fmla="*/ 223 h 225"/>
                  <a:gd name="T48" fmla="*/ 170 w 237"/>
                  <a:gd name="T49" fmla="*/ 215 h 225"/>
                  <a:gd name="T50" fmla="*/ 192 w 237"/>
                  <a:gd name="T51" fmla="*/ 202 h 225"/>
                  <a:gd name="T52" fmla="*/ 211 w 237"/>
                  <a:gd name="T53" fmla="*/ 184 h 225"/>
                  <a:gd name="T54" fmla="*/ 225 w 237"/>
                  <a:gd name="T55" fmla="*/ 164 h 225"/>
                  <a:gd name="T56" fmla="*/ 233 w 237"/>
                  <a:gd name="T57" fmla="*/ 139 h 225"/>
                  <a:gd name="T58" fmla="*/ 237 w 237"/>
                  <a:gd name="T59" fmla="*/ 113 h 225"/>
                  <a:gd name="T60" fmla="*/ 186 w 237"/>
                  <a:gd name="T61" fmla="*/ 113 h 225"/>
                  <a:gd name="T62" fmla="*/ 185 w 237"/>
                  <a:gd name="T63" fmla="*/ 136 h 225"/>
                  <a:gd name="T64" fmla="*/ 180 w 237"/>
                  <a:gd name="T65" fmla="*/ 157 h 225"/>
                  <a:gd name="T66" fmla="*/ 174 w 237"/>
                  <a:gd name="T67" fmla="*/ 176 h 225"/>
                  <a:gd name="T68" fmla="*/ 164 w 237"/>
                  <a:gd name="T69" fmla="*/ 192 h 225"/>
                  <a:gd name="T70" fmla="*/ 151 w 237"/>
                  <a:gd name="T71" fmla="*/ 204 h 225"/>
                  <a:gd name="T72" fmla="*/ 136 w 237"/>
                  <a:gd name="T73" fmla="*/ 211 h 225"/>
                  <a:gd name="T74" fmla="*/ 118 w 237"/>
                  <a:gd name="T75" fmla="*/ 213 h 225"/>
                  <a:gd name="T76" fmla="*/ 100 w 237"/>
                  <a:gd name="T77" fmla="*/ 211 h 225"/>
                  <a:gd name="T78" fmla="*/ 84 w 237"/>
                  <a:gd name="T79" fmla="*/ 204 h 225"/>
                  <a:gd name="T80" fmla="*/ 73 w 237"/>
                  <a:gd name="T81" fmla="*/ 192 h 225"/>
                  <a:gd name="T82" fmla="*/ 63 w 237"/>
                  <a:gd name="T83" fmla="*/ 176 h 225"/>
                  <a:gd name="T84" fmla="*/ 55 w 237"/>
                  <a:gd name="T85" fmla="*/ 157 h 225"/>
                  <a:gd name="T86" fmla="*/ 52 w 237"/>
                  <a:gd name="T87" fmla="*/ 136 h 225"/>
                  <a:gd name="T88" fmla="*/ 50 w 237"/>
                  <a:gd name="T89" fmla="*/ 113 h 225"/>
                  <a:gd name="T90" fmla="*/ 52 w 237"/>
                  <a:gd name="T91" fmla="*/ 89 h 225"/>
                  <a:gd name="T92" fmla="*/ 56 w 237"/>
                  <a:gd name="T93" fmla="*/ 68 h 225"/>
                  <a:gd name="T94" fmla="*/ 63 w 237"/>
                  <a:gd name="T95" fmla="*/ 49 h 225"/>
                  <a:gd name="T96" fmla="*/ 73 w 237"/>
                  <a:gd name="T97" fmla="*/ 33 h 225"/>
                  <a:gd name="T98" fmla="*/ 86 w 237"/>
                  <a:gd name="T99" fmla="*/ 21 h 225"/>
                  <a:gd name="T100" fmla="*/ 101 w 237"/>
                  <a:gd name="T101" fmla="*/ 14 h 225"/>
                  <a:gd name="T102" fmla="*/ 118 w 237"/>
                  <a:gd name="T103" fmla="*/ 12 h 225"/>
                  <a:gd name="T104" fmla="*/ 135 w 237"/>
                  <a:gd name="T105" fmla="*/ 14 h 225"/>
                  <a:gd name="T106" fmla="*/ 149 w 237"/>
                  <a:gd name="T107" fmla="*/ 19 h 225"/>
                  <a:gd name="T108" fmla="*/ 161 w 237"/>
                  <a:gd name="T109" fmla="*/ 29 h 225"/>
                  <a:gd name="T110" fmla="*/ 171 w 237"/>
                  <a:gd name="T111" fmla="*/ 41 h 225"/>
                  <a:gd name="T112" fmla="*/ 177 w 237"/>
                  <a:gd name="T113" fmla="*/ 56 h 225"/>
                  <a:gd name="T114" fmla="*/ 183 w 237"/>
                  <a:gd name="T115" fmla="*/ 73 h 225"/>
                  <a:gd name="T116" fmla="*/ 185 w 237"/>
                  <a:gd name="T117" fmla="*/ 93 h 225"/>
                  <a:gd name="T118" fmla="*/ 186 w 237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7" h="225">
                    <a:moveTo>
                      <a:pt x="237" y="113"/>
                    </a:moveTo>
                    <a:lnTo>
                      <a:pt x="234" y="88"/>
                    </a:lnTo>
                    <a:lnTo>
                      <a:pt x="228" y="67"/>
                    </a:lnTo>
                    <a:lnTo>
                      <a:pt x="217" y="47"/>
                    </a:lnTo>
                    <a:lnTo>
                      <a:pt x="203" y="30"/>
                    </a:lnTo>
                    <a:lnTo>
                      <a:pt x="187" y="17"/>
                    </a:lnTo>
                    <a:lnTo>
                      <a:pt x="166" y="7"/>
                    </a:lnTo>
                    <a:lnTo>
                      <a:pt x="144" y="2"/>
                    </a:lnTo>
                    <a:lnTo>
                      <a:pt x="118" y="0"/>
                    </a:lnTo>
                    <a:lnTo>
                      <a:pt x="90" y="2"/>
                    </a:lnTo>
                    <a:lnTo>
                      <a:pt x="64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1" y="61"/>
                    </a:lnTo>
                    <a:lnTo>
                      <a:pt x="4" y="86"/>
                    </a:lnTo>
                    <a:lnTo>
                      <a:pt x="0" y="113"/>
                    </a:lnTo>
                    <a:lnTo>
                      <a:pt x="4" y="139"/>
                    </a:lnTo>
                    <a:lnTo>
                      <a:pt x="11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4" y="215"/>
                    </a:lnTo>
                    <a:lnTo>
                      <a:pt x="90" y="223"/>
                    </a:lnTo>
                    <a:lnTo>
                      <a:pt x="118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1" y="184"/>
                    </a:lnTo>
                    <a:lnTo>
                      <a:pt x="225" y="164"/>
                    </a:lnTo>
                    <a:lnTo>
                      <a:pt x="233" y="139"/>
                    </a:lnTo>
                    <a:lnTo>
                      <a:pt x="237" y="113"/>
                    </a:lnTo>
                    <a:close/>
                    <a:moveTo>
                      <a:pt x="186" y="113"/>
                    </a:moveTo>
                    <a:lnTo>
                      <a:pt x="185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8" y="213"/>
                    </a:lnTo>
                    <a:lnTo>
                      <a:pt x="100" y="211"/>
                    </a:lnTo>
                    <a:lnTo>
                      <a:pt x="84" y="204"/>
                    </a:lnTo>
                    <a:lnTo>
                      <a:pt x="73" y="192"/>
                    </a:lnTo>
                    <a:lnTo>
                      <a:pt x="63" y="176"/>
                    </a:lnTo>
                    <a:lnTo>
                      <a:pt x="55" y="157"/>
                    </a:lnTo>
                    <a:lnTo>
                      <a:pt x="52" y="136"/>
                    </a:lnTo>
                    <a:lnTo>
                      <a:pt x="50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3" y="49"/>
                    </a:lnTo>
                    <a:lnTo>
                      <a:pt x="73" y="33"/>
                    </a:lnTo>
                    <a:lnTo>
                      <a:pt x="86" y="21"/>
                    </a:lnTo>
                    <a:lnTo>
                      <a:pt x="101" y="14"/>
                    </a:lnTo>
                    <a:lnTo>
                      <a:pt x="118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1" y="41"/>
                    </a:lnTo>
                    <a:lnTo>
                      <a:pt x="177" y="56"/>
                    </a:lnTo>
                    <a:lnTo>
                      <a:pt x="183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91" name="Freeform 19"/>
              <p:cNvSpPr>
                <a:spLocks noEditPoints="1"/>
              </p:cNvSpPr>
              <p:nvPr/>
            </p:nvSpPr>
            <p:spPr bwMode="gray">
              <a:xfrm>
                <a:off x="9969500" y="1674813"/>
                <a:ext cx="92075" cy="111125"/>
              </a:xfrm>
              <a:custGeom>
                <a:avLst/>
                <a:gdLst>
                  <a:gd name="T0" fmla="*/ 118 w 290"/>
                  <a:gd name="T1" fmla="*/ 174 h 346"/>
                  <a:gd name="T2" fmla="*/ 153 w 290"/>
                  <a:gd name="T3" fmla="*/ 176 h 346"/>
                  <a:gd name="T4" fmla="*/ 185 w 290"/>
                  <a:gd name="T5" fmla="*/ 181 h 346"/>
                  <a:gd name="T6" fmla="*/ 210 w 290"/>
                  <a:gd name="T7" fmla="*/ 193 h 346"/>
                  <a:gd name="T8" fmla="*/ 227 w 290"/>
                  <a:gd name="T9" fmla="*/ 217 h 346"/>
                  <a:gd name="T10" fmla="*/ 233 w 290"/>
                  <a:gd name="T11" fmla="*/ 252 h 346"/>
                  <a:gd name="T12" fmla="*/ 226 w 290"/>
                  <a:gd name="T13" fmla="*/ 291 h 346"/>
                  <a:gd name="T14" fmla="*/ 203 w 290"/>
                  <a:gd name="T15" fmla="*/ 317 h 346"/>
                  <a:gd name="T16" fmla="*/ 165 w 290"/>
                  <a:gd name="T17" fmla="*/ 331 h 346"/>
                  <a:gd name="T18" fmla="*/ 127 w 290"/>
                  <a:gd name="T19" fmla="*/ 332 h 346"/>
                  <a:gd name="T20" fmla="*/ 108 w 290"/>
                  <a:gd name="T21" fmla="*/ 327 h 346"/>
                  <a:gd name="T22" fmla="*/ 96 w 290"/>
                  <a:gd name="T23" fmla="*/ 313 h 346"/>
                  <a:gd name="T24" fmla="*/ 95 w 290"/>
                  <a:gd name="T25" fmla="*/ 174 h 346"/>
                  <a:gd name="T26" fmla="*/ 104 w 290"/>
                  <a:gd name="T27" fmla="*/ 14 h 346"/>
                  <a:gd name="T28" fmla="*/ 138 w 290"/>
                  <a:gd name="T29" fmla="*/ 15 h 346"/>
                  <a:gd name="T30" fmla="*/ 175 w 290"/>
                  <a:gd name="T31" fmla="*/ 23 h 346"/>
                  <a:gd name="T32" fmla="*/ 198 w 290"/>
                  <a:gd name="T33" fmla="*/ 39 h 346"/>
                  <a:gd name="T34" fmla="*/ 209 w 290"/>
                  <a:gd name="T35" fmla="*/ 60 h 346"/>
                  <a:gd name="T36" fmla="*/ 213 w 290"/>
                  <a:gd name="T37" fmla="*/ 85 h 346"/>
                  <a:gd name="T38" fmla="*/ 205 w 290"/>
                  <a:gd name="T39" fmla="*/ 119 h 346"/>
                  <a:gd name="T40" fmla="*/ 186 w 290"/>
                  <a:gd name="T41" fmla="*/ 143 h 346"/>
                  <a:gd name="T42" fmla="*/ 157 w 290"/>
                  <a:gd name="T43" fmla="*/ 156 h 346"/>
                  <a:gd name="T44" fmla="*/ 121 w 290"/>
                  <a:gd name="T45" fmla="*/ 160 h 346"/>
                  <a:gd name="T46" fmla="*/ 95 w 290"/>
                  <a:gd name="T47" fmla="*/ 14 h 346"/>
                  <a:gd name="T48" fmla="*/ 64 w 290"/>
                  <a:gd name="T49" fmla="*/ 345 h 346"/>
                  <a:gd name="T50" fmla="*/ 150 w 290"/>
                  <a:gd name="T51" fmla="*/ 346 h 346"/>
                  <a:gd name="T52" fmla="*/ 196 w 290"/>
                  <a:gd name="T53" fmla="*/ 341 h 346"/>
                  <a:gd name="T54" fmla="*/ 239 w 290"/>
                  <a:gd name="T55" fmla="*/ 328 h 346"/>
                  <a:gd name="T56" fmla="*/ 273 w 290"/>
                  <a:gd name="T57" fmla="*/ 301 h 346"/>
                  <a:gd name="T58" fmla="*/ 288 w 290"/>
                  <a:gd name="T59" fmla="*/ 268 h 346"/>
                  <a:gd name="T60" fmla="*/ 287 w 290"/>
                  <a:gd name="T61" fmla="*/ 226 h 346"/>
                  <a:gd name="T62" fmla="*/ 265 w 290"/>
                  <a:gd name="T63" fmla="*/ 189 h 346"/>
                  <a:gd name="T64" fmla="*/ 226 w 290"/>
                  <a:gd name="T65" fmla="*/ 165 h 346"/>
                  <a:gd name="T66" fmla="*/ 220 w 290"/>
                  <a:gd name="T67" fmla="*/ 152 h 346"/>
                  <a:gd name="T68" fmla="*/ 249 w 290"/>
                  <a:gd name="T69" fmla="*/ 131 h 346"/>
                  <a:gd name="T70" fmla="*/ 264 w 290"/>
                  <a:gd name="T71" fmla="*/ 100 h 346"/>
                  <a:gd name="T72" fmla="*/ 264 w 290"/>
                  <a:gd name="T73" fmla="*/ 64 h 346"/>
                  <a:gd name="T74" fmla="*/ 250 w 290"/>
                  <a:gd name="T75" fmla="*/ 35 h 346"/>
                  <a:gd name="T76" fmla="*/ 224 w 290"/>
                  <a:gd name="T77" fmla="*/ 15 h 346"/>
                  <a:gd name="T78" fmla="*/ 174 w 290"/>
                  <a:gd name="T79" fmla="*/ 1 h 346"/>
                  <a:gd name="T80" fmla="*/ 120 w 290"/>
                  <a:gd name="T81" fmla="*/ 0 h 346"/>
                  <a:gd name="T82" fmla="*/ 0 w 290"/>
                  <a:gd name="T83" fmla="*/ 1 h 346"/>
                  <a:gd name="T84" fmla="*/ 11 w 290"/>
                  <a:gd name="T85" fmla="*/ 12 h 346"/>
                  <a:gd name="T86" fmla="*/ 28 w 290"/>
                  <a:gd name="T87" fmla="*/ 15 h 346"/>
                  <a:gd name="T88" fmla="*/ 39 w 290"/>
                  <a:gd name="T89" fmla="*/ 24 h 346"/>
                  <a:gd name="T90" fmla="*/ 41 w 290"/>
                  <a:gd name="T91" fmla="*/ 313 h 346"/>
                  <a:gd name="T92" fmla="*/ 35 w 290"/>
                  <a:gd name="T93" fmla="*/ 327 h 346"/>
                  <a:gd name="T94" fmla="*/ 18 w 290"/>
                  <a:gd name="T95" fmla="*/ 332 h 346"/>
                  <a:gd name="T96" fmla="*/ 0 w 290"/>
                  <a:gd name="T97" fmla="*/ 334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90" h="346">
                    <a:moveTo>
                      <a:pt x="95" y="174"/>
                    </a:moveTo>
                    <a:lnTo>
                      <a:pt x="118" y="174"/>
                    </a:lnTo>
                    <a:lnTo>
                      <a:pt x="136" y="174"/>
                    </a:lnTo>
                    <a:lnTo>
                      <a:pt x="153" y="176"/>
                    </a:lnTo>
                    <a:lnTo>
                      <a:pt x="169" y="177"/>
                    </a:lnTo>
                    <a:lnTo>
                      <a:pt x="185" y="181"/>
                    </a:lnTo>
                    <a:lnTo>
                      <a:pt x="199" y="185"/>
                    </a:lnTo>
                    <a:lnTo>
                      <a:pt x="210" y="193"/>
                    </a:lnTo>
                    <a:lnTo>
                      <a:pt x="220" y="204"/>
                    </a:lnTo>
                    <a:lnTo>
                      <a:pt x="227" y="217"/>
                    </a:lnTo>
                    <a:lnTo>
                      <a:pt x="232" y="233"/>
                    </a:lnTo>
                    <a:lnTo>
                      <a:pt x="233" y="252"/>
                    </a:lnTo>
                    <a:lnTo>
                      <a:pt x="231" y="273"/>
                    </a:lnTo>
                    <a:lnTo>
                      <a:pt x="226" y="291"/>
                    </a:lnTo>
                    <a:lnTo>
                      <a:pt x="216" y="305"/>
                    </a:lnTo>
                    <a:lnTo>
                      <a:pt x="203" y="317"/>
                    </a:lnTo>
                    <a:lnTo>
                      <a:pt x="186" y="326"/>
                    </a:lnTo>
                    <a:lnTo>
                      <a:pt x="165" y="331"/>
                    </a:lnTo>
                    <a:lnTo>
                      <a:pt x="140" y="332"/>
                    </a:lnTo>
                    <a:lnTo>
                      <a:pt x="127" y="332"/>
                    </a:lnTo>
                    <a:lnTo>
                      <a:pt x="117" y="330"/>
                    </a:lnTo>
                    <a:lnTo>
                      <a:pt x="108" y="327"/>
                    </a:lnTo>
                    <a:lnTo>
                      <a:pt x="100" y="321"/>
                    </a:lnTo>
                    <a:lnTo>
                      <a:pt x="96" y="313"/>
                    </a:lnTo>
                    <a:lnTo>
                      <a:pt x="95" y="302"/>
                    </a:lnTo>
                    <a:lnTo>
                      <a:pt x="95" y="174"/>
                    </a:lnTo>
                    <a:close/>
                    <a:moveTo>
                      <a:pt x="95" y="14"/>
                    </a:moveTo>
                    <a:lnTo>
                      <a:pt x="104" y="14"/>
                    </a:lnTo>
                    <a:lnTo>
                      <a:pt x="113" y="14"/>
                    </a:lnTo>
                    <a:lnTo>
                      <a:pt x="138" y="15"/>
                    </a:lnTo>
                    <a:lnTo>
                      <a:pt x="159" y="18"/>
                    </a:lnTo>
                    <a:lnTo>
                      <a:pt x="175" y="23"/>
                    </a:lnTo>
                    <a:lnTo>
                      <a:pt x="188" y="30"/>
                    </a:lnTo>
                    <a:lnTo>
                      <a:pt x="198" y="39"/>
                    </a:lnTo>
                    <a:lnTo>
                      <a:pt x="205" y="49"/>
                    </a:lnTo>
                    <a:lnTo>
                      <a:pt x="209" y="60"/>
                    </a:lnTo>
                    <a:lnTo>
                      <a:pt x="213" y="72"/>
                    </a:lnTo>
                    <a:lnTo>
                      <a:pt x="213" y="85"/>
                    </a:lnTo>
                    <a:lnTo>
                      <a:pt x="212" y="104"/>
                    </a:lnTo>
                    <a:lnTo>
                      <a:pt x="205" y="119"/>
                    </a:lnTo>
                    <a:lnTo>
                      <a:pt x="196" y="132"/>
                    </a:lnTo>
                    <a:lnTo>
                      <a:pt x="186" y="143"/>
                    </a:lnTo>
                    <a:lnTo>
                      <a:pt x="172" y="151"/>
                    </a:lnTo>
                    <a:lnTo>
                      <a:pt x="157" y="156"/>
                    </a:lnTo>
                    <a:lnTo>
                      <a:pt x="139" y="159"/>
                    </a:lnTo>
                    <a:lnTo>
                      <a:pt x="121" y="160"/>
                    </a:lnTo>
                    <a:lnTo>
                      <a:pt x="95" y="160"/>
                    </a:lnTo>
                    <a:lnTo>
                      <a:pt x="95" y="14"/>
                    </a:lnTo>
                    <a:close/>
                    <a:moveTo>
                      <a:pt x="0" y="344"/>
                    </a:moveTo>
                    <a:lnTo>
                      <a:pt x="64" y="345"/>
                    </a:lnTo>
                    <a:lnTo>
                      <a:pt x="128" y="346"/>
                    </a:lnTo>
                    <a:lnTo>
                      <a:pt x="150" y="346"/>
                    </a:lnTo>
                    <a:lnTo>
                      <a:pt x="173" y="344"/>
                    </a:lnTo>
                    <a:lnTo>
                      <a:pt x="196" y="341"/>
                    </a:lnTo>
                    <a:lnTo>
                      <a:pt x="218" y="335"/>
                    </a:lnTo>
                    <a:lnTo>
                      <a:pt x="239" y="328"/>
                    </a:lnTo>
                    <a:lnTo>
                      <a:pt x="259" y="315"/>
                    </a:lnTo>
                    <a:lnTo>
                      <a:pt x="273" y="301"/>
                    </a:lnTo>
                    <a:lnTo>
                      <a:pt x="283" y="285"/>
                    </a:lnTo>
                    <a:lnTo>
                      <a:pt x="288" y="268"/>
                    </a:lnTo>
                    <a:lnTo>
                      <a:pt x="290" y="250"/>
                    </a:lnTo>
                    <a:lnTo>
                      <a:pt x="287" y="226"/>
                    </a:lnTo>
                    <a:lnTo>
                      <a:pt x="278" y="206"/>
                    </a:lnTo>
                    <a:lnTo>
                      <a:pt x="265" y="189"/>
                    </a:lnTo>
                    <a:lnTo>
                      <a:pt x="247" y="174"/>
                    </a:lnTo>
                    <a:lnTo>
                      <a:pt x="226" y="165"/>
                    </a:lnTo>
                    <a:lnTo>
                      <a:pt x="201" y="159"/>
                    </a:lnTo>
                    <a:lnTo>
                      <a:pt x="220" y="152"/>
                    </a:lnTo>
                    <a:lnTo>
                      <a:pt x="236" y="143"/>
                    </a:lnTo>
                    <a:lnTo>
                      <a:pt x="249" y="131"/>
                    </a:lnTo>
                    <a:lnTo>
                      <a:pt x="259" y="116"/>
                    </a:lnTo>
                    <a:lnTo>
                      <a:pt x="264" y="100"/>
                    </a:lnTo>
                    <a:lnTo>
                      <a:pt x="267" y="81"/>
                    </a:lnTo>
                    <a:lnTo>
                      <a:pt x="264" y="64"/>
                    </a:lnTo>
                    <a:lnTo>
                      <a:pt x="259" y="49"/>
                    </a:lnTo>
                    <a:lnTo>
                      <a:pt x="250" y="35"/>
                    </a:lnTo>
                    <a:lnTo>
                      <a:pt x="239" y="23"/>
                    </a:lnTo>
                    <a:lnTo>
                      <a:pt x="224" y="15"/>
                    </a:lnTo>
                    <a:lnTo>
                      <a:pt x="199" y="6"/>
                    </a:lnTo>
                    <a:lnTo>
                      <a:pt x="174" y="1"/>
                    </a:lnTo>
                    <a:lnTo>
                      <a:pt x="148" y="0"/>
                    </a:lnTo>
                    <a:lnTo>
                      <a:pt x="120" y="0"/>
                    </a:lnTo>
                    <a:lnTo>
                      <a:pt x="59" y="0"/>
                    </a:lnTo>
                    <a:lnTo>
                      <a:pt x="0" y="1"/>
                    </a:lnTo>
                    <a:lnTo>
                      <a:pt x="0" y="10"/>
                    </a:lnTo>
                    <a:lnTo>
                      <a:pt x="11" y="12"/>
                    </a:lnTo>
                    <a:lnTo>
                      <a:pt x="21" y="13"/>
                    </a:lnTo>
                    <a:lnTo>
                      <a:pt x="28" y="15"/>
                    </a:lnTo>
                    <a:lnTo>
                      <a:pt x="35" y="18"/>
                    </a:lnTo>
                    <a:lnTo>
                      <a:pt x="39" y="24"/>
                    </a:lnTo>
                    <a:lnTo>
                      <a:pt x="41" y="34"/>
                    </a:lnTo>
                    <a:lnTo>
                      <a:pt x="41" y="313"/>
                    </a:lnTo>
                    <a:lnTo>
                      <a:pt x="39" y="321"/>
                    </a:lnTo>
                    <a:lnTo>
                      <a:pt x="35" y="327"/>
                    </a:lnTo>
                    <a:lnTo>
                      <a:pt x="27" y="330"/>
                    </a:lnTo>
                    <a:lnTo>
                      <a:pt x="18" y="332"/>
                    </a:lnTo>
                    <a:lnTo>
                      <a:pt x="10" y="333"/>
                    </a:lnTo>
                    <a:lnTo>
                      <a:pt x="0" y="334"/>
                    </a:lnTo>
                    <a:lnTo>
                      <a:pt x="0" y="34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92" name="Freeform 20"/>
              <p:cNvSpPr>
                <a:spLocks noEditPoints="1"/>
              </p:cNvSpPr>
              <p:nvPr/>
            </p:nvSpPr>
            <p:spPr bwMode="gray">
              <a:xfrm>
                <a:off x="10082213" y="1714501"/>
                <a:ext cx="74613" cy="71438"/>
              </a:xfrm>
              <a:custGeom>
                <a:avLst/>
                <a:gdLst>
                  <a:gd name="T0" fmla="*/ 236 w 236"/>
                  <a:gd name="T1" fmla="*/ 113 h 225"/>
                  <a:gd name="T2" fmla="*/ 234 w 236"/>
                  <a:gd name="T3" fmla="*/ 88 h 225"/>
                  <a:gd name="T4" fmla="*/ 227 w 236"/>
                  <a:gd name="T5" fmla="*/ 67 h 225"/>
                  <a:gd name="T6" fmla="*/ 218 w 236"/>
                  <a:gd name="T7" fmla="*/ 47 h 225"/>
                  <a:gd name="T8" fmla="*/ 204 w 236"/>
                  <a:gd name="T9" fmla="*/ 30 h 225"/>
                  <a:gd name="T10" fmla="*/ 186 w 236"/>
                  <a:gd name="T11" fmla="*/ 17 h 225"/>
                  <a:gd name="T12" fmla="*/ 166 w 236"/>
                  <a:gd name="T13" fmla="*/ 7 h 225"/>
                  <a:gd name="T14" fmla="*/ 143 w 236"/>
                  <a:gd name="T15" fmla="*/ 2 h 225"/>
                  <a:gd name="T16" fmla="*/ 119 w 236"/>
                  <a:gd name="T17" fmla="*/ 0 h 225"/>
                  <a:gd name="T18" fmla="*/ 89 w 236"/>
                  <a:gd name="T19" fmla="*/ 2 h 225"/>
                  <a:gd name="T20" fmla="*/ 65 w 236"/>
                  <a:gd name="T21" fmla="*/ 11 h 225"/>
                  <a:gd name="T22" fmla="*/ 42 w 236"/>
                  <a:gd name="T23" fmla="*/ 23 h 225"/>
                  <a:gd name="T24" fmla="*/ 25 w 236"/>
                  <a:gd name="T25" fmla="*/ 41 h 225"/>
                  <a:gd name="T26" fmla="*/ 12 w 236"/>
                  <a:gd name="T27" fmla="*/ 61 h 225"/>
                  <a:gd name="T28" fmla="*/ 3 w 236"/>
                  <a:gd name="T29" fmla="*/ 86 h 225"/>
                  <a:gd name="T30" fmla="*/ 0 w 236"/>
                  <a:gd name="T31" fmla="*/ 113 h 225"/>
                  <a:gd name="T32" fmla="*/ 3 w 236"/>
                  <a:gd name="T33" fmla="*/ 139 h 225"/>
                  <a:gd name="T34" fmla="*/ 12 w 236"/>
                  <a:gd name="T35" fmla="*/ 164 h 225"/>
                  <a:gd name="T36" fmla="*/ 25 w 236"/>
                  <a:gd name="T37" fmla="*/ 184 h 225"/>
                  <a:gd name="T38" fmla="*/ 42 w 236"/>
                  <a:gd name="T39" fmla="*/ 202 h 225"/>
                  <a:gd name="T40" fmla="*/ 65 w 236"/>
                  <a:gd name="T41" fmla="*/ 215 h 225"/>
                  <a:gd name="T42" fmla="*/ 89 w 236"/>
                  <a:gd name="T43" fmla="*/ 223 h 225"/>
                  <a:gd name="T44" fmla="*/ 119 w 236"/>
                  <a:gd name="T45" fmla="*/ 225 h 225"/>
                  <a:gd name="T46" fmla="*/ 145 w 236"/>
                  <a:gd name="T47" fmla="*/ 223 h 225"/>
                  <a:gd name="T48" fmla="*/ 170 w 236"/>
                  <a:gd name="T49" fmla="*/ 215 h 225"/>
                  <a:gd name="T50" fmla="*/ 192 w 236"/>
                  <a:gd name="T51" fmla="*/ 202 h 225"/>
                  <a:gd name="T52" fmla="*/ 210 w 236"/>
                  <a:gd name="T53" fmla="*/ 184 h 225"/>
                  <a:gd name="T54" fmla="*/ 224 w 236"/>
                  <a:gd name="T55" fmla="*/ 164 h 225"/>
                  <a:gd name="T56" fmla="*/ 233 w 236"/>
                  <a:gd name="T57" fmla="*/ 139 h 225"/>
                  <a:gd name="T58" fmla="*/ 236 w 236"/>
                  <a:gd name="T59" fmla="*/ 113 h 225"/>
                  <a:gd name="T60" fmla="*/ 186 w 236"/>
                  <a:gd name="T61" fmla="*/ 113 h 225"/>
                  <a:gd name="T62" fmla="*/ 184 w 236"/>
                  <a:gd name="T63" fmla="*/ 136 h 225"/>
                  <a:gd name="T64" fmla="*/ 180 w 236"/>
                  <a:gd name="T65" fmla="*/ 157 h 225"/>
                  <a:gd name="T66" fmla="*/ 174 w 236"/>
                  <a:gd name="T67" fmla="*/ 176 h 225"/>
                  <a:gd name="T68" fmla="*/ 164 w 236"/>
                  <a:gd name="T69" fmla="*/ 192 h 225"/>
                  <a:gd name="T70" fmla="*/ 151 w 236"/>
                  <a:gd name="T71" fmla="*/ 204 h 225"/>
                  <a:gd name="T72" fmla="*/ 136 w 236"/>
                  <a:gd name="T73" fmla="*/ 211 h 225"/>
                  <a:gd name="T74" fmla="*/ 119 w 236"/>
                  <a:gd name="T75" fmla="*/ 213 h 225"/>
                  <a:gd name="T76" fmla="*/ 100 w 236"/>
                  <a:gd name="T77" fmla="*/ 211 h 225"/>
                  <a:gd name="T78" fmla="*/ 85 w 236"/>
                  <a:gd name="T79" fmla="*/ 204 h 225"/>
                  <a:gd name="T80" fmla="*/ 72 w 236"/>
                  <a:gd name="T81" fmla="*/ 192 h 225"/>
                  <a:gd name="T82" fmla="*/ 62 w 236"/>
                  <a:gd name="T83" fmla="*/ 176 h 225"/>
                  <a:gd name="T84" fmla="*/ 56 w 236"/>
                  <a:gd name="T85" fmla="*/ 157 h 225"/>
                  <a:gd name="T86" fmla="*/ 52 w 236"/>
                  <a:gd name="T87" fmla="*/ 136 h 225"/>
                  <a:gd name="T88" fmla="*/ 51 w 236"/>
                  <a:gd name="T89" fmla="*/ 113 h 225"/>
                  <a:gd name="T90" fmla="*/ 52 w 236"/>
                  <a:gd name="T91" fmla="*/ 89 h 225"/>
                  <a:gd name="T92" fmla="*/ 56 w 236"/>
                  <a:gd name="T93" fmla="*/ 68 h 225"/>
                  <a:gd name="T94" fmla="*/ 64 w 236"/>
                  <a:gd name="T95" fmla="*/ 49 h 225"/>
                  <a:gd name="T96" fmla="*/ 73 w 236"/>
                  <a:gd name="T97" fmla="*/ 33 h 225"/>
                  <a:gd name="T98" fmla="*/ 85 w 236"/>
                  <a:gd name="T99" fmla="*/ 21 h 225"/>
                  <a:gd name="T100" fmla="*/ 100 w 236"/>
                  <a:gd name="T101" fmla="*/ 14 h 225"/>
                  <a:gd name="T102" fmla="*/ 119 w 236"/>
                  <a:gd name="T103" fmla="*/ 12 h 225"/>
                  <a:gd name="T104" fmla="*/ 135 w 236"/>
                  <a:gd name="T105" fmla="*/ 14 h 225"/>
                  <a:gd name="T106" fmla="*/ 149 w 236"/>
                  <a:gd name="T107" fmla="*/ 19 h 225"/>
                  <a:gd name="T108" fmla="*/ 161 w 236"/>
                  <a:gd name="T109" fmla="*/ 29 h 225"/>
                  <a:gd name="T110" fmla="*/ 170 w 236"/>
                  <a:gd name="T111" fmla="*/ 41 h 225"/>
                  <a:gd name="T112" fmla="*/ 178 w 236"/>
                  <a:gd name="T113" fmla="*/ 56 h 225"/>
                  <a:gd name="T114" fmla="*/ 182 w 236"/>
                  <a:gd name="T115" fmla="*/ 73 h 225"/>
                  <a:gd name="T116" fmla="*/ 185 w 236"/>
                  <a:gd name="T117" fmla="*/ 93 h 225"/>
                  <a:gd name="T118" fmla="*/ 186 w 236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6" h="225">
                    <a:moveTo>
                      <a:pt x="236" y="113"/>
                    </a:moveTo>
                    <a:lnTo>
                      <a:pt x="234" y="88"/>
                    </a:lnTo>
                    <a:lnTo>
                      <a:pt x="227" y="67"/>
                    </a:lnTo>
                    <a:lnTo>
                      <a:pt x="218" y="47"/>
                    </a:lnTo>
                    <a:lnTo>
                      <a:pt x="204" y="30"/>
                    </a:lnTo>
                    <a:lnTo>
                      <a:pt x="186" y="17"/>
                    </a:lnTo>
                    <a:lnTo>
                      <a:pt x="166" y="7"/>
                    </a:lnTo>
                    <a:lnTo>
                      <a:pt x="143" y="2"/>
                    </a:lnTo>
                    <a:lnTo>
                      <a:pt x="119" y="0"/>
                    </a:lnTo>
                    <a:lnTo>
                      <a:pt x="89" y="2"/>
                    </a:lnTo>
                    <a:lnTo>
                      <a:pt x="65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2" y="61"/>
                    </a:lnTo>
                    <a:lnTo>
                      <a:pt x="3" y="86"/>
                    </a:lnTo>
                    <a:lnTo>
                      <a:pt x="0" y="113"/>
                    </a:lnTo>
                    <a:lnTo>
                      <a:pt x="3" y="139"/>
                    </a:lnTo>
                    <a:lnTo>
                      <a:pt x="12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5" y="215"/>
                    </a:lnTo>
                    <a:lnTo>
                      <a:pt x="89" y="223"/>
                    </a:lnTo>
                    <a:lnTo>
                      <a:pt x="119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0" y="184"/>
                    </a:lnTo>
                    <a:lnTo>
                      <a:pt x="224" y="164"/>
                    </a:lnTo>
                    <a:lnTo>
                      <a:pt x="233" y="139"/>
                    </a:lnTo>
                    <a:lnTo>
                      <a:pt x="236" y="113"/>
                    </a:lnTo>
                    <a:close/>
                    <a:moveTo>
                      <a:pt x="186" y="113"/>
                    </a:moveTo>
                    <a:lnTo>
                      <a:pt x="184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9" y="213"/>
                    </a:lnTo>
                    <a:lnTo>
                      <a:pt x="100" y="211"/>
                    </a:lnTo>
                    <a:lnTo>
                      <a:pt x="85" y="204"/>
                    </a:lnTo>
                    <a:lnTo>
                      <a:pt x="72" y="192"/>
                    </a:lnTo>
                    <a:lnTo>
                      <a:pt x="62" y="176"/>
                    </a:lnTo>
                    <a:lnTo>
                      <a:pt x="56" y="157"/>
                    </a:lnTo>
                    <a:lnTo>
                      <a:pt x="52" y="136"/>
                    </a:lnTo>
                    <a:lnTo>
                      <a:pt x="51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4" y="49"/>
                    </a:lnTo>
                    <a:lnTo>
                      <a:pt x="73" y="33"/>
                    </a:lnTo>
                    <a:lnTo>
                      <a:pt x="85" y="21"/>
                    </a:lnTo>
                    <a:lnTo>
                      <a:pt x="100" y="14"/>
                    </a:lnTo>
                    <a:lnTo>
                      <a:pt x="119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0" y="41"/>
                    </a:lnTo>
                    <a:lnTo>
                      <a:pt x="178" y="56"/>
                    </a:lnTo>
                    <a:lnTo>
                      <a:pt x="182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93" name="Freeform 21"/>
              <p:cNvSpPr>
                <a:spLocks/>
              </p:cNvSpPr>
              <p:nvPr/>
            </p:nvSpPr>
            <p:spPr bwMode="gray">
              <a:xfrm>
                <a:off x="9221788" y="1676401"/>
                <a:ext cx="114300" cy="111125"/>
              </a:xfrm>
              <a:custGeom>
                <a:avLst/>
                <a:gdLst>
                  <a:gd name="T0" fmla="*/ 0 w 361"/>
                  <a:gd name="T1" fmla="*/ 9 h 350"/>
                  <a:gd name="T2" fmla="*/ 12 w 361"/>
                  <a:gd name="T3" fmla="*/ 11 h 350"/>
                  <a:gd name="T4" fmla="*/ 24 w 361"/>
                  <a:gd name="T5" fmla="*/ 15 h 350"/>
                  <a:gd name="T6" fmla="*/ 35 w 361"/>
                  <a:gd name="T7" fmla="*/ 22 h 350"/>
                  <a:gd name="T8" fmla="*/ 42 w 361"/>
                  <a:gd name="T9" fmla="*/ 31 h 350"/>
                  <a:gd name="T10" fmla="*/ 49 w 361"/>
                  <a:gd name="T11" fmla="*/ 43 h 350"/>
                  <a:gd name="T12" fmla="*/ 55 w 361"/>
                  <a:gd name="T13" fmla="*/ 59 h 350"/>
                  <a:gd name="T14" fmla="*/ 63 w 361"/>
                  <a:gd name="T15" fmla="*/ 79 h 350"/>
                  <a:gd name="T16" fmla="*/ 175 w 361"/>
                  <a:gd name="T17" fmla="*/ 350 h 350"/>
                  <a:gd name="T18" fmla="*/ 193 w 361"/>
                  <a:gd name="T19" fmla="*/ 350 h 350"/>
                  <a:gd name="T20" fmla="*/ 299 w 361"/>
                  <a:gd name="T21" fmla="*/ 74 h 350"/>
                  <a:gd name="T22" fmla="*/ 304 w 361"/>
                  <a:gd name="T23" fmla="*/ 60 h 350"/>
                  <a:gd name="T24" fmla="*/ 311 w 361"/>
                  <a:gd name="T25" fmla="*/ 47 h 350"/>
                  <a:gd name="T26" fmla="*/ 317 w 361"/>
                  <a:gd name="T27" fmla="*/ 35 h 350"/>
                  <a:gd name="T28" fmla="*/ 325 w 361"/>
                  <a:gd name="T29" fmla="*/ 25 h 350"/>
                  <a:gd name="T30" fmla="*/ 335 w 361"/>
                  <a:gd name="T31" fmla="*/ 17 h 350"/>
                  <a:gd name="T32" fmla="*/ 346 w 361"/>
                  <a:gd name="T33" fmla="*/ 12 h 350"/>
                  <a:gd name="T34" fmla="*/ 361 w 361"/>
                  <a:gd name="T35" fmla="*/ 9 h 350"/>
                  <a:gd name="T36" fmla="*/ 361 w 361"/>
                  <a:gd name="T37" fmla="*/ 0 h 350"/>
                  <a:gd name="T38" fmla="*/ 245 w 361"/>
                  <a:gd name="T39" fmla="*/ 0 h 350"/>
                  <a:gd name="T40" fmla="*/ 245 w 361"/>
                  <a:gd name="T41" fmla="*/ 9 h 350"/>
                  <a:gd name="T42" fmla="*/ 254 w 361"/>
                  <a:gd name="T43" fmla="*/ 9 h 350"/>
                  <a:gd name="T44" fmla="*/ 261 w 361"/>
                  <a:gd name="T45" fmla="*/ 11 h 350"/>
                  <a:gd name="T46" fmla="*/ 270 w 361"/>
                  <a:gd name="T47" fmla="*/ 13 h 350"/>
                  <a:gd name="T48" fmla="*/ 277 w 361"/>
                  <a:gd name="T49" fmla="*/ 17 h 350"/>
                  <a:gd name="T50" fmla="*/ 284 w 361"/>
                  <a:gd name="T51" fmla="*/ 26 h 350"/>
                  <a:gd name="T52" fmla="*/ 286 w 361"/>
                  <a:gd name="T53" fmla="*/ 32 h 350"/>
                  <a:gd name="T54" fmla="*/ 286 w 361"/>
                  <a:gd name="T55" fmla="*/ 41 h 350"/>
                  <a:gd name="T56" fmla="*/ 285 w 361"/>
                  <a:gd name="T57" fmla="*/ 54 h 350"/>
                  <a:gd name="T58" fmla="*/ 281 w 361"/>
                  <a:gd name="T59" fmla="*/ 69 h 350"/>
                  <a:gd name="T60" fmla="*/ 274 w 361"/>
                  <a:gd name="T61" fmla="*/ 88 h 350"/>
                  <a:gd name="T62" fmla="*/ 204 w 361"/>
                  <a:gd name="T63" fmla="*/ 277 h 350"/>
                  <a:gd name="T64" fmla="*/ 203 w 361"/>
                  <a:gd name="T65" fmla="*/ 277 h 350"/>
                  <a:gd name="T66" fmla="*/ 118 w 361"/>
                  <a:gd name="T67" fmla="*/ 60 h 350"/>
                  <a:gd name="T68" fmla="*/ 116 w 361"/>
                  <a:gd name="T69" fmla="*/ 56 h 350"/>
                  <a:gd name="T70" fmla="*/ 113 w 361"/>
                  <a:gd name="T71" fmla="*/ 48 h 350"/>
                  <a:gd name="T72" fmla="*/ 112 w 361"/>
                  <a:gd name="T73" fmla="*/ 39 h 350"/>
                  <a:gd name="T74" fmla="*/ 112 w 361"/>
                  <a:gd name="T75" fmla="*/ 30 h 350"/>
                  <a:gd name="T76" fmla="*/ 116 w 361"/>
                  <a:gd name="T77" fmla="*/ 21 h 350"/>
                  <a:gd name="T78" fmla="*/ 123 w 361"/>
                  <a:gd name="T79" fmla="*/ 16 h 350"/>
                  <a:gd name="T80" fmla="*/ 132 w 361"/>
                  <a:gd name="T81" fmla="*/ 13 h 350"/>
                  <a:gd name="T82" fmla="*/ 141 w 361"/>
                  <a:gd name="T83" fmla="*/ 11 h 350"/>
                  <a:gd name="T84" fmla="*/ 153 w 361"/>
                  <a:gd name="T85" fmla="*/ 9 h 350"/>
                  <a:gd name="T86" fmla="*/ 153 w 361"/>
                  <a:gd name="T87" fmla="*/ 0 h 350"/>
                  <a:gd name="T88" fmla="*/ 0 w 361"/>
                  <a:gd name="T89" fmla="*/ 0 h 350"/>
                  <a:gd name="T90" fmla="*/ 0 w 361"/>
                  <a:gd name="T91" fmla="*/ 9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1" h="350">
                    <a:moveTo>
                      <a:pt x="0" y="9"/>
                    </a:moveTo>
                    <a:lnTo>
                      <a:pt x="12" y="11"/>
                    </a:lnTo>
                    <a:lnTo>
                      <a:pt x="24" y="15"/>
                    </a:lnTo>
                    <a:lnTo>
                      <a:pt x="35" y="22"/>
                    </a:lnTo>
                    <a:lnTo>
                      <a:pt x="42" y="31"/>
                    </a:lnTo>
                    <a:lnTo>
                      <a:pt x="49" y="43"/>
                    </a:lnTo>
                    <a:lnTo>
                      <a:pt x="55" y="59"/>
                    </a:lnTo>
                    <a:lnTo>
                      <a:pt x="63" y="79"/>
                    </a:lnTo>
                    <a:lnTo>
                      <a:pt x="175" y="350"/>
                    </a:lnTo>
                    <a:lnTo>
                      <a:pt x="193" y="350"/>
                    </a:lnTo>
                    <a:lnTo>
                      <a:pt x="299" y="74"/>
                    </a:lnTo>
                    <a:lnTo>
                      <a:pt x="304" y="60"/>
                    </a:lnTo>
                    <a:lnTo>
                      <a:pt x="311" y="47"/>
                    </a:lnTo>
                    <a:lnTo>
                      <a:pt x="317" y="35"/>
                    </a:lnTo>
                    <a:lnTo>
                      <a:pt x="325" y="25"/>
                    </a:lnTo>
                    <a:lnTo>
                      <a:pt x="335" y="17"/>
                    </a:lnTo>
                    <a:lnTo>
                      <a:pt x="346" y="12"/>
                    </a:lnTo>
                    <a:lnTo>
                      <a:pt x="361" y="9"/>
                    </a:lnTo>
                    <a:lnTo>
                      <a:pt x="361" y="0"/>
                    </a:lnTo>
                    <a:lnTo>
                      <a:pt x="245" y="0"/>
                    </a:lnTo>
                    <a:lnTo>
                      <a:pt x="245" y="9"/>
                    </a:lnTo>
                    <a:lnTo>
                      <a:pt x="254" y="9"/>
                    </a:lnTo>
                    <a:lnTo>
                      <a:pt x="261" y="11"/>
                    </a:lnTo>
                    <a:lnTo>
                      <a:pt x="270" y="13"/>
                    </a:lnTo>
                    <a:lnTo>
                      <a:pt x="277" y="17"/>
                    </a:lnTo>
                    <a:lnTo>
                      <a:pt x="284" y="26"/>
                    </a:lnTo>
                    <a:lnTo>
                      <a:pt x="286" y="32"/>
                    </a:lnTo>
                    <a:lnTo>
                      <a:pt x="286" y="41"/>
                    </a:lnTo>
                    <a:lnTo>
                      <a:pt x="285" y="54"/>
                    </a:lnTo>
                    <a:lnTo>
                      <a:pt x="281" y="69"/>
                    </a:lnTo>
                    <a:lnTo>
                      <a:pt x="274" y="88"/>
                    </a:lnTo>
                    <a:lnTo>
                      <a:pt x="204" y="277"/>
                    </a:lnTo>
                    <a:lnTo>
                      <a:pt x="203" y="277"/>
                    </a:lnTo>
                    <a:lnTo>
                      <a:pt x="118" y="60"/>
                    </a:lnTo>
                    <a:lnTo>
                      <a:pt x="116" y="56"/>
                    </a:lnTo>
                    <a:lnTo>
                      <a:pt x="113" y="48"/>
                    </a:lnTo>
                    <a:lnTo>
                      <a:pt x="112" y="39"/>
                    </a:lnTo>
                    <a:lnTo>
                      <a:pt x="112" y="30"/>
                    </a:lnTo>
                    <a:lnTo>
                      <a:pt x="116" y="21"/>
                    </a:lnTo>
                    <a:lnTo>
                      <a:pt x="123" y="16"/>
                    </a:lnTo>
                    <a:lnTo>
                      <a:pt x="132" y="13"/>
                    </a:lnTo>
                    <a:lnTo>
                      <a:pt x="141" y="11"/>
                    </a:lnTo>
                    <a:lnTo>
                      <a:pt x="153" y="9"/>
                    </a:lnTo>
                    <a:lnTo>
                      <a:pt x="153" y="0"/>
                    </a:lnTo>
                    <a:lnTo>
                      <a:pt x="0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94" name="Freeform 22"/>
              <p:cNvSpPr>
                <a:spLocks/>
              </p:cNvSpPr>
              <p:nvPr/>
            </p:nvSpPr>
            <p:spPr bwMode="gray">
              <a:xfrm>
                <a:off x="9388475" y="1673226"/>
                <a:ext cx="34925" cy="111125"/>
              </a:xfrm>
              <a:custGeom>
                <a:avLst/>
                <a:gdLst>
                  <a:gd name="T0" fmla="*/ 80 w 110"/>
                  <a:gd name="T1" fmla="*/ 0 h 349"/>
                  <a:gd name="T2" fmla="*/ 54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9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2 w 110"/>
                  <a:gd name="T19" fmla="*/ 56 h 349"/>
                  <a:gd name="T20" fmla="*/ 32 w 110"/>
                  <a:gd name="T21" fmla="*/ 68 h 349"/>
                  <a:gd name="T22" fmla="*/ 32 w 110"/>
                  <a:gd name="T23" fmla="*/ 312 h 349"/>
                  <a:gd name="T24" fmla="*/ 31 w 110"/>
                  <a:gd name="T25" fmla="*/ 325 h 349"/>
                  <a:gd name="T26" fmla="*/ 27 w 110"/>
                  <a:gd name="T27" fmla="*/ 333 h 349"/>
                  <a:gd name="T28" fmla="*/ 22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90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0 w 110"/>
                  <a:gd name="T49" fmla="*/ 312 h 349"/>
                  <a:gd name="T50" fmla="*/ 80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0" y="0"/>
                    </a:moveTo>
                    <a:lnTo>
                      <a:pt x="54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9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2" y="56"/>
                    </a:lnTo>
                    <a:lnTo>
                      <a:pt x="32" y="68"/>
                    </a:lnTo>
                    <a:lnTo>
                      <a:pt x="32" y="312"/>
                    </a:lnTo>
                    <a:lnTo>
                      <a:pt x="31" y="325"/>
                    </a:lnTo>
                    <a:lnTo>
                      <a:pt x="27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95" name="Freeform 23"/>
              <p:cNvSpPr>
                <a:spLocks/>
              </p:cNvSpPr>
              <p:nvPr/>
            </p:nvSpPr>
            <p:spPr bwMode="gray">
              <a:xfrm>
                <a:off x="9437688" y="1673226"/>
                <a:ext cx="34925" cy="111125"/>
              </a:xfrm>
              <a:custGeom>
                <a:avLst/>
                <a:gdLst>
                  <a:gd name="T0" fmla="*/ 81 w 110"/>
                  <a:gd name="T1" fmla="*/ 0 h 349"/>
                  <a:gd name="T2" fmla="*/ 55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8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1 w 110"/>
                  <a:gd name="T19" fmla="*/ 56 h 349"/>
                  <a:gd name="T20" fmla="*/ 31 w 110"/>
                  <a:gd name="T21" fmla="*/ 68 h 349"/>
                  <a:gd name="T22" fmla="*/ 31 w 110"/>
                  <a:gd name="T23" fmla="*/ 312 h 349"/>
                  <a:gd name="T24" fmla="*/ 31 w 110"/>
                  <a:gd name="T25" fmla="*/ 325 h 349"/>
                  <a:gd name="T26" fmla="*/ 28 w 110"/>
                  <a:gd name="T27" fmla="*/ 333 h 349"/>
                  <a:gd name="T28" fmla="*/ 21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89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1 w 110"/>
                  <a:gd name="T49" fmla="*/ 312 h 349"/>
                  <a:gd name="T50" fmla="*/ 81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1" y="0"/>
                    </a:moveTo>
                    <a:lnTo>
                      <a:pt x="55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8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1" y="56"/>
                    </a:lnTo>
                    <a:lnTo>
                      <a:pt x="31" y="68"/>
                    </a:lnTo>
                    <a:lnTo>
                      <a:pt x="31" y="312"/>
                    </a:lnTo>
                    <a:lnTo>
                      <a:pt x="31" y="325"/>
                    </a:lnTo>
                    <a:lnTo>
                      <a:pt x="28" y="333"/>
                    </a:lnTo>
                    <a:lnTo>
                      <a:pt x="21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89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1" y="31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96" name="Freeform 24"/>
              <p:cNvSpPr>
                <a:spLocks/>
              </p:cNvSpPr>
              <p:nvPr/>
            </p:nvSpPr>
            <p:spPr bwMode="gray">
              <a:xfrm>
                <a:off x="9571038" y="1712913"/>
                <a:ext cx="55563" cy="71438"/>
              </a:xfrm>
              <a:custGeom>
                <a:avLst/>
                <a:gdLst>
                  <a:gd name="T0" fmla="*/ 113 w 173"/>
                  <a:gd name="T1" fmla="*/ 225 h 225"/>
                  <a:gd name="T2" fmla="*/ 113 w 173"/>
                  <a:gd name="T3" fmla="*/ 216 h 225"/>
                  <a:gd name="T4" fmla="*/ 99 w 173"/>
                  <a:gd name="T5" fmla="*/ 215 h 225"/>
                  <a:gd name="T6" fmla="*/ 88 w 173"/>
                  <a:gd name="T7" fmla="*/ 213 h 225"/>
                  <a:gd name="T8" fmla="*/ 82 w 173"/>
                  <a:gd name="T9" fmla="*/ 209 h 225"/>
                  <a:gd name="T10" fmla="*/ 78 w 173"/>
                  <a:gd name="T11" fmla="*/ 201 h 225"/>
                  <a:gd name="T12" fmla="*/ 78 w 173"/>
                  <a:gd name="T13" fmla="*/ 188 h 225"/>
                  <a:gd name="T14" fmla="*/ 78 w 173"/>
                  <a:gd name="T15" fmla="*/ 92 h 225"/>
                  <a:gd name="T16" fmla="*/ 79 w 173"/>
                  <a:gd name="T17" fmla="*/ 74 h 225"/>
                  <a:gd name="T18" fmla="*/ 84 w 173"/>
                  <a:gd name="T19" fmla="*/ 58 h 225"/>
                  <a:gd name="T20" fmla="*/ 90 w 173"/>
                  <a:gd name="T21" fmla="*/ 46 h 225"/>
                  <a:gd name="T22" fmla="*/ 98 w 173"/>
                  <a:gd name="T23" fmla="*/ 36 h 225"/>
                  <a:gd name="T24" fmla="*/ 106 w 173"/>
                  <a:gd name="T25" fmla="*/ 31 h 225"/>
                  <a:gd name="T26" fmla="*/ 115 w 173"/>
                  <a:gd name="T27" fmla="*/ 30 h 225"/>
                  <a:gd name="T28" fmla="*/ 123 w 173"/>
                  <a:gd name="T29" fmla="*/ 32 h 225"/>
                  <a:gd name="T30" fmla="*/ 129 w 173"/>
                  <a:gd name="T31" fmla="*/ 36 h 225"/>
                  <a:gd name="T32" fmla="*/ 135 w 173"/>
                  <a:gd name="T33" fmla="*/ 43 h 225"/>
                  <a:gd name="T34" fmla="*/ 142 w 173"/>
                  <a:gd name="T35" fmla="*/ 47 h 225"/>
                  <a:gd name="T36" fmla="*/ 151 w 173"/>
                  <a:gd name="T37" fmla="*/ 49 h 225"/>
                  <a:gd name="T38" fmla="*/ 159 w 173"/>
                  <a:gd name="T39" fmla="*/ 48 h 225"/>
                  <a:gd name="T40" fmla="*/ 167 w 173"/>
                  <a:gd name="T41" fmla="*/ 43 h 225"/>
                  <a:gd name="T42" fmla="*/ 171 w 173"/>
                  <a:gd name="T43" fmla="*/ 36 h 225"/>
                  <a:gd name="T44" fmla="*/ 173 w 173"/>
                  <a:gd name="T45" fmla="*/ 26 h 225"/>
                  <a:gd name="T46" fmla="*/ 172 w 173"/>
                  <a:gd name="T47" fmla="*/ 18 h 225"/>
                  <a:gd name="T48" fmla="*/ 167 w 173"/>
                  <a:gd name="T49" fmla="*/ 10 h 225"/>
                  <a:gd name="T50" fmla="*/ 159 w 173"/>
                  <a:gd name="T51" fmla="*/ 5 h 225"/>
                  <a:gd name="T52" fmla="*/ 151 w 173"/>
                  <a:gd name="T53" fmla="*/ 2 h 225"/>
                  <a:gd name="T54" fmla="*/ 141 w 173"/>
                  <a:gd name="T55" fmla="*/ 0 h 225"/>
                  <a:gd name="T56" fmla="*/ 125 w 173"/>
                  <a:gd name="T57" fmla="*/ 4 h 225"/>
                  <a:gd name="T58" fmla="*/ 111 w 173"/>
                  <a:gd name="T59" fmla="*/ 9 h 225"/>
                  <a:gd name="T60" fmla="*/ 99 w 173"/>
                  <a:gd name="T61" fmla="*/ 18 h 225"/>
                  <a:gd name="T62" fmla="*/ 89 w 173"/>
                  <a:gd name="T63" fmla="*/ 27 h 225"/>
                  <a:gd name="T64" fmla="*/ 82 w 173"/>
                  <a:gd name="T65" fmla="*/ 37 h 225"/>
                  <a:gd name="T66" fmla="*/ 76 w 173"/>
                  <a:gd name="T67" fmla="*/ 46 h 225"/>
                  <a:gd name="T68" fmla="*/ 76 w 173"/>
                  <a:gd name="T69" fmla="*/ 3 h 225"/>
                  <a:gd name="T70" fmla="*/ 53 w 173"/>
                  <a:gd name="T71" fmla="*/ 11 h 225"/>
                  <a:gd name="T72" fmla="*/ 29 w 173"/>
                  <a:gd name="T73" fmla="*/ 21 h 225"/>
                  <a:gd name="T74" fmla="*/ 5 w 173"/>
                  <a:gd name="T75" fmla="*/ 28 h 225"/>
                  <a:gd name="T76" fmla="*/ 5 w 173"/>
                  <a:gd name="T77" fmla="*/ 33 h 225"/>
                  <a:gd name="T78" fmla="*/ 15 w 173"/>
                  <a:gd name="T79" fmla="*/ 38 h 225"/>
                  <a:gd name="T80" fmla="*/ 22 w 173"/>
                  <a:gd name="T81" fmla="*/ 41 h 225"/>
                  <a:gd name="T82" fmla="*/ 27 w 173"/>
                  <a:gd name="T83" fmla="*/ 46 h 225"/>
                  <a:gd name="T84" fmla="*/ 30 w 173"/>
                  <a:gd name="T85" fmla="*/ 52 h 225"/>
                  <a:gd name="T86" fmla="*/ 30 w 173"/>
                  <a:gd name="T87" fmla="*/ 62 h 225"/>
                  <a:gd name="T88" fmla="*/ 30 w 173"/>
                  <a:gd name="T89" fmla="*/ 188 h 225"/>
                  <a:gd name="T90" fmla="*/ 29 w 173"/>
                  <a:gd name="T91" fmla="*/ 201 h 225"/>
                  <a:gd name="T92" fmla="*/ 27 w 173"/>
                  <a:gd name="T93" fmla="*/ 209 h 225"/>
                  <a:gd name="T94" fmla="*/ 20 w 173"/>
                  <a:gd name="T95" fmla="*/ 213 h 225"/>
                  <a:gd name="T96" fmla="*/ 11 w 173"/>
                  <a:gd name="T97" fmla="*/ 215 h 225"/>
                  <a:gd name="T98" fmla="*/ 0 w 173"/>
                  <a:gd name="T99" fmla="*/ 216 h 225"/>
                  <a:gd name="T100" fmla="*/ 0 w 173"/>
                  <a:gd name="T101" fmla="*/ 225 h 225"/>
                  <a:gd name="T102" fmla="*/ 113 w 173"/>
                  <a:gd name="T103" fmla="*/ 22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73" h="225">
                    <a:moveTo>
                      <a:pt x="113" y="225"/>
                    </a:moveTo>
                    <a:lnTo>
                      <a:pt x="113" y="216"/>
                    </a:lnTo>
                    <a:lnTo>
                      <a:pt x="99" y="215"/>
                    </a:lnTo>
                    <a:lnTo>
                      <a:pt x="88" y="213"/>
                    </a:lnTo>
                    <a:lnTo>
                      <a:pt x="82" y="209"/>
                    </a:lnTo>
                    <a:lnTo>
                      <a:pt x="78" y="201"/>
                    </a:lnTo>
                    <a:lnTo>
                      <a:pt x="78" y="188"/>
                    </a:lnTo>
                    <a:lnTo>
                      <a:pt x="78" y="92"/>
                    </a:lnTo>
                    <a:lnTo>
                      <a:pt x="79" y="74"/>
                    </a:lnTo>
                    <a:lnTo>
                      <a:pt x="84" y="58"/>
                    </a:lnTo>
                    <a:lnTo>
                      <a:pt x="90" y="46"/>
                    </a:lnTo>
                    <a:lnTo>
                      <a:pt x="98" y="36"/>
                    </a:lnTo>
                    <a:lnTo>
                      <a:pt x="106" y="31"/>
                    </a:lnTo>
                    <a:lnTo>
                      <a:pt x="115" y="30"/>
                    </a:lnTo>
                    <a:lnTo>
                      <a:pt x="123" y="32"/>
                    </a:lnTo>
                    <a:lnTo>
                      <a:pt x="129" y="36"/>
                    </a:lnTo>
                    <a:lnTo>
                      <a:pt x="135" y="43"/>
                    </a:lnTo>
                    <a:lnTo>
                      <a:pt x="142" y="47"/>
                    </a:lnTo>
                    <a:lnTo>
                      <a:pt x="151" y="49"/>
                    </a:lnTo>
                    <a:lnTo>
                      <a:pt x="159" y="48"/>
                    </a:lnTo>
                    <a:lnTo>
                      <a:pt x="167" y="43"/>
                    </a:lnTo>
                    <a:lnTo>
                      <a:pt x="171" y="36"/>
                    </a:lnTo>
                    <a:lnTo>
                      <a:pt x="173" y="26"/>
                    </a:lnTo>
                    <a:lnTo>
                      <a:pt x="172" y="18"/>
                    </a:lnTo>
                    <a:lnTo>
                      <a:pt x="167" y="10"/>
                    </a:lnTo>
                    <a:lnTo>
                      <a:pt x="159" y="5"/>
                    </a:lnTo>
                    <a:lnTo>
                      <a:pt x="151" y="2"/>
                    </a:lnTo>
                    <a:lnTo>
                      <a:pt x="141" y="0"/>
                    </a:lnTo>
                    <a:lnTo>
                      <a:pt x="125" y="4"/>
                    </a:lnTo>
                    <a:lnTo>
                      <a:pt x="111" y="9"/>
                    </a:lnTo>
                    <a:lnTo>
                      <a:pt x="99" y="18"/>
                    </a:lnTo>
                    <a:lnTo>
                      <a:pt x="89" y="27"/>
                    </a:lnTo>
                    <a:lnTo>
                      <a:pt x="82" y="37"/>
                    </a:lnTo>
                    <a:lnTo>
                      <a:pt x="76" y="46"/>
                    </a:lnTo>
                    <a:lnTo>
                      <a:pt x="76" y="3"/>
                    </a:lnTo>
                    <a:lnTo>
                      <a:pt x="53" y="11"/>
                    </a:lnTo>
                    <a:lnTo>
                      <a:pt x="29" y="21"/>
                    </a:lnTo>
                    <a:lnTo>
                      <a:pt x="5" y="28"/>
                    </a:lnTo>
                    <a:lnTo>
                      <a:pt x="5" y="33"/>
                    </a:lnTo>
                    <a:lnTo>
                      <a:pt x="15" y="38"/>
                    </a:lnTo>
                    <a:lnTo>
                      <a:pt x="22" y="41"/>
                    </a:lnTo>
                    <a:lnTo>
                      <a:pt x="27" y="46"/>
                    </a:lnTo>
                    <a:lnTo>
                      <a:pt x="30" y="52"/>
                    </a:lnTo>
                    <a:lnTo>
                      <a:pt x="30" y="62"/>
                    </a:lnTo>
                    <a:lnTo>
                      <a:pt x="30" y="188"/>
                    </a:lnTo>
                    <a:lnTo>
                      <a:pt x="29" y="201"/>
                    </a:lnTo>
                    <a:lnTo>
                      <a:pt x="27" y="209"/>
                    </a:lnTo>
                    <a:lnTo>
                      <a:pt x="20" y="213"/>
                    </a:lnTo>
                    <a:lnTo>
                      <a:pt x="11" y="215"/>
                    </a:lnTo>
                    <a:lnTo>
                      <a:pt x="0" y="216"/>
                    </a:lnTo>
                    <a:lnTo>
                      <a:pt x="0" y="225"/>
                    </a:lnTo>
                    <a:lnTo>
                      <a:pt x="113" y="22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97" name="Freeform 25"/>
              <p:cNvSpPr>
                <a:spLocks/>
              </p:cNvSpPr>
              <p:nvPr/>
            </p:nvSpPr>
            <p:spPr bwMode="gray">
              <a:xfrm>
                <a:off x="10175875" y="1714501"/>
                <a:ext cx="65088" cy="71438"/>
              </a:xfrm>
              <a:custGeom>
                <a:avLst/>
                <a:gdLst>
                  <a:gd name="T0" fmla="*/ 186 w 205"/>
                  <a:gd name="T1" fmla="*/ 175 h 225"/>
                  <a:gd name="T2" fmla="*/ 160 w 205"/>
                  <a:gd name="T3" fmla="*/ 197 h 225"/>
                  <a:gd name="T4" fmla="*/ 126 w 205"/>
                  <a:gd name="T5" fmla="*/ 207 h 225"/>
                  <a:gd name="T6" fmla="*/ 93 w 205"/>
                  <a:gd name="T7" fmla="*/ 199 h 225"/>
                  <a:gd name="T8" fmla="*/ 71 w 205"/>
                  <a:gd name="T9" fmla="*/ 181 h 225"/>
                  <a:gd name="T10" fmla="*/ 59 w 205"/>
                  <a:gd name="T11" fmla="*/ 155 h 225"/>
                  <a:gd name="T12" fmla="*/ 52 w 205"/>
                  <a:gd name="T13" fmla="*/ 125 h 225"/>
                  <a:gd name="T14" fmla="*/ 52 w 205"/>
                  <a:gd name="T15" fmla="*/ 96 h 225"/>
                  <a:gd name="T16" fmla="*/ 57 w 205"/>
                  <a:gd name="T17" fmla="*/ 67 h 225"/>
                  <a:gd name="T18" fmla="*/ 68 w 205"/>
                  <a:gd name="T19" fmla="*/ 40 h 225"/>
                  <a:gd name="T20" fmla="*/ 87 w 205"/>
                  <a:gd name="T21" fmla="*/ 19 h 225"/>
                  <a:gd name="T22" fmla="*/ 115 w 205"/>
                  <a:gd name="T23" fmla="*/ 12 h 225"/>
                  <a:gd name="T24" fmla="*/ 139 w 205"/>
                  <a:gd name="T25" fmla="*/ 18 h 225"/>
                  <a:gd name="T26" fmla="*/ 154 w 205"/>
                  <a:gd name="T27" fmla="*/ 34 h 225"/>
                  <a:gd name="T28" fmla="*/ 157 w 205"/>
                  <a:gd name="T29" fmla="*/ 56 h 225"/>
                  <a:gd name="T30" fmla="*/ 169 w 205"/>
                  <a:gd name="T31" fmla="*/ 69 h 225"/>
                  <a:gd name="T32" fmla="*/ 186 w 205"/>
                  <a:gd name="T33" fmla="*/ 70 h 225"/>
                  <a:gd name="T34" fmla="*/ 198 w 205"/>
                  <a:gd name="T35" fmla="*/ 59 h 225"/>
                  <a:gd name="T36" fmla="*/ 196 w 205"/>
                  <a:gd name="T37" fmla="*/ 38 h 225"/>
                  <a:gd name="T38" fmla="*/ 179 w 205"/>
                  <a:gd name="T39" fmla="*/ 17 h 225"/>
                  <a:gd name="T40" fmla="*/ 150 w 205"/>
                  <a:gd name="T41" fmla="*/ 4 h 225"/>
                  <a:gd name="T42" fmla="*/ 114 w 205"/>
                  <a:gd name="T43" fmla="*/ 0 h 225"/>
                  <a:gd name="T44" fmla="*/ 66 w 205"/>
                  <a:gd name="T45" fmla="*/ 8 h 225"/>
                  <a:gd name="T46" fmla="*/ 31 w 205"/>
                  <a:gd name="T47" fmla="*/ 32 h 225"/>
                  <a:gd name="T48" fmla="*/ 8 w 205"/>
                  <a:gd name="T49" fmla="*/ 69 h 225"/>
                  <a:gd name="T50" fmla="*/ 0 w 205"/>
                  <a:gd name="T51" fmla="*/ 115 h 225"/>
                  <a:gd name="T52" fmla="*/ 8 w 205"/>
                  <a:gd name="T53" fmla="*/ 157 h 225"/>
                  <a:gd name="T54" fmla="*/ 30 w 205"/>
                  <a:gd name="T55" fmla="*/ 193 h 225"/>
                  <a:gd name="T56" fmla="*/ 64 w 205"/>
                  <a:gd name="T57" fmla="*/ 217 h 225"/>
                  <a:gd name="T58" fmla="*/ 110 w 205"/>
                  <a:gd name="T59" fmla="*/ 225 h 225"/>
                  <a:gd name="T60" fmla="*/ 157 w 205"/>
                  <a:gd name="T61" fmla="*/ 215 h 225"/>
                  <a:gd name="T62" fmla="*/ 192 w 205"/>
                  <a:gd name="T63" fmla="*/ 184 h 225"/>
                  <a:gd name="T64" fmla="*/ 196 w 205"/>
                  <a:gd name="T65" fmla="*/ 161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25">
                    <a:moveTo>
                      <a:pt x="196" y="161"/>
                    </a:moveTo>
                    <a:lnTo>
                      <a:pt x="186" y="175"/>
                    </a:lnTo>
                    <a:lnTo>
                      <a:pt x="174" y="188"/>
                    </a:lnTo>
                    <a:lnTo>
                      <a:pt x="160" y="197"/>
                    </a:lnTo>
                    <a:lnTo>
                      <a:pt x="144" y="205"/>
                    </a:lnTo>
                    <a:lnTo>
                      <a:pt x="126" y="207"/>
                    </a:lnTo>
                    <a:lnTo>
                      <a:pt x="109" y="205"/>
                    </a:lnTo>
                    <a:lnTo>
                      <a:pt x="93" y="199"/>
                    </a:lnTo>
                    <a:lnTo>
                      <a:pt x="81" y="192"/>
                    </a:lnTo>
                    <a:lnTo>
                      <a:pt x="71" y="181"/>
                    </a:lnTo>
                    <a:lnTo>
                      <a:pt x="64" y="169"/>
                    </a:lnTo>
                    <a:lnTo>
                      <a:pt x="59" y="155"/>
                    </a:lnTo>
                    <a:lnTo>
                      <a:pt x="55" y="140"/>
                    </a:lnTo>
                    <a:lnTo>
                      <a:pt x="52" y="125"/>
                    </a:lnTo>
                    <a:lnTo>
                      <a:pt x="52" y="110"/>
                    </a:lnTo>
                    <a:lnTo>
                      <a:pt x="52" y="96"/>
                    </a:lnTo>
                    <a:lnTo>
                      <a:pt x="55" y="81"/>
                    </a:lnTo>
                    <a:lnTo>
                      <a:pt x="57" y="67"/>
                    </a:lnTo>
                    <a:lnTo>
                      <a:pt x="62" y="53"/>
                    </a:lnTo>
                    <a:lnTo>
                      <a:pt x="68" y="40"/>
                    </a:lnTo>
                    <a:lnTo>
                      <a:pt x="76" y="28"/>
                    </a:lnTo>
                    <a:lnTo>
                      <a:pt x="87" y="19"/>
                    </a:lnTo>
                    <a:lnTo>
                      <a:pt x="99" y="14"/>
                    </a:lnTo>
                    <a:lnTo>
                      <a:pt x="115" y="12"/>
                    </a:lnTo>
                    <a:lnTo>
                      <a:pt x="128" y="13"/>
                    </a:lnTo>
                    <a:lnTo>
                      <a:pt x="139" y="18"/>
                    </a:lnTo>
                    <a:lnTo>
                      <a:pt x="147" y="25"/>
                    </a:lnTo>
                    <a:lnTo>
                      <a:pt x="154" y="34"/>
                    </a:lnTo>
                    <a:lnTo>
                      <a:pt x="156" y="46"/>
                    </a:lnTo>
                    <a:lnTo>
                      <a:pt x="157" y="56"/>
                    </a:lnTo>
                    <a:lnTo>
                      <a:pt x="161" y="63"/>
                    </a:lnTo>
                    <a:lnTo>
                      <a:pt x="169" y="69"/>
                    </a:lnTo>
                    <a:lnTo>
                      <a:pt x="178" y="71"/>
                    </a:lnTo>
                    <a:lnTo>
                      <a:pt x="186" y="70"/>
                    </a:lnTo>
                    <a:lnTo>
                      <a:pt x="193" y="66"/>
                    </a:lnTo>
                    <a:lnTo>
                      <a:pt x="198" y="59"/>
                    </a:lnTo>
                    <a:lnTo>
                      <a:pt x="199" y="50"/>
                    </a:lnTo>
                    <a:lnTo>
                      <a:pt x="196" y="38"/>
                    </a:lnTo>
                    <a:lnTo>
                      <a:pt x="189" y="27"/>
                    </a:lnTo>
                    <a:lnTo>
                      <a:pt x="179" y="17"/>
                    </a:lnTo>
                    <a:lnTo>
                      <a:pt x="166" y="9"/>
                    </a:lnTo>
                    <a:lnTo>
                      <a:pt x="150" y="4"/>
                    </a:lnTo>
                    <a:lnTo>
                      <a:pt x="132" y="1"/>
                    </a:lnTo>
                    <a:lnTo>
                      <a:pt x="114" y="0"/>
                    </a:lnTo>
                    <a:lnTo>
                      <a:pt x="89" y="2"/>
                    </a:lnTo>
                    <a:lnTo>
                      <a:pt x="66" y="8"/>
                    </a:lnTo>
                    <a:lnTo>
                      <a:pt x="47" y="18"/>
                    </a:lnTo>
                    <a:lnTo>
                      <a:pt x="31" y="32"/>
                    </a:lnTo>
                    <a:lnTo>
                      <a:pt x="18" y="49"/>
                    </a:lnTo>
                    <a:lnTo>
                      <a:pt x="8" y="69"/>
                    </a:lnTo>
                    <a:lnTo>
                      <a:pt x="2" y="90"/>
                    </a:lnTo>
                    <a:lnTo>
                      <a:pt x="0" y="115"/>
                    </a:lnTo>
                    <a:lnTo>
                      <a:pt x="2" y="137"/>
                    </a:lnTo>
                    <a:lnTo>
                      <a:pt x="8" y="157"/>
                    </a:lnTo>
                    <a:lnTo>
                      <a:pt x="17" y="177"/>
                    </a:lnTo>
                    <a:lnTo>
                      <a:pt x="30" y="193"/>
                    </a:lnTo>
                    <a:lnTo>
                      <a:pt x="45" y="207"/>
                    </a:lnTo>
                    <a:lnTo>
                      <a:pt x="64" y="217"/>
                    </a:lnTo>
                    <a:lnTo>
                      <a:pt x="85" y="223"/>
                    </a:lnTo>
                    <a:lnTo>
                      <a:pt x="110" y="225"/>
                    </a:lnTo>
                    <a:lnTo>
                      <a:pt x="134" y="223"/>
                    </a:lnTo>
                    <a:lnTo>
                      <a:pt x="157" y="215"/>
                    </a:lnTo>
                    <a:lnTo>
                      <a:pt x="177" y="202"/>
                    </a:lnTo>
                    <a:lnTo>
                      <a:pt x="192" y="184"/>
                    </a:lnTo>
                    <a:lnTo>
                      <a:pt x="205" y="163"/>
                    </a:lnTo>
                    <a:lnTo>
                      <a:pt x="196" y="1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98" name="Freeform 26"/>
              <p:cNvSpPr>
                <a:spLocks/>
              </p:cNvSpPr>
              <p:nvPr/>
            </p:nvSpPr>
            <p:spPr bwMode="gray">
              <a:xfrm>
                <a:off x="10252075" y="1673226"/>
                <a:ext cx="84138" cy="111125"/>
              </a:xfrm>
              <a:custGeom>
                <a:avLst/>
                <a:gdLst>
                  <a:gd name="T0" fmla="*/ 110 w 265"/>
                  <a:gd name="T1" fmla="*/ 340 h 349"/>
                  <a:gd name="T2" fmla="*/ 90 w 265"/>
                  <a:gd name="T3" fmla="*/ 337 h 349"/>
                  <a:gd name="T4" fmla="*/ 81 w 265"/>
                  <a:gd name="T5" fmla="*/ 325 h 349"/>
                  <a:gd name="T6" fmla="*/ 80 w 265"/>
                  <a:gd name="T7" fmla="*/ 181 h 349"/>
                  <a:gd name="T8" fmla="*/ 94 w 265"/>
                  <a:gd name="T9" fmla="*/ 165 h 349"/>
                  <a:gd name="T10" fmla="*/ 111 w 265"/>
                  <a:gd name="T11" fmla="*/ 154 h 349"/>
                  <a:gd name="T12" fmla="*/ 138 w 265"/>
                  <a:gd name="T13" fmla="*/ 149 h 349"/>
                  <a:gd name="T14" fmla="*/ 164 w 265"/>
                  <a:gd name="T15" fmla="*/ 157 h 349"/>
                  <a:gd name="T16" fmla="*/ 179 w 265"/>
                  <a:gd name="T17" fmla="*/ 177 h 349"/>
                  <a:gd name="T18" fmla="*/ 185 w 265"/>
                  <a:gd name="T19" fmla="*/ 206 h 349"/>
                  <a:gd name="T20" fmla="*/ 184 w 265"/>
                  <a:gd name="T21" fmla="*/ 325 h 349"/>
                  <a:gd name="T22" fmla="*/ 175 w 265"/>
                  <a:gd name="T23" fmla="*/ 337 h 349"/>
                  <a:gd name="T24" fmla="*/ 156 w 265"/>
                  <a:gd name="T25" fmla="*/ 340 h 349"/>
                  <a:gd name="T26" fmla="*/ 265 w 265"/>
                  <a:gd name="T27" fmla="*/ 349 h 349"/>
                  <a:gd name="T28" fmla="*/ 253 w 265"/>
                  <a:gd name="T29" fmla="*/ 339 h 349"/>
                  <a:gd name="T30" fmla="*/ 238 w 265"/>
                  <a:gd name="T31" fmla="*/ 333 h 349"/>
                  <a:gd name="T32" fmla="*/ 233 w 265"/>
                  <a:gd name="T33" fmla="*/ 312 h 349"/>
                  <a:gd name="T34" fmla="*/ 232 w 265"/>
                  <a:gd name="T35" fmla="*/ 190 h 349"/>
                  <a:gd name="T36" fmla="*/ 219 w 265"/>
                  <a:gd name="T37" fmla="*/ 159 h 349"/>
                  <a:gd name="T38" fmla="*/ 199 w 265"/>
                  <a:gd name="T39" fmla="*/ 140 h 349"/>
                  <a:gd name="T40" fmla="*/ 176 w 265"/>
                  <a:gd name="T41" fmla="*/ 131 h 349"/>
                  <a:gd name="T42" fmla="*/ 156 w 265"/>
                  <a:gd name="T43" fmla="*/ 129 h 349"/>
                  <a:gd name="T44" fmla="*/ 120 w 265"/>
                  <a:gd name="T45" fmla="*/ 135 h 349"/>
                  <a:gd name="T46" fmla="*/ 93 w 265"/>
                  <a:gd name="T47" fmla="*/ 152 h 349"/>
                  <a:gd name="T48" fmla="*/ 80 w 265"/>
                  <a:gd name="T49" fmla="*/ 0 h 349"/>
                  <a:gd name="T50" fmla="*/ 29 w 265"/>
                  <a:gd name="T51" fmla="*/ 18 h 349"/>
                  <a:gd name="T52" fmla="*/ 3 w 265"/>
                  <a:gd name="T53" fmla="*/ 31 h 349"/>
                  <a:gd name="T54" fmla="*/ 20 w 265"/>
                  <a:gd name="T55" fmla="*/ 35 h 349"/>
                  <a:gd name="T56" fmla="*/ 30 w 265"/>
                  <a:gd name="T57" fmla="*/ 46 h 349"/>
                  <a:gd name="T58" fmla="*/ 32 w 265"/>
                  <a:gd name="T59" fmla="*/ 312 h 349"/>
                  <a:gd name="T60" fmla="*/ 28 w 265"/>
                  <a:gd name="T61" fmla="*/ 333 h 349"/>
                  <a:gd name="T62" fmla="*/ 13 w 265"/>
                  <a:gd name="T63" fmla="*/ 339 h 349"/>
                  <a:gd name="T64" fmla="*/ 0 w 265"/>
                  <a:gd name="T65" fmla="*/ 349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5" h="349">
                    <a:moveTo>
                      <a:pt x="110" y="349"/>
                    </a:move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181"/>
                    </a:lnTo>
                    <a:lnTo>
                      <a:pt x="87" y="173"/>
                    </a:lnTo>
                    <a:lnTo>
                      <a:pt x="94" y="165"/>
                    </a:lnTo>
                    <a:lnTo>
                      <a:pt x="103" y="159"/>
                    </a:lnTo>
                    <a:lnTo>
                      <a:pt x="111" y="154"/>
                    </a:lnTo>
                    <a:lnTo>
                      <a:pt x="123" y="150"/>
                    </a:lnTo>
                    <a:lnTo>
                      <a:pt x="138" y="149"/>
                    </a:lnTo>
                    <a:lnTo>
                      <a:pt x="152" y="150"/>
                    </a:lnTo>
                    <a:lnTo>
                      <a:pt x="164" y="157"/>
                    </a:lnTo>
                    <a:lnTo>
                      <a:pt x="173" y="165"/>
                    </a:lnTo>
                    <a:lnTo>
                      <a:pt x="179" y="177"/>
                    </a:lnTo>
                    <a:lnTo>
                      <a:pt x="184" y="191"/>
                    </a:lnTo>
                    <a:lnTo>
                      <a:pt x="185" y="206"/>
                    </a:lnTo>
                    <a:lnTo>
                      <a:pt x="185" y="312"/>
                    </a:lnTo>
                    <a:lnTo>
                      <a:pt x="184" y="325"/>
                    </a:lnTo>
                    <a:lnTo>
                      <a:pt x="180" y="333"/>
                    </a:lnTo>
                    <a:lnTo>
                      <a:pt x="175" y="337"/>
                    </a:lnTo>
                    <a:lnTo>
                      <a:pt x="166" y="339"/>
                    </a:lnTo>
                    <a:lnTo>
                      <a:pt x="156" y="340"/>
                    </a:lnTo>
                    <a:lnTo>
                      <a:pt x="156" y="349"/>
                    </a:lnTo>
                    <a:lnTo>
                      <a:pt x="265" y="349"/>
                    </a:lnTo>
                    <a:lnTo>
                      <a:pt x="265" y="340"/>
                    </a:lnTo>
                    <a:lnTo>
                      <a:pt x="253" y="339"/>
                    </a:lnTo>
                    <a:lnTo>
                      <a:pt x="243" y="337"/>
                    </a:lnTo>
                    <a:lnTo>
                      <a:pt x="238" y="333"/>
                    </a:lnTo>
                    <a:lnTo>
                      <a:pt x="234" y="325"/>
                    </a:lnTo>
                    <a:lnTo>
                      <a:pt x="233" y="312"/>
                    </a:lnTo>
                    <a:lnTo>
                      <a:pt x="233" y="212"/>
                    </a:lnTo>
                    <a:lnTo>
                      <a:pt x="232" y="190"/>
                    </a:lnTo>
                    <a:lnTo>
                      <a:pt x="227" y="173"/>
                    </a:lnTo>
                    <a:lnTo>
                      <a:pt x="219" y="159"/>
                    </a:lnTo>
                    <a:lnTo>
                      <a:pt x="210" y="148"/>
                    </a:lnTo>
                    <a:lnTo>
                      <a:pt x="199" y="140"/>
                    </a:lnTo>
                    <a:lnTo>
                      <a:pt x="188" y="134"/>
                    </a:lnTo>
                    <a:lnTo>
                      <a:pt x="176" y="131"/>
                    </a:lnTo>
                    <a:lnTo>
                      <a:pt x="165" y="129"/>
                    </a:lnTo>
                    <a:lnTo>
                      <a:pt x="156" y="129"/>
                    </a:lnTo>
                    <a:lnTo>
                      <a:pt x="137" y="130"/>
                    </a:lnTo>
                    <a:lnTo>
                      <a:pt x="120" y="135"/>
                    </a:lnTo>
                    <a:lnTo>
                      <a:pt x="106" y="143"/>
                    </a:lnTo>
                    <a:lnTo>
                      <a:pt x="93" y="152"/>
                    </a:lnTo>
                    <a:lnTo>
                      <a:pt x="80" y="163"/>
                    </a:lnTo>
                    <a:lnTo>
                      <a:pt x="80" y="0"/>
                    </a:lnTo>
                    <a:lnTo>
                      <a:pt x="55" y="9"/>
                    </a:lnTo>
                    <a:lnTo>
                      <a:pt x="29" y="18"/>
                    </a:lnTo>
                    <a:lnTo>
                      <a:pt x="3" y="26"/>
                    </a:lnTo>
                    <a:lnTo>
                      <a:pt x="3" y="31"/>
                    </a:lnTo>
                    <a:lnTo>
                      <a:pt x="12" y="33"/>
                    </a:lnTo>
                    <a:lnTo>
                      <a:pt x="20" y="35"/>
                    </a:lnTo>
                    <a:lnTo>
                      <a:pt x="26" y="39"/>
                    </a:lnTo>
                    <a:lnTo>
                      <a:pt x="30" y="46"/>
                    </a:lnTo>
                    <a:lnTo>
                      <a:pt x="32" y="53"/>
                    </a:lnTo>
                    <a:lnTo>
                      <a:pt x="32" y="312"/>
                    </a:lnTo>
                    <a:lnTo>
                      <a:pt x="30" y="325"/>
                    </a:lnTo>
                    <a:lnTo>
                      <a:pt x="28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99" name="Freeform 27"/>
              <p:cNvSpPr>
                <a:spLocks/>
              </p:cNvSpPr>
              <p:nvPr/>
            </p:nvSpPr>
            <p:spPr bwMode="gray">
              <a:xfrm>
                <a:off x="9336088" y="1714501"/>
                <a:ext cx="34925" cy="69850"/>
              </a:xfrm>
              <a:custGeom>
                <a:avLst/>
                <a:gdLst>
                  <a:gd name="T0" fmla="*/ 112 w 112"/>
                  <a:gd name="T1" fmla="*/ 223 h 223"/>
                  <a:gd name="T2" fmla="*/ 112 w 112"/>
                  <a:gd name="T3" fmla="*/ 214 h 223"/>
                  <a:gd name="T4" fmla="*/ 101 w 112"/>
                  <a:gd name="T5" fmla="*/ 213 h 223"/>
                  <a:gd name="T6" fmla="*/ 92 w 112"/>
                  <a:gd name="T7" fmla="*/ 211 h 223"/>
                  <a:gd name="T8" fmla="*/ 85 w 112"/>
                  <a:gd name="T9" fmla="*/ 207 h 223"/>
                  <a:gd name="T10" fmla="*/ 83 w 112"/>
                  <a:gd name="T11" fmla="*/ 199 h 223"/>
                  <a:gd name="T12" fmla="*/ 82 w 112"/>
                  <a:gd name="T13" fmla="*/ 186 h 223"/>
                  <a:gd name="T14" fmla="*/ 82 w 112"/>
                  <a:gd name="T15" fmla="*/ 0 h 223"/>
                  <a:gd name="T16" fmla="*/ 55 w 112"/>
                  <a:gd name="T17" fmla="*/ 8 h 223"/>
                  <a:gd name="T18" fmla="*/ 28 w 112"/>
                  <a:gd name="T19" fmla="*/ 18 h 223"/>
                  <a:gd name="T20" fmla="*/ 2 w 112"/>
                  <a:gd name="T21" fmla="*/ 26 h 223"/>
                  <a:gd name="T22" fmla="*/ 2 w 112"/>
                  <a:gd name="T23" fmla="*/ 31 h 223"/>
                  <a:gd name="T24" fmla="*/ 13 w 112"/>
                  <a:gd name="T25" fmla="*/ 33 h 223"/>
                  <a:gd name="T26" fmla="*/ 23 w 112"/>
                  <a:gd name="T27" fmla="*/ 36 h 223"/>
                  <a:gd name="T28" fmla="*/ 28 w 112"/>
                  <a:gd name="T29" fmla="*/ 42 h 223"/>
                  <a:gd name="T30" fmla="*/ 32 w 112"/>
                  <a:gd name="T31" fmla="*/ 50 h 223"/>
                  <a:gd name="T32" fmla="*/ 33 w 112"/>
                  <a:gd name="T33" fmla="*/ 59 h 223"/>
                  <a:gd name="T34" fmla="*/ 33 w 112"/>
                  <a:gd name="T35" fmla="*/ 66 h 223"/>
                  <a:gd name="T36" fmla="*/ 33 w 112"/>
                  <a:gd name="T37" fmla="*/ 186 h 223"/>
                  <a:gd name="T38" fmla="*/ 32 w 112"/>
                  <a:gd name="T39" fmla="*/ 199 h 223"/>
                  <a:gd name="T40" fmla="*/ 28 w 112"/>
                  <a:gd name="T41" fmla="*/ 207 h 223"/>
                  <a:gd name="T42" fmla="*/ 23 w 112"/>
                  <a:gd name="T43" fmla="*/ 211 h 223"/>
                  <a:gd name="T44" fmla="*/ 13 w 112"/>
                  <a:gd name="T45" fmla="*/ 213 h 223"/>
                  <a:gd name="T46" fmla="*/ 0 w 112"/>
                  <a:gd name="T47" fmla="*/ 214 h 223"/>
                  <a:gd name="T48" fmla="*/ 0 w 112"/>
                  <a:gd name="T49" fmla="*/ 223 h 223"/>
                  <a:gd name="T50" fmla="*/ 112 w 112"/>
                  <a:gd name="T51" fmla="*/ 223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2" h="223">
                    <a:moveTo>
                      <a:pt x="112" y="223"/>
                    </a:moveTo>
                    <a:lnTo>
                      <a:pt x="112" y="214"/>
                    </a:lnTo>
                    <a:lnTo>
                      <a:pt x="101" y="213"/>
                    </a:lnTo>
                    <a:lnTo>
                      <a:pt x="92" y="211"/>
                    </a:lnTo>
                    <a:lnTo>
                      <a:pt x="85" y="207"/>
                    </a:lnTo>
                    <a:lnTo>
                      <a:pt x="83" y="199"/>
                    </a:lnTo>
                    <a:lnTo>
                      <a:pt x="82" y="186"/>
                    </a:lnTo>
                    <a:lnTo>
                      <a:pt x="82" y="0"/>
                    </a:lnTo>
                    <a:lnTo>
                      <a:pt x="55" y="8"/>
                    </a:lnTo>
                    <a:lnTo>
                      <a:pt x="28" y="18"/>
                    </a:lnTo>
                    <a:lnTo>
                      <a:pt x="2" y="26"/>
                    </a:lnTo>
                    <a:lnTo>
                      <a:pt x="2" y="31"/>
                    </a:lnTo>
                    <a:lnTo>
                      <a:pt x="13" y="33"/>
                    </a:lnTo>
                    <a:lnTo>
                      <a:pt x="23" y="36"/>
                    </a:lnTo>
                    <a:lnTo>
                      <a:pt x="28" y="42"/>
                    </a:lnTo>
                    <a:lnTo>
                      <a:pt x="32" y="50"/>
                    </a:lnTo>
                    <a:lnTo>
                      <a:pt x="33" y="59"/>
                    </a:lnTo>
                    <a:lnTo>
                      <a:pt x="33" y="66"/>
                    </a:lnTo>
                    <a:lnTo>
                      <a:pt x="33" y="186"/>
                    </a:lnTo>
                    <a:lnTo>
                      <a:pt x="32" y="199"/>
                    </a:lnTo>
                    <a:lnTo>
                      <a:pt x="28" y="207"/>
                    </a:lnTo>
                    <a:lnTo>
                      <a:pt x="23" y="211"/>
                    </a:lnTo>
                    <a:lnTo>
                      <a:pt x="13" y="213"/>
                    </a:lnTo>
                    <a:lnTo>
                      <a:pt x="0" y="214"/>
                    </a:lnTo>
                    <a:lnTo>
                      <a:pt x="0" y="223"/>
                    </a:lnTo>
                    <a:lnTo>
                      <a:pt x="112" y="22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100" name="Freeform 28"/>
              <p:cNvSpPr>
                <a:spLocks/>
              </p:cNvSpPr>
              <p:nvPr/>
            </p:nvSpPr>
            <p:spPr bwMode="gray">
              <a:xfrm>
                <a:off x="9344025" y="1684338"/>
                <a:ext cx="17463" cy="17463"/>
              </a:xfrm>
              <a:custGeom>
                <a:avLst/>
                <a:gdLst>
                  <a:gd name="T0" fmla="*/ 0 w 56"/>
                  <a:gd name="T1" fmla="*/ 28 h 56"/>
                  <a:gd name="T2" fmla="*/ 2 w 56"/>
                  <a:gd name="T3" fmla="*/ 17 h 56"/>
                  <a:gd name="T4" fmla="*/ 8 w 56"/>
                  <a:gd name="T5" fmla="*/ 8 h 56"/>
                  <a:gd name="T6" fmla="*/ 17 w 56"/>
                  <a:gd name="T7" fmla="*/ 2 h 56"/>
                  <a:gd name="T8" fmla="*/ 28 w 56"/>
                  <a:gd name="T9" fmla="*/ 0 h 56"/>
                  <a:gd name="T10" fmla="*/ 39 w 56"/>
                  <a:gd name="T11" fmla="*/ 2 h 56"/>
                  <a:gd name="T12" fmla="*/ 48 w 56"/>
                  <a:gd name="T13" fmla="*/ 8 h 56"/>
                  <a:gd name="T14" fmla="*/ 54 w 56"/>
                  <a:gd name="T15" fmla="*/ 17 h 56"/>
                  <a:gd name="T16" fmla="*/ 56 w 56"/>
                  <a:gd name="T17" fmla="*/ 28 h 56"/>
                  <a:gd name="T18" fmla="*/ 54 w 56"/>
                  <a:gd name="T19" fmla="*/ 39 h 56"/>
                  <a:gd name="T20" fmla="*/ 48 w 56"/>
                  <a:gd name="T21" fmla="*/ 48 h 56"/>
                  <a:gd name="T22" fmla="*/ 39 w 56"/>
                  <a:gd name="T23" fmla="*/ 54 h 56"/>
                  <a:gd name="T24" fmla="*/ 28 w 56"/>
                  <a:gd name="T25" fmla="*/ 56 h 56"/>
                  <a:gd name="T26" fmla="*/ 17 w 56"/>
                  <a:gd name="T27" fmla="*/ 54 h 56"/>
                  <a:gd name="T28" fmla="*/ 8 w 56"/>
                  <a:gd name="T29" fmla="*/ 48 h 56"/>
                  <a:gd name="T30" fmla="*/ 2 w 56"/>
                  <a:gd name="T31" fmla="*/ 39 h 56"/>
                  <a:gd name="T32" fmla="*/ 0 w 56"/>
                  <a:gd name="T33" fmla="*/ 28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6" h="56">
                    <a:moveTo>
                      <a:pt x="0" y="28"/>
                    </a:moveTo>
                    <a:lnTo>
                      <a:pt x="2" y="17"/>
                    </a:lnTo>
                    <a:lnTo>
                      <a:pt x="8" y="8"/>
                    </a:lnTo>
                    <a:lnTo>
                      <a:pt x="17" y="2"/>
                    </a:lnTo>
                    <a:lnTo>
                      <a:pt x="28" y="0"/>
                    </a:lnTo>
                    <a:lnTo>
                      <a:pt x="39" y="2"/>
                    </a:lnTo>
                    <a:lnTo>
                      <a:pt x="48" y="8"/>
                    </a:lnTo>
                    <a:lnTo>
                      <a:pt x="54" y="17"/>
                    </a:lnTo>
                    <a:lnTo>
                      <a:pt x="56" y="28"/>
                    </a:lnTo>
                    <a:lnTo>
                      <a:pt x="54" y="39"/>
                    </a:lnTo>
                    <a:lnTo>
                      <a:pt x="48" y="48"/>
                    </a:lnTo>
                    <a:lnTo>
                      <a:pt x="39" y="54"/>
                    </a:lnTo>
                    <a:lnTo>
                      <a:pt x="28" y="56"/>
                    </a:lnTo>
                    <a:lnTo>
                      <a:pt x="17" y="54"/>
                    </a:lnTo>
                    <a:lnTo>
                      <a:pt x="8" y="48"/>
                    </a:lnTo>
                    <a:lnTo>
                      <a:pt x="2" y="39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101" name="Freeform 29"/>
              <p:cNvSpPr>
                <a:spLocks noEditPoints="1"/>
              </p:cNvSpPr>
              <p:nvPr/>
            </p:nvSpPr>
            <p:spPr bwMode="gray">
              <a:xfrm>
                <a:off x="9490075" y="1714501"/>
                <a:ext cx="66675" cy="71438"/>
              </a:xfrm>
              <a:custGeom>
                <a:avLst/>
                <a:gdLst>
                  <a:gd name="T0" fmla="*/ 58 w 210"/>
                  <a:gd name="T1" fmla="*/ 69 h 225"/>
                  <a:gd name="T2" fmla="*/ 159 w 210"/>
                  <a:gd name="T3" fmla="*/ 69 h 225"/>
                  <a:gd name="T4" fmla="*/ 158 w 210"/>
                  <a:gd name="T5" fmla="*/ 52 h 225"/>
                  <a:gd name="T6" fmla="*/ 153 w 210"/>
                  <a:gd name="T7" fmla="*/ 38 h 225"/>
                  <a:gd name="T8" fmla="*/ 145 w 210"/>
                  <a:gd name="T9" fmla="*/ 26 h 225"/>
                  <a:gd name="T10" fmla="*/ 136 w 210"/>
                  <a:gd name="T11" fmla="*/ 18 h 225"/>
                  <a:gd name="T12" fmla="*/ 126 w 210"/>
                  <a:gd name="T13" fmla="*/ 14 h 225"/>
                  <a:gd name="T14" fmla="*/ 114 w 210"/>
                  <a:gd name="T15" fmla="*/ 12 h 225"/>
                  <a:gd name="T16" fmla="*/ 99 w 210"/>
                  <a:gd name="T17" fmla="*/ 14 h 225"/>
                  <a:gd name="T18" fmla="*/ 86 w 210"/>
                  <a:gd name="T19" fmla="*/ 21 h 225"/>
                  <a:gd name="T20" fmla="*/ 74 w 210"/>
                  <a:gd name="T21" fmla="*/ 33 h 225"/>
                  <a:gd name="T22" fmla="*/ 64 w 210"/>
                  <a:gd name="T23" fmla="*/ 49 h 225"/>
                  <a:gd name="T24" fmla="*/ 58 w 210"/>
                  <a:gd name="T25" fmla="*/ 69 h 225"/>
                  <a:gd name="T26" fmla="*/ 55 w 210"/>
                  <a:gd name="T27" fmla="*/ 84 h 225"/>
                  <a:gd name="T28" fmla="*/ 53 w 210"/>
                  <a:gd name="T29" fmla="*/ 110 h 225"/>
                  <a:gd name="T30" fmla="*/ 54 w 210"/>
                  <a:gd name="T31" fmla="*/ 129 h 225"/>
                  <a:gd name="T32" fmla="*/ 56 w 210"/>
                  <a:gd name="T33" fmla="*/ 147 h 225"/>
                  <a:gd name="T34" fmla="*/ 61 w 210"/>
                  <a:gd name="T35" fmla="*/ 164 h 225"/>
                  <a:gd name="T36" fmla="*/ 69 w 210"/>
                  <a:gd name="T37" fmla="*/ 178 h 225"/>
                  <a:gd name="T38" fmla="*/ 80 w 210"/>
                  <a:gd name="T39" fmla="*/ 190 h 225"/>
                  <a:gd name="T40" fmla="*/ 92 w 210"/>
                  <a:gd name="T41" fmla="*/ 199 h 225"/>
                  <a:gd name="T42" fmla="*/ 109 w 210"/>
                  <a:gd name="T43" fmla="*/ 205 h 225"/>
                  <a:gd name="T44" fmla="*/ 129 w 210"/>
                  <a:gd name="T45" fmla="*/ 207 h 225"/>
                  <a:gd name="T46" fmla="*/ 144 w 210"/>
                  <a:gd name="T47" fmla="*/ 205 h 225"/>
                  <a:gd name="T48" fmla="*/ 159 w 210"/>
                  <a:gd name="T49" fmla="*/ 198 h 225"/>
                  <a:gd name="T50" fmla="*/ 176 w 210"/>
                  <a:gd name="T51" fmla="*/ 190 h 225"/>
                  <a:gd name="T52" fmla="*/ 189 w 210"/>
                  <a:gd name="T53" fmla="*/ 177 h 225"/>
                  <a:gd name="T54" fmla="*/ 200 w 210"/>
                  <a:gd name="T55" fmla="*/ 161 h 225"/>
                  <a:gd name="T56" fmla="*/ 210 w 210"/>
                  <a:gd name="T57" fmla="*/ 163 h 225"/>
                  <a:gd name="T58" fmla="*/ 204 w 210"/>
                  <a:gd name="T59" fmla="*/ 175 h 225"/>
                  <a:gd name="T60" fmla="*/ 195 w 210"/>
                  <a:gd name="T61" fmla="*/ 188 h 225"/>
                  <a:gd name="T62" fmla="*/ 184 w 210"/>
                  <a:gd name="T63" fmla="*/ 199 h 225"/>
                  <a:gd name="T64" fmla="*/ 170 w 210"/>
                  <a:gd name="T65" fmla="*/ 210 h 225"/>
                  <a:gd name="T66" fmla="*/ 154 w 210"/>
                  <a:gd name="T67" fmla="*/ 218 h 225"/>
                  <a:gd name="T68" fmla="*/ 136 w 210"/>
                  <a:gd name="T69" fmla="*/ 224 h 225"/>
                  <a:gd name="T70" fmla="*/ 115 w 210"/>
                  <a:gd name="T71" fmla="*/ 225 h 225"/>
                  <a:gd name="T72" fmla="*/ 91 w 210"/>
                  <a:gd name="T73" fmla="*/ 224 h 225"/>
                  <a:gd name="T74" fmla="*/ 70 w 210"/>
                  <a:gd name="T75" fmla="*/ 218 h 225"/>
                  <a:gd name="T76" fmla="*/ 50 w 210"/>
                  <a:gd name="T77" fmla="*/ 208 h 225"/>
                  <a:gd name="T78" fmla="*/ 33 w 210"/>
                  <a:gd name="T79" fmla="*/ 195 h 225"/>
                  <a:gd name="T80" fmla="*/ 19 w 210"/>
                  <a:gd name="T81" fmla="*/ 179 h 225"/>
                  <a:gd name="T82" fmla="*/ 9 w 210"/>
                  <a:gd name="T83" fmla="*/ 161 h 225"/>
                  <a:gd name="T84" fmla="*/ 3 w 210"/>
                  <a:gd name="T85" fmla="*/ 139 h 225"/>
                  <a:gd name="T86" fmla="*/ 0 w 210"/>
                  <a:gd name="T87" fmla="*/ 115 h 225"/>
                  <a:gd name="T88" fmla="*/ 2 w 210"/>
                  <a:gd name="T89" fmla="*/ 91 h 225"/>
                  <a:gd name="T90" fmla="*/ 8 w 210"/>
                  <a:gd name="T91" fmla="*/ 70 h 225"/>
                  <a:gd name="T92" fmla="*/ 18 w 210"/>
                  <a:gd name="T93" fmla="*/ 50 h 225"/>
                  <a:gd name="T94" fmla="*/ 31 w 210"/>
                  <a:gd name="T95" fmla="*/ 33 h 225"/>
                  <a:gd name="T96" fmla="*/ 47 w 210"/>
                  <a:gd name="T97" fmla="*/ 19 h 225"/>
                  <a:gd name="T98" fmla="*/ 67 w 210"/>
                  <a:gd name="T99" fmla="*/ 8 h 225"/>
                  <a:gd name="T100" fmla="*/ 88 w 210"/>
                  <a:gd name="T101" fmla="*/ 2 h 225"/>
                  <a:gd name="T102" fmla="*/ 113 w 210"/>
                  <a:gd name="T103" fmla="*/ 0 h 225"/>
                  <a:gd name="T104" fmla="*/ 133 w 210"/>
                  <a:gd name="T105" fmla="*/ 1 h 225"/>
                  <a:gd name="T106" fmla="*/ 153 w 210"/>
                  <a:gd name="T107" fmla="*/ 6 h 225"/>
                  <a:gd name="T108" fmla="*/ 170 w 210"/>
                  <a:gd name="T109" fmla="*/ 15 h 225"/>
                  <a:gd name="T110" fmla="*/ 185 w 210"/>
                  <a:gd name="T111" fmla="*/ 27 h 225"/>
                  <a:gd name="T112" fmla="*/ 197 w 210"/>
                  <a:gd name="T113" fmla="*/ 43 h 225"/>
                  <a:gd name="T114" fmla="*/ 205 w 210"/>
                  <a:gd name="T115" fmla="*/ 61 h 225"/>
                  <a:gd name="T116" fmla="*/ 208 w 210"/>
                  <a:gd name="T117" fmla="*/ 84 h 225"/>
                  <a:gd name="T118" fmla="*/ 55 w 210"/>
                  <a:gd name="T119" fmla="*/ 84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10" h="225">
                    <a:moveTo>
                      <a:pt x="58" y="69"/>
                    </a:moveTo>
                    <a:lnTo>
                      <a:pt x="159" y="69"/>
                    </a:lnTo>
                    <a:lnTo>
                      <a:pt x="158" y="52"/>
                    </a:lnTo>
                    <a:lnTo>
                      <a:pt x="153" y="38"/>
                    </a:lnTo>
                    <a:lnTo>
                      <a:pt x="145" y="26"/>
                    </a:lnTo>
                    <a:lnTo>
                      <a:pt x="136" y="18"/>
                    </a:lnTo>
                    <a:lnTo>
                      <a:pt x="126" y="14"/>
                    </a:lnTo>
                    <a:lnTo>
                      <a:pt x="114" y="12"/>
                    </a:lnTo>
                    <a:lnTo>
                      <a:pt x="99" y="14"/>
                    </a:lnTo>
                    <a:lnTo>
                      <a:pt x="86" y="21"/>
                    </a:lnTo>
                    <a:lnTo>
                      <a:pt x="74" y="33"/>
                    </a:lnTo>
                    <a:lnTo>
                      <a:pt x="64" y="49"/>
                    </a:lnTo>
                    <a:lnTo>
                      <a:pt x="58" y="69"/>
                    </a:lnTo>
                    <a:close/>
                    <a:moveTo>
                      <a:pt x="55" y="84"/>
                    </a:moveTo>
                    <a:lnTo>
                      <a:pt x="53" y="110"/>
                    </a:lnTo>
                    <a:lnTo>
                      <a:pt x="54" y="129"/>
                    </a:lnTo>
                    <a:lnTo>
                      <a:pt x="56" y="147"/>
                    </a:lnTo>
                    <a:lnTo>
                      <a:pt x="61" y="164"/>
                    </a:lnTo>
                    <a:lnTo>
                      <a:pt x="69" y="178"/>
                    </a:lnTo>
                    <a:lnTo>
                      <a:pt x="80" y="190"/>
                    </a:lnTo>
                    <a:lnTo>
                      <a:pt x="92" y="199"/>
                    </a:lnTo>
                    <a:lnTo>
                      <a:pt x="109" y="205"/>
                    </a:lnTo>
                    <a:lnTo>
                      <a:pt x="129" y="207"/>
                    </a:lnTo>
                    <a:lnTo>
                      <a:pt x="144" y="205"/>
                    </a:lnTo>
                    <a:lnTo>
                      <a:pt x="159" y="198"/>
                    </a:lnTo>
                    <a:lnTo>
                      <a:pt x="176" y="190"/>
                    </a:lnTo>
                    <a:lnTo>
                      <a:pt x="189" y="177"/>
                    </a:lnTo>
                    <a:lnTo>
                      <a:pt x="200" y="161"/>
                    </a:lnTo>
                    <a:lnTo>
                      <a:pt x="210" y="163"/>
                    </a:lnTo>
                    <a:lnTo>
                      <a:pt x="204" y="175"/>
                    </a:lnTo>
                    <a:lnTo>
                      <a:pt x="195" y="188"/>
                    </a:lnTo>
                    <a:lnTo>
                      <a:pt x="184" y="199"/>
                    </a:lnTo>
                    <a:lnTo>
                      <a:pt x="170" y="210"/>
                    </a:lnTo>
                    <a:lnTo>
                      <a:pt x="154" y="218"/>
                    </a:lnTo>
                    <a:lnTo>
                      <a:pt x="136" y="224"/>
                    </a:lnTo>
                    <a:lnTo>
                      <a:pt x="115" y="225"/>
                    </a:lnTo>
                    <a:lnTo>
                      <a:pt x="91" y="224"/>
                    </a:lnTo>
                    <a:lnTo>
                      <a:pt x="70" y="218"/>
                    </a:lnTo>
                    <a:lnTo>
                      <a:pt x="50" y="208"/>
                    </a:lnTo>
                    <a:lnTo>
                      <a:pt x="33" y="195"/>
                    </a:lnTo>
                    <a:lnTo>
                      <a:pt x="19" y="179"/>
                    </a:lnTo>
                    <a:lnTo>
                      <a:pt x="9" y="161"/>
                    </a:lnTo>
                    <a:lnTo>
                      <a:pt x="3" y="139"/>
                    </a:lnTo>
                    <a:lnTo>
                      <a:pt x="0" y="115"/>
                    </a:lnTo>
                    <a:lnTo>
                      <a:pt x="2" y="91"/>
                    </a:lnTo>
                    <a:lnTo>
                      <a:pt x="8" y="70"/>
                    </a:lnTo>
                    <a:lnTo>
                      <a:pt x="18" y="50"/>
                    </a:lnTo>
                    <a:lnTo>
                      <a:pt x="31" y="33"/>
                    </a:lnTo>
                    <a:lnTo>
                      <a:pt x="47" y="19"/>
                    </a:lnTo>
                    <a:lnTo>
                      <a:pt x="67" y="8"/>
                    </a:lnTo>
                    <a:lnTo>
                      <a:pt x="88" y="2"/>
                    </a:lnTo>
                    <a:lnTo>
                      <a:pt x="113" y="0"/>
                    </a:lnTo>
                    <a:lnTo>
                      <a:pt x="133" y="1"/>
                    </a:lnTo>
                    <a:lnTo>
                      <a:pt x="153" y="6"/>
                    </a:lnTo>
                    <a:lnTo>
                      <a:pt x="170" y="15"/>
                    </a:lnTo>
                    <a:lnTo>
                      <a:pt x="185" y="27"/>
                    </a:lnTo>
                    <a:lnTo>
                      <a:pt x="197" y="43"/>
                    </a:lnTo>
                    <a:lnTo>
                      <a:pt x="205" y="61"/>
                    </a:lnTo>
                    <a:lnTo>
                      <a:pt x="208" y="84"/>
                    </a:lnTo>
                    <a:lnTo>
                      <a:pt x="55" y="8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102" name="Freeform 30"/>
              <p:cNvSpPr>
                <a:spLocks/>
              </p:cNvSpPr>
              <p:nvPr/>
            </p:nvSpPr>
            <p:spPr bwMode="gray">
              <a:xfrm>
                <a:off x="9720263" y="1716088"/>
                <a:ext cx="80963" cy="103188"/>
              </a:xfrm>
              <a:custGeom>
                <a:avLst/>
                <a:gdLst>
                  <a:gd name="T0" fmla="*/ 102 w 256"/>
                  <a:gd name="T1" fmla="*/ 261 h 323"/>
                  <a:gd name="T2" fmla="*/ 119 w 256"/>
                  <a:gd name="T3" fmla="*/ 220 h 323"/>
                  <a:gd name="T4" fmla="*/ 33 w 256"/>
                  <a:gd name="T5" fmla="*/ 36 h 323"/>
                  <a:gd name="T6" fmla="*/ 29 w 256"/>
                  <a:gd name="T7" fmla="*/ 27 h 323"/>
                  <a:gd name="T8" fmla="*/ 24 w 256"/>
                  <a:gd name="T9" fmla="*/ 21 h 323"/>
                  <a:gd name="T10" fmla="*/ 18 w 256"/>
                  <a:gd name="T11" fmla="*/ 14 h 323"/>
                  <a:gd name="T12" fmla="*/ 10 w 256"/>
                  <a:gd name="T13" fmla="*/ 11 h 323"/>
                  <a:gd name="T14" fmla="*/ 0 w 256"/>
                  <a:gd name="T15" fmla="*/ 10 h 323"/>
                  <a:gd name="T16" fmla="*/ 0 w 256"/>
                  <a:gd name="T17" fmla="*/ 0 h 323"/>
                  <a:gd name="T18" fmla="*/ 114 w 256"/>
                  <a:gd name="T19" fmla="*/ 0 h 323"/>
                  <a:gd name="T20" fmla="*/ 114 w 256"/>
                  <a:gd name="T21" fmla="*/ 10 h 323"/>
                  <a:gd name="T22" fmla="*/ 105 w 256"/>
                  <a:gd name="T23" fmla="*/ 10 h 323"/>
                  <a:gd name="T24" fmla="*/ 98 w 256"/>
                  <a:gd name="T25" fmla="*/ 11 h 323"/>
                  <a:gd name="T26" fmla="*/ 91 w 256"/>
                  <a:gd name="T27" fmla="*/ 13 h 323"/>
                  <a:gd name="T28" fmla="*/ 88 w 256"/>
                  <a:gd name="T29" fmla="*/ 20 h 323"/>
                  <a:gd name="T30" fmla="*/ 87 w 256"/>
                  <a:gd name="T31" fmla="*/ 27 h 323"/>
                  <a:gd name="T32" fmla="*/ 89 w 256"/>
                  <a:gd name="T33" fmla="*/ 38 h 323"/>
                  <a:gd name="T34" fmla="*/ 144 w 256"/>
                  <a:gd name="T35" fmla="*/ 164 h 323"/>
                  <a:gd name="T36" fmla="*/ 194 w 256"/>
                  <a:gd name="T37" fmla="*/ 50 h 323"/>
                  <a:gd name="T38" fmla="*/ 197 w 256"/>
                  <a:gd name="T39" fmla="*/ 42 h 323"/>
                  <a:gd name="T40" fmla="*/ 198 w 256"/>
                  <a:gd name="T41" fmla="*/ 34 h 323"/>
                  <a:gd name="T42" fmla="*/ 199 w 256"/>
                  <a:gd name="T43" fmla="*/ 25 h 323"/>
                  <a:gd name="T44" fmla="*/ 197 w 256"/>
                  <a:gd name="T45" fmla="*/ 18 h 323"/>
                  <a:gd name="T46" fmla="*/ 191 w 256"/>
                  <a:gd name="T47" fmla="*/ 13 h 323"/>
                  <a:gd name="T48" fmla="*/ 182 w 256"/>
                  <a:gd name="T49" fmla="*/ 10 h 323"/>
                  <a:gd name="T50" fmla="*/ 173 w 256"/>
                  <a:gd name="T51" fmla="*/ 10 h 323"/>
                  <a:gd name="T52" fmla="*/ 166 w 256"/>
                  <a:gd name="T53" fmla="*/ 10 h 323"/>
                  <a:gd name="T54" fmla="*/ 166 w 256"/>
                  <a:gd name="T55" fmla="*/ 0 h 323"/>
                  <a:gd name="T56" fmla="*/ 256 w 256"/>
                  <a:gd name="T57" fmla="*/ 0 h 323"/>
                  <a:gd name="T58" fmla="*/ 256 w 256"/>
                  <a:gd name="T59" fmla="*/ 10 h 323"/>
                  <a:gd name="T60" fmla="*/ 242 w 256"/>
                  <a:gd name="T61" fmla="*/ 11 h 323"/>
                  <a:gd name="T62" fmla="*/ 233 w 256"/>
                  <a:gd name="T63" fmla="*/ 15 h 323"/>
                  <a:gd name="T64" fmla="*/ 225 w 256"/>
                  <a:gd name="T65" fmla="*/ 22 h 323"/>
                  <a:gd name="T66" fmla="*/ 220 w 256"/>
                  <a:gd name="T67" fmla="*/ 30 h 323"/>
                  <a:gd name="T68" fmla="*/ 215 w 256"/>
                  <a:gd name="T69" fmla="*/ 40 h 323"/>
                  <a:gd name="T70" fmla="*/ 115 w 256"/>
                  <a:gd name="T71" fmla="*/ 270 h 323"/>
                  <a:gd name="T72" fmla="*/ 110 w 256"/>
                  <a:gd name="T73" fmla="*/ 282 h 323"/>
                  <a:gd name="T74" fmla="*/ 104 w 256"/>
                  <a:gd name="T75" fmla="*/ 294 h 323"/>
                  <a:gd name="T76" fmla="*/ 97 w 256"/>
                  <a:gd name="T77" fmla="*/ 304 h 323"/>
                  <a:gd name="T78" fmla="*/ 87 w 256"/>
                  <a:gd name="T79" fmla="*/ 314 h 323"/>
                  <a:gd name="T80" fmla="*/ 75 w 256"/>
                  <a:gd name="T81" fmla="*/ 321 h 323"/>
                  <a:gd name="T82" fmla="*/ 61 w 256"/>
                  <a:gd name="T83" fmla="*/ 323 h 323"/>
                  <a:gd name="T84" fmla="*/ 50 w 256"/>
                  <a:gd name="T85" fmla="*/ 320 h 323"/>
                  <a:gd name="T86" fmla="*/ 42 w 256"/>
                  <a:gd name="T87" fmla="*/ 312 h 323"/>
                  <a:gd name="T88" fmla="*/ 38 w 256"/>
                  <a:gd name="T89" fmla="*/ 302 h 323"/>
                  <a:gd name="T90" fmla="*/ 42 w 256"/>
                  <a:gd name="T91" fmla="*/ 292 h 323"/>
                  <a:gd name="T92" fmla="*/ 48 w 256"/>
                  <a:gd name="T93" fmla="*/ 285 h 323"/>
                  <a:gd name="T94" fmla="*/ 60 w 256"/>
                  <a:gd name="T95" fmla="*/ 282 h 323"/>
                  <a:gd name="T96" fmla="*/ 69 w 256"/>
                  <a:gd name="T97" fmla="*/ 284 h 323"/>
                  <a:gd name="T98" fmla="*/ 77 w 256"/>
                  <a:gd name="T99" fmla="*/ 285 h 323"/>
                  <a:gd name="T100" fmla="*/ 86 w 256"/>
                  <a:gd name="T101" fmla="*/ 283 h 323"/>
                  <a:gd name="T102" fmla="*/ 94 w 256"/>
                  <a:gd name="T103" fmla="*/ 277 h 323"/>
                  <a:gd name="T104" fmla="*/ 98 w 256"/>
                  <a:gd name="T105" fmla="*/ 269 h 323"/>
                  <a:gd name="T106" fmla="*/ 102 w 256"/>
                  <a:gd name="T107" fmla="*/ 261 h 3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56" h="323">
                    <a:moveTo>
                      <a:pt x="102" y="261"/>
                    </a:moveTo>
                    <a:lnTo>
                      <a:pt x="119" y="220"/>
                    </a:lnTo>
                    <a:lnTo>
                      <a:pt x="33" y="36"/>
                    </a:lnTo>
                    <a:lnTo>
                      <a:pt x="29" y="27"/>
                    </a:lnTo>
                    <a:lnTo>
                      <a:pt x="24" y="21"/>
                    </a:lnTo>
                    <a:lnTo>
                      <a:pt x="18" y="14"/>
                    </a:lnTo>
                    <a:lnTo>
                      <a:pt x="10" y="11"/>
                    </a:lnTo>
                    <a:lnTo>
                      <a:pt x="0" y="10"/>
                    </a:lnTo>
                    <a:lnTo>
                      <a:pt x="0" y="0"/>
                    </a:lnTo>
                    <a:lnTo>
                      <a:pt x="114" y="0"/>
                    </a:lnTo>
                    <a:lnTo>
                      <a:pt x="114" y="10"/>
                    </a:lnTo>
                    <a:lnTo>
                      <a:pt x="105" y="10"/>
                    </a:lnTo>
                    <a:lnTo>
                      <a:pt x="98" y="11"/>
                    </a:lnTo>
                    <a:lnTo>
                      <a:pt x="91" y="13"/>
                    </a:lnTo>
                    <a:lnTo>
                      <a:pt x="88" y="20"/>
                    </a:lnTo>
                    <a:lnTo>
                      <a:pt x="87" y="27"/>
                    </a:lnTo>
                    <a:lnTo>
                      <a:pt x="89" y="38"/>
                    </a:lnTo>
                    <a:lnTo>
                      <a:pt x="144" y="164"/>
                    </a:lnTo>
                    <a:lnTo>
                      <a:pt x="194" y="50"/>
                    </a:lnTo>
                    <a:lnTo>
                      <a:pt x="197" y="42"/>
                    </a:lnTo>
                    <a:lnTo>
                      <a:pt x="198" y="34"/>
                    </a:lnTo>
                    <a:lnTo>
                      <a:pt x="199" y="25"/>
                    </a:lnTo>
                    <a:lnTo>
                      <a:pt x="197" y="18"/>
                    </a:lnTo>
                    <a:lnTo>
                      <a:pt x="191" y="13"/>
                    </a:lnTo>
                    <a:lnTo>
                      <a:pt x="182" y="10"/>
                    </a:lnTo>
                    <a:lnTo>
                      <a:pt x="173" y="10"/>
                    </a:lnTo>
                    <a:lnTo>
                      <a:pt x="166" y="10"/>
                    </a:lnTo>
                    <a:lnTo>
                      <a:pt x="166" y="0"/>
                    </a:lnTo>
                    <a:lnTo>
                      <a:pt x="256" y="0"/>
                    </a:lnTo>
                    <a:lnTo>
                      <a:pt x="256" y="10"/>
                    </a:lnTo>
                    <a:lnTo>
                      <a:pt x="242" y="11"/>
                    </a:lnTo>
                    <a:lnTo>
                      <a:pt x="233" y="15"/>
                    </a:lnTo>
                    <a:lnTo>
                      <a:pt x="225" y="22"/>
                    </a:lnTo>
                    <a:lnTo>
                      <a:pt x="220" y="30"/>
                    </a:lnTo>
                    <a:lnTo>
                      <a:pt x="215" y="40"/>
                    </a:lnTo>
                    <a:lnTo>
                      <a:pt x="115" y="270"/>
                    </a:lnTo>
                    <a:lnTo>
                      <a:pt x="110" y="282"/>
                    </a:lnTo>
                    <a:lnTo>
                      <a:pt x="104" y="294"/>
                    </a:lnTo>
                    <a:lnTo>
                      <a:pt x="97" y="304"/>
                    </a:lnTo>
                    <a:lnTo>
                      <a:pt x="87" y="314"/>
                    </a:lnTo>
                    <a:lnTo>
                      <a:pt x="75" y="321"/>
                    </a:lnTo>
                    <a:lnTo>
                      <a:pt x="61" y="323"/>
                    </a:lnTo>
                    <a:lnTo>
                      <a:pt x="50" y="320"/>
                    </a:lnTo>
                    <a:lnTo>
                      <a:pt x="42" y="312"/>
                    </a:lnTo>
                    <a:lnTo>
                      <a:pt x="38" y="302"/>
                    </a:lnTo>
                    <a:lnTo>
                      <a:pt x="42" y="292"/>
                    </a:lnTo>
                    <a:lnTo>
                      <a:pt x="48" y="285"/>
                    </a:lnTo>
                    <a:lnTo>
                      <a:pt x="60" y="282"/>
                    </a:lnTo>
                    <a:lnTo>
                      <a:pt x="69" y="284"/>
                    </a:lnTo>
                    <a:lnTo>
                      <a:pt x="77" y="285"/>
                    </a:lnTo>
                    <a:lnTo>
                      <a:pt x="86" y="283"/>
                    </a:lnTo>
                    <a:lnTo>
                      <a:pt x="94" y="277"/>
                    </a:lnTo>
                    <a:lnTo>
                      <a:pt x="98" y="269"/>
                    </a:lnTo>
                    <a:lnTo>
                      <a:pt x="102" y="2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  <p:sp>
            <p:nvSpPr>
              <p:cNvPr id="103" name="Freeform 31"/>
              <p:cNvSpPr>
                <a:spLocks noEditPoints="1"/>
              </p:cNvSpPr>
              <p:nvPr/>
            </p:nvSpPr>
            <p:spPr bwMode="gray">
              <a:xfrm>
                <a:off x="9842500" y="1693863"/>
                <a:ext cx="92075" cy="92075"/>
              </a:xfrm>
              <a:custGeom>
                <a:avLst/>
                <a:gdLst>
                  <a:gd name="T0" fmla="*/ 125 w 290"/>
                  <a:gd name="T1" fmla="*/ 73 h 289"/>
                  <a:gd name="T2" fmla="*/ 132 w 290"/>
                  <a:gd name="T3" fmla="*/ 34 h 289"/>
                  <a:gd name="T4" fmla="*/ 114 w 290"/>
                  <a:gd name="T5" fmla="*/ 12 h 289"/>
                  <a:gd name="T6" fmla="*/ 88 w 290"/>
                  <a:gd name="T7" fmla="*/ 17 h 289"/>
                  <a:gd name="T8" fmla="*/ 77 w 290"/>
                  <a:gd name="T9" fmla="*/ 39 h 289"/>
                  <a:gd name="T10" fmla="*/ 91 w 290"/>
                  <a:gd name="T11" fmla="*/ 83 h 289"/>
                  <a:gd name="T12" fmla="*/ 146 w 290"/>
                  <a:gd name="T13" fmla="*/ 243 h 289"/>
                  <a:gd name="T14" fmla="*/ 90 w 290"/>
                  <a:gd name="T15" fmla="*/ 165 h 289"/>
                  <a:gd name="T16" fmla="*/ 51 w 290"/>
                  <a:gd name="T17" fmla="*/ 172 h 289"/>
                  <a:gd name="T18" fmla="*/ 44 w 290"/>
                  <a:gd name="T19" fmla="*/ 226 h 289"/>
                  <a:gd name="T20" fmla="*/ 70 w 290"/>
                  <a:gd name="T21" fmla="*/ 259 h 289"/>
                  <a:gd name="T22" fmla="*/ 110 w 290"/>
                  <a:gd name="T23" fmla="*/ 264 h 289"/>
                  <a:gd name="T24" fmla="*/ 146 w 290"/>
                  <a:gd name="T25" fmla="*/ 243 h 289"/>
                  <a:gd name="T26" fmla="*/ 184 w 290"/>
                  <a:gd name="T27" fmla="*/ 227 h 289"/>
                  <a:gd name="T28" fmla="*/ 214 w 290"/>
                  <a:gd name="T29" fmla="*/ 254 h 289"/>
                  <a:gd name="T30" fmla="*/ 260 w 290"/>
                  <a:gd name="T31" fmla="*/ 260 h 289"/>
                  <a:gd name="T32" fmla="*/ 290 w 290"/>
                  <a:gd name="T33" fmla="*/ 248 h 289"/>
                  <a:gd name="T34" fmla="*/ 258 w 290"/>
                  <a:gd name="T35" fmla="*/ 281 h 289"/>
                  <a:gd name="T36" fmla="*/ 208 w 290"/>
                  <a:gd name="T37" fmla="*/ 287 h 289"/>
                  <a:gd name="T38" fmla="*/ 160 w 290"/>
                  <a:gd name="T39" fmla="*/ 259 h 289"/>
                  <a:gd name="T40" fmla="*/ 123 w 290"/>
                  <a:gd name="T41" fmla="*/ 280 h 289"/>
                  <a:gd name="T42" fmla="*/ 60 w 290"/>
                  <a:gd name="T43" fmla="*/ 288 h 289"/>
                  <a:gd name="T44" fmla="*/ 18 w 290"/>
                  <a:gd name="T45" fmla="*/ 266 h 289"/>
                  <a:gd name="T46" fmla="*/ 1 w 290"/>
                  <a:gd name="T47" fmla="*/ 229 h 289"/>
                  <a:gd name="T48" fmla="*/ 7 w 290"/>
                  <a:gd name="T49" fmla="*/ 185 h 289"/>
                  <a:gd name="T50" fmla="*/ 41 w 290"/>
                  <a:gd name="T51" fmla="*/ 147 h 289"/>
                  <a:gd name="T52" fmla="*/ 60 w 290"/>
                  <a:gd name="T53" fmla="*/ 113 h 289"/>
                  <a:gd name="T54" fmla="*/ 45 w 290"/>
                  <a:gd name="T55" fmla="*/ 81 h 289"/>
                  <a:gd name="T56" fmla="*/ 43 w 290"/>
                  <a:gd name="T57" fmla="*/ 42 h 289"/>
                  <a:gd name="T58" fmla="*/ 70 w 290"/>
                  <a:gd name="T59" fmla="*/ 8 h 289"/>
                  <a:gd name="T60" fmla="*/ 122 w 290"/>
                  <a:gd name="T61" fmla="*/ 1 h 289"/>
                  <a:gd name="T62" fmla="*/ 157 w 290"/>
                  <a:gd name="T63" fmla="*/ 24 h 289"/>
                  <a:gd name="T64" fmla="*/ 158 w 290"/>
                  <a:gd name="T65" fmla="*/ 65 h 289"/>
                  <a:gd name="T66" fmla="*/ 124 w 290"/>
                  <a:gd name="T67" fmla="*/ 103 h 289"/>
                  <a:gd name="T68" fmla="*/ 139 w 290"/>
                  <a:gd name="T69" fmla="*/ 163 h 289"/>
                  <a:gd name="T70" fmla="*/ 173 w 290"/>
                  <a:gd name="T71" fmla="*/ 208 h 289"/>
                  <a:gd name="T72" fmla="*/ 190 w 290"/>
                  <a:gd name="T73" fmla="*/ 176 h 289"/>
                  <a:gd name="T74" fmla="*/ 196 w 290"/>
                  <a:gd name="T75" fmla="*/ 131 h 289"/>
                  <a:gd name="T76" fmla="*/ 173 w 290"/>
                  <a:gd name="T77" fmla="*/ 121 h 289"/>
                  <a:gd name="T78" fmla="*/ 256 w 290"/>
                  <a:gd name="T79" fmla="*/ 121 h 289"/>
                  <a:gd name="T80" fmla="*/ 225 w 290"/>
                  <a:gd name="T81" fmla="*/ 136 h 289"/>
                  <a:gd name="T82" fmla="*/ 208 w 290"/>
                  <a:gd name="T83" fmla="*/ 167 h 289"/>
                  <a:gd name="T84" fmla="*/ 191 w 290"/>
                  <a:gd name="T85" fmla="*/ 204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90" h="289">
                    <a:moveTo>
                      <a:pt x="101" y="102"/>
                    </a:moveTo>
                    <a:lnTo>
                      <a:pt x="116" y="87"/>
                    </a:lnTo>
                    <a:lnTo>
                      <a:pt x="125" y="73"/>
                    </a:lnTo>
                    <a:lnTo>
                      <a:pt x="130" y="61"/>
                    </a:lnTo>
                    <a:lnTo>
                      <a:pt x="133" y="48"/>
                    </a:lnTo>
                    <a:lnTo>
                      <a:pt x="132" y="34"/>
                    </a:lnTo>
                    <a:lnTo>
                      <a:pt x="129" y="23"/>
                    </a:lnTo>
                    <a:lnTo>
                      <a:pt x="123" y="16"/>
                    </a:lnTo>
                    <a:lnTo>
                      <a:pt x="114" y="12"/>
                    </a:lnTo>
                    <a:lnTo>
                      <a:pt x="104" y="11"/>
                    </a:lnTo>
                    <a:lnTo>
                      <a:pt x="96" y="13"/>
                    </a:lnTo>
                    <a:lnTo>
                      <a:pt x="88" y="17"/>
                    </a:lnTo>
                    <a:lnTo>
                      <a:pt x="83" y="25"/>
                    </a:lnTo>
                    <a:lnTo>
                      <a:pt x="80" y="32"/>
                    </a:lnTo>
                    <a:lnTo>
                      <a:pt x="77" y="39"/>
                    </a:lnTo>
                    <a:lnTo>
                      <a:pt x="80" y="53"/>
                    </a:lnTo>
                    <a:lnTo>
                      <a:pt x="84" y="67"/>
                    </a:lnTo>
                    <a:lnTo>
                      <a:pt x="91" y="83"/>
                    </a:lnTo>
                    <a:lnTo>
                      <a:pt x="96" y="91"/>
                    </a:lnTo>
                    <a:lnTo>
                      <a:pt x="101" y="102"/>
                    </a:lnTo>
                    <a:close/>
                    <a:moveTo>
                      <a:pt x="146" y="243"/>
                    </a:moveTo>
                    <a:lnTo>
                      <a:pt x="127" y="218"/>
                    </a:lnTo>
                    <a:lnTo>
                      <a:pt x="109" y="192"/>
                    </a:lnTo>
                    <a:lnTo>
                      <a:pt x="90" y="165"/>
                    </a:lnTo>
                    <a:lnTo>
                      <a:pt x="75" y="140"/>
                    </a:lnTo>
                    <a:lnTo>
                      <a:pt x="62" y="155"/>
                    </a:lnTo>
                    <a:lnTo>
                      <a:pt x="51" y="172"/>
                    </a:lnTo>
                    <a:lnTo>
                      <a:pt x="45" y="189"/>
                    </a:lnTo>
                    <a:lnTo>
                      <a:pt x="43" y="208"/>
                    </a:lnTo>
                    <a:lnTo>
                      <a:pt x="44" y="226"/>
                    </a:lnTo>
                    <a:lnTo>
                      <a:pt x="50" y="240"/>
                    </a:lnTo>
                    <a:lnTo>
                      <a:pt x="59" y="250"/>
                    </a:lnTo>
                    <a:lnTo>
                      <a:pt x="70" y="259"/>
                    </a:lnTo>
                    <a:lnTo>
                      <a:pt x="82" y="264"/>
                    </a:lnTo>
                    <a:lnTo>
                      <a:pt x="96" y="266"/>
                    </a:lnTo>
                    <a:lnTo>
                      <a:pt x="110" y="264"/>
                    </a:lnTo>
                    <a:lnTo>
                      <a:pt x="123" y="259"/>
                    </a:lnTo>
                    <a:lnTo>
                      <a:pt x="136" y="252"/>
                    </a:lnTo>
                    <a:lnTo>
                      <a:pt x="146" y="243"/>
                    </a:lnTo>
                    <a:lnTo>
                      <a:pt x="185" y="214"/>
                    </a:lnTo>
                    <a:lnTo>
                      <a:pt x="181" y="222"/>
                    </a:lnTo>
                    <a:lnTo>
                      <a:pt x="184" y="227"/>
                    </a:lnTo>
                    <a:lnTo>
                      <a:pt x="187" y="231"/>
                    </a:lnTo>
                    <a:lnTo>
                      <a:pt x="200" y="244"/>
                    </a:lnTo>
                    <a:lnTo>
                      <a:pt x="214" y="254"/>
                    </a:lnTo>
                    <a:lnTo>
                      <a:pt x="229" y="260"/>
                    </a:lnTo>
                    <a:lnTo>
                      <a:pt x="247" y="262"/>
                    </a:lnTo>
                    <a:lnTo>
                      <a:pt x="260" y="260"/>
                    </a:lnTo>
                    <a:lnTo>
                      <a:pt x="272" y="255"/>
                    </a:lnTo>
                    <a:lnTo>
                      <a:pt x="283" y="243"/>
                    </a:lnTo>
                    <a:lnTo>
                      <a:pt x="290" y="248"/>
                    </a:lnTo>
                    <a:lnTo>
                      <a:pt x="281" y="259"/>
                    </a:lnTo>
                    <a:lnTo>
                      <a:pt x="270" y="271"/>
                    </a:lnTo>
                    <a:lnTo>
                      <a:pt x="258" y="281"/>
                    </a:lnTo>
                    <a:lnTo>
                      <a:pt x="244" y="287"/>
                    </a:lnTo>
                    <a:lnTo>
                      <a:pt x="228" y="289"/>
                    </a:lnTo>
                    <a:lnTo>
                      <a:pt x="208" y="287"/>
                    </a:lnTo>
                    <a:lnTo>
                      <a:pt x="190" y="282"/>
                    </a:lnTo>
                    <a:lnTo>
                      <a:pt x="174" y="272"/>
                    </a:lnTo>
                    <a:lnTo>
                      <a:pt x="160" y="259"/>
                    </a:lnTo>
                    <a:lnTo>
                      <a:pt x="156" y="255"/>
                    </a:lnTo>
                    <a:lnTo>
                      <a:pt x="141" y="269"/>
                    </a:lnTo>
                    <a:lnTo>
                      <a:pt x="123" y="280"/>
                    </a:lnTo>
                    <a:lnTo>
                      <a:pt x="103" y="287"/>
                    </a:lnTo>
                    <a:lnTo>
                      <a:pt x="82" y="289"/>
                    </a:lnTo>
                    <a:lnTo>
                      <a:pt x="60" y="288"/>
                    </a:lnTo>
                    <a:lnTo>
                      <a:pt x="43" y="283"/>
                    </a:lnTo>
                    <a:lnTo>
                      <a:pt x="29" y="275"/>
                    </a:lnTo>
                    <a:lnTo>
                      <a:pt x="18" y="266"/>
                    </a:lnTo>
                    <a:lnTo>
                      <a:pt x="9" y="254"/>
                    </a:lnTo>
                    <a:lnTo>
                      <a:pt x="4" y="242"/>
                    </a:lnTo>
                    <a:lnTo>
                      <a:pt x="1" y="229"/>
                    </a:lnTo>
                    <a:lnTo>
                      <a:pt x="0" y="217"/>
                    </a:lnTo>
                    <a:lnTo>
                      <a:pt x="2" y="200"/>
                    </a:lnTo>
                    <a:lnTo>
                      <a:pt x="7" y="185"/>
                    </a:lnTo>
                    <a:lnTo>
                      <a:pt x="17" y="171"/>
                    </a:lnTo>
                    <a:lnTo>
                      <a:pt x="28" y="158"/>
                    </a:lnTo>
                    <a:lnTo>
                      <a:pt x="41" y="147"/>
                    </a:lnTo>
                    <a:lnTo>
                      <a:pt x="55" y="136"/>
                    </a:lnTo>
                    <a:lnTo>
                      <a:pt x="68" y="127"/>
                    </a:lnTo>
                    <a:lnTo>
                      <a:pt x="60" y="113"/>
                    </a:lnTo>
                    <a:lnTo>
                      <a:pt x="55" y="103"/>
                    </a:lnTo>
                    <a:lnTo>
                      <a:pt x="49" y="93"/>
                    </a:lnTo>
                    <a:lnTo>
                      <a:pt x="45" y="81"/>
                    </a:lnTo>
                    <a:lnTo>
                      <a:pt x="42" y="69"/>
                    </a:lnTo>
                    <a:lnTo>
                      <a:pt x="41" y="58"/>
                    </a:lnTo>
                    <a:lnTo>
                      <a:pt x="43" y="42"/>
                    </a:lnTo>
                    <a:lnTo>
                      <a:pt x="48" y="28"/>
                    </a:lnTo>
                    <a:lnTo>
                      <a:pt x="58" y="16"/>
                    </a:lnTo>
                    <a:lnTo>
                      <a:pt x="70" y="8"/>
                    </a:lnTo>
                    <a:lnTo>
                      <a:pt x="86" y="2"/>
                    </a:lnTo>
                    <a:lnTo>
                      <a:pt x="104" y="0"/>
                    </a:lnTo>
                    <a:lnTo>
                      <a:pt x="122" y="1"/>
                    </a:lnTo>
                    <a:lnTo>
                      <a:pt x="137" y="7"/>
                    </a:lnTo>
                    <a:lnTo>
                      <a:pt x="149" y="14"/>
                    </a:lnTo>
                    <a:lnTo>
                      <a:pt x="157" y="24"/>
                    </a:lnTo>
                    <a:lnTo>
                      <a:pt x="162" y="36"/>
                    </a:lnTo>
                    <a:lnTo>
                      <a:pt x="163" y="50"/>
                    </a:lnTo>
                    <a:lnTo>
                      <a:pt x="158" y="65"/>
                    </a:lnTo>
                    <a:lnTo>
                      <a:pt x="150" y="79"/>
                    </a:lnTo>
                    <a:lnTo>
                      <a:pt x="138" y="91"/>
                    </a:lnTo>
                    <a:lnTo>
                      <a:pt x="124" y="103"/>
                    </a:lnTo>
                    <a:lnTo>
                      <a:pt x="109" y="113"/>
                    </a:lnTo>
                    <a:lnTo>
                      <a:pt x="123" y="137"/>
                    </a:lnTo>
                    <a:lnTo>
                      <a:pt x="139" y="163"/>
                    </a:lnTo>
                    <a:lnTo>
                      <a:pt x="155" y="188"/>
                    </a:lnTo>
                    <a:lnTo>
                      <a:pt x="171" y="212"/>
                    </a:lnTo>
                    <a:lnTo>
                      <a:pt x="173" y="208"/>
                    </a:lnTo>
                    <a:lnTo>
                      <a:pt x="174" y="205"/>
                    </a:lnTo>
                    <a:lnTo>
                      <a:pt x="182" y="192"/>
                    </a:lnTo>
                    <a:lnTo>
                      <a:pt x="190" y="176"/>
                    </a:lnTo>
                    <a:lnTo>
                      <a:pt x="195" y="159"/>
                    </a:lnTo>
                    <a:lnTo>
                      <a:pt x="197" y="140"/>
                    </a:lnTo>
                    <a:lnTo>
                      <a:pt x="196" y="131"/>
                    </a:lnTo>
                    <a:lnTo>
                      <a:pt x="191" y="125"/>
                    </a:lnTo>
                    <a:lnTo>
                      <a:pt x="183" y="122"/>
                    </a:lnTo>
                    <a:lnTo>
                      <a:pt x="173" y="121"/>
                    </a:lnTo>
                    <a:lnTo>
                      <a:pt x="173" y="112"/>
                    </a:lnTo>
                    <a:lnTo>
                      <a:pt x="256" y="112"/>
                    </a:lnTo>
                    <a:lnTo>
                      <a:pt x="256" y="121"/>
                    </a:lnTo>
                    <a:lnTo>
                      <a:pt x="244" y="123"/>
                    </a:lnTo>
                    <a:lnTo>
                      <a:pt x="234" y="129"/>
                    </a:lnTo>
                    <a:lnTo>
                      <a:pt x="225" y="136"/>
                    </a:lnTo>
                    <a:lnTo>
                      <a:pt x="218" y="146"/>
                    </a:lnTo>
                    <a:lnTo>
                      <a:pt x="212" y="157"/>
                    </a:lnTo>
                    <a:lnTo>
                      <a:pt x="208" y="167"/>
                    </a:lnTo>
                    <a:lnTo>
                      <a:pt x="203" y="179"/>
                    </a:lnTo>
                    <a:lnTo>
                      <a:pt x="197" y="192"/>
                    </a:lnTo>
                    <a:lnTo>
                      <a:pt x="191" y="204"/>
                    </a:lnTo>
                    <a:lnTo>
                      <a:pt x="185" y="214"/>
                    </a:lnTo>
                    <a:lnTo>
                      <a:pt x="146" y="24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1800"/>
              </a:p>
            </p:txBody>
          </p:sp>
        </p:grpSp>
      </p:grpSp>
      <p:sp>
        <p:nvSpPr>
          <p:cNvPr id="2" name="Fußzeilenplatzhalter 1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grpSp>
        <p:nvGrpSpPr>
          <p:cNvPr id="137" name="Gruppieren 136"/>
          <p:cNvGrpSpPr/>
          <p:nvPr userDrawn="1"/>
        </p:nvGrpSpPr>
        <p:grpSpPr>
          <a:xfrm>
            <a:off x="-127100" y="-97740"/>
            <a:ext cx="12457920" cy="7072240"/>
            <a:chOff x="-95325" y="-97740"/>
            <a:chExt cx="9343440" cy="7072240"/>
          </a:xfrm>
        </p:grpSpPr>
        <p:grpSp>
          <p:nvGrpSpPr>
            <p:cNvPr id="138" name="Gruppieren 137"/>
            <p:cNvGrpSpPr/>
            <p:nvPr userDrawn="1"/>
          </p:nvGrpSpPr>
          <p:grpSpPr>
            <a:xfrm>
              <a:off x="-95325" y="1255616"/>
              <a:ext cx="72000" cy="4967994"/>
              <a:chOff x="-95325" y="1255616"/>
              <a:chExt cx="72000" cy="4967994"/>
            </a:xfrm>
          </p:grpSpPr>
          <p:cxnSp>
            <p:nvCxnSpPr>
              <p:cNvPr id="168" name="Gerade Verbindung 167"/>
              <p:cNvCxnSpPr/>
              <p:nvPr userDrawn="1"/>
            </p:nvCxnSpPr>
            <p:spPr bwMode="gray">
              <a:xfrm>
                <a:off x="-95325" y="125561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Gerade Verbindung 168"/>
              <p:cNvCxnSpPr/>
              <p:nvPr userDrawn="1"/>
            </p:nvCxnSpPr>
            <p:spPr bwMode="gray">
              <a:xfrm>
                <a:off x="-95325" y="277330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Gerade Verbindung 169"/>
              <p:cNvCxnSpPr/>
              <p:nvPr userDrawn="1"/>
            </p:nvCxnSpPr>
            <p:spPr bwMode="gray">
              <a:xfrm>
                <a:off x="-95325" y="298666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Gerade Verbindung 170"/>
              <p:cNvCxnSpPr/>
              <p:nvPr userDrawn="1"/>
            </p:nvCxnSpPr>
            <p:spPr bwMode="gray">
              <a:xfrm>
                <a:off x="-95325" y="449998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Gerade Verbindung 171"/>
              <p:cNvCxnSpPr/>
              <p:nvPr userDrawn="1"/>
            </p:nvCxnSpPr>
            <p:spPr bwMode="gray">
              <a:xfrm>
                <a:off x="-95325" y="471334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Gerade Verbindung 172"/>
              <p:cNvCxnSpPr/>
              <p:nvPr userDrawn="1"/>
            </p:nvCxnSpPr>
            <p:spPr bwMode="gray">
              <a:xfrm>
                <a:off x="-95325" y="622361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9" name="Gruppieren 138"/>
            <p:cNvGrpSpPr/>
            <p:nvPr userDrawn="1"/>
          </p:nvGrpSpPr>
          <p:grpSpPr bwMode="gray">
            <a:xfrm>
              <a:off x="467360" y="-97740"/>
              <a:ext cx="8207484" cy="72000"/>
              <a:chOff x="467360" y="-97740"/>
              <a:chExt cx="8207484" cy="72000"/>
            </a:xfrm>
          </p:grpSpPr>
          <p:grpSp>
            <p:nvGrpSpPr>
              <p:cNvPr id="158" name="Gruppieren 157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66" name="Gerade Verbindung 165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7" name="Gerade Verbindung 166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59" name="Gerade Verbindung 158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Gerade Verbindung 159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Gerade Verbindung 160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Gerade Verbindung 161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63" name="Gruppieren 162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64" name="Gerade Verbindung 163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5" name="Gerade Verbindung 164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40" name="Gruppieren 139"/>
            <p:cNvGrpSpPr/>
            <p:nvPr userDrawn="1"/>
          </p:nvGrpSpPr>
          <p:grpSpPr bwMode="gray">
            <a:xfrm>
              <a:off x="467360" y="6902500"/>
              <a:ext cx="8207484" cy="72000"/>
              <a:chOff x="467360" y="-97740"/>
              <a:chExt cx="8207484" cy="72000"/>
            </a:xfrm>
          </p:grpSpPr>
          <p:grpSp>
            <p:nvGrpSpPr>
              <p:cNvPr id="148" name="Gruppieren 147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56" name="Gerade Verbindung 155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7" name="Gerade Verbindung 156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49" name="Gerade Verbindung 148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Gerade Verbindung 149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Gerade Verbindung 150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Gerade Verbindung 151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53" name="Gruppieren 152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154" name="Gerade Verbindung 153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5" name="Gerade Verbindung 154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41" name="Gruppieren 140"/>
            <p:cNvGrpSpPr/>
            <p:nvPr userDrawn="1"/>
          </p:nvGrpSpPr>
          <p:grpSpPr>
            <a:xfrm>
              <a:off x="9176115" y="1255616"/>
              <a:ext cx="72000" cy="4967994"/>
              <a:chOff x="-95325" y="1255616"/>
              <a:chExt cx="72000" cy="4967994"/>
            </a:xfrm>
          </p:grpSpPr>
          <p:cxnSp>
            <p:nvCxnSpPr>
              <p:cNvPr id="142" name="Gerade Verbindung 141"/>
              <p:cNvCxnSpPr/>
              <p:nvPr userDrawn="1"/>
            </p:nvCxnSpPr>
            <p:spPr bwMode="gray">
              <a:xfrm>
                <a:off x="-95325" y="125561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Gerade Verbindung 142"/>
              <p:cNvCxnSpPr/>
              <p:nvPr userDrawn="1"/>
            </p:nvCxnSpPr>
            <p:spPr bwMode="gray">
              <a:xfrm>
                <a:off x="-95325" y="277330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Gerade Verbindung 143"/>
              <p:cNvCxnSpPr/>
              <p:nvPr userDrawn="1"/>
            </p:nvCxnSpPr>
            <p:spPr bwMode="gray">
              <a:xfrm>
                <a:off x="-95325" y="298666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Gerade Verbindung 144"/>
              <p:cNvCxnSpPr/>
              <p:nvPr userDrawn="1"/>
            </p:nvCxnSpPr>
            <p:spPr bwMode="gray">
              <a:xfrm>
                <a:off x="-95325" y="449998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Gerade Verbindung 145"/>
              <p:cNvCxnSpPr/>
              <p:nvPr userDrawn="1"/>
            </p:nvCxnSpPr>
            <p:spPr bwMode="gray">
              <a:xfrm>
                <a:off x="-95325" y="471334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Gerade Verbindung 146"/>
              <p:cNvCxnSpPr/>
              <p:nvPr userDrawn="1"/>
            </p:nvCxnSpPr>
            <p:spPr bwMode="gray">
              <a:xfrm>
                <a:off x="-95325" y="622361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027925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/>
        <p:txBody>
          <a:bodyPr/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5" name="Kapitelüberschrift"/>
          <p:cNvSpPr>
            <a:spLocks noGrp="1"/>
          </p:cNvSpPr>
          <p:nvPr>
            <p:ph type="body" sz="quarter" idx="1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11" name="Titel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2854499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20" y="1268413"/>
            <a:ext cx="5327649" cy="496887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Textplatzhalter 9"/>
          <p:cNvSpPr>
            <a:spLocks noGrp="1"/>
          </p:cNvSpPr>
          <p:nvPr>
            <p:ph type="body" sz="quarter" idx="14"/>
          </p:nvPr>
        </p:nvSpPr>
        <p:spPr bwMode="gray">
          <a:xfrm>
            <a:off x="6239937" y="1268413"/>
            <a:ext cx="5327649" cy="496887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14" name="Kapitelüberschrift"/>
          <p:cNvSpPr>
            <a:spLocks noGrp="1"/>
          </p:cNvSpPr>
          <p:nvPr>
            <p:ph type="body" sz="quarter" idx="1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  <p:sp>
        <p:nvSpPr>
          <p:cNvPr id="15" name="Titel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376955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268413"/>
            <a:ext cx="3454400" cy="496887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8" name="Textplatzhalter 9"/>
          <p:cNvSpPr>
            <a:spLocks noGrp="1"/>
          </p:cNvSpPr>
          <p:nvPr>
            <p:ph type="body" sz="quarter" idx="14"/>
          </p:nvPr>
        </p:nvSpPr>
        <p:spPr bwMode="gray">
          <a:xfrm>
            <a:off x="4368801" y="1268413"/>
            <a:ext cx="3454400" cy="496887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9" name="Textplatzhalter 9"/>
          <p:cNvSpPr>
            <a:spLocks noGrp="1"/>
          </p:cNvSpPr>
          <p:nvPr>
            <p:ph type="body" sz="quarter" idx="15"/>
          </p:nvPr>
        </p:nvSpPr>
        <p:spPr bwMode="gray">
          <a:xfrm>
            <a:off x="8113184" y="1268413"/>
            <a:ext cx="3454400" cy="496887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14" name="Kapitelüberschrift"/>
          <p:cNvSpPr>
            <a:spLocks noGrp="1"/>
          </p:cNvSpPr>
          <p:nvPr>
            <p:ph type="body" sz="quarter" idx="1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309079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Texte + Käst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697329"/>
            <a:ext cx="3454400" cy="4532144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3" name="Textplatzhalter 9"/>
          <p:cNvSpPr>
            <a:spLocks noGrp="1"/>
          </p:cNvSpPr>
          <p:nvPr>
            <p:ph type="body" sz="quarter" idx="16" hasCustomPrompt="1"/>
          </p:nvPr>
        </p:nvSpPr>
        <p:spPr bwMode="gray">
          <a:xfrm>
            <a:off x="624419" y="1264809"/>
            <a:ext cx="3454400" cy="324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  <p:sp>
        <p:nvSpPr>
          <p:cNvPr id="16" name="Textplatzhalter 9"/>
          <p:cNvSpPr>
            <a:spLocks noGrp="1"/>
          </p:cNvSpPr>
          <p:nvPr>
            <p:ph type="body" sz="quarter" idx="17"/>
          </p:nvPr>
        </p:nvSpPr>
        <p:spPr bwMode="gray">
          <a:xfrm>
            <a:off x="4369793" y="1697329"/>
            <a:ext cx="3454400" cy="4532144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7" name="Textplatzhalter 9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4369793" y="1264809"/>
            <a:ext cx="3454400" cy="324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  <p:sp>
        <p:nvSpPr>
          <p:cNvPr id="18" name="Textplatzhalter 9"/>
          <p:cNvSpPr>
            <a:spLocks noGrp="1"/>
          </p:cNvSpPr>
          <p:nvPr>
            <p:ph type="body" sz="quarter" idx="19"/>
          </p:nvPr>
        </p:nvSpPr>
        <p:spPr bwMode="gray">
          <a:xfrm>
            <a:off x="8113184" y="1697329"/>
            <a:ext cx="3454400" cy="4532144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Textplatzhalter 9"/>
          <p:cNvSpPr>
            <a:spLocks noGrp="1"/>
          </p:cNvSpPr>
          <p:nvPr>
            <p:ph type="body" sz="quarter" idx="20" hasCustomPrompt="1"/>
          </p:nvPr>
        </p:nvSpPr>
        <p:spPr bwMode="gray">
          <a:xfrm>
            <a:off x="8113184" y="1264809"/>
            <a:ext cx="3454400" cy="324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5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20" name="Kapitelüberschrift"/>
          <p:cNvSpPr>
            <a:spLocks noGrp="1"/>
          </p:cNvSpPr>
          <p:nvPr>
            <p:ph type="body" sz="quarter" idx="2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3352886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Texte + Kästen mehrfarb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697329"/>
            <a:ext cx="3454400" cy="4532144"/>
          </a:xfrm>
        </p:spPr>
        <p:txBody>
          <a:bodyPr/>
          <a:lstStyle>
            <a:lvl2pPr>
              <a:defRPr>
                <a:solidFill>
                  <a:schemeClr val="bg2"/>
                </a:solidFill>
              </a:defRPr>
            </a:lvl2pPr>
            <a:lvl3pPr>
              <a:buClr>
                <a:schemeClr val="accent1"/>
              </a:buClr>
              <a:defRPr/>
            </a:lvl3pPr>
            <a:lvl4pPr>
              <a:buClr>
                <a:schemeClr val="bg2"/>
              </a:buClr>
              <a:defRPr/>
            </a:lvl4pPr>
            <a:lvl5pPr>
              <a:buClr>
                <a:schemeClr val="bg2"/>
              </a:buClr>
              <a:defRPr/>
            </a:lvl5pPr>
            <a:lvl6pPr>
              <a:buClr>
                <a:schemeClr val="bg2"/>
              </a:buClr>
              <a:defRPr/>
            </a:lvl6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6" name="Textplatzhalter 9"/>
          <p:cNvSpPr>
            <a:spLocks noGrp="1"/>
          </p:cNvSpPr>
          <p:nvPr>
            <p:ph type="body" sz="quarter" idx="17"/>
          </p:nvPr>
        </p:nvSpPr>
        <p:spPr bwMode="gray">
          <a:xfrm>
            <a:off x="4369793" y="1697329"/>
            <a:ext cx="3454400" cy="4532144"/>
          </a:xfrm>
        </p:spPr>
        <p:txBody>
          <a:bodyPr/>
          <a:lstStyle>
            <a:lvl2pPr>
              <a:defRPr>
                <a:solidFill>
                  <a:schemeClr val="accent2"/>
                </a:solidFill>
              </a:defRPr>
            </a:lvl2pPr>
            <a:lvl5pPr>
              <a:defRPr/>
            </a:lvl5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8" name="Textplatzhalter 9"/>
          <p:cNvSpPr>
            <a:spLocks noGrp="1"/>
          </p:cNvSpPr>
          <p:nvPr>
            <p:ph type="body" sz="quarter" idx="19"/>
          </p:nvPr>
        </p:nvSpPr>
        <p:spPr bwMode="gray">
          <a:xfrm>
            <a:off x="8113184" y="1697329"/>
            <a:ext cx="3454400" cy="4532144"/>
          </a:xfrm>
        </p:spPr>
        <p:txBody>
          <a:bodyPr/>
          <a:lstStyle>
            <a:lvl2pPr>
              <a:defRPr>
                <a:solidFill>
                  <a:schemeClr val="tx1"/>
                </a:solidFill>
              </a:defRPr>
            </a:lvl2pPr>
            <a:lvl3pPr>
              <a:buClr>
                <a:schemeClr val="tx1"/>
              </a:buClr>
              <a:defRPr/>
            </a:lvl3pPr>
            <a:lvl4pPr>
              <a:buClr>
                <a:schemeClr val="tx1"/>
              </a:buClr>
              <a:defRPr/>
            </a:lvl4pPr>
            <a:lvl5pPr>
              <a:buClr>
                <a:schemeClr val="tx1"/>
              </a:buClr>
              <a:defRPr/>
            </a:lvl5pPr>
            <a:lvl6pPr>
              <a:buClr>
                <a:schemeClr val="tx1"/>
              </a:buClr>
              <a:defRPr/>
            </a:lvl6pPr>
          </a:lstStyle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5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20" name="Kapitelüberschrift"/>
          <p:cNvSpPr>
            <a:spLocks noGrp="1"/>
          </p:cNvSpPr>
          <p:nvPr>
            <p:ph type="body" sz="quarter" idx="2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21" name="Textplatzhalter 9"/>
          <p:cNvSpPr>
            <a:spLocks noGrp="1"/>
          </p:cNvSpPr>
          <p:nvPr>
            <p:ph type="body" sz="quarter" idx="16" hasCustomPrompt="1"/>
          </p:nvPr>
        </p:nvSpPr>
        <p:spPr bwMode="gray">
          <a:xfrm>
            <a:off x="624419" y="1264809"/>
            <a:ext cx="3454400" cy="324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  <p:sp>
        <p:nvSpPr>
          <p:cNvPr id="22" name="Textplatzhalter 9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4369793" y="1264809"/>
            <a:ext cx="3454400" cy="324000"/>
          </a:xfrm>
          <a:solidFill>
            <a:schemeClr val="accent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  <p:sp>
        <p:nvSpPr>
          <p:cNvPr id="23" name="Textplatzhalter 9"/>
          <p:cNvSpPr>
            <a:spLocks noGrp="1"/>
          </p:cNvSpPr>
          <p:nvPr>
            <p:ph type="body" sz="quarter" idx="20" hasCustomPrompt="1"/>
          </p:nvPr>
        </p:nvSpPr>
        <p:spPr bwMode="gray">
          <a:xfrm>
            <a:off x="8113184" y="1264809"/>
            <a:ext cx="3454400" cy="324000"/>
          </a:xfrm>
          <a:solidFill>
            <a:schemeClr val="accent3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tx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tx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tx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tx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tx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tx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</p:spTree>
    <p:extLst>
      <p:ext uri="{BB962C8B-B14F-4D97-AF65-F5344CB8AC3E}">
        <p14:creationId xmlns:p14="http://schemas.microsoft.com/office/powerpoint/2010/main" val="3851478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Bild 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268413"/>
            <a:ext cx="7199775" cy="496887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8113184" y="1268413"/>
            <a:ext cx="3454400" cy="4968875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13" name="Kapitelüberschrift"/>
          <p:cNvSpPr>
            <a:spLocks noGrp="1"/>
          </p:cNvSpPr>
          <p:nvPr>
            <p:ph type="body" sz="quarter" idx="1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3258626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Bild 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20" y="1268413"/>
            <a:ext cx="5327649" cy="496887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39933" y="1268414"/>
            <a:ext cx="5327651" cy="4968876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13" name="Kapitelüberschrift"/>
          <p:cNvSpPr>
            <a:spLocks noGrp="1"/>
          </p:cNvSpPr>
          <p:nvPr>
            <p:ph type="body" sz="quarter" idx="1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145751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+ Bild 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268413"/>
            <a:ext cx="3454400" cy="4968875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4368800" y="1268414"/>
            <a:ext cx="7198784" cy="4968876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13" name="Kapitelüberschrift"/>
          <p:cNvSpPr>
            <a:spLocks noGrp="1"/>
          </p:cNvSpPr>
          <p:nvPr>
            <p:ph type="body" sz="quarter" idx="1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767490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voll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0" y="1268413"/>
            <a:ext cx="12192000" cy="4968875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12" name="Kapitelüberschrift"/>
          <p:cNvSpPr>
            <a:spLocks noGrp="1"/>
          </p:cNvSpPr>
          <p:nvPr>
            <p:ph type="body" sz="quarter" idx="1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518911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d vollflächig gro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0" y="2"/>
            <a:ext cx="12192000" cy="6857999"/>
          </a:xfrm>
          <a:custGeom>
            <a:avLst/>
            <a:gdLst/>
            <a:ahLst/>
            <a:cxnLst/>
            <a:rect l="l" t="t" r="r" b="b"/>
            <a:pathLst>
              <a:path w="9144000" h="6857999">
                <a:moveTo>
                  <a:pt x="0" y="0"/>
                </a:moveTo>
                <a:lnTo>
                  <a:pt x="7378700" y="0"/>
                </a:lnTo>
                <a:lnTo>
                  <a:pt x="7378700" y="722332"/>
                </a:lnTo>
                <a:lnTo>
                  <a:pt x="8674844" y="722332"/>
                </a:lnTo>
                <a:lnTo>
                  <a:pt x="8674844" y="0"/>
                </a:lnTo>
                <a:lnTo>
                  <a:pt x="9144000" y="0"/>
                </a:lnTo>
                <a:lnTo>
                  <a:pt x="9144000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5"/>
          </a:solidFill>
        </p:spPr>
        <p:txBody>
          <a:bodyPr anchor="ctr"/>
          <a:lstStyle>
            <a:lvl1pPr marL="0" marR="0" indent="0" algn="ctr" defTabSz="914377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5562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Bi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267185"/>
            <a:ext cx="3454400" cy="238152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15" name="Bildplatzhalter 6"/>
          <p:cNvSpPr>
            <a:spLocks noGrp="1"/>
          </p:cNvSpPr>
          <p:nvPr>
            <p:ph type="pic" sz="quarter" idx="21" hasCustomPrompt="1"/>
          </p:nvPr>
        </p:nvSpPr>
        <p:spPr bwMode="gray">
          <a:xfrm>
            <a:off x="4369793" y="1267185"/>
            <a:ext cx="3454400" cy="238152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8113184" y="1267185"/>
            <a:ext cx="3454400" cy="238152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22" name="Kapitelüberschrift"/>
          <p:cNvSpPr>
            <a:spLocks noGrp="1"/>
          </p:cNvSpPr>
          <p:nvPr>
            <p:ph type="body" sz="quarter" idx="1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  <p:sp>
        <p:nvSpPr>
          <p:cNvPr id="9" name="Titel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25" name="Bildplatzhalter 6"/>
          <p:cNvSpPr>
            <a:spLocks noGrp="1"/>
          </p:cNvSpPr>
          <p:nvPr>
            <p:ph type="pic" sz="quarter" idx="28" hasCustomPrompt="1"/>
          </p:nvPr>
        </p:nvSpPr>
        <p:spPr bwMode="gray">
          <a:xfrm>
            <a:off x="624419" y="3855762"/>
            <a:ext cx="3454400" cy="238152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26" name="Bildplatzhalter 6"/>
          <p:cNvSpPr>
            <a:spLocks noGrp="1"/>
          </p:cNvSpPr>
          <p:nvPr>
            <p:ph type="pic" sz="quarter" idx="29" hasCustomPrompt="1"/>
          </p:nvPr>
        </p:nvSpPr>
        <p:spPr bwMode="gray">
          <a:xfrm>
            <a:off x="4369793" y="3855762"/>
            <a:ext cx="3454400" cy="238152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27" name="Bildplatzhalter 6"/>
          <p:cNvSpPr>
            <a:spLocks noGrp="1"/>
          </p:cNvSpPr>
          <p:nvPr>
            <p:ph type="pic" sz="quarter" idx="30" hasCustomPrompt="1"/>
          </p:nvPr>
        </p:nvSpPr>
        <p:spPr bwMode="gray">
          <a:xfrm>
            <a:off x="8113184" y="3855762"/>
            <a:ext cx="3454400" cy="238152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</p:spTree>
    <p:extLst>
      <p:ext uri="{BB962C8B-B14F-4D97-AF65-F5344CB8AC3E}">
        <p14:creationId xmlns:p14="http://schemas.microsoft.com/office/powerpoint/2010/main" val="1550562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ilder 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268413"/>
            <a:ext cx="3454400" cy="4968875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15" name="Bildplatzhalter 6"/>
          <p:cNvSpPr>
            <a:spLocks noGrp="1"/>
          </p:cNvSpPr>
          <p:nvPr>
            <p:ph type="pic" sz="quarter" idx="21" hasCustomPrompt="1"/>
          </p:nvPr>
        </p:nvSpPr>
        <p:spPr bwMode="gray">
          <a:xfrm>
            <a:off x="4369793" y="1268413"/>
            <a:ext cx="3454400" cy="4968875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8113184" y="1268413"/>
            <a:ext cx="3454400" cy="4968875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4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14" name="Kapitelüberschrift"/>
          <p:cNvSpPr>
            <a:spLocks noGrp="1"/>
          </p:cNvSpPr>
          <p:nvPr>
            <p:ph type="body" sz="quarter" idx="1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1603228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ilder M +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5150984"/>
            <a:ext cx="3454400" cy="1086304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13" name="Textplatzhalter 9"/>
          <p:cNvSpPr>
            <a:spLocks noGrp="1"/>
          </p:cNvSpPr>
          <p:nvPr>
            <p:ph type="body" sz="quarter" idx="16" hasCustomPrompt="1"/>
          </p:nvPr>
        </p:nvSpPr>
        <p:spPr bwMode="gray">
          <a:xfrm>
            <a:off x="624419" y="4718464"/>
            <a:ext cx="3454400" cy="324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  <p:sp>
        <p:nvSpPr>
          <p:cNvPr id="16" name="Textplatzhalter 9"/>
          <p:cNvSpPr>
            <a:spLocks noGrp="1"/>
          </p:cNvSpPr>
          <p:nvPr>
            <p:ph type="body" sz="quarter" idx="17"/>
          </p:nvPr>
        </p:nvSpPr>
        <p:spPr bwMode="gray">
          <a:xfrm>
            <a:off x="4369793" y="5150984"/>
            <a:ext cx="3454400" cy="1086304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17" name="Textplatzhalter 9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4369793" y="4718464"/>
            <a:ext cx="3454400" cy="324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  <p:sp>
        <p:nvSpPr>
          <p:cNvPr id="18" name="Textplatzhalter 9"/>
          <p:cNvSpPr>
            <a:spLocks noGrp="1"/>
          </p:cNvSpPr>
          <p:nvPr>
            <p:ph type="body" sz="quarter" idx="19"/>
          </p:nvPr>
        </p:nvSpPr>
        <p:spPr bwMode="gray">
          <a:xfrm>
            <a:off x="8113184" y="5150984"/>
            <a:ext cx="3454400" cy="1086304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</p:txBody>
      </p:sp>
      <p:sp>
        <p:nvSpPr>
          <p:cNvPr id="19" name="Textplatzhalter 9"/>
          <p:cNvSpPr>
            <a:spLocks noGrp="1"/>
          </p:cNvSpPr>
          <p:nvPr>
            <p:ph type="body" sz="quarter" idx="20" hasCustomPrompt="1"/>
          </p:nvPr>
        </p:nvSpPr>
        <p:spPr bwMode="gray">
          <a:xfrm>
            <a:off x="8113184" y="4718464"/>
            <a:ext cx="3454400" cy="324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268413"/>
            <a:ext cx="3454400" cy="3450051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15" name="Bildplatzhalter 6"/>
          <p:cNvSpPr>
            <a:spLocks noGrp="1"/>
          </p:cNvSpPr>
          <p:nvPr>
            <p:ph type="pic" sz="quarter" idx="21" hasCustomPrompt="1"/>
          </p:nvPr>
        </p:nvSpPr>
        <p:spPr bwMode="gray">
          <a:xfrm>
            <a:off x="4369793" y="1268413"/>
            <a:ext cx="3454400" cy="3450051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8113184" y="1268413"/>
            <a:ext cx="3454400" cy="3450051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7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8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22" name="Kapitelüberschrift"/>
          <p:cNvSpPr>
            <a:spLocks noGrp="1"/>
          </p:cNvSpPr>
          <p:nvPr>
            <p:ph type="body" sz="quarter" idx="29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210212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ilder S +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3425901"/>
            <a:ext cx="3454400" cy="2811388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3" name="Textplatzhalter 9"/>
          <p:cNvSpPr>
            <a:spLocks noGrp="1"/>
          </p:cNvSpPr>
          <p:nvPr>
            <p:ph type="body" sz="quarter" idx="16" hasCustomPrompt="1"/>
          </p:nvPr>
        </p:nvSpPr>
        <p:spPr bwMode="gray">
          <a:xfrm>
            <a:off x="624419" y="2993380"/>
            <a:ext cx="3454400" cy="324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  <p:sp>
        <p:nvSpPr>
          <p:cNvPr id="16" name="Textplatzhalter 9"/>
          <p:cNvSpPr>
            <a:spLocks noGrp="1"/>
          </p:cNvSpPr>
          <p:nvPr>
            <p:ph type="body" sz="quarter" idx="17"/>
          </p:nvPr>
        </p:nvSpPr>
        <p:spPr bwMode="gray">
          <a:xfrm>
            <a:off x="4369793" y="3425901"/>
            <a:ext cx="3454400" cy="2811388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7" name="Textplatzhalter 9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4369793" y="2993380"/>
            <a:ext cx="3454400" cy="324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  <p:sp>
        <p:nvSpPr>
          <p:cNvPr id="18" name="Textplatzhalter 9"/>
          <p:cNvSpPr>
            <a:spLocks noGrp="1"/>
          </p:cNvSpPr>
          <p:nvPr>
            <p:ph type="body" sz="quarter" idx="19"/>
          </p:nvPr>
        </p:nvSpPr>
        <p:spPr bwMode="gray">
          <a:xfrm>
            <a:off x="8113184" y="3425901"/>
            <a:ext cx="3454400" cy="2811388"/>
          </a:xfrm>
        </p:spPr>
        <p:txBody>
          <a:bodyPr/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sp>
        <p:nvSpPr>
          <p:cNvPr id="19" name="Textplatzhalter 9"/>
          <p:cNvSpPr>
            <a:spLocks noGrp="1"/>
          </p:cNvSpPr>
          <p:nvPr>
            <p:ph type="body" sz="quarter" idx="20" hasCustomPrompt="1"/>
          </p:nvPr>
        </p:nvSpPr>
        <p:spPr bwMode="gray">
          <a:xfrm>
            <a:off x="8113184" y="2993380"/>
            <a:ext cx="3454400" cy="324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1600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 dirty="0"/>
              <a:t>Text hier eintragen</a:t>
            </a:r>
          </a:p>
        </p:txBody>
      </p:sp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268413"/>
            <a:ext cx="3454400" cy="172878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15" name="Bildplatzhalter 6"/>
          <p:cNvSpPr>
            <a:spLocks noGrp="1"/>
          </p:cNvSpPr>
          <p:nvPr>
            <p:ph type="pic" sz="quarter" idx="21" hasCustomPrompt="1"/>
          </p:nvPr>
        </p:nvSpPr>
        <p:spPr bwMode="gray">
          <a:xfrm>
            <a:off x="4369793" y="1268413"/>
            <a:ext cx="3454400" cy="172878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8113184" y="1268413"/>
            <a:ext cx="3454400" cy="1728787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7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8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6" name="Titel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  <p:sp>
        <p:nvSpPr>
          <p:cNvPr id="22" name="Kapitelüberschrift"/>
          <p:cNvSpPr>
            <a:spLocks noGrp="1"/>
          </p:cNvSpPr>
          <p:nvPr>
            <p:ph type="body" sz="quarter" idx="29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232939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ußzeilenplatzhalter 1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10" name="Kapitelüberschrift"/>
          <p:cNvSpPr>
            <a:spLocks noGrp="1"/>
          </p:cNvSpPr>
          <p:nvPr>
            <p:ph type="body" sz="quarter" idx="17" hasCustomPrompt="1"/>
          </p:nvPr>
        </p:nvSpPr>
        <p:spPr bwMode="gray">
          <a:xfrm>
            <a:off x="624418" y="128848"/>
            <a:ext cx="1960287" cy="216000"/>
          </a:xfrm>
          <a:solidFill>
            <a:schemeClr val="bg2"/>
          </a:solidFill>
        </p:spPr>
        <p:txBody>
          <a:bodyPr wrap="none" lIns="36000" tIns="36000" rIns="36000" bIns="36000" anchor="ctr"/>
          <a:lstStyle>
            <a:lvl1pPr algn="l">
              <a:defRPr sz="14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de-DE" dirty="0"/>
              <a:t>Kapitelüberschrift</a:t>
            </a:r>
          </a:p>
        </p:txBody>
      </p:sp>
      <p:sp>
        <p:nvSpPr>
          <p:cNvPr id="8" name="Titel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</a:p>
        </p:txBody>
      </p:sp>
    </p:spTree>
    <p:extLst>
      <p:ext uri="{BB962C8B-B14F-4D97-AF65-F5344CB8AC3E}">
        <p14:creationId xmlns:p14="http://schemas.microsoft.com/office/powerpoint/2010/main" val="2146355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Footer Placeholder 3">
            <a:extLst>
              <a:ext uri="{FF2B5EF4-FFF2-40B4-BE49-F238E27FC236}">
                <a16:creationId xmlns:a16="http://schemas.microsoft.com/office/drawing/2014/main" id="{E5CC1CD1-D4CE-44A0-A079-62DB08ABCF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39846" y="5444184"/>
            <a:ext cx="1440116" cy="288417"/>
          </a:xfrm>
          <a:prstGeom prst="rect">
            <a:avLst/>
          </a:prstGeom>
        </p:spPr>
        <p:txBody>
          <a:bodyPr vert="horz" wrap="none" lIns="0" tIns="0" rIns="0" bIns="0" rtlCol="0" anchor="t"/>
          <a:lstStyle>
            <a:lvl1pPr algn="l">
              <a:lnSpc>
                <a:spcPct val="80000"/>
              </a:lnSpc>
              <a:defRPr sz="667">
                <a:solidFill>
                  <a:schemeClr val="tx1"/>
                </a:solidFill>
                <a:latin typeface="Univers LT Std 45 Light" panose="020B0403020202020204" pitchFamily="34" charset="0"/>
              </a:defRPr>
            </a:lvl1pPr>
          </a:lstStyle>
          <a:p>
            <a:r>
              <a:rPr lang="en-GB"/>
              <a:t>Company Presentation</a:t>
            </a:r>
            <a:endParaRPr lang="en-GB" dirty="0"/>
          </a:p>
        </p:txBody>
      </p:sp>
      <p:sp>
        <p:nvSpPr>
          <p:cNvPr id="73" name="Slide Number Placeholder 6">
            <a:extLst>
              <a:ext uri="{FF2B5EF4-FFF2-40B4-BE49-F238E27FC236}">
                <a16:creationId xmlns:a16="http://schemas.microsoft.com/office/drawing/2014/main" id="{447D1FB9-9222-49C4-95EE-72E52ACE11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205711" y="6439289"/>
            <a:ext cx="549000" cy="288419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ctr">
              <a:lnSpc>
                <a:spcPct val="80000"/>
              </a:lnSpc>
              <a:defRPr sz="667" b="1">
                <a:solidFill>
                  <a:schemeClr val="tx1"/>
                </a:solidFill>
                <a:latin typeface="Univers LT Std 45 Light" panose="020B0403020202020204" pitchFamily="34" charset="0"/>
              </a:defRPr>
            </a:lvl1pPr>
          </a:lstStyle>
          <a:p>
            <a:fld id="{F9224907-7948-4015-B4D0-6AD851EACC41}" type="slidenum">
              <a:rPr lang="en-GB" smtClean="0"/>
              <a:pPr/>
              <a:t>‹#›</a:t>
            </a:fld>
            <a:endParaRPr lang="en-GB" dirty="0"/>
          </a:p>
        </p:txBody>
      </p:sp>
      <p:grpSp>
        <p:nvGrpSpPr>
          <p:cNvPr id="2" name="Gruppieren 80">
            <a:extLst>
              <a:ext uri="{FF2B5EF4-FFF2-40B4-BE49-F238E27FC236}">
                <a16:creationId xmlns:a16="http://schemas.microsoft.com/office/drawing/2014/main" id="{F2D185B5-7547-4C3D-A1E7-4C30EBBDD19A}"/>
              </a:ext>
            </a:extLst>
          </p:cNvPr>
          <p:cNvGrpSpPr>
            <a:grpSpLocks/>
          </p:cNvGrpSpPr>
          <p:nvPr userDrawn="1"/>
        </p:nvGrpSpPr>
        <p:grpSpPr bwMode="gray">
          <a:xfrm>
            <a:off x="10270315" y="1"/>
            <a:ext cx="1296144" cy="722332"/>
            <a:chOff x="7689230" y="-1"/>
            <a:chExt cx="985613" cy="549275"/>
          </a:xfrm>
        </p:grpSpPr>
        <p:sp>
          <p:nvSpPr>
            <p:cNvPr id="33" name="Rechteck 81">
              <a:extLst>
                <a:ext uri="{FF2B5EF4-FFF2-40B4-BE49-F238E27FC236}">
                  <a16:creationId xmlns:a16="http://schemas.microsoft.com/office/drawing/2014/main" id="{99BAD661-35BB-4CCF-8CF1-41B3E4D39C55}"/>
                </a:ext>
              </a:extLst>
            </p:cNvPr>
            <p:cNvSpPr/>
            <p:nvPr userDrawn="1"/>
          </p:nvSpPr>
          <p:spPr bwMode="gray">
            <a:xfrm>
              <a:off x="7689230" y="-1"/>
              <a:ext cx="985613" cy="549275"/>
            </a:xfrm>
            <a:prstGeom prst="rect">
              <a:avLst/>
            </a:prstGeom>
            <a:solidFill>
              <a:schemeClr val="accent1"/>
            </a:solidFill>
          </p:spPr>
          <p:txBody>
            <a:bodyPr rot="0" spcFirstLastPara="0" vertOverflow="overflow" horzOverflow="overflow" vert="horz" wrap="square" lIns="72000" tIns="36000" rIns="72000" bIns="3600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indent="0" algn="ctr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  <a:buFont typeface="Arial" panose="020B0604020202020204" pitchFamily="34" charset="0"/>
                <a:buNone/>
              </a:pPr>
              <a:endParaRPr lang="de-DE" sz="1600" i="1" dirty="0" err="1">
                <a:solidFill>
                  <a:schemeClr val="bg1"/>
                </a:solidFill>
              </a:endParaRPr>
            </a:p>
          </p:txBody>
        </p:sp>
        <p:grpSp>
          <p:nvGrpSpPr>
            <p:cNvPr id="34" name="Gruppieren 83">
              <a:extLst>
                <a:ext uri="{FF2B5EF4-FFF2-40B4-BE49-F238E27FC236}">
                  <a16:creationId xmlns:a16="http://schemas.microsoft.com/office/drawing/2014/main" id="{6C9F4E02-496A-4036-A75F-59E9D48CBA82}"/>
                </a:ext>
              </a:extLst>
            </p:cNvPr>
            <p:cNvGrpSpPr/>
            <p:nvPr userDrawn="1"/>
          </p:nvGrpSpPr>
          <p:grpSpPr bwMode="gray">
            <a:xfrm>
              <a:off x="7790156" y="76780"/>
              <a:ext cx="783761" cy="395798"/>
              <a:chOff x="9221788" y="1354138"/>
              <a:chExt cx="1116013" cy="563563"/>
            </a:xfrm>
          </p:grpSpPr>
          <p:sp>
            <p:nvSpPr>
              <p:cNvPr id="35" name="Freeform 7">
                <a:extLst>
                  <a:ext uri="{FF2B5EF4-FFF2-40B4-BE49-F238E27FC236}">
                    <a16:creationId xmlns:a16="http://schemas.microsoft.com/office/drawing/2014/main" id="{14AA06AB-E98E-4871-9949-E2BC605FB646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601200" y="1544638"/>
                <a:ext cx="357188" cy="23813"/>
              </a:xfrm>
              <a:custGeom>
                <a:avLst/>
                <a:gdLst>
                  <a:gd name="T0" fmla="*/ 4 w 1122"/>
                  <a:gd name="T1" fmla="*/ 0 h 74"/>
                  <a:gd name="T2" fmla="*/ 141 w 1122"/>
                  <a:gd name="T3" fmla="*/ 20 h 74"/>
                  <a:gd name="T4" fmla="*/ 279 w 1122"/>
                  <a:gd name="T5" fmla="*/ 35 h 74"/>
                  <a:gd name="T6" fmla="*/ 420 w 1122"/>
                  <a:gd name="T7" fmla="*/ 45 h 74"/>
                  <a:gd name="T8" fmla="*/ 561 w 1122"/>
                  <a:gd name="T9" fmla="*/ 47 h 74"/>
                  <a:gd name="T10" fmla="*/ 704 w 1122"/>
                  <a:gd name="T11" fmla="*/ 45 h 74"/>
                  <a:gd name="T12" fmla="*/ 844 w 1122"/>
                  <a:gd name="T13" fmla="*/ 35 h 74"/>
                  <a:gd name="T14" fmla="*/ 983 w 1122"/>
                  <a:gd name="T15" fmla="*/ 20 h 74"/>
                  <a:gd name="T16" fmla="*/ 1120 w 1122"/>
                  <a:gd name="T17" fmla="*/ 0 h 74"/>
                  <a:gd name="T18" fmla="*/ 1122 w 1122"/>
                  <a:gd name="T19" fmla="*/ 14 h 74"/>
                  <a:gd name="T20" fmla="*/ 1013 w 1122"/>
                  <a:gd name="T21" fmla="*/ 35 h 74"/>
                  <a:gd name="T22" fmla="*/ 902 w 1122"/>
                  <a:gd name="T23" fmla="*/ 51 h 74"/>
                  <a:gd name="T24" fmla="*/ 790 w 1122"/>
                  <a:gd name="T25" fmla="*/ 64 h 74"/>
                  <a:gd name="T26" fmla="*/ 677 w 1122"/>
                  <a:gd name="T27" fmla="*/ 71 h 74"/>
                  <a:gd name="T28" fmla="*/ 561 w 1122"/>
                  <a:gd name="T29" fmla="*/ 74 h 74"/>
                  <a:gd name="T30" fmla="*/ 447 w 1122"/>
                  <a:gd name="T31" fmla="*/ 71 h 74"/>
                  <a:gd name="T32" fmla="*/ 333 w 1122"/>
                  <a:gd name="T33" fmla="*/ 64 h 74"/>
                  <a:gd name="T34" fmla="*/ 221 w 1122"/>
                  <a:gd name="T35" fmla="*/ 51 h 74"/>
                  <a:gd name="T36" fmla="*/ 111 w 1122"/>
                  <a:gd name="T37" fmla="*/ 35 h 74"/>
                  <a:gd name="T38" fmla="*/ 0 w 1122"/>
                  <a:gd name="T39" fmla="*/ 14 h 74"/>
                  <a:gd name="T40" fmla="*/ 4 w 1122"/>
                  <a:gd name="T4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22" h="74">
                    <a:moveTo>
                      <a:pt x="4" y="0"/>
                    </a:moveTo>
                    <a:lnTo>
                      <a:pt x="141" y="20"/>
                    </a:lnTo>
                    <a:lnTo>
                      <a:pt x="279" y="35"/>
                    </a:lnTo>
                    <a:lnTo>
                      <a:pt x="420" y="45"/>
                    </a:lnTo>
                    <a:lnTo>
                      <a:pt x="561" y="47"/>
                    </a:lnTo>
                    <a:lnTo>
                      <a:pt x="704" y="45"/>
                    </a:lnTo>
                    <a:lnTo>
                      <a:pt x="844" y="35"/>
                    </a:lnTo>
                    <a:lnTo>
                      <a:pt x="983" y="20"/>
                    </a:lnTo>
                    <a:lnTo>
                      <a:pt x="1120" y="0"/>
                    </a:lnTo>
                    <a:lnTo>
                      <a:pt x="1122" y="14"/>
                    </a:lnTo>
                    <a:lnTo>
                      <a:pt x="1013" y="35"/>
                    </a:lnTo>
                    <a:lnTo>
                      <a:pt x="902" y="51"/>
                    </a:lnTo>
                    <a:lnTo>
                      <a:pt x="790" y="64"/>
                    </a:lnTo>
                    <a:lnTo>
                      <a:pt x="677" y="71"/>
                    </a:lnTo>
                    <a:lnTo>
                      <a:pt x="561" y="74"/>
                    </a:lnTo>
                    <a:lnTo>
                      <a:pt x="447" y="71"/>
                    </a:lnTo>
                    <a:lnTo>
                      <a:pt x="333" y="64"/>
                    </a:lnTo>
                    <a:lnTo>
                      <a:pt x="221" y="51"/>
                    </a:lnTo>
                    <a:lnTo>
                      <a:pt x="111" y="35"/>
                    </a:lnTo>
                    <a:lnTo>
                      <a:pt x="0" y="14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36" name="Freeform 8">
                <a:extLst>
                  <a:ext uri="{FF2B5EF4-FFF2-40B4-BE49-F238E27FC236}">
                    <a16:creationId xmlns:a16="http://schemas.microsoft.com/office/drawing/2014/main" id="{5E4C80A1-128C-4661-915B-310277A6268B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526588" y="1568451"/>
                <a:ext cx="506413" cy="30163"/>
              </a:xfrm>
              <a:custGeom>
                <a:avLst/>
                <a:gdLst>
                  <a:gd name="T0" fmla="*/ 1591 w 1591"/>
                  <a:gd name="T1" fmla="*/ 15 h 99"/>
                  <a:gd name="T2" fmla="*/ 1462 w 1591"/>
                  <a:gd name="T3" fmla="*/ 40 h 99"/>
                  <a:gd name="T4" fmla="*/ 1332 w 1591"/>
                  <a:gd name="T5" fmla="*/ 61 h 99"/>
                  <a:gd name="T6" fmla="*/ 1199 w 1591"/>
                  <a:gd name="T7" fmla="*/ 78 h 99"/>
                  <a:gd name="T8" fmla="*/ 1066 w 1591"/>
                  <a:gd name="T9" fmla="*/ 89 h 99"/>
                  <a:gd name="T10" fmla="*/ 931 w 1591"/>
                  <a:gd name="T11" fmla="*/ 97 h 99"/>
                  <a:gd name="T12" fmla="*/ 795 w 1591"/>
                  <a:gd name="T13" fmla="*/ 99 h 99"/>
                  <a:gd name="T14" fmla="*/ 660 w 1591"/>
                  <a:gd name="T15" fmla="*/ 97 h 99"/>
                  <a:gd name="T16" fmla="*/ 525 w 1591"/>
                  <a:gd name="T17" fmla="*/ 89 h 99"/>
                  <a:gd name="T18" fmla="*/ 392 w 1591"/>
                  <a:gd name="T19" fmla="*/ 78 h 99"/>
                  <a:gd name="T20" fmla="*/ 260 w 1591"/>
                  <a:gd name="T21" fmla="*/ 61 h 99"/>
                  <a:gd name="T22" fmla="*/ 130 w 1591"/>
                  <a:gd name="T23" fmla="*/ 40 h 99"/>
                  <a:gd name="T24" fmla="*/ 0 w 1591"/>
                  <a:gd name="T25" fmla="*/ 15 h 99"/>
                  <a:gd name="T26" fmla="*/ 4 w 1591"/>
                  <a:gd name="T27" fmla="*/ 0 h 99"/>
                  <a:gd name="T28" fmla="*/ 159 w 1591"/>
                  <a:gd name="T29" fmla="*/ 26 h 99"/>
                  <a:gd name="T30" fmla="*/ 315 w 1591"/>
                  <a:gd name="T31" fmla="*/ 46 h 99"/>
                  <a:gd name="T32" fmla="*/ 474 w 1591"/>
                  <a:gd name="T33" fmla="*/ 61 h 99"/>
                  <a:gd name="T34" fmla="*/ 634 w 1591"/>
                  <a:gd name="T35" fmla="*/ 70 h 99"/>
                  <a:gd name="T36" fmla="*/ 795 w 1591"/>
                  <a:gd name="T37" fmla="*/ 73 h 99"/>
                  <a:gd name="T38" fmla="*/ 957 w 1591"/>
                  <a:gd name="T39" fmla="*/ 70 h 99"/>
                  <a:gd name="T40" fmla="*/ 1117 w 1591"/>
                  <a:gd name="T41" fmla="*/ 61 h 99"/>
                  <a:gd name="T42" fmla="*/ 1276 w 1591"/>
                  <a:gd name="T43" fmla="*/ 46 h 99"/>
                  <a:gd name="T44" fmla="*/ 1433 w 1591"/>
                  <a:gd name="T45" fmla="*/ 26 h 99"/>
                  <a:gd name="T46" fmla="*/ 1587 w 1591"/>
                  <a:gd name="T47" fmla="*/ 0 h 99"/>
                  <a:gd name="T48" fmla="*/ 1591 w 1591"/>
                  <a:gd name="T49" fmla="*/ 15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91" h="99">
                    <a:moveTo>
                      <a:pt x="1591" y="15"/>
                    </a:moveTo>
                    <a:lnTo>
                      <a:pt x="1462" y="40"/>
                    </a:lnTo>
                    <a:lnTo>
                      <a:pt x="1332" y="61"/>
                    </a:lnTo>
                    <a:lnTo>
                      <a:pt x="1199" y="78"/>
                    </a:lnTo>
                    <a:lnTo>
                      <a:pt x="1066" y="89"/>
                    </a:lnTo>
                    <a:lnTo>
                      <a:pt x="931" y="97"/>
                    </a:lnTo>
                    <a:lnTo>
                      <a:pt x="795" y="99"/>
                    </a:lnTo>
                    <a:lnTo>
                      <a:pt x="660" y="97"/>
                    </a:lnTo>
                    <a:lnTo>
                      <a:pt x="525" y="89"/>
                    </a:lnTo>
                    <a:lnTo>
                      <a:pt x="392" y="78"/>
                    </a:lnTo>
                    <a:lnTo>
                      <a:pt x="260" y="61"/>
                    </a:lnTo>
                    <a:lnTo>
                      <a:pt x="130" y="40"/>
                    </a:lnTo>
                    <a:lnTo>
                      <a:pt x="0" y="15"/>
                    </a:lnTo>
                    <a:lnTo>
                      <a:pt x="4" y="0"/>
                    </a:lnTo>
                    <a:lnTo>
                      <a:pt x="159" y="26"/>
                    </a:lnTo>
                    <a:lnTo>
                      <a:pt x="315" y="46"/>
                    </a:lnTo>
                    <a:lnTo>
                      <a:pt x="474" y="61"/>
                    </a:lnTo>
                    <a:lnTo>
                      <a:pt x="634" y="70"/>
                    </a:lnTo>
                    <a:lnTo>
                      <a:pt x="795" y="73"/>
                    </a:lnTo>
                    <a:lnTo>
                      <a:pt x="957" y="70"/>
                    </a:lnTo>
                    <a:lnTo>
                      <a:pt x="1117" y="61"/>
                    </a:lnTo>
                    <a:lnTo>
                      <a:pt x="1276" y="46"/>
                    </a:lnTo>
                    <a:lnTo>
                      <a:pt x="1433" y="26"/>
                    </a:lnTo>
                    <a:lnTo>
                      <a:pt x="1587" y="0"/>
                    </a:lnTo>
                    <a:lnTo>
                      <a:pt x="1591" y="1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37" name="Freeform 9">
                <a:extLst>
                  <a:ext uri="{FF2B5EF4-FFF2-40B4-BE49-F238E27FC236}">
                    <a16:creationId xmlns:a16="http://schemas.microsoft.com/office/drawing/2014/main" id="{92D06F1F-BDEB-489F-84A0-C1FFDD6E85EE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672638" y="1522413"/>
                <a:ext cx="214313" cy="14288"/>
              </a:xfrm>
              <a:custGeom>
                <a:avLst/>
                <a:gdLst>
                  <a:gd name="T0" fmla="*/ 671 w 671"/>
                  <a:gd name="T1" fmla="*/ 14 h 47"/>
                  <a:gd name="T2" fmla="*/ 589 w 671"/>
                  <a:gd name="T3" fmla="*/ 28 h 47"/>
                  <a:gd name="T4" fmla="*/ 506 w 671"/>
                  <a:gd name="T5" fmla="*/ 39 h 47"/>
                  <a:gd name="T6" fmla="*/ 422 w 671"/>
                  <a:gd name="T7" fmla="*/ 45 h 47"/>
                  <a:gd name="T8" fmla="*/ 335 w 671"/>
                  <a:gd name="T9" fmla="*/ 47 h 47"/>
                  <a:gd name="T10" fmla="*/ 250 w 671"/>
                  <a:gd name="T11" fmla="*/ 45 h 47"/>
                  <a:gd name="T12" fmla="*/ 165 w 671"/>
                  <a:gd name="T13" fmla="*/ 39 h 47"/>
                  <a:gd name="T14" fmla="*/ 82 w 671"/>
                  <a:gd name="T15" fmla="*/ 28 h 47"/>
                  <a:gd name="T16" fmla="*/ 0 w 671"/>
                  <a:gd name="T17" fmla="*/ 14 h 47"/>
                  <a:gd name="T18" fmla="*/ 2 w 671"/>
                  <a:gd name="T19" fmla="*/ 0 h 47"/>
                  <a:gd name="T20" fmla="*/ 112 w 671"/>
                  <a:gd name="T21" fmla="*/ 12 h 47"/>
                  <a:gd name="T22" fmla="*/ 223 w 671"/>
                  <a:gd name="T23" fmla="*/ 19 h 47"/>
                  <a:gd name="T24" fmla="*/ 335 w 671"/>
                  <a:gd name="T25" fmla="*/ 21 h 47"/>
                  <a:gd name="T26" fmla="*/ 448 w 671"/>
                  <a:gd name="T27" fmla="*/ 19 h 47"/>
                  <a:gd name="T28" fmla="*/ 559 w 671"/>
                  <a:gd name="T29" fmla="*/ 12 h 47"/>
                  <a:gd name="T30" fmla="*/ 669 w 671"/>
                  <a:gd name="T31" fmla="*/ 0 h 47"/>
                  <a:gd name="T32" fmla="*/ 671 w 671"/>
                  <a:gd name="T33" fmla="*/ 14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71" h="47">
                    <a:moveTo>
                      <a:pt x="671" y="14"/>
                    </a:moveTo>
                    <a:lnTo>
                      <a:pt x="589" y="28"/>
                    </a:lnTo>
                    <a:lnTo>
                      <a:pt x="506" y="39"/>
                    </a:lnTo>
                    <a:lnTo>
                      <a:pt x="422" y="45"/>
                    </a:lnTo>
                    <a:lnTo>
                      <a:pt x="335" y="47"/>
                    </a:lnTo>
                    <a:lnTo>
                      <a:pt x="250" y="45"/>
                    </a:lnTo>
                    <a:lnTo>
                      <a:pt x="165" y="39"/>
                    </a:lnTo>
                    <a:lnTo>
                      <a:pt x="82" y="28"/>
                    </a:lnTo>
                    <a:lnTo>
                      <a:pt x="0" y="14"/>
                    </a:lnTo>
                    <a:lnTo>
                      <a:pt x="2" y="0"/>
                    </a:lnTo>
                    <a:lnTo>
                      <a:pt x="112" y="12"/>
                    </a:lnTo>
                    <a:lnTo>
                      <a:pt x="223" y="19"/>
                    </a:lnTo>
                    <a:lnTo>
                      <a:pt x="335" y="21"/>
                    </a:lnTo>
                    <a:lnTo>
                      <a:pt x="448" y="19"/>
                    </a:lnTo>
                    <a:lnTo>
                      <a:pt x="559" y="12"/>
                    </a:lnTo>
                    <a:lnTo>
                      <a:pt x="669" y="0"/>
                    </a:lnTo>
                    <a:lnTo>
                      <a:pt x="671" y="1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38" name="Freeform 10">
                <a:extLst>
                  <a:ext uri="{FF2B5EF4-FFF2-40B4-BE49-F238E27FC236}">
                    <a16:creationId xmlns:a16="http://schemas.microsoft.com/office/drawing/2014/main" id="{D47D9813-CEFC-43EC-81ED-C11D2449E8AD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32963" y="1368426"/>
                <a:ext cx="74613" cy="133350"/>
              </a:xfrm>
              <a:custGeom>
                <a:avLst/>
                <a:gdLst>
                  <a:gd name="T0" fmla="*/ 0 w 238"/>
                  <a:gd name="T1" fmla="*/ 136 h 422"/>
                  <a:gd name="T2" fmla="*/ 3 w 238"/>
                  <a:gd name="T3" fmla="*/ 106 h 422"/>
                  <a:gd name="T4" fmla="*/ 9 w 238"/>
                  <a:gd name="T5" fmla="*/ 79 h 422"/>
                  <a:gd name="T6" fmla="*/ 20 w 238"/>
                  <a:gd name="T7" fmla="*/ 56 h 422"/>
                  <a:gd name="T8" fmla="*/ 35 w 238"/>
                  <a:gd name="T9" fmla="*/ 36 h 422"/>
                  <a:gd name="T10" fmla="*/ 52 w 238"/>
                  <a:gd name="T11" fmla="*/ 21 h 422"/>
                  <a:gd name="T12" fmla="*/ 73 w 238"/>
                  <a:gd name="T13" fmla="*/ 9 h 422"/>
                  <a:gd name="T14" fmla="*/ 96 w 238"/>
                  <a:gd name="T15" fmla="*/ 3 h 422"/>
                  <a:gd name="T16" fmla="*/ 120 w 238"/>
                  <a:gd name="T17" fmla="*/ 0 h 422"/>
                  <a:gd name="T18" fmla="*/ 144 w 238"/>
                  <a:gd name="T19" fmla="*/ 3 h 422"/>
                  <a:gd name="T20" fmla="*/ 166 w 238"/>
                  <a:gd name="T21" fmla="*/ 9 h 422"/>
                  <a:gd name="T22" fmla="*/ 186 w 238"/>
                  <a:gd name="T23" fmla="*/ 20 h 422"/>
                  <a:gd name="T24" fmla="*/ 203 w 238"/>
                  <a:gd name="T25" fmla="*/ 34 h 422"/>
                  <a:gd name="T26" fmla="*/ 217 w 238"/>
                  <a:gd name="T27" fmla="*/ 52 h 422"/>
                  <a:gd name="T28" fmla="*/ 228 w 238"/>
                  <a:gd name="T29" fmla="*/ 73 h 422"/>
                  <a:gd name="T30" fmla="*/ 236 w 238"/>
                  <a:gd name="T31" fmla="*/ 96 h 422"/>
                  <a:gd name="T32" fmla="*/ 238 w 238"/>
                  <a:gd name="T33" fmla="*/ 120 h 422"/>
                  <a:gd name="T34" fmla="*/ 230 w 238"/>
                  <a:gd name="T35" fmla="*/ 120 h 422"/>
                  <a:gd name="T36" fmla="*/ 228 w 238"/>
                  <a:gd name="T37" fmla="*/ 98 h 422"/>
                  <a:gd name="T38" fmla="*/ 221 w 238"/>
                  <a:gd name="T39" fmla="*/ 76 h 422"/>
                  <a:gd name="T40" fmla="*/ 210 w 238"/>
                  <a:gd name="T41" fmla="*/ 58 h 422"/>
                  <a:gd name="T42" fmla="*/ 195 w 238"/>
                  <a:gd name="T43" fmla="*/ 43 h 422"/>
                  <a:gd name="T44" fmla="*/ 176 w 238"/>
                  <a:gd name="T45" fmla="*/ 32 h 422"/>
                  <a:gd name="T46" fmla="*/ 156 w 238"/>
                  <a:gd name="T47" fmla="*/ 24 h 422"/>
                  <a:gd name="T48" fmla="*/ 134 w 238"/>
                  <a:gd name="T49" fmla="*/ 22 h 422"/>
                  <a:gd name="T50" fmla="*/ 114 w 238"/>
                  <a:gd name="T51" fmla="*/ 23 h 422"/>
                  <a:gd name="T52" fmla="*/ 96 w 238"/>
                  <a:gd name="T53" fmla="*/ 30 h 422"/>
                  <a:gd name="T54" fmla="*/ 79 w 238"/>
                  <a:gd name="T55" fmla="*/ 38 h 422"/>
                  <a:gd name="T56" fmla="*/ 64 w 238"/>
                  <a:gd name="T57" fmla="*/ 51 h 422"/>
                  <a:gd name="T58" fmla="*/ 52 w 238"/>
                  <a:gd name="T59" fmla="*/ 69 h 422"/>
                  <a:gd name="T60" fmla="*/ 43 w 238"/>
                  <a:gd name="T61" fmla="*/ 88 h 422"/>
                  <a:gd name="T62" fmla="*/ 37 w 238"/>
                  <a:gd name="T63" fmla="*/ 111 h 422"/>
                  <a:gd name="T64" fmla="*/ 35 w 238"/>
                  <a:gd name="T65" fmla="*/ 137 h 422"/>
                  <a:gd name="T66" fmla="*/ 35 w 238"/>
                  <a:gd name="T67" fmla="*/ 422 h 422"/>
                  <a:gd name="T68" fmla="*/ 0 w 238"/>
                  <a:gd name="T69" fmla="*/ 422 h 422"/>
                  <a:gd name="T70" fmla="*/ 0 w 238"/>
                  <a:gd name="T71" fmla="*/ 136 h 4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38" h="422">
                    <a:moveTo>
                      <a:pt x="0" y="136"/>
                    </a:moveTo>
                    <a:lnTo>
                      <a:pt x="3" y="106"/>
                    </a:lnTo>
                    <a:lnTo>
                      <a:pt x="9" y="79"/>
                    </a:lnTo>
                    <a:lnTo>
                      <a:pt x="20" y="56"/>
                    </a:lnTo>
                    <a:lnTo>
                      <a:pt x="35" y="36"/>
                    </a:lnTo>
                    <a:lnTo>
                      <a:pt x="52" y="21"/>
                    </a:lnTo>
                    <a:lnTo>
                      <a:pt x="73" y="9"/>
                    </a:lnTo>
                    <a:lnTo>
                      <a:pt x="96" y="3"/>
                    </a:lnTo>
                    <a:lnTo>
                      <a:pt x="120" y="0"/>
                    </a:lnTo>
                    <a:lnTo>
                      <a:pt x="144" y="3"/>
                    </a:lnTo>
                    <a:lnTo>
                      <a:pt x="166" y="9"/>
                    </a:lnTo>
                    <a:lnTo>
                      <a:pt x="186" y="20"/>
                    </a:lnTo>
                    <a:lnTo>
                      <a:pt x="203" y="34"/>
                    </a:lnTo>
                    <a:lnTo>
                      <a:pt x="217" y="52"/>
                    </a:lnTo>
                    <a:lnTo>
                      <a:pt x="228" y="73"/>
                    </a:lnTo>
                    <a:lnTo>
                      <a:pt x="236" y="96"/>
                    </a:lnTo>
                    <a:lnTo>
                      <a:pt x="238" y="120"/>
                    </a:lnTo>
                    <a:lnTo>
                      <a:pt x="230" y="120"/>
                    </a:lnTo>
                    <a:lnTo>
                      <a:pt x="228" y="98"/>
                    </a:lnTo>
                    <a:lnTo>
                      <a:pt x="221" y="76"/>
                    </a:lnTo>
                    <a:lnTo>
                      <a:pt x="210" y="58"/>
                    </a:lnTo>
                    <a:lnTo>
                      <a:pt x="195" y="43"/>
                    </a:lnTo>
                    <a:lnTo>
                      <a:pt x="176" y="32"/>
                    </a:lnTo>
                    <a:lnTo>
                      <a:pt x="156" y="24"/>
                    </a:lnTo>
                    <a:lnTo>
                      <a:pt x="134" y="22"/>
                    </a:lnTo>
                    <a:lnTo>
                      <a:pt x="114" y="23"/>
                    </a:lnTo>
                    <a:lnTo>
                      <a:pt x="96" y="30"/>
                    </a:lnTo>
                    <a:lnTo>
                      <a:pt x="79" y="38"/>
                    </a:lnTo>
                    <a:lnTo>
                      <a:pt x="64" y="51"/>
                    </a:lnTo>
                    <a:lnTo>
                      <a:pt x="52" y="69"/>
                    </a:lnTo>
                    <a:lnTo>
                      <a:pt x="43" y="88"/>
                    </a:lnTo>
                    <a:lnTo>
                      <a:pt x="37" y="111"/>
                    </a:lnTo>
                    <a:lnTo>
                      <a:pt x="35" y="137"/>
                    </a:lnTo>
                    <a:lnTo>
                      <a:pt x="35" y="422"/>
                    </a:lnTo>
                    <a:lnTo>
                      <a:pt x="0" y="422"/>
                    </a:lnTo>
                    <a:lnTo>
                      <a:pt x="0" y="13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39" name="Freeform 11">
                <a:extLst>
                  <a:ext uri="{FF2B5EF4-FFF2-40B4-BE49-F238E27FC236}">
                    <a16:creationId xmlns:a16="http://schemas.microsoft.com/office/drawing/2014/main" id="{29FFAE1B-860A-47CB-A806-853AC5283ABD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31375" y="1354138"/>
                <a:ext cx="95250" cy="147638"/>
              </a:xfrm>
              <a:custGeom>
                <a:avLst/>
                <a:gdLst>
                  <a:gd name="T0" fmla="*/ 7 w 303"/>
                  <a:gd name="T1" fmla="*/ 88 h 467"/>
                  <a:gd name="T2" fmla="*/ 24 w 303"/>
                  <a:gd name="T3" fmla="*/ 66 h 467"/>
                  <a:gd name="T4" fmla="*/ 44 w 303"/>
                  <a:gd name="T5" fmla="*/ 48 h 467"/>
                  <a:gd name="T6" fmla="*/ 69 w 303"/>
                  <a:gd name="T7" fmla="*/ 35 h 467"/>
                  <a:gd name="T8" fmla="*/ 96 w 303"/>
                  <a:gd name="T9" fmla="*/ 26 h 467"/>
                  <a:gd name="T10" fmla="*/ 126 w 303"/>
                  <a:gd name="T11" fmla="*/ 23 h 467"/>
                  <a:gd name="T12" fmla="*/ 151 w 303"/>
                  <a:gd name="T13" fmla="*/ 25 h 467"/>
                  <a:gd name="T14" fmla="*/ 175 w 303"/>
                  <a:gd name="T15" fmla="*/ 32 h 467"/>
                  <a:gd name="T16" fmla="*/ 198 w 303"/>
                  <a:gd name="T17" fmla="*/ 41 h 467"/>
                  <a:gd name="T18" fmla="*/ 217 w 303"/>
                  <a:gd name="T19" fmla="*/ 55 h 467"/>
                  <a:gd name="T20" fmla="*/ 234 w 303"/>
                  <a:gd name="T21" fmla="*/ 74 h 467"/>
                  <a:gd name="T22" fmla="*/ 248 w 303"/>
                  <a:gd name="T23" fmla="*/ 95 h 467"/>
                  <a:gd name="T24" fmla="*/ 259 w 303"/>
                  <a:gd name="T25" fmla="*/ 120 h 467"/>
                  <a:gd name="T26" fmla="*/ 266 w 303"/>
                  <a:gd name="T27" fmla="*/ 149 h 467"/>
                  <a:gd name="T28" fmla="*/ 268 w 303"/>
                  <a:gd name="T29" fmla="*/ 181 h 467"/>
                  <a:gd name="T30" fmla="*/ 268 w 303"/>
                  <a:gd name="T31" fmla="*/ 467 h 467"/>
                  <a:gd name="T32" fmla="*/ 303 w 303"/>
                  <a:gd name="T33" fmla="*/ 467 h 467"/>
                  <a:gd name="T34" fmla="*/ 303 w 303"/>
                  <a:gd name="T35" fmla="*/ 178 h 467"/>
                  <a:gd name="T36" fmla="*/ 301 w 303"/>
                  <a:gd name="T37" fmla="*/ 146 h 467"/>
                  <a:gd name="T38" fmla="*/ 295 w 303"/>
                  <a:gd name="T39" fmla="*/ 117 h 467"/>
                  <a:gd name="T40" fmla="*/ 285 w 303"/>
                  <a:gd name="T41" fmla="*/ 90 h 467"/>
                  <a:gd name="T42" fmla="*/ 272 w 303"/>
                  <a:gd name="T43" fmla="*/ 67 h 467"/>
                  <a:gd name="T44" fmla="*/ 255 w 303"/>
                  <a:gd name="T45" fmla="*/ 47 h 467"/>
                  <a:gd name="T46" fmla="*/ 236 w 303"/>
                  <a:gd name="T47" fmla="*/ 31 h 467"/>
                  <a:gd name="T48" fmla="*/ 215 w 303"/>
                  <a:gd name="T49" fmla="*/ 18 h 467"/>
                  <a:gd name="T50" fmla="*/ 192 w 303"/>
                  <a:gd name="T51" fmla="*/ 8 h 467"/>
                  <a:gd name="T52" fmla="*/ 167 w 303"/>
                  <a:gd name="T53" fmla="*/ 3 h 467"/>
                  <a:gd name="T54" fmla="*/ 143 w 303"/>
                  <a:gd name="T55" fmla="*/ 0 h 467"/>
                  <a:gd name="T56" fmla="*/ 112 w 303"/>
                  <a:gd name="T57" fmla="*/ 3 h 467"/>
                  <a:gd name="T58" fmla="*/ 84 w 303"/>
                  <a:gd name="T59" fmla="*/ 11 h 467"/>
                  <a:gd name="T60" fmla="*/ 58 w 303"/>
                  <a:gd name="T61" fmla="*/ 24 h 467"/>
                  <a:gd name="T62" fmla="*/ 36 w 303"/>
                  <a:gd name="T63" fmla="*/ 40 h 467"/>
                  <a:gd name="T64" fmla="*/ 16 w 303"/>
                  <a:gd name="T65" fmla="*/ 61 h 467"/>
                  <a:gd name="T66" fmla="*/ 0 w 303"/>
                  <a:gd name="T67" fmla="*/ 85 h 467"/>
                  <a:gd name="T68" fmla="*/ 7 w 303"/>
                  <a:gd name="T69" fmla="*/ 88 h 4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03" h="467">
                    <a:moveTo>
                      <a:pt x="7" y="88"/>
                    </a:moveTo>
                    <a:lnTo>
                      <a:pt x="24" y="66"/>
                    </a:lnTo>
                    <a:lnTo>
                      <a:pt x="44" y="48"/>
                    </a:lnTo>
                    <a:lnTo>
                      <a:pt x="69" y="35"/>
                    </a:lnTo>
                    <a:lnTo>
                      <a:pt x="96" y="26"/>
                    </a:lnTo>
                    <a:lnTo>
                      <a:pt x="126" y="23"/>
                    </a:lnTo>
                    <a:lnTo>
                      <a:pt x="151" y="25"/>
                    </a:lnTo>
                    <a:lnTo>
                      <a:pt x="175" y="32"/>
                    </a:lnTo>
                    <a:lnTo>
                      <a:pt x="198" y="41"/>
                    </a:lnTo>
                    <a:lnTo>
                      <a:pt x="217" y="55"/>
                    </a:lnTo>
                    <a:lnTo>
                      <a:pt x="234" y="74"/>
                    </a:lnTo>
                    <a:lnTo>
                      <a:pt x="248" y="95"/>
                    </a:lnTo>
                    <a:lnTo>
                      <a:pt x="259" y="120"/>
                    </a:lnTo>
                    <a:lnTo>
                      <a:pt x="266" y="149"/>
                    </a:lnTo>
                    <a:lnTo>
                      <a:pt x="268" y="181"/>
                    </a:lnTo>
                    <a:lnTo>
                      <a:pt x="268" y="467"/>
                    </a:lnTo>
                    <a:lnTo>
                      <a:pt x="303" y="467"/>
                    </a:lnTo>
                    <a:lnTo>
                      <a:pt x="303" y="178"/>
                    </a:lnTo>
                    <a:lnTo>
                      <a:pt x="301" y="146"/>
                    </a:lnTo>
                    <a:lnTo>
                      <a:pt x="295" y="117"/>
                    </a:lnTo>
                    <a:lnTo>
                      <a:pt x="285" y="90"/>
                    </a:lnTo>
                    <a:lnTo>
                      <a:pt x="272" y="67"/>
                    </a:lnTo>
                    <a:lnTo>
                      <a:pt x="255" y="47"/>
                    </a:lnTo>
                    <a:lnTo>
                      <a:pt x="236" y="31"/>
                    </a:lnTo>
                    <a:lnTo>
                      <a:pt x="215" y="18"/>
                    </a:lnTo>
                    <a:lnTo>
                      <a:pt x="192" y="8"/>
                    </a:lnTo>
                    <a:lnTo>
                      <a:pt x="167" y="3"/>
                    </a:lnTo>
                    <a:lnTo>
                      <a:pt x="143" y="0"/>
                    </a:lnTo>
                    <a:lnTo>
                      <a:pt x="112" y="3"/>
                    </a:lnTo>
                    <a:lnTo>
                      <a:pt x="84" y="11"/>
                    </a:lnTo>
                    <a:lnTo>
                      <a:pt x="58" y="24"/>
                    </a:lnTo>
                    <a:lnTo>
                      <a:pt x="36" y="40"/>
                    </a:lnTo>
                    <a:lnTo>
                      <a:pt x="16" y="61"/>
                    </a:lnTo>
                    <a:lnTo>
                      <a:pt x="0" y="85"/>
                    </a:lnTo>
                    <a:lnTo>
                      <a:pt x="7" y="8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40" name="Freeform 12">
                <a:extLst>
                  <a:ext uri="{FF2B5EF4-FFF2-40B4-BE49-F238E27FC236}">
                    <a16:creationId xmlns:a16="http://schemas.microsoft.com/office/drawing/2014/main" id="{7FE38726-C09F-4CB4-81C5-6399C6023636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779000" y="1865313"/>
                <a:ext cx="38100" cy="50800"/>
              </a:xfrm>
              <a:custGeom>
                <a:avLst/>
                <a:gdLst>
                  <a:gd name="T0" fmla="*/ 13 w 122"/>
                  <a:gd name="T1" fmla="*/ 100 h 161"/>
                  <a:gd name="T2" fmla="*/ 71 w 122"/>
                  <a:gd name="T3" fmla="*/ 24 h 161"/>
                  <a:gd name="T4" fmla="*/ 71 w 122"/>
                  <a:gd name="T5" fmla="*/ 100 h 161"/>
                  <a:gd name="T6" fmla="*/ 13 w 122"/>
                  <a:gd name="T7" fmla="*/ 100 h 161"/>
                  <a:gd name="T8" fmla="*/ 0 w 122"/>
                  <a:gd name="T9" fmla="*/ 116 h 161"/>
                  <a:gd name="T10" fmla="*/ 71 w 122"/>
                  <a:gd name="T11" fmla="*/ 116 h 161"/>
                  <a:gd name="T12" fmla="*/ 71 w 122"/>
                  <a:gd name="T13" fmla="*/ 161 h 161"/>
                  <a:gd name="T14" fmla="*/ 96 w 122"/>
                  <a:gd name="T15" fmla="*/ 161 h 161"/>
                  <a:gd name="T16" fmla="*/ 96 w 122"/>
                  <a:gd name="T17" fmla="*/ 116 h 161"/>
                  <a:gd name="T18" fmla="*/ 122 w 122"/>
                  <a:gd name="T19" fmla="*/ 116 h 161"/>
                  <a:gd name="T20" fmla="*/ 122 w 122"/>
                  <a:gd name="T21" fmla="*/ 100 h 161"/>
                  <a:gd name="T22" fmla="*/ 96 w 122"/>
                  <a:gd name="T23" fmla="*/ 100 h 161"/>
                  <a:gd name="T24" fmla="*/ 96 w 122"/>
                  <a:gd name="T25" fmla="*/ 0 h 161"/>
                  <a:gd name="T26" fmla="*/ 81 w 122"/>
                  <a:gd name="T27" fmla="*/ 0 h 161"/>
                  <a:gd name="T28" fmla="*/ 0 w 122"/>
                  <a:gd name="T29" fmla="*/ 105 h 161"/>
                  <a:gd name="T30" fmla="*/ 0 w 122"/>
                  <a:gd name="T31" fmla="*/ 1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22" h="161">
                    <a:moveTo>
                      <a:pt x="13" y="100"/>
                    </a:moveTo>
                    <a:lnTo>
                      <a:pt x="71" y="24"/>
                    </a:lnTo>
                    <a:lnTo>
                      <a:pt x="71" y="100"/>
                    </a:lnTo>
                    <a:lnTo>
                      <a:pt x="13" y="100"/>
                    </a:lnTo>
                    <a:close/>
                    <a:moveTo>
                      <a:pt x="0" y="116"/>
                    </a:moveTo>
                    <a:lnTo>
                      <a:pt x="71" y="116"/>
                    </a:lnTo>
                    <a:lnTo>
                      <a:pt x="71" y="161"/>
                    </a:lnTo>
                    <a:lnTo>
                      <a:pt x="96" y="161"/>
                    </a:lnTo>
                    <a:lnTo>
                      <a:pt x="96" y="116"/>
                    </a:lnTo>
                    <a:lnTo>
                      <a:pt x="122" y="116"/>
                    </a:lnTo>
                    <a:lnTo>
                      <a:pt x="122" y="100"/>
                    </a:lnTo>
                    <a:lnTo>
                      <a:pt x="96" y="100"/>
                    </a:lnTo>
                    <a:lnTo>
                      <a:pt x="96" y="0"/>
                    </a:lnTo>
                    <a:lnTo>
                      <a:pt x="81" y="0"/>
                    </a:lnTo>
                    <a:lnTo>
                      <a:pt x="0" y="105"/>
                    </a:lnTo>
                    <a:lnTo>
                      <a:pt x="0" y="11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41" name="Freeform 13">
                <a:extLst>
                  <a:ext uri="{FF2B5EF4-FFF2-40B4-BE49-F238E27FC236}">
                    <a16:creationId xmlns:a16="http://schemas.microsoft.com/office/drawing/2014/main" id="{7DF6BD8F-6C34-4724-9C4F-37FB5D414E2A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842500" y="1865313"/>
                <a:ext cx="36513" cy="50800"/>
              </a:xfrm>
              <a:custGeom>
                <a:avLst/>
                <a:gdLst>
                  <a:gd name="T0" fmla="*/ 60 w 114"/>
                  <a:gd name="T1" fmla="*/ 62 h 160"/>
                  <a:gd name="T2" fmla="*/ 42 w 114"/>
                  <a:gd name="T3" fmla="*/ 54 h 160"/>
                  <a:gd name="T4" fmla="*/ 29 w 114"/>
                  <a:gd name="T5" fmla="*/ 41 h 160"/>
                  <a:gd name="T6" fmla="*/ 28 w 114"/>
                  <a:gd name="T7" fmla="*/ 22 h 160"/>
                  <a:gd name="T8" fmla="*/ 40 w 114"/>
                  <a:gd name="T9" fmla="*/ 10 h 160"/>
                  <a:gd name="T10" fmla="*/ 59 w 114"/>
                  <a:gd name="T11" fmla="*/ 6 h 160"/>
                  <a:gd name="T12" fmla="*/ 82 w 114"/>
                  <a:gd name="T13" fmla="*/ 13 h 160"/>
                  <a:gd name="T14" fmla="*/ 89 w 114"/>
                  <a:gd name="T15" fmla="*/ 32 h 160"/>
                  <a:gd name="T16" fmla="*/ 84 w 114"/>
                  <a:gd name="T17" fmla="*/ 52 h 160"/>
                  <a:gd name="T18" fmla="*/ 68 w 114"/>
                  <a:gd name="T19" fmla="*/ 66 h 160"/>
                  <a:gd name="T20" fmla="*/ 53 w 114"/>
                  <a:gd name="T21" fmla="*/ 85 h 160"/>
                  <a:gd name="T22" fmla="*/ 73 w 114"/>
                  <a:gd name="T23" fmla="*/ 95 h 160"/>
                  <a:gd name="T24" fmla="*/ 88 w 114"/>
                  <a:gd name="T25" fmla="*/ 110 h 160"/>
                  <a:gd name="T26" fmla="*/ 87 w 114"/>
                  <a:gd name="T27" fmla="*/ 134 h 160"/>
                  <a:gd name="T28" fmla="*/ 69 w 114"/>
                  <a:gd name="T29" fmla="*/ 152 h 160"/>
                  <a:gd name="T30" fmla="*/ 40 w 114"/>
                  <a:gd name="T31" fmla="*/ 152 h 160"/>
                  <a:gd name="T32" fmla="*/ 23 w 114"/>
                  <a:gd name="T33" fmla="*/ 134 h 160"/>
                  <a:gd name="T34" fmla="*/ 23 w 114"/>
                  <a:gd name="T35" fmla="*/ 105 h 160"/>
                  <a:gd name="T36" fmla="*/ 42 w 114"/>
                  <a:gd name="T37" fmla="*/ 81 h 160"/>
                  <a:gd name="T38" fmla="*/ 83 w 114"/>
                  <a:gd name="T39" fmla="*/ 63 h 160"/>
                  <a:gd name="T40" fmla="*/ 100 w 114"/>
                  <a:gd name="T41" fmla="*/ 51 h 160"/>
                  <a:gd name="T42" fmla="*/ 109 w 114"/>
                  <a:gd name="T43" fmla="*/ 33 h 160"/>
                  <a:gd name="T44" fmla="*/ 100 w 114"/>
                  <a:gd name="T45" fmla="*/ 15 h 160"/>
                  <a:gd name="T46" fmla="*/ 81 w 114"/>
                  <a:gd name="T47" fmla="*/ 4 h 160"/>
                  <a:gd name="T48" fmla="*/ 59 w 114"/>
                  <a:gd name="T49" fmla="*/ 0 h 160"/>
                  <a:gd name="T50" fmla="*/ 32 w 114"/>
                  <a:gd name="T51" fmla="*/ 4 h 160"/>
                  <a:gd name="T52" fmla="*/ 12 w 114"/>
                  <a:gd name="T53" fmla="*/ 17 h 160"/>
                  <a:gd name="T54" fmla="*/ 3 w 114"/>
                  <a:gd name="T55" fmla="*/ 38 h 160"/>
                  <a:gd name="T56" fmla="*/ 10 w 114"/>
                  <a:gd name="T57" fmla="*/ 59 h 160"/>
                  <a:gd name="T58" fmla="*/ 26 w 114"/>
                  <a:gd name="T59" fmla="*/ 72 h 160"/>
                  <a:gd name="T60" fmla="*/ 25 w 114"/>
                  <a:gd name="T61" fmla="*/ 84 h 160"/>
                  <a:gd name="T62" fmla="*/ 7 w 114"/>
                  <a:gd name="T63" fmla="*/ 99 h 160"/>
                  <a:gd name="T64" fmla="*/ 0 w 114"/>
                  <a:gd name="T65" fmla="*/ 120 h 160"/>
                  <a:gd name="T66" fmla="*/ 7 w 114"/>
                  <a:gd name="T67" fmla="*/ 143 h 160"/>
                  <a:gd name="T68" fmla="*/ 26 w 114"/>
                  <a:gd name="T69" fmla="*/ 156 h 160"/>
                  <a:gd name="T70" fmla="*/ 51 w 114"/>
                  <a:gd name="T71" fmla="*/ 160 h 160"/>
                  <a:gd name="T72" fmla="*/ 82 w 114"/>
                  <a:gd name="T73" fmla="*/ 155 h 160"/>
                  <a:gd name="T74" fmla="*/ 106 w 114"/>
                  <a:gd name="T75" fmla="*/ 140 h 160"/>
                  <a:gd name="T76" fmla="*/ 114 w 114"/>
                  <a:gd name="T77" fmla="*/ 115 h 160"/>
                  <a:gd name="T78" fmla="*/ 107 w 114"/>
                  <a:gd name="T79" fmla="*/ 90 h 160"/>
                  <a:gd name="T80" fmla="*/ 86 w 114"/>
                  <a:gd name="T81" fmla="*/ 74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14" h="160">
                    <a:moveTo>
                      <a:pt x="68" y="66"/>
                    </a:moveTo>
                    <a:lnTo>
                      <a:pt x="60" y="62"/>
                    </a:lnTo>
                    <a:lnTo>
                      <a:pt x="51" y="58"/>
                    </a:lnTo>
                    <a:lnTo>
                      <a:pt x="42" y="54"/>
                    </a:lnTo>
                    <a:lnTo>
                      <a:pt x="34" y="48"/>
                    </a:lnTo>
                    <a:lnTo>
                      <a:pt x="29" y="41"/>
                    </a:lnTo>
                    <a:lnTo>
                      <a:pt x="27" y="32"/>
                    </a:lnTo>
                    <a:lnTo>
                      <a:pt x="28" y="22"/>
                    </a:lnTo>
                    <a:lnTo>
                      <a:pt x="33" y="16"/>
                    </a:lnTo>
                    <a:lnTo>
                      <a:pt x="40" y="10"/>
                    </a:lnTo>
                    <a:lnTo>
                      <a:pt x="50" y="7"/>
                    </a:lnTo>
                    <a:lnTo>
                      <a:pt x="59" y="6"/>
                    </a:lnTo>
                    <a:lnTo>
                      <a:pt x="72" y="8"/>
                    </a:lnTo>
                    <a:lnTo>
                      <a:pt x="82" y="13"/>
                    </a:lnTo>
                    <a:lnTo>
                      <a:pt x="87" y="21"/>
                    </a:lnTo>
                    <a:lnTo>
                      <a:pt x="89" y="32"/>
                    </a:lnTo>
                    <a:lnTo>
                      <a:pt x="88" y="43"/>
                    </a:lnTo>
                    <a:lnTo>
                      <a:pt x="84" y="52"/>
                    </a:lnTo>
                    <a:lnTo>
                      <a:pt x="78" y="60"/>
                    </a:lnTo>
                    <a:lnTo>
                      <a:pt x="68" y="66"/>
                    </a:lnTo>
                    <a:close/>
                    <a:moveTo>
                      <a:pt x="42" y="81"/>
                    </a:moveTo>
                    <a:lnTo>
                      <a:pt x="53" y="85"/>
                    </a:lnTo>
                    <a:lnTo>
                      <a:pt x="64" y="89"/>
                    </a:lnTo>
                    <a:lnTo>
                      <a:pt x="73" y="95"/>
                    </a:lnTo>
                    <a:lnTo>
                      <a:pt x="82" y="101"/>
                    </a:lnTo>
                    <a:lnTo>
                      <a:pt x="88" y="110"/>
                    </a:lnTo>
                    <a:lnTo>
                      <a:pt x="91" y="122"/>
                    </a:lnTo>
                    <a:lnTo>
                      <a:pt x="87" y="134"/>
                    </a:lnTo>
                    <a:lnTo>
                      <a:pt x="80" y="144"/>
                    </a:lnTo>
                    <a:lnTo>
                      <a:pt x="69" y="152"/>
                    </a:lnTo>
                    <a:lnTo>
                      <a:pt x="54" y="154"/>
                    </a:lnTo>
                    <a:lnTo>
                      <a:pt x="40" y="152"/>
                    </a:lnTo>
                    <a:lnTo>
                      <a:pt x="29" y="144"/>
                    </a:lnTo>
                    <a:lnTo>
                      <a:pt x="23" y="134"/>
                    </a:lnTo>
                    <a:lnTo>
                      <a:pt x="20" y="122"/>
                    </a:lnTo>
                    <a:lnTo>
                      <a:pt x="23" y="105"/>
                    </a:lnTo>
                    <a:lnTo>
                      <a:pt x="29" y="91"/>
                    </a:lnTo>
                    <a:lnTo>
                      <a:pt x="42" y="81"/>
                    </a:lnTo>
                    <a:close/>
                    <a:moveTo>
                      <a:pt x="73" y="68"/>
                    </a:moveTo>
                    <a:lnTo>
                      <a:pt x="83" y="63"/>
                    </a:lnTo>
                    <a:lnTo>
                      <a:pt x="93" y="58"/>
                    </a:lnTo>
                    <a:lnTo>
                      <a:pt x="100" y="51"/>
                    </a:lnTo>
                    <a:lnTo>
                      <a:pt x="107" y="44"/>
                    </a:lnTo>
                    <a:lnTo>
                      <a:pt x="109" y="33"/>
                    </a:lnTo>
                    <a:lnTo>
                      <a:pt x="107" y="23"/>
                    </a:lnTo>
                    <a:lnTo>
                      <a:pt x="100" y="15"/>
                    </a:lnTo>
                    <a:lnTo>
                      <a:pt x="92" y="8"/>
                    </a:lnTo>
                    <a:lnTo>
                      <a:pt x="81" y="4"/>
                    </a:lnTo>
                    <a:lnTo>
                      <a:pt x="70" y="1"/>
                    </a:lnTo>
                    <a:lnTo>
                      <a:pt x="59" y="0"/>
                    </a:lnTo>
                    <a:lnTo>
                      <a:pt x="45" y="1"/>
                    </a:lnTo>
                    <a:lnTo>
                      <a:pt x="32" y="4"/>
                    </a:lnTo>
                    <a:lnTo>
                      <a:pt x="22" y="9"/>
                    </a:lnTo>
                    <a:lnTo>
                      <a:pt x="12" y="17"/>
                    </a:lnTo>
                    <a:lnTo>
                      <a:pt x="5" y="27"/>
                    </a:lnTo>
                    <a:lnTo>
                      <a:pt x="3" y="38"/>
                    </a:lnTo>
                    <a:lnTo>
                      <a:pt x="5" y="50"/>
                    </a:lnTo>
                    <a:lnTo>
                      <a:pt x="10" y="59"/>
                    </a:lnTo>
                    <a:lnTo>
                      <a:pt x="16" y="66"/>
                    </a:lnTo>
                    <a:lnTo>
                      <a:pt x="26" y="72"/>
                    </a:lnTo>
                    <a:lnTo>
                      <a:pt x="37" y="77"/>
                    </a:lnTo>
                    <a:lnTo>
                      <a:pt x="25" y="84"/>
                    </a:lnTo>
                    <a:lnTo>
                      <a:pt x="15" y="90"/>
                    </a:lnTo>
                    <a:lnTo>
                      <a:pt x="7" y="99"/>
                    </a:lnTo>
                    <a:lnTo>
                      <a:pt x="2" y="109"/>
                    </a:lnTo>
                    <a:lnTo>
                      <a:pt x="0" y="120"/>
                    </a:lnTo>
                    <a:lnTo>
                      <a:pt x="2" y="133"/>
                    </a:lnTo>
                    <a:lnTo>
                      <a:pt x="7" y="143"/>
                    </a:lnTo>
                    <a:lnTo>
                      <a:pt x="16" y="151"/>
                    </a:lnTo>
                    <a:lnTo>
                      <a:pt x="26" y="156"/>
                    </a:lnTo>
                    <a:lnTo>
                      <a:pt x="38" y="159"/>
                    </a:lnTo>
                    <a:lnTo>
                      <a:pt x="51" y="160"/>
                    </a:lnTo>
                    <a:lnTo>
                      <a:pt x="67" y="159"/>
                    </a:lnTo>
                    <a:lnTo>
                      <a:pt x="82" y="155"/>
                    </a:lnTo>
                    <a:lnTo>
                      <a:pt x="95" y="148"/>
                    </a:lnTo>
                    <a:lnTo>
                      <a:pt x="106" y="140"/>
                    </a:lnTo>
                    <a:lnTo>
                      <a:pt x="112" y="129"/>
                    </a:lnTo>
                    <a:lnTo>
                      <a:pt x="114" y="115"/>
                    </a:lnTo>
                    <a:lnTo>
                      <a:pt x="112" y="101"/>
                    </a:lnTo>
                    <a:lnTo>
                      <a:pt x="107" y="90"/>
                    </a:lnTo>
                    <a:lnTo>
                      <a:pt x="98" y="82"/>
                    </a:lnTo>
                    <a:lnTo>
                      <a:pt x="86" y="74"/>
                    </a:lnTo>
                    <a:lnTo>
                      <a:pt x="73" y="6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42" name="Freeform 14">
                <a:extLst>
                  <a:ext uri="{FF2B5EF4-FFF2-40B4-BE49-F238E27FC236}">
                    <a16:creationId xmlns:a16="http://schemas.microsoft.com/office/drawing/2014/main" id="{E746809C-D5FC-440C-883B-C69BEC007C61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677400" y="1865313"/>
                <a:ext cx="22225" cy="50800"/>
              </a:xfrm>
              <a:custGeom>
                <a:avLst/>
                <a:gdLst>
                  <a:gd name="T0" fmla="*/ 69 w 69"/>
                  <a:gd name="T1" fmla="*/ 158 h 158"/>
                  <a:gd name="T2" fmla="*/ 69 w 69"/>
                  <a:gd name="T3" fmla="*/ 154 h 158"/>
                  <a:gd name="T4" fmla="*/ 58 w 69"/>
                  <a:gd name="T5" fmla="*/ 153 h 158"/>
                  <a:gd name="T6" fmla="*/ 53 w 69"/>
                  <a:gd name="T7" fmla="*/ 150 h 158"/>
                  <a:gd name="T8" fmla="*/ 52 w 69"/>
                  <a:gd name="T9" fmla="*/ 142 h 158"/>
                  <a:gd name="T10" fmla="*/ 52 w 69"/>
                  <a:gd name="T11" fmla="*/ 0 h 158"/>
                  <a:gd name="T12" fmla="*/ 47 w 69"/>
                  <a:gd name="T13" fmla="*/ 0 h 158"/>
                  <a:gd name="T14" fmla="*/ 41 w 69"/>
                  <a:gd name="T15" fmla="*/ 5 h 158"/>
                  <a:gd name="T16" fmla="*/ 31 w 69"/>
                  <a:gd name="T17" fmla="*/ 13 h 158"/>
                  <a:gd name="T18" fmla="*/ 17 w 69"/>
                  <a:gd name="T19" fmla="*/ 19 h 158"/>
                  <a:gd name="T20" fmla="*/ 0 w 69"/>
                  <a:gd name="T21" fmla="*/ 24 h 158"/>
                  <a:gd name="T22" fmla="*/ 0 w 69"/>
                  <a:gd name="T23" fmla="*/ 29 h 158"/>
                  <a:gd name="T24" fmla="*/ 12 w 69"/>
                  <a:gd name="T25" fmla="*/ 30 h 158"/>
                  <a:gd name="T26" fmla="*/ 20 w 69"/>
                  <a:gd name="T27" fmla="*/ 31 h 158"/>
                  <a:gd name="T28" fmla="*/ 24 w 69"/>
                  <a:gd name="T29" fmla="*/ 34 h 158"/>
                  <a:gd name="T30" fmla="*/ 25 w 69"/>
                  <a:gd name="T31" fmla="*/ 36 h 158"/>
                  <a:gd name="T32" fmla="*/ 26 w 69"/>
                  <a:gd name="T33" fmla="*/ 40 h 158"/>
                  <a:gd name="T34" fmla="*/ 26 w 69"/>
                  <a:gd name="T35" fmla="*/ 43 h 158"/>
                  <a:gd name="T36" fmla="*/ 26 w 69"/>
                  <a:gd name="T37" fmla="*/ 48 h 158"/>
                  <a:gd name="T38" fmla="*/ 26 w 69"/>
                  <a:gd name="T39" fmla="*/ 142 h 158"/>
                  <a:gd name="T40" fmla="*/ 25 w 69"/>
                  <a:gd name="T41" fmla="*/ 148 h 158"/>
                  <a:gd name="T42" fmla="*/ 21 w 69"/>
                  <a:gd name="T43" fmla="*/ 152 h 158"/>
                  <a:gd name="T44" fmla="*/ 16 w 69"/>
                  <a:gd name="T45" fmla="*/ 153 h 158"/>
                  <a:gd name="T46" fmla="*/ 7 w 69"/>
                  <a:gd name="T47" fmla="*/ 154 h 158"/>
                  <a:gd name="T48" fmla="*/ 7 w 69"/>
                  <a:gd name="T49" fmla="*/ 158 h 158"/>
                  <a:gd name="T50" fmla="*/ 69 w 69"/>
                  <a:gd name="T51" fmla="*/ 15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69" h="158">
                    <a:moveTo>
                      <a:pt x="69" y="158"/>
                    </a:moveTo>
                    <a:lnTo>
                      <a:pt x="69" y="154"/>
                    </a:lnTo>
                    <a:lnTo>
                      <a:pt x="58" y="153"/>
                    </a:lnTo>
                    <a:lnTo>
                      <a:pt x="53" y="150"/>
                    </a:lnTo>
                    <a:lnTo>
                      <a:pt x="52" y="142"/>
                    </a:lnTo>
                    <a:lnTo>
                      <a:pt x="52" y="0"/>
                    </a:lnTo>
                    <a:lnTo>
                      <a:pt x="47" y="0"/>
                    </a:lnTo>
                    <a:lnTo>
                      <a:pt x="41" y="5"/>
                    </a:lnTo>
                    <a:lnTo>
                      <a:pt x="31" y="13"/>
                    </a:lnTo>
                    <a:lnTo>
                      <a:pt x="17" y="19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2" y="30"/>
                    </a:lnTo>
                    <a:lnTo>
                      <a:pt x="20" y="31"/>
                    </a:lnTo>
                    <a:lnTo>
                      <a:pt x="24" y="34"/>
                    </a:lnTo>
                    <a:lnTo>
                      <a:pt x="25" y="36"/>
                    </a:lnTo>
                    <a:lnTo>
                      <a:pt x="26" y="40"/>
                    </a:lnTo>
                    <a:lnTo>
                      <a:pt x="26" y="43"/>
                    </a:lnTo>
                    <a:lnTo>
                      <a:pt x="26" y="48"/>
                    </a:lnTo>
                    <a:lnTo>
                      <a:pt x="26" y="142"/>
                    </a:lnTo>
                    <a:lnTo>
                      <a:pt x="25" y="148"/>
                    </a:lnTo>
                    <a:lnTo>
                      <a:pt x="21" y="152"/>
                    </a:lnTo>
                    <a:lnTo>
                      <a:pt x="16" y="153"/>
                    </a:lnTo>
                    <a:lnTo>
                      <a:pt x="7" y="154"/>
                    </a:lnTo>
                    <a:lnTo>
                      <a:pt x="7" y="158"/>
                    </a:lnTo>
                    <a:lnTo>
                      <a:pt x="69" y="15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43" name="Freeform 15">
                <a:extLst>
                  <a:ext uri="{FF2B5EF4-FFF2-40B4-BE49-F238E27FC236}">
                    <a16:creationId xmlns:a16="http://schemas.microsoft.com/office/drawing/2014/main" id="{D08952AE-93F0-4618-A470-247089DFCB4A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25025" y="1863726"/>
                <a:ext cx="33338" cy="53975"/>
              </a:xfrm>
              <a:custGeom>
                <a:avLst/>
                <a:gdLst>
                  <a:gd name="T0" fmla="*/ 103 w 103"/>
                  <a:gd name="T1" fmla="*/ 7 h 168"/>
                  <a:gd name="T2" fmla="*/ 47 w 103"/>
                  <a:gd name="T3" fmla="*/ 7 h 168"/>
                  <a:gd name="T4" fmla="*/ 27 w 103"/>
                  <a:gd name="T5" fmla="*/ 7 h 168"/>
                  <a:gd name="T6" fmla="*/ 25 w 103"/>
                  <a:gd name="T7" fmla="*/ 6 h 168"/>
                  <a:gd name="T8" fmla="*/ 22 w 103"/>
                  <a:gd name="T9" fmla="*/ 6 h 168"/>
                  <a:gd name="T10" fmla="*/ 21 w 103"/>
                  <a:gd name="T11" fmla="*/ 5 h 168"/>
                  <a:gd name="T12" fmla="*/ 20 w 103"/>
                  <a:gd name="T13" fmla="*/ 2 h 168"/>
                  <a:gd name="T14" fmla="*/ 20 w 103"/>
                  <a:gd name="T15" fmla="*/ 0 h 168"/>
                  <a:gd name="T16" fmla="*/ 16 w 103"/>
                  <a:gd name="T17" fmla="*/ 0 h 168"/>
                  <a:gd name="T18" fmla="*/ 0 w 103"/>
                  <a:gd name="T19" fmla="*/ 45 h 168"/>
                  <a:gd name="T20" fmla="*/ 5 w 103"/>
                  <a:gd name="T21" fmla="*/ 45 h 168"/>
                  <a:gd name="T22" fmla="*/ 7 w 103"/>
                  <a:gd name="T23" fmla="*/ 37 h 168"/>
                  <a:gd name="T24" fmla="*/ 10 w 103"/>
                  <a:gd name="T25" fmla="*/ 34 h 168"/>
                  <a:gd name="T26" fmla="*/ 12 w 103"/>
                  <a:gd name="T27" fmla="*/ 32 h 168"/>
                  <a:gd name="T28" fmla="*/ 14 w 103"/>
                  <a:gd name="T29" fmla="*/ 29 h 168"/>
                  <a:gd name="T30" fmla="*/ 18 w 103"/>
                  <a:gd name="T31" fmla="*/ 29 h 168"/>
                  <a:gd name="T32" fmla="*/ 86 w 103"/>
                  <a:gd name="T33" fmla="*/ 29 h 168"/>
                  <a:gd name="T34" fmla="*/ 35 w 103"/>
                  <a:gd name="T35" fmla="*/ 130 h 168"/>
                  <a:gd name="T36" fmla="*/ 29 w 103"/>
                  <a:gd name="T37" fmla="*/ 143 h 168"/>
                  <a:gd name="T38" fmla="*/ 25 w 103"/>
                  <a:gd name="T39" fmla="*/ 153 h 168"/>
                  <a:gd name="T40" fmla="*/ 21 w 103"/>
                  <a:gd name="T41" fmla="*/ 160 h 168"/>
                  <a:gd name="T42" fmla="*/ 20 w 103"/>
                  <a:gd name="T43" fmla="*/ 163 h 168"/>
                  <a:gd name="T44" fmla="*/ 20 w 103"/>
                  <a:gd name="T45" fmla="*/ 165 h 168"/>
                  <a:gd name="T46" fmla="*/ 21 w 103"/>
                  <a:gd name="T47" fmla="*/ 166 h 168"/>
                  <a:gd name="T48" fmla="*/ 24 w 103"/>
                  <a:gd name="T49" fmla="*/ 166 h 168"/>
                  <a:gd name="T50" fmla="*/ 26 w 103"/>
                  <a:gd name="T51" fmla="*/ 168 h 168"/>
                  <a:gd name="T52" fmla="*/ 29 w 103"/>
                  <a:gd name="T53" fmla="*/ 168 h 168"/>
                  <a:gd name="T54" fmla="*/ 30 w 103"/>
                  <a:gd name="T55" fmla="*/ 168 h 168"/>
                  <a:gd name="T56" fmla="*/ 35 w 103"/>
                  <a:gd name="T57" fmla="*/ 168 h 168"/>
                  <a:gd name="T58" fmla="*/ 39 w 103"/>
                  <a:gd name="T59" fmla="*/ 166 h 168"/>
                  <a:gd name="T60" fmla="*/ 42 w 103"/>
                  <a:gd name="T61" fmla="*/ 164 h 168"/>
                  <a:gd name="T62" fmla="*/ 44 w 103"/>
                  <a:gd name="T63" fmla="*/ 162 h 168"/>
                  <a:gd name="T64" fmla="*/ 45 w 103"/>
                  <a:gd name="T65" fmla="*/ 160 h 168"/>
                  <a:gd name="T66" fmla="*/ 47 w 103"/>
                  <a:gd name="T67" fmla="*/ 157 h 168"/>
                  <a:gd name="T68" fmla="*/ 103 w 103"/>
                  <a:gd name="T69" fmla="*/ 13 h 168"/>
                  <a:gd name="T70" fmla="*/ 103 w 103"/>
                  <a:gd name="T71" fmla="*/ 7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" h="168">
                    <a:moveTo>
                      <a:pt x="103" y="7"/>
                    </a:moveTo>
                    <a:lnTo>
                      <a:pt x="47" y="7"/>
                    </a:lnTo>
                    <a:lnTo>
                      <a:pt x="27" y="7"/>
                    </a:lnTo>
                    <a:lnTo>
                      <a:pt x="25" y="6"/>
                    </a:lnTo>
                    <a:lnTo>
                      <a:pt x="22" y="6"/>
                    </a:lnTo>
                    <a:lnTo>
                      <a:pt x="21" y="5"/>
                    </a:lnTo>
                    <a:lnTo>
                      <a:pt x="20" y="2"/>
                    </a:lnTo>
                    <a:lnTo>
                      <a:pt x="20" y="0"/>
                    </a:lnTo>
                    <a:lnTo>
                      <a:pt x="16" y="0"/>
                    </a:lnTo>
                    <a:lnTo>
                      <a:pt x="0" y="45"/>
                    </a:lnTo>
                    <a:lnTo>
                      <a:pt x="5" y="45"/>
                    </a:lnTo>
                    <a:lnTo>
                      <a:pt x="7" y="37"/>
                    </a:lnTo>
                    <a:lnTo>
                      <a:pt x="10" y="34"/>
                    </a:lnTo>
                    <a:lnTo>
                      <a:pt x="12" y="32"/>
                    </a:lnTo>
                    <a:lnTo>
                      <a:pt x="14" y="29"/>
                    </a:lnTo>
                    <a:lnTo>
                      <a:pt x="18" y="29"/>
                    </a:lnTo>
                    <a:lnTo>
                      <a:pt x="86" y="29"/>
                    </a:lnTo>
                    <a:lnTo>
                      <a:pt x="35" y="130"/>
                    </a:lnTo>
                    <a:lnTo>
                      <a:pt x="29" y="143"/>
                    </a:lnTo>
                    <a:lnTo>
                      <a:pt x="25" y="153"/>
                    </a:lnTo>
                    <a:lnTo>
                      <a:pt x="21" y="160"/>
                    </a:lnTo>
                    <a:lnTo>
                      <a:pt x="20" y="163"/>
                    </a:lnTo>
                    <a:lnTo>
                      <a:pt x="20" y="165"/>
                    </a:lnTo>
                    <a:lnTo>
                      <a:pt x="21" y="166"/>
                    </a:lnTo>
                    <a:lnTo>
                      <a:pt x="24" y="166"/>
                    </a:lnTo>
                    <a:lnTo>
                      <a:pt x="26" y="168"/>
                    </a:lnTo>
                    <a:lnTo>
                      <a:pt x="29" y="168"/>
                    </a:lnTo>
                    <a:lnTo>
                      <a:pt x="30" y="168"/>
                    </a:lnTo>
                    <a:lnTo>
                      <a:pt x="35" y="168"/>
                    </a:lnTo>
                    <a:lnTo>
                      <a:pt x="39" y="166"/>
                    </a:lnTo>
                    <a:lnTo>
                      <a:pt x="42" y="164"/>
                    </a:lnTo>
                    <a:lnTo>
                      <a:pt x="44" y="162"/>
                    </a:lnTo>
                    <a:lnTo>
                      <a:pt x="45" y="160"/>
                    </a:lnTo>
                    <a:lnTo>
                      <a:pt x="47" y="157"/>
                    </a:lnTo>
                    <a:lnTo>
                      <a:pt x="103" y="13"/>
                    </a:lnTo>
                    <a:lnTo>
                      <a:pt x="103" y="7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74" name="Rectangle 16">
                <a:extLst>
                  <a:ext uri="{FF2B5EF4-FFF2-40B4-BE49-F238E27FC236}">
                    <a16:creationId xmlns:a16="http://schemas.microsoft.com/office/drawing/2014/main" id="{10C8DCF8-AC18-43E1-900E-8A8B7A1E4443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9232900" y="1814513"/>
                <a:ext cx="482600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75" name="Rectangle 17">
                <a:extLst>
                  <a:ext uri="{FF2B5EF4-FFF2-40B4-BE49-F238E27FC236}">
                    <a16:creationId xmlns:a16="http://schemas.microsoft.com/office/drawing/2014/main" id="{EF5B95C0-A7AB-456F-B580-93DCBB7EE725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9767888" y="1814513"/>
                <a:ext cx="569913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76" name="Freeform 18">
                <a:extLst>
                  <a:ext uri="{FF2B5EF4-FFF2-40B4-BE49-F238E27FC236}">
                    <a16:creationId xmlns:a16="http://schemas.microsoft.com/office/drawing/2014/main" id="{E2882E8D-8AAD-466A-A293-779090586708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636125" y="1714501"/>
                <a:ext cx="74613" cy="71438"/>
              </a:xfrm>
              <a:custGeom>
                <a:avLst/>
                <a:gdLst>
                  <a:gd name="T0" fmla="*/ 237 w 237"/>
                  <a:gd name="T1" fmla="*/ 113 h 225"/>
                  <a:gd name="T2" fmla="*/ 234 w 237"/>
                  <a:gd name="T3" fmla="*/ 88 h 225"/>
                  <a:gd name="T4" fmla="*/ 228 w 237"/>
                  <a:gd name="T5" fmla="*/ 67 h 225"/>
                  <a:gd name="T6" fmla="*/ 217 w 237"/>
                  <a:gd name="T7" fmla="*/ 47 h 225"/>
                  <a:gd name="T8" fmla="*/ 203 w 237"/>
                  <a:gd name="T9" fmla="*/ 30 h 225"/>
                  <a:gd name="T10" fmla="*/ 187 w 237"/>
                  <a:gd name="T11" fmla="*/ 17 h 225"/>
                  <a:gd name="T12" fmla="*/ 166 w 237"/>
                  <a:gd name="T13" fmla="*/ 7 h 225"/>
                  <a:gd name="T14" fmla="*/ 144 w 237"/>
                  <a:gd name="T15" fmla="*/ 2 h 225"/>
                  <a:gd name="T16" fmla="*/ 118 w 237"/>
                  <a:gd name="T17" fmla="*/ 0 h 225"/>
                  <a:gd name="T18" fmla="*/ 90 w 237"/>
                  <a:gd name="T19" fmla="*/ 2 h 225"/>
                  <a:gd name="T20" fmla="*/ 64 w 237"/>
                  <a:gd name="T21" fmla="*/ 11 h 225"/>
                  <a:gd name="T22" fmla="*/ 42 w 237"/>
                  <a:gd name="T23" fmla="*/ 23 h 225"/>
                  <a:gd name="T24" fmla="*/ 25 w 237"/>
                  <a:gd name="T25" fmla="*/ 41 h 225"/>
                  <a:gd name="T26" fmla="*/ 11 w 237"/>
                  <a:gd name="T27" fmla="*/ 61 h 225"/>
                  <a:gd name="T28" fmla="*/ 4 w 237"/>
                  <a:gd name="T29" fmla="*/ 86 h 225"/>
                  <a:gd name="T30" fmla="*/ 0 w 237"/>
                  <a:gd name="T31" fmla="*/ 113 h 225"/>
                  <a:gd name="T32" fmla="*/ 4 w 237"/>
                  <a:gd name="T33" fmla="*/ 139 h 225"/>
                  <a:gd name="T34" fmla="*/ 11 w 237"/>
                  <a:gd name="T35" fmla="*/ 164 h 225"/>
                  <a:gd name="T36" fmla="*/ 25 w 237"/>
                  <a:gd name="T37" fmla="*/ 184 h 225"/>
                  <a:gd name="T38" fmla="*/ 42 w 237"/>
                  <a:gd name="T39" fmla="*/ 202 h 225"/>
                  <a:gd name="T40" fmla="*/ 64 w 237"/>
                  <a:gd name="T41" fmla="*/ 215 h 225"/>
                  <a:gd name="T42" fmla="*/ 90 w 237"/>
                  <a:gd name="T43" fmla="*/ 223 h 225"/>
                  <a:gd name="T44" fmla="*/ 118 w 237"/>
                  <a:gd name="T45" fmla="*/ 225 h 225"/>
                  <a:gd name="T46" fmla="*/ 145 w 237"/>
                  <a:gd name="T47" fmla="*/ 223 h 225"/>
                  <a:gd name="T48" fmla="*/ 170 w 237"/>
                  <a:gd name="T49" fmla="*/ 215 h 225"/>
                  <a:gd name="T50" fmla="*/ 192 w 237"/>
                  <a:gd name="T51" fmla="*/ 202 h 225"/>
                  <a:gd name="T52" fmla="*/ 211 w 237"/>
                  <a:gd name="T53" fmla="*/ 184 h 225"/>
                  <a:gd name="T54" fmla="*/ 225 w 237"/>
                  <a:gd name="T55" fmla="*/ 164 h 225"/>
                  <a:gd name="T56" fmla="*/ 233 w 237"/>
                  <a:gd name="T57" fmla="*/ 139 h 225"/>
                  <a:gd name="T58" fmla="*/ 237 w 237"/>
                  <a:gd name="T59" fmla="*/ 113 h 225"/>
                  <a:gd name="T60" fmla="*/ 186 w 237"/>
                  <a:gd name="T61" fmla="*/ 113 h 225"/>
                  <a:gd name="T62" fmla="*/ 185 w 237"/>
                  <a:gd name="T63" fmla="*/ 136 h 225"/>
                  <a:gd name="T64" fmla="*/ 180 w 237"/>
                  <a:gd name="T65" fmla="*/ 157 h 225"/>
                  <a:gd name="T66" fmla="*/ 174 w 237"/>
                  <a:gd name="T67" fmla="*/ 176 h 225"/>
                  <a:gd name="T68" fmla="*/ 164 w 237"/>
                  <a:gd name="T69" fmla="*/ 192 h 225"/>
                  <a:gd name="T70" fmla="*/ 151 w 237"/>
                  <a:gd name="T71" fmla="*/ 204 h 225"/>
                  <a:gd name="T72" fmla="*/ 136 w 237"/>
                  <a:gd name="T73" fmla="*/ 211 h 225"/>
                  <a:gd name="T74" fmla="*/ 118 w 237"/>
                  <a:gd name="T75" fmla="*/ 213 h 225"/>
                  <a:gd name="T76" fmla="*/ 100 w 237"/>
                  <a:gd name="T77" fmla="*/ 211 h 225"/>
                  <a:gd name="T78" fmla="*/ 84 w 237"/>
                  <a:gd name="T79" fmla="*/ 204 h 225"/>
                  <a:gd name="T80" fmla="*/ 73 w 237"/>
                  <a:gd name="T81" fmla="*/ 192 h 225"/>
                  <a:gd name="T82" fmla="*/ 63 w 237"/>
                  <a:gd name="T83" fmla="*/ 176 h 225"/>
                  <a:gd name="T84" fmla="*/ 55 w 237"/>
                  <a:gd name="T85" fmla="*/ 157 h 225"/>
                  <a:gd name="T86" fmla="*/ 52 w 237"/>
                  <a:gd name="T87" fmla="*/ 136 h 225"/>
                  <a:gd name="T88" fmla="*/ 50 w 237"/>
                  <a:gd name="T89" fmla="*/ 113 h 225"/>
                  <a:gd name="T90" fmla="*/ 52 w 237"/>
                  <a:gd name="T91" fmla="*/ 89 h 225"/>
                  <a:gd name="T92" fmla="*/ 56 w 237"/>
                  <a:gd name="T93" fmla="*/ 68 h 225"/>
                  <a:gd name="T94" fmla="*/ 63 w 237"/>
                  <a:gd name="T95" fmla="*/ 49 h 225"/>
                  <a:gd name="T96" fmla="*/ 73 w 237"/>
                  <a:gd name="T97" fmla="*/ 33 h 225"/>
                  <a:gd name="T98" fmla="*/ 86 w 237"/>
                  <a:gd name="T99" fmla="*/ 21 h 225"/>
                  <a:gd name="T100" fmla="*/ 101 w 237"/>
                  <a:gd name="T101" fmla="*/ 14 h 225"/>
                  <a:gd name="T102" fmla="*/ 118 w 237"/>
                  <a:gd name="T103" fmla="*/ 12 h 225"/>
                  <a:gd name="T104" fmla="*/ 135 w 237"/>
                  <a:gd name="T105" fmla="*/ 14 h 225"/>
                  <a:gd name="T106" fmla="*/ 149 w 237"/>
                  <a:gd name="T107" fmla="*/ 19 h 225"/>
                  <a:gd name="T108" fmla="*/ 161 w 237"/>
                  <a:gd name="T109" fmla="*/ 29 h 225"/>
                  <a:gd name="T110" fmla="*/ 171 w 237"/>
                  <a:gd name="T111" fmla="*/ 41 h 225"/>
                  <a:gd name="T112" fmla="*/ 177 w 237"/>
                  <a:gd name="T113" fmla="*/ 56 h 225"/>
                  <a:gd name="T114" fmla="*/ 183 w 237"/>
                  <a:gd name="T115" fmla="*/ 73 h 225"/>
                  <a:gd name="T116" fmla="*/ 185 w 237"/>
                  <a:gd name="T117" fmla="*/ 93 h 225"/>
                  <a:gd name="T118" fmla="*/ 186 w 237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7" h="225">
                    <a:moveTo>
                      <a:pt x="237" y="113"/>
                    </a:moveTo>
                    <a:lnTo>
                      <a:pt x="234" y="88"/>
                    </a:lnTo>
                    <a:lnTo>
                      <a:pt x="228" y="67"/>
                    </a:lnTo>
                    <a:lnTo>
                      <a:pt x="217" y="47"/>
                    </a:lnTo>
                    <a:lnTo>
                      <a:pt x="203" y="30"/>
                    </a:lnTo>
                    <a:lnTo>
                      <a:pt x="187" y="17"/>
                    </a:lnTo>
                    <a:lnTo>
                      <a:pt x="166" y="7"/>
                    </a:lnTo>
                    <a:lnTo>
                      <a:pt x="144" y="2"/>
                    </a:lnTo>
                    <a:lnTo>
                      <a:pt x="118" y="0"/>
                    </a:lnTo>
                    <a:lnTo>
                      <a:pt x="90" y="2"/>
                    </a:lnTo>
                    <a:lnTo>
                      <a:pt x="64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1" y="61"/>
                    </a:lnTo>
                    <a:lnTo>
                      <a:pt x="4" y="86"/>
                    </a:lnTo>
                    <a:lnTo>
                      <a:pt x="0" y="113"/>
                    </a:lnTo>
                    <a:lnTo>
                      <a:pt x="4" y="139"/>
                    </a:lnTo>
                    <a:lnTo>
                      <a:pt x="11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4" y="215"/>
                    </a:lnTo>
                    <a:lnTo>
                      <a:pt x="90" y="223"/>
                    </a:lnTo>
                    <a:lnTo>
                      <a:pt x="118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1" y="184"/>
                    </a:lnTo>
                    <a:lnTo>
                      <a:pt x="225" y="164"/>
                    </a:lnTo>
                    <a:lnTo>
                      <a:pt x="233" y="139"/>
                    </a:lnTo>
                    <a:lnTo>
                      <a:pt x="237" y="113"/>
                    </a:lnTo>
                    <a:close/>
                    <a:moveTo>
                      <a:pt x="186" y="113"/>
                    </a:moveTo>
                    <a:lnTo>
                      <a:pt x="185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8" y="213"/>
                    </a:lnTo>
                    <a:lnTo>
                      <a:pt x="100" y="211"/>
                    </a:lnTo>
                    <a:lnTo>
                      <a:pt x="84" y="204"/>
                    </a:lnTo>
                    <a:lnTo>
                      <a:pt x="73" y="192"/>
                    </a:lnTo>
                    <a:lnTo>
                      <a:pt x="63" y="176"/>
                    </a:lnTo>
                    <a:lnTo>
                      <a:pt x="55" y="157"/>
                    </a:lnTo>
                    <a:lnTo>
                      <a:pt x="52" y="136"/>
                    </a:lnTo>
                    <a:lnTo>
                      <a:pt x="50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3" y="49"/>
                    </a:lnTo>
                    <a:lnTo>
                      <a:pt x="73" y="33"/>
                    </a:lnTo>
                    <a:lnTo>
                      <a:pt x="86" y="21"/>
                    </a:lnTo>
                    <a:lnTo>
                      <a:pt x="101" y="14"/>
                    </a:lnTo>
                    <a:lnTo>
                      <a:pt x="118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1" y="41"/>
                    </a:lnTo>
                    <a:lnTo>
                      <a:pt x="177" y="56"/>
                    </a:lnTo>
                    <a:lnTo>
                      <a:pt x="183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77" name="Freeform 19">
                <a:extLst>
                  <a:ext uri="{FF2B5EF4-FFF2-40B4-BE49-F238E27FC236}">
                    <a16:creationId xmlns:a16="http://schemas.microsoft.com/office/drawing/2014/main" id="{FEF76450-0234-4769-9A78-2C927BB6BFB3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969500" y="1674813"/>
                <a:ext cx="92075" cy="111125"/>
              </a:xfrm>
              <a:custGeom>
                <a:avLst/>
                <a:gdLst>
                  <a:gd name="T0" fmla="*/ 118 w 290"/>
                  <a:gd name="T1" fmla="*/ 174 h 346"/>
                  <a:gd name="T2" fmla="*/ 153 w 290"/>
                  <a:gd name="T3" fmla="*/ 176 h 346"/>
                  <a:gd name="T4" fmla="*/ 185 w 290"/>
                  <a:gd name="T5" fmla="*/ 181 h 346"/>
                  <a:gd name="T6" fmla="*/ 210 w 290"/>
                  <a:gd name="T7" fmla="*/ 193 h 346"/>
                  <a:gd name="T8" fmla="*/ 227 w 290"/>
                  <a:gd name="T9" fmla="*/ 217 h 346"/>
                  <a:gd name="T10" fmla="*/ 233 w 290"/>
                  <a:gd name="T11" fmla="*/ 252 h 346"/>
                  <a:gd name="T12" fmla="*/ 226 w 290"/>
                  <a:gd name="T13" fmla="*/ 291 h 346"/>
                  <a:gd name="T14" fmla="*/ 203 w 290"/>
                  <a:gd name="T15" fmla="*/ 317 h 346"/>
                  <a:gd name="T16" fmla="*/ 165 w 290"/>
                  <a:gd name="T17" fmla="*/ 331 h 346"/>
                  <a:gd name="T18" fmla="*/ 127 w 290"/>
                  <a:gd name="T19" fmla="*/ 332 h 346"/>
                  <a:gd name="T20" fmla="*/ 108 w 290"/>
                  <a:gd name="T21" fmla="*/ 327 h 346"/>
                  <a:gd name="T22" fmla="*/ 96 w 290"/>
                  <a:gd name="T23" fmla="*/ 313 h 346"/>
                  <a:gd name="T24" fmla="*/ 95 w 290"/>
                  <a:gd name="T25" fmla="*/ 174 h 346"/>
                  <a:gd name="T26" fmla="*/ 104 w 290"/>
                  <a:gd name="T27" fmla="*/ 14 h 346"/>
                  <a:gd name="T28" fmla="*/ 138 w 290"/>
                  <a:gd name="T29" fmla="*/ 15 h 346"/>
                  <a:gd name="T30" fmla="*/ 175 w 290"/>
                  <a:gd name="T31" fmla="*/ 23 h 346"/>
                  <a:gd name="T32" fmla="*/ 198 w 290"/>
                  <a:gd name="T33" fmla="*/ 39 h 346"/>
                  <a:gd name="T34" fmla="*/ 209 w 290"/>
                  <a:gd name="T35" fmla="*/ 60 h 346"/>
                  <a:gd name="T36" fmla="*/ 213 w 290"/>
                  <a:gd name="T37" fmla="*/ 85 h 346"/>
                  <a:gd name="T38" fmla="*/ 205 w 290"/>
                  <a:gd name="T39" fmla="*/ 119 h 346"/>
                  <a:gd name="T40" fmla="*/ 186 w 290"/>
                  <a:gd name="T41" fmla="*/ 143 h 346"/>
                  <a:gd name="T42" fmla="*/ 157 w 290"/>
                  <a:gd name="T43" fmla="*/ 156 h 346"/>
                  <a:gd name="T44" fmla="*/ 121 w 290"/>
                  <a:gd name="T45" fmla="*/ 160 h 346"/>
                  <a:gd name="T46" fmla="*/ 95 w 290"/>
                  <a:gd name="T47" fmla="*/ 14 h 346"/>
                  <a:gd name="T48" fmla="*/ 64 w 290"/>
                  <a:gd name="T49" fmla="*/ 345 h 346"/>
                  <a:gd name="T50" fmla="*/ 150 w 290"/>
                  <a:gd name="T51" fmla="*/ 346 h 346"/>
                  <a:gd name="T52" fmla="*/ 196 w 290"/>
                  <a:gd name="T53" fmla="*/ 341 h 346"/>
                  <a:gd name="T54" fmla="*/ 239 w 290"/>
                  <a:gd name="T55" fmla="*/ 328 h 346"/>
                  <a:gd name="T56" fmla="*/ 273 w 290"/>
                  <a:gd name="T57" fmla="*/ 301 h 346"/>
                  <a:gd name="T58" fmla="*/ 288 w 290"/>
                  <a:gd name="T59" fmla="*/ 268 h 346"/>
                  <a:gd name="T60" fmla="*/ 287 w 290"/>
                  <a:gd name="T61" fmla="*/ 226 h 346"/>
                  <a:gd name="T62" fmla="*/ 265 w 290"/>
                  <a:gd name="T63" fmla="*/ 189 h 346"/>
                  <a:gd name="T64" fmla="*/ 226 w 290"/>
                  <a:gd name="T65" fmla="*/ 165 h 346"/>
                  <a:gd name="T66" fmla="*/ 220 w 290"/>
                  <a:gd name="T67" fmla="*/ 152 h 346"/>
                  <a:gd name="T68" fmla="*/ 249 w 290"/>
                  <a:gd name="T69" fmla="*/ 131 h 346"/>
                  <a:gd name="T70" fmla="*/ 264 w 290"/>
                  <a:gd name="T71" fmla="*/ 100 h 346"/>
                  <a:gd name="T72" fmla="*/ 264 w 290"/>
                  <a:gd name="T73" fmla="*/ 64 h 346"/>
                  <a:gd name="T74" fmla="*/ 250 w 290"/>
                  <a:gd name="T75" fmla="*/ 35 h 346"/>
                  <a:gd name="T76" fmla="*/ 224 w 290"/>
                  <a:gd name="T77" fmla="*/ 15 h 346"/>
                  <a:gd name="T78" fmla="*/ 174 w 290"/>
                  <a:gd name="T79" fmla="*/ 1 h 346"/>
                  <a:gd name="T80" fmla="*/ 120 w 290"/>
                  <a:gd name="T81" fmla="*/ 0 h 346"/>
                  <a:gd name="T82" fmla="*/ 0 w 290"/>
                  <a:gd name="T83" fmla="*/ 1 h 346"/>
                  <a:gd name="T84" fmla="*/ 11 w 290"/>
                  <a:gd name="T85" fmla="*/ 12 h 346"/>
                  <a:gd name="T86" fmla="*/ 28 w 290"/>
                  <a:gd name="T87" fmla="*/ 15 h 346"/>
                  <a:gd name="T88" fmla="*/ 39 w 290"/>
                  <a:gd name="T89" fmla="*/ 24 h 346"/>
                  <a:gd name="T90" fmla="*/ 41 w 290"/>
                  <a:gd name="T91" fmla="*/ 313 h 346"/>
                  <a:gd name="T92" fmla="*/ 35 w 290"/>
                  <a:gd name="T93" fmla="*/ 327 h 346"/>
                  <a:gd name="T94" fmla="*/ 18 w 290"/>
                  <a:gd name="T95" fmla="*/ 332 h 346"/>
                  <a:gd name="T96" fmla="*/ 0 w 290"/>
                  <a:gd name="T97" fmla="*/ 334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90" h="346">
                    <a:moveTo>
                      <a:pt x="95" y="174"/>
                    </a:moveTo>
                    <a:lnTo>
                      <a:pt x="118" y="174"/>
                    </a:lnTo>
                    <a:lnTo>
                      <a:pt x="136" y="174"/>
                    </a:lnTo>
                    <a:lnTo>
                      <a:pt x="153" y="176"/>
                    </a:lnTo>
                    <a:lnTo>
                      <a:pt x="169" y="177"/>
                    </a:lnTo>
                    <a:lnTo>
                      <a:pt x="185" y="181"/>
                    </a:lnTo>
                    <a:lnTo>
                      <a:pt x="199" y="185"/>
                    </a:lnTo>
                    <a:lnTo>
                      <a:pt x="210" y="193"/>
                    </a:lnTo>
                    <a:lnTo>
                      <a:pt x="220" y="204"/>
                    </a:lnTo>
                    <a:lnTo>
                      <a:pt x="227" y="217"/>
                    </a:lnTo>
                    <a:lnTo>
                      <a:pt x="232" y="233"/>
                    </a:lnTo>
                    <a:lnTo>
                      <a:pt x="233" y="252"/>
                    </a:lnTo>
                    <a:lnTo>
                      <a:pt x="231" y="273"/>
                    </a:lnTo>
                    <a:lnTo>
                      <a:pt x="226" y="291"/>
                    </a:lnTo>
                    <a:lnTo>
                      <a:pt x="216" y="305"/>
                    </a:lnTo>
                    <a:lnTo>
                      <a:pt x="203" y="317"/>
                    </a:lnTo>
                    <a:lnTo>
                      <a:pt x="186" y="326"/>
                    </a:lnTo>
                    <a:lnTo>
                      <a:pt x="165" y="331"/>
                    </a:lnTo>
                    <a:lnTo>
                      <a:pt x="140" y="332"/>
                    </a:lnTo>
                    <a:lnTo>
                      <a:pt x="127" y="332"/>
                    </a:lnTo>
                    <a:lnTo>
                      <a:pt x="117" y="330"/>
                    </a:lnTo>
                    <a:lnTo>
                      <a:pt x="108" y="327"/>
                    </a:lnTo>
                    <a:lnTo>
                      <a:pt x="100" y="321"/>
                    </a:lnTo>
                    <a:lnTo>
                      <a:pt x="96" y="313"/>
                    </a:lnTo>
                    <a:lnTo>
                      <a:pt x="95" y="302"/>
                    </a:lnTo>
                    <a:lnTo>
                      <a:pt x="95" y="174"/>
                    </a:lnTo>
                    <a:close/>
                    <a:moveTo>
                      <a:pt x="95" y="14"/>
                    </a:moveTo>
                    <a:lnTo>
                      <a:pt x="104" y="14"/>
                    </a:lnTo>
                    <a:lnTo>
                      <a:pt x="113" y="14"/>
                    </a:lnTo>
                    <a:lnTo>
                      <a:pt x="138" y="15"/>
                    </a:lnTo>
                    <a:lnTo>
                      <a:pt x="159" y="18"/>
                    </a:lnTo>
                    <a:lnTo>
                      <a:pt x="175" y="23"/>
                    </a:lnTo>
                    <a:lnTo>
                      <a:pt x="188" y="30"/>
                    </a:lnTo>
                    <a:lnTo>
                      <a:pt x="198" y="39"/>
                    </a:lnTo>
                    <a:lnTo>
                      <a:pt x="205" y="49"/>
                    </a:lnTo>
                    <a:lnTo>
                      <a:pt x="209" y="60"/>
                    </a:lnTo>
                    <a:lnTo>
                      <a:pt x="213" y="72"/>
                    </a:lnTo>
                    <a:lnTo>
                      <a:pt x="213" y="85"/>
                    </a:lnTo>
                    <a:lnTo>
                      <a:pt x="212" y="104"/>
                    </a:lnTo>
                    <a:lnTo>
                      <a:pt x="205" y="119"/>
                    </a:lnTo>
                    <a:lnTo>
                      <a:pt x="196" y="132"/>
                    </a:lnTo>
                    <a:lnTo>
                      <a:pt x="186" y="143"/>
                    </a:lnTo>
                    <a:lnTo>
                      <a:pt x="172" y="151"/>
                    </a:lnTo>
                    <a:lnTo>
                      <a:pt x="157" y="156"/>
                    </a:lnTo>
                    <a:lnTo>
                      <a:pt x="139" y="159"/>
                    </a:lnTo>
                    <a:lnTo>
                      <a:pt x="121" y="160"/>
                    </a:lnTo>
                    <a:lnTo>
                      <a:pt x="95" y="160"/>
                    </a:lnTo>
                    <a:lnTo>
                      <a:pt x="95" y="14"/>
                    </a:lnTo>
                    <a:close/>
                    <a:moveTo>
                      <a:pt x="0" y="344"/>
                    </a:moveTo>
                    <a:lnTo>
                      <a:pt x="64" y="345"/>
                    </a:lnTo>
                    <a:lnTo>
                      <a:pt x="128" y="346"/>
                    </a:lnTo>
                    <a:lnTo>
                      <a:pt x="150" y="346"/>
                    </a:lnTo>
                    <a:lnTo>
                      <a:pt x="173" y="344"/>
                    </a:lnTo>
                    <a:lnTo>
                      <a:pt x="196" y="341"/>
                    </a:lnTo>
                    <a:lnTo>
                      <a:pt x="218" y="335"/>
                    </a:lnTo>
                    <a:lnTo>
                      <a:pt x="239" y="328"/>
                    </a:lnTo>
                    <a:lnTo>
                      <a:pt x="259" y="315"/>
                    </a:lnTo>
                    <a:lnTo>
                      <a:pt x="273" y="301"/>
                    </a:lnTo>
                    <a:lnTo>
                      <a:pt x="283" y="285"/>
                    </a:lnTo>
                    <a:lnTo>
                      <a:pt x="288" y="268"/>
                    </a:lnTo>
                    <a:lnTo>
                      <a:pt x="290" y="250"/>
                    </a:lnTo>
                    <a:lnTo>
                      <a:pt x="287" y="226"/>
                    </a:lnTo>
                    <a:lnTo>
                      <a:pt x="278" y="206"/>
                    </a:lnTo>
                    <a:lnTo>
                      <a:pt x="265" y="189"/>
                    </a:lnTo>
                    <a:lnTo>
                      <a:pt x="247" y="174"/>
                    </a:lnTo>
                    <a:lnTo>
                      <a:pt x="226" y="165"/>
                    </a:lnTo>
                    <a:lnTo>
                      <a:pt x="201" y="159"/>
                    </a:lnTo>
                    <a:lnTo>
                      <a:pt x="220" y="152"/>
                    </a:lnTo>
                    <a:lnTo>
                      <a:pt x="236" y="143"/>
                    </a:lnTo>
                    <a:lnTo>
                      <a:pt x="249" y="131"/>
                    </a:lnTo>
                    <a:lnTo>
                      <a:pt x="259" y="116"/>
                    </a:lnTo>
                    <a:lnTo>
                      <a:pt x="264" y="100"/>
                    </a:lnTo>
                    <a:lnTo>
                      <a:pt x="267" y="81"/>
                    </a:lnTo>
                    <a:lnTo>
                      <a:pt x="264" y="64"/>
                    </a:lnTo>
                    <a:lnTo>
                      <a:pt x="259" y="49"/>
                    </a:lnTo>
                    <a:lnTo>
                      <a:pt x="250" y="35"/>
                    </a:lnTo>
                    <a:lnTo>
                      <a:pt x="239" y="23"/>
                    </a:lnTo>
                    <a:lnTo>
                      <a:pt x="224" y="15"/>
                    </a:lnTo>
                    <a:lnTo>
                      <a:pt x="199" y="6"/>
                    </a:lnTo>
                    <a:lnTo>
                      <a:pt x="174" y="1"/>
                    </a:lnTo>
                    <a:lnTo>
                      <a:pt x="148" y="0"/>
                    </a:lnTo>
                    <a:lnTo>
                      <a:pt x="120" y="0"/>
                    </a:lnTo>
                    <a:lnTo>
                      <a:pt x="59" y="0"/>
                    </a:lnTo>
                    <a:lnTo>
                      <a:pt x="0" y="1"/>
                    </a:lnTo>
                    <a:lnTo>
                      <a:pt x="0" y="10"/>
                    </a:lnTo>
                    <a:lnTo>
                      <a:pt x="11" y="12"/>
                    </a:lnTo>
                    <a:lnTo>
                      <a:pt x="21" y="13"/>
                    </a:lnTo>
                    <a:lnTo>
                      <a:pt x="28" y="15"/>
                    </a:lnTo>
                    <a:lnTo>
                      <a:pt x="35" y="18"/>
                    </a:lnTo>
                    <a:lnTo>
                      <a:pt x="39" y="24"/>
                    </a:lnTo>
                    <a:lnTo>
                      <a:pt x="41" y="34"/>
                    </a:lnTo>
                    <a:lnTo>
                      <a:pt x="41" y="313"/>
                    </a:lnTo>
                    <a:lnTo>
                      <a:pt x="39" y="321"/>
                    </a:lnTo>
                    <a:lnTo>
                      <a:pt x="35" y="327"/>
                    </a:lnTo>
                    <a:lnTo>
                      <a:pt x="27" y="330"/>
                    </a:lnTo>
                    <a:lnTo>
                      <a:pt x="18" y="332"/>
                    </a:lnTo>
                    <a:lnTo>
                      <a:pt x="10" y="333"/>
                    </a:lnTo>
                    <a:lnTo>
                      <a:pt x="0" y="334"/>
                    </a:lnTo>
                    <a:lnTo>
                      <a:pt x="0" y="34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78" name="Freeform 20">
                <a:extLst>
                  <a:ext uri="{FF2B5EF4-FFF2-40B4-BE49-F238E27FC236}">
                    <a16:creationId xmlns:a16="http://schemas.microsoft.com/office/drawing/2014/main" id="{589A2AC1-BBB9-4A29-A712-7EEAB53A0ACC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10082213" y="1714501"/>
                <a:ext cx="74613" cy="71438"/>
              </a:xfrm>
              <a:custGeom>
                <a:avLst/>
                <a:gdLst>
                  <a:gd name="T0" fmla="*/ 236 w 236"/>
                  <a:gd name="T1" fmla="*/ 113 h 225"/>
                  <a:gd name="T2" fmla="*/ 234 w 236"/>
                  <a:gd name="T3" fmla="*/ 88 h 225"/>
                  <a:gd name="T4" fmla="*/ 227 w 236"/>
                  <a:gd name="T5" fmla="*/ 67 h 225"/>
                  <a:gd name="T6" fmla="*/ 218 w 236"/>
                  <a:gd name="T7" fmla="*/ 47 h 225"/>
                  <a:gd name="T8" fmla="*/ 204 w 236"/>
                  <a:gd name="T9" fmla="*/ 30 h 225"/>
                  <a:gd name="T10" fmla="*/ 186 w 236"/>
                  <a:gd name="T11" fmla="*/ 17 h 225"/>
                  <a:gd name="T12" fmla="*/ 166 w 236"/>
                  <a:gd name="T13" fmla="*/ 7 h 225"/>
                  <a:gd name="T14" fmla="*/ 143 w 236"/>
                  <a:gd name="T15" fmla="*/ 2 h 225"/>
                  <a:gd name="T16" fmla="*/ 119 w 236"/>
                  <a:gd name="T17" fmla="*/ 0 h 225"/>
                  <a:gd name="T18" fmla="*/ 89 w 236"/>
                  <a:gd name="T19" fmla="*/ 2 h 225"/>
                  <a:gd name="T20" fmla="*/ 65 w 236"/>
                  <a:gd name="T21" fmla="*/ 11 h 225"/>
                  <a:gd name="T22" fmla="*/ 42 w 236"/>
                  <a:gd name="T23" fmla="*/ 23 h 225"/>
                  <a:gd name="T24" fmla="*/ 25 w 236"/>
                  <a:gd name="T25" fmla="*/ 41 h 225"/>
                  <a:gd name="T26" fmla="*/ 12 w 236"/>
                  <a:gd name="T27" fmla="*/ 61 h 225"/>
                  <a:gd name="T28" fmla="*/ 3 w 236"/>
                  <a:gd name="T29" fmla="*/ 86 h 225"/>
                  <a:gd name="T30" fmla="*/ 0 w 236"/>
                  <a:gd name="T31" fmla="*/ 113 h 225"/>
                  <a:gd name="T32" fmla="*/ 3 w 236"/>
                  <a:gd name="T33" fmla="*/ 139 h 225"/>
                  <a:gd name="T34" fmla="*/ 12 w 236"/>
                  <a:gd name="T35" fmla="*/ 164 h 225"/>
                  <a:gd name="T36" fmla="*/ 25 w 236"/>
                  <a:gd name="T37" fmla="*/ 184 h 225"/>
                  <a:gd name="T38" fmla="*/ 42 w 236"/>
                  <a:gd name="T39" fmla="*/ 202 h 225"/>
                  <a:gd name="T40" fmla="*/ 65 w 236"/>
                  <a:gd name="T41" fmla="*/ 215 h 225"/>
                  <a:gd name="T42" fmla="*/ 89 w 236"/>
                  <a:gd name="T43" fmla="*/ 223 h 225"/>
                  <a:gd name="T44" fmla="*/ 119 w 236"/>
                  <a:gd name="T45" fmla="*/ 225 h 225"/>
                  <a:gd name="T46" fmla="*/ 145 w 236"/>
                  <a:gd name="T47" fmla="*/ 223 h 225"/>
                  <a:gd name="T48" fmla="*/ 170 w 236"/>
                  <a:gd name="T49" fmla="*/ 215 h 225"/>
                  <a:gd name="T50" fmla="*/ 192 w 236"/>
                  <a:gd name="T51" fmla="*/ 202 h 225"/>
                  <a:gd name="T52" fmla="*/ 210 w 236"/>
                  <a:gd name="T53" fmla="*/ 184 h 225"/>
                  <a:gd name="T54" fmla="*/ 224 w 236"/>
                  <a:gd name="T55" fmla="*/ 164 h 225"/>
                  <a:gd name="T56" fmla="*/ 233 w 236"/>
                  <a:gd name="T57" fmla="*/ 139 h 225"/>
                  <a:gd name="T58" fmla="*/ 236 w 236"/>
                  <a:gd name="T59" fmla="*/ 113 h 225"/>
                  <a:gd name="T60" fmla="*/ 186 w 236"/>
                  <a:gd name="T61" fmla="*/ 113 h 225"/>
                  <a:gd name="T62" fmla="*/ 184 w 236"/>
                  <a:gd name="T63" fmla="*/ 136 h 225"/>
                  <a:gd name="T64" fmla="*/ 180 w 236"/>
                  <a:gd name="T65" fmla="*/ 157 h 225"/>
                  <a:gd name="T66" fmla="*/ 174 w 236"/>
                  <a:gd name="T67" fmla="*/ 176 h 225"/>
                  <a:gd name="T68" fmla="*/ 164 w 236"/>
                  <a:gd name="T69" fmla="*/ 192 h 225"/>
                  <a:gd name="T70" fmla="*/ 151 w 236"/>
                  <a:gd name="T71" fmla="*/ 204 h 225"/>
                  <a:gd name="T72" fmla="*/ 136 w 236"/>
                  <a:gd name="T73" fmla="*/ 211 h 225"/>
                  <a:gd name="T74" fmla="*/ 119 w 236"/>
                  <a:gd name="T75" fmla="*/ 213 h 225"/>
                  <a:gd name="T76" fmla="*/ 100 w 236"/>
                  <a:gd name="T77" fmla="*/ 211 h 225"/>
                  <a:gd name="T78" fmla="*/ 85 w 236"/>
                  <a:gd name="T79" fmla="*/ 204 h 225"/>
                  <a:gd name="T80" fmla="*/ 72 w 236"/>
                  <a:gd name="T81" fmla="*/ 192 h 225"/>
                  <a:gd name="T82" fmla="*/ 62 w 236"/>
                  <a:gd name="T83" fmla="*/ 176 h 225"/>
                  <a:gd name="T84" fmla="*/ 56 w 236"/>
                  <a:gd name="T85" fmla="*/ 157 h 225"/>
                  <a:gd name="T86" fmla="*/ 52 w 236"/>
                  <a:gd name="T87" fmla="*/ 136 h 225"/>
                  <a:gd name="T88" fmla="*/ 51 w 236"/>
                  <a:gd name="T89" fmla="*/ 113 h 225"/>
                  <a:gd name="T90" fmla="*/ 52 w 236"/>
                  <a:gd name="T91" fmla="*/ 89 h 225"/>
                  <a:gd name="T92" fmla="*/ 56 w 236"/>
                  <a:gd name="T93" fmla="*/ 68 h 225"/>
                  <a:gd name="T94" fmla="*/ 64 w 236"/>
                  <a:gd name="T95" fmla="*/ 49 h 225"/>
                  <a:gd name="T96" fmla="*/ 73 w 236"/>
                  <a:gd name="T97" fmla="*/ 33 h 225"/>
                  <a:gd name="T98" fmla="*/ 85 w 236"/>
                  <a:gd name="T99" fmla="*/ 21 h 225"/>
                  <a:gd name="T100" fmla="*/ 100 w 236"/>
                  <a:gd name="T101" fmla="*/ 14 h 225"/>
                  <a:gd name="T102" fmla="*/ 119 w 236"/>
                  <a:gd name="T103" fmla="*/ 12 h 225"/>
                  <a:gd name="T104" fmla="*/ 135 w 236"/>
                  <a:gd name="T105" fmla="*/ 14 h 225"/>
                  <a:gd name="T106" fmla="*/ 149 w 236"/>
                  <a:gd name="T107" fmla="*/ 19 h 225"/>
                  <a:gd name="T108" fmla="*/ 161 w 236"/>
                  <a:gd name="T109" fmla="*/ 29 h 225"/>
                  <a:gd name="T110" fmla="*/ 170 w 236"/>
                  <a:gd name="T111" fmla="*/ 41 h 225"/>
                  <a:gd name="T112" fmla="*/ 178 w 236"/>
                  <a:gd name="T113" fmla="*/ 56 h 225"/>
                  <a:gd name="T114" fmla="*/ 182 w 236"/>
                  <a:gd name="T115" fmla="*/ 73 h 225"/>
                  <a:gd name="T116" fmla="*/ 185 w 236"/>
                  <a:gd name="T117" fmla="*/ 93 h 225"/>
                  <a:gd name="T118" fmla="*/ 186 w 236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6" h="225">
                    <a:moveTo>
                      <a:pt x="236" y="113"/>
                    </a:moveTo>
                    <a:lnTo>
                      <a:pt x="234" y="88"/>
                    </a:lnTo>
                    <a:lnTo>
                      <a:pt x="227" y="67"/>
                    </a:lnTo>
                    <a:lnTo>
                      <a:pt x="218" y="47"/>
                    </a:lnTo>
                    <a:lnTo>
                      <a:pt x="204" y="30"/>
                    </a:lnTo>
                    <a:lnTo>
                      <a:pt x="186" y="17"/>
                    </a:lnTo>
                    <a:lnTo>
                      <a:pt x="166" y="7"/>
                    </a:lnTo>
                    <a:lnTo>
                      <a:pt x="143" y="2"/>
                    </a:lnTo>
                    <a:lnTo>
                      <a:pt x="119" y="0"/>
                    </a:lnTo>
                    <a:lnTo>
                      <a:pt x="89" y="2"/>
                    </a:lnTo>
                    <a:lnTo>
                      <a:pt x="65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2" y="61"/>
                    </a:lnTo>
                    <a:lnTo>
                      <a:pt x="3" y="86"/>
                    </a:lnTo>
                    <a:lnTo>
                      <a:pt x="0" y="113"/>
                    </a:lnTo>
                    <a:lnTo>
                      <a:pt x="3" y="139"/>
                    </a:lnTo>
                    <a:lnTo>
                      <a:pt x="12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5" y="215"/>
                    </a:lnTo>
                    <a:lnTo>
                      <a:pt x="89" y="223"/>
                    </a:lnTo>
                    <a:lnTo>
                      <a:pt x="119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0" y="184"/>
                    </a:lnTo>
                    <a:lnTo>
                      <a:pt x="224" y="164"/>
                    </a:lnTo>
                    <a:lnTo>
                      <a:pt x="233" y="139"/>
                    </a:lnTo>
                    <a:lnTo>
                      <a:pt x="236" y="113"/>
                    </a:lnTo>
                    <a:close/>
                    <a:moveTo>
                      <a:pt x="186" y="113"/>
                    </a:moveTo>
                    <a:lnTo>
                      <a:pt x="184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9" y="213"/>
                    </a:lnTo>
                    <a:lnTo>
                      <a:pt x="100" y="211"/>
                    </a:lnTo>
                    <a:lnTo>
                      <a:pt x="85" y="204"/>
                    </a:lnTo>
                    <a:lnTo>
                      <a:pt x="72" y="192"/>
                    </a:lnTo>
                    <a:lnTo>
                      <a:pt x="62" y="176"/>
                    </a:lnTo>
                    <a:lnTo>
                      <a:pt x="56" y="157"/>
                    </a:lnTo>
                    <a:lnTo>
                      <a:pt x="52" y="136"/>
                    </a:lnTo>
                    <a:lnTo>
                      <a:pt x="51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4" y="49"/>
                    </a:lnTo>
                    <a:lnTo>
                      <a:pt x="73" y="33"/>
                    </a:lnTo>
                    <a:lnTo>
                      <a:pt x="85" y="21"/>
                    </a:lnTo>
                    <a:lnTo>
                      <a:pt x="100" y="14"/>
                    </a:lnTo>
                    <a:lnTo>
                      <a:pt x="119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0" y="41"/>
                    </a:lnTo>
                    <a:lnTo>
                      <a:pt x="178" y="56"/>
                    </a:lnTo>
                    <a:lnTo>
                      <a:pt x="182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79" name="Freeform 21">
                <a:extLst>
                  <a:ext uri="{FF2B5EF4-FFF2-40B4-BE49-F238E27FC236}">
                    <a16:creationId xmlns:a16="http://schemas.microsoft.com/office/drawing/2014/main" id="{5EF5EB80-8B18-4323-A97D-BB5D11C91802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221788" y="1676401"/>
                <a:ext cx="114300" cy="111125"/>
              </a:xfrm>
              <a:custGeom>
                <a:avLst/>
                <a:gdLst>
                  <a:gd name="T0" fmla="*/ 0 w 361"/>
                  <a:gd name="T1" fmla="*/ 9 h 350"/>
                  <a:gd name="T2" fmla="*/ 12 w 361"/>
                  <a:gd name="T3" fmla="*/ 11 h 350"/>
                  <a:gd name="T4" fmla="*/ 24 w 361"/>
                  <a:gd name="T5" fmla="*/ 15 h 350"/>
                  <a:gd name="T6" fmla="*/ 35 w 361"/>
                  <a:gd name="T7" fmla="*/ 22 h 350"/>
                  <a:gd name="T8" fmla="*/ 42 w 361"/>
                  <a:gd name="T9" fmla="*/ 31 h 350"/>
                  <a:gd name="T10" fmla="*/ 49 w 361"/>
                  <a:gd name="T11" fmla="*/ 43 h 350"/>
                  <a:gd name="T12" fmla="*/ 55 w 361"/>
                  <a:gd name="T13" fmla="*/ 59 h 350"/>
                  <a:gd name="T14" fmla="*/ 63 w 361"/>
                  <a:gd name="T15" fmla="*/ 79 h 350"/>
                  <a:gd name="T16" fmla="*/ 175 w 361"/>
                  <a:gd name="T17" fmla="*/ 350 h 350"/>
                  <a:gd name="T18" fmla="*/ 193 w 361"/>
                  <a:gd name="T19" fmla="*/ 350 h 350"/>
                  <a:gd name="T20" fmla="*/ 299 w 361"/>
                  <a:gd name="T21" fmla="*/ 74 h 350"/>
                  <a:gd name="T22" fmla="*/ 304 w 361"/>
                  <a:gd name="T23" fmla="*/ 60 h 350"/>
                  <a:gd name="T24" fmla="*/ 311 w 361"/>
                  <a:gd name="T25" fmla="*/ 47 h 350"/>
                  <a:gd name="T26" fmla="*/ 317 w 361"/>
                  <a:gd name="T27" fmla="*/ 35 h 350"/>
                  <a:gd name="T28" fmla="*/ 325 w 361"/>
                  <a:gd name="T29" fmla="*/ 25 h 350"/>
                  <a:gd name="T30" fmla="*/ 335 w 361"/>
                  <a:gd name="T31" fmla="*/ 17 h 350"/>
                  <a:gd name="T32" fmla="*/ 346 w 361"/>
                  <a:gd name="T33" fmla="*/ 12 h 350"/>
                  <a:gd name="T34" fmla="*/ 361 w 361"/>
                  <a:gd name="T35" fmla="*/ 9 h 350"/>
                  <a:gd name="T36" fmla="*/ 361 w 361"/>
                  <a:gd name="T37" fmla="*/ 0 h 350"/>
                  <a:gd name="T38" fmla="*/ 245 w 361"/>
                  <a:gd name="T39" fmla="*/ 0 h 350"/>
                  <a:gd name="T40" fmla="*/ 245 w 361"/>
                  <a:gd name="T41" fmla="*/ 9 h 350"/>
                  <a:gd name="T42" fmla="*/ 254 w 361"/>
                  <a:gd name="T43" fmla="*/ 9 h 350"/>
                  <a:gd name="T44" fmla="*/ 261 w 361"/>
                  <a:gd name="T45" fmla="*/ 11 h 350"/>
                  <a:gd name="T46" fmla="*/ 270 w 361"/>
                  <a:gd name="T47" fmla="*/ 13 h 350"/>
                  <a:gd name="T48" fmla="*/ 277 w 361"/>
                  <a:gd name="T49" fmla="*/ 17 h 350"/>
                  <a:gd name="T50" fmla="*/ 284 w 361"/>
                  <a:gd name="T51" fmla="*/ 26 h 350"/>
                  <a:gd name="T52" fmla="*/ 286 w 361"/>
                  <a:gd name="T53" fmla="*/ 32 h 350"/>
                  <a:gd name="T54" fmla="*/ 286 w 361"/>
                  <a:gd name="T55" fmla="*/ 41 h 350"/>
                  <a:gd name="T56" fmla="*/ 285 w 361"/>
                  <a:gd name="T57" fmla="*/ 54 h 350"/>
                  <a:gd name="T58" fmla="*/ 281 w 361"/>
                  <a:gd name="T59" fmla="*/ 69 h 350"/>
                  <a:gd name="T60" fmla="*/ 274 w 361"/>
                  <a:gd name="T61" fmla="*/ 88 h 350"/>
                  <a:gd name="T62" fmla="*/ 204 w 361"/>
                  <a:gd name="T63" fmla="*/ 277 h 350"/>
                  <a:gd name="T64" fmla="*/ 203 w 361"/>
                  <a:gd name="T65" fmla="*/ 277 h 350"/>
                  <a:gd name="T66" fmla="*/ 118 w 361"/>
                  <a:gd name="T67" fmla="*/ 60 h 350"/>
                  <a:gd name="T68" fmla="*/ 116 w 361"/>
                  <a:gd name="T69" fmla="*/ 56 h 350"/>
                  <a:gd name="T70" fmla="*/ 113 w 361"/>
                  <a:gd name="T71" fmla="*/ 48 h 350"/>
                  <a:gd name="T72" fmla="*/ 112 w 361"/>
                  <a:gd name="T73" fmla="*/ 39 h 350"/>
                  <a:gd name="T74" fmla="*/ 112 w 361"/>
                  <a:gd name="T75" fmla="*/ 30 h 350"/>
                  <a:gd name="T76" fmla="*/ 116 w 361"/>
                  <a:gd name="T77" fmla="*/ 21 h 350"/>
                  <a:gd name="T78" fmla="*/ 123 w 361"/>
                  <a:gd name="T79" fmla="*/ 16 h 350"/>
                  <a:gd name="T80" fmla="*/ 132 w 361"/>
                  <a:gd name="T81" fmla="*/ 13 h 350"/>
                  <a:gd name="T82" fmla="*/ 141 w 361"/>
                  <a:gd name="T83" fmla="*/ 11 h 350"/>
                  <a:gd name="T84" fmla="*/ 153 w 361"/>
                  <a:gd name="T85" fmla="*/ 9 h 350"/>
                  <a:gd name="T86" fmla="*/ 153 w 361"/>
                  <a:gd name="T87" fmla="*/ 0 h 350"/>
                  <a:gd name="T88" fmla="*/ 0 w 361"/>
                  <a:gd name="T89" fmla="*/ 0 h 350"/>
                  <a:gd name="T90" fmla="*/ 0 w 361"/>
                  <a:gd name="T91" fmla="*/ 9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1" h="350">
                    <a:moveTo>
                      <a:pt x="0" y="9"/>
                    </a:moveTo>
                    <a:lnTo>
                      <a:pt x="12" y="11"/>
                    </a:lnTo>
                    <a:lnTo>
                      <a:pt x="24" y="15"/>
                    </a:lnTo>
                    <a:lnTo>
                      <a:pt x="35" y="22"/>
                    </a:lnTo>
                    <a:lnTo>
                      <a:pt x="42" y="31"/>
                    </a:lnTo>
                    <a:lnTo>
                      <a:pt x="49" y="43"/>
                    </a:lnTo>
                    <a:lnTo>
                      <a:pt x="55" y="59"/>
                    </a:lnTo>
                    <a:lnTo>
                      <a:pt x="63" y="79"/>
                    </a:lnTo>
                    <a:lnTo>
                      <a:pt x="175" y="350"/>
                    </a:lnTo>
                    <a:lnTo>
                      <a:pt x="193" y="350"/>
                    </a:lnTo>
                    <a:lnTo>
                      <a:pt x="299" y="74"/>
                    </a:lnTo>
                    <a:lnTo>
                      <a:pt x="304" y="60"/>
                    </a:lnTo>
                    <a:lnTo>
                      <a:pt x="311" y="47"/>
                    </a:lnTo>
                    <a:lnTo>
                      <a:pt x="317" y="35"/>
                    </a:lnTo>
                    <a:lnTo>
                      <a:pt x="325" y="25"/>
                    </a:lnTo>
                    <a:lnTo>
                      <a:pt x="335" y="17"/>
                    </a:lnTo>
                    <a:lnTo>
                      <a:pt x="346" y="12"/>
                    </a:lnTo>
                    <a:lnTo>
                      <a:pt x="361" y="9"/>
                    </a:lnTo>
                    <a:lnTo>
                      <a:pt x="361" y="0"/>
                    </a:lnTo>
                    <a:lnTo>
                      <a:pt x="245" y="0"/>
                    </a:lnTo>
                    <a:lnTo>
                      <a:pt x="245" y="9"/>
                    </a:lnTo>
                    <a:lnTo>
                      <a:pt x="254" y="9"/>
                    </a:lnTo>
                    <a:lnTo>
                      <a:pt x="261" y="11"/>
                    </a:lnTo>
                    <a:lnTo>
                      <a:pt x="270" y="13"/>
                    </a:lnTo>
                    <a:lnTo>
                      <a:pt x="277" y="17"/>
                    </a:lnTo>
                    <a:lnTo>
                      <a:pt x="284" y="26"/>
                    </a:lnTo>
                    <a:lnTo>
                      <a:pt x="286" y="32"/>
                    </a:lnTo>
                    <a:lnTo>
                      <a:pt x="286" y="41"/>
                    </a:lnTo>
                    <a:lnTo>
                      <a:pt x="285" y="54"/>
                    </a:lnTo>
                    <a:lnTo>
                      <a:pt x="281" y="69"/>
                    </a:lnTo>
                    <a:lnTo>
                      <a:pt x="274" y="88"/>
                    </a:lnTo>
                    <a:lnTo>
                      <a:pt x="204" y="277"/>
                    </a:lnTo>
                    <a:lnTo>
                      <a:pt x="203" y="277"/>
                    </a:lnTo>
                    <a:lnTo>
                      <a:pt x="118" y="60"/>
                    </a:lnTo>
                    <a:lnTo>
                      <a:pt x="116" y="56"/>
                    </a:lnTo>
                    <a:lnTo>
                      <a:pt x="113" y="48"/>
                    </a:lnTo>
                    <a:lnTo>
                      <a:pt x="112" y="39"/>
                    </a:lnTo>
                    <a:lnTo>
                      <a:pt x="112" y="30"/>
                    </a:lnTo>
                    <a:lnTo>
                      <a:pt x="116" y="21"/>
                    </a:lnTo>
                    <a:lnTo>
                      <a:pt x="123" y="16"/>
                    </a:lnTo>
                    <a:lnTo>
                      <a:pt x="132" y="13"/>
                    </a:lnTo>
                    <a:lnTo>
                      <a:pt x="141" y="11"/>
                    </a:lnTo>
                    <a:lnTo>
                      <a:pt x="153" y="9"/>
                    </a:lnTo>
                    <a:lnTo>
                      <a:pt x="153" y="0"/>
                    </a:lnTo>
                    <a:lnTo>
                      <a:pt x="0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0" name="Freeform 22">
                <a:extLst>
                  <a:ext uri="{FF2B5EF4-FFF2-40B4-BE49-F238E27FC236}">
                    <a16:creationId xmlns:a16="http://schemas.microsoft.com/office/drawing/2014/main" id="{64A27385-8882-4D09-B0E5-A042EE7223D4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388475" y="1673226"/>
                <a:ext cx="34925" cy="111125"/>
              </a:xfrm>
              <a:custGeom>
                <a:avLst/>
                <a:gdLst>
                  <a:gd name="T0" fmla="*/ 80 w 110"/>
                  <a:gd name="T1" fmla="*/ 0 h 349"/>
                  <a:gd name="T2" fmla="*/ 54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9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2 w 110"/>
                  <a:gd name="T19" fmla="*/ 56 h 349"/>
                  <a:gd name="T20" fmla="*/ 32 w 110"/>
                  <a:gd name="T21" fmla="*/ 68 h 349"/>
                  <a:gd name="T22" fmla="*/ 32 w 110"/>
                  <a:gd name="T23" fmla="*/ 312 h 349"/>
                  <a:gd name="T24" fmla="*/ 31 w 110"/>
                  <a:gd name="T25" fmla="*/ 325 h 349"/>
                  <a:gd name="T26" fmla="*/ 27 w 110"/>
                  <a:gd name="T27" fmla="*/ 333 h 349"/>
                  <a:gd name="T28" fmla="*/ 22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90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0 w 110"/>
                  <a:gd name="T49" fmla="*/ 312 h 349"/>
                  <a:gd name="T50" fmla="*/ 80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0" y="0"/>
                    </a:moveTo>
                    <a:lnTo>
                      <a:pt x="54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9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2" y="56"/>
                    </a:lnTo>
                    <a:lnTo>
                      <a:pt x="32" y="68"/>
                    </a:lnTo>
                    <a:lnTo>
                      <a:pt x="32" y="312"/>
                    </a:lnTo>
                    <a:lnTo>
                      <a:pt x="31" y="325"/>
                    </a:lnTo>
                    <a:lnTo>
                      <a:pt x="27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1" name="Freeform 23">
                <a:extLst>
                  <a:ext uri="{FF2B5EF4-FFF2-40B4-BE49-F238E27FC236}">
                    <a16:creationId xmlns:a16="http://schemas.microsoft.com/office/drawing/2014/main" id="{8172982D-411F-48D7-9959-FBC48ACAD8F2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437688" y="1673226"/>
                <a:ext cx="34925" cy="111125"/>
              </a:xfrm>
              <a:custGeom>
                <a:avLst/>
                <a:gdLst>
                  <a:gd name="T0" fmla="*/ 81 w 110"/>
                  <a:gd name="T1" fmla="*/ 0 h 349"/>
                  <a:gd name="T2" fmla="*/ 55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8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1 w 110"/>
                  <a:gd name="T19" fmla="*/ 56 h 349"/>
                  <a:gd name="T20" fmla="*/ 31 w 110"/>
                  <a:gd name="T21" fmla="*/ 68 h 349"/>
                  <a:gd name="T22" fmla="*/ 31 w 110"/>
                  <a:gd name="T23" fmla="*/ 312 h 349"/>
                  <a:gd name="T24" fmla="*/ 31 w 110"/>
                  <a:gd name="T25" fmla="*/ 325 h 349"/>
                  <a:gd name="T26" fmla="*/ 28 w 110"/>
                  <a:gd name="T27" fmla="*/ 333 h 349"/>
                  <a:gd name="T28" fmla="*/ 21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89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1 w 110"/>
                  <a:gd name="T49" fmla="*/ 312 h 349"/>
                  <a:gd name="T50" fmla="*/ 81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1" y="0"/>
                    </a:moveTo>
                    <a:lnTo>
                      <a:pt x="55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8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1" y="56"/>
                    </a:lnTo>
                    <a:lnTo>
                      <a:pt x="31" y="68"/>
                    </a:lnTo>
                    <a:lnTo>
                      <a:pt x="31" y="312"/>
                    </a:lnTo>
                    <a:lnTo>
                      <a:pt x="31" y="325"/>
                    </a:lnTo>
                    <a:lnTo>
                      <a:pt x="28" y="333"/>
                    </a:lnTo>
                    <a:lnTo>
                      <a:pt x="21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89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1" y="31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2" name="Freeform 24">
                <a:extLst>
                  <a:ext uri="{FF2B5EF4-FFF2-40B4-BE49-F238E27FC236}">
                    <a16:creationId xmlns:a16="http://schemas.microsoft.com/office/drawing/2014/main" id="{A18452DD-F8EF-4363-BBE1-6E4C313EC688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571038" y="1712913"/>
                <a:ext cx="55563" cy="71438"/>
              </a:xfrm>
              <a:custGeom>
                <a:avLst/>
                <a:gdLst>
                  <a:gd name="T0" fmla="*/ 113 w 173"/>
                  <a:gd name="T1" fmla="*/ 225 h 225"/>
                  <a:gd name="T2" fmla="*/ 113 w 173"/>
                  <a:gd name="T3" fmla="*/ 216 h 225"/>
                  <a:gd name="T4" fmla="*/ 99 w 173"/>
                  <a:gd name="T5" fmla="*/ 215 h 225"/>
                  <a:gd name="T6" fmla="*/ 88 w 173"/>
                  <a:gd name="T7" fmla="*/ 213 h 225"/>
                  <a:gd name="T8" fmla="*/ 82 w 173"/>
                  <a:gd name="T9" fmla="*/ 209 h 225"/>
                  <a:gd name="T10" fmla="*/ 78 w 173"/>
                  <a:gd name="T11" fmla="*/ 201 h 225"/>
                  <a:gd name="T12" fmla="*/ 78 w 173"/>
                  <a:gd name="T13" fmla="*/ 188 h 225"/>
                  <a:gd name="T14" fmla="*/ 78 w 173"/>
                  <a:gd name="T15" fmla="*/ 92 h 225"/>
                  <a:gd name="T16" fmla="*/ 79 w 173"/>
                  <a:gd name="T17" fmla="*/ 74 h 225"/>
                  <a:gd name="T18" fmla="*/ 84 w 173"/>
                  <a:gd name="T19" fmla="*/ 58 h 225"/>
                  <a:gd name="T20" fmla="*/ 90 w 173"/>
                  <a:gd name="T21" fmla="*/ 46 h 225"/>
                  <a:gd name="T22" fmla="*/ 98 w 173"/>
                  <a:gd name="T23" fmla="*/ 36 h 225"/>
                  <a:gd name="T24" fmla="*/ 106 w 173"/>
                  <a:gd name="T25" fmla="*/ 31 h 225"/>
                  <a:gd name="T26" fmla="*/ 115 w 173"/>
                  <a:gd name="T27" fmla="*/ 30 h 225"/>
                  <a:gd name="T28" fmla="*/ 123 w 173"/>
                  <a:gd name="T29" fmla="*/ 32 h 225"/>
                  <a:gd name="T30" fmla="*/ 129 w 173"/>
                  <a:gd name="T31" fmla="*/ 36 h 225"/>
                  <a:gd name="T32" fmla="*/ 135 w 173"/>
                  <a:gd name="T33" fmla="*/ 43 h 225"/>
                  <a:gd name="T34" fmla="*/ 142 w 173"/>
                  <a:gd name="T35" fmla="*/ 47 h 225"/>
                  <a:gd name="T36" fmla="*/ 151 w 173"/>
                  <a:gd name="T37" fmla="*/ 49 h 225"/>
                  <a:gd name="T38" fmla="*/ 159 w 173"/>
                  <a:gd name="T39" fmla="*/ 48 h 225"/>
                  <a:gd name="T40" fmla="*/ 167 w 173"/>
                  <a:gd name="T41" fmla="*/ 43 h 225"/>
                  <a:gd name="T42" fmla="*/ 171 w 173"/>
                  <a:gd name="T43" fmla="*/ 36 h 225"/>
                  <a:gd name="T44" fmla="*/ 173 w 173"/>
                  <a:gd name="T45" fmla="*/ 26 h 225"/>
                  <a:gd name="T46" fmla="*/ 172 w 173"/>
                  <a:gd name="T47" fmla="*/ 18 h 225"/>
                  <a:gd name="T48" fmla="*/ 167 w 173"/>
                  <a:gd name="T49" fmla="*/ 10 h 225"/>
                  <a:gd name="T50" fmla="*/ 159 w 173"/>
                  <a:gd name="T51" fmla="*/ 5 h 225"/>
                  <a:gd name="T52" fmla="*/ 151 w 173"/>
                  <a:gd name="T53" fmla="*/ 2 h 225"/>
                  <a:gd name="T54" fmla="*/ 141 w 173"/>
                  <a:gd name="T55" fmla="*/ 0 h 225"/>
                  <a:gd name="T56" fmla="*/ 125 w 173"/>
                  <a:gd name="T57" fmla="*/ 4 h 225"/>
                  <a:gd name="T58" fmla="*/ 111 w 173"/>
                  <a:gd name="T59" fmla="*/ 9 h 225"/>
                  <a:gd name="T60" fmla="*/ 99 w 173"/>
                  <a:gd name="T61" fmla="*/ 18 h 225"/>
                  <a:gd name="T62" fmla="*/ 89 w 173"/>
                  <a:gd name="T63" fmla="*/ 27 h 225"/>
                  <a:gd name="T64" fmla="*/ 82 w 173"/>
                  <a:gd name="T65" fmla="*/ 37 h 225"/>
                  <a:gd name="T66" fmla="*/ 76 w 173"/>
                  <a:gd name="T67" fmla="*/ 46 h 225"/>
                  <a:gd name="T68" fmla="*/ 76 w 173"/>
                  <a:gd name="T69" fmla="*/ 3 h 225"/>
                  <a:gd name="T70" fmla="*/ 53 w 173"/>
                  <a:gd name="T71" fmla="*/ 11 h 225"/>
                  <a:gd name="T72" fmla="*/ 29 w 173"/>
                  <a:gd name="T73" fmla="*/ 21 h 225"/>
                  <a:gd name="T74" fmla="*/ 5 w 173"/>
                  <a:gd name="T75" fmla="*/ 28 h 225"/>
                  <a:gd name="T76" fmla="*/ 5 w 173"/>
                  <a:gd name="T77" fmla="*/ 33 h 225"/>
                  <a:gd name="T78" fmla="*/ 15 w 173"/>
                  <a:gd name="T79" fmla="*/ 38 h 225"/>
                  <a:gd name="T80" fmla="*/ 22 w 173"/>
                  <a:gd name="T81" fmla="*/ 41 h 225"/>
                  <a:gd name="T82" fmla="*/ 27 w 173"/>
                  <a:gd name="T83" fmla="*/ 46 h 225"/>
                  <a:gd name="T84" fmla="*/ 30 w 173"/>
                  <a:gd name="T85" fmla="*/ 52 h 225"/>
                  <a:gd name="T86" fmla="*/ 30 w 173"/>
                  <a:gd name="T87" fmla="*/ 62 h 225"/>
                  <a:gd name="T88" fmla="*/ 30 w 173"/>
                  <a:gd name="T89" fmla="*/ 188 h 225"/>
                  <a:gd name="T90" fmla="*/ 29 w 173"/>
                  <a:gd name="T91" fmla="*/ 201 h 225"/>
                  <a:gd name="T92" fmla="*/ 27 w 173"/>
                  <a:gd name="T93" fmla="*/ 209 h 225"/>
                  <a:gd name="T94" fmla="*/ 20 w 173"/>
                  <a:gd name="T95" fmla="*/ 213 h 225"/>
                  <a:gd name="T96" fmla="*/ 11 w 173"/>
                  <a:gd name="T97" fmla="*/ 215 h 225"/>
                  <a:gd name="T98" fmla="*/ 0 w 173"/>
                  <a:gd name="T99" fmla="*/ 216 h 225"/>
                  <a:gd name="T100" fmla="*/ 0 w 173"/>
                  <a:gd name="T101" fmla="*/ 225 h 225"/>
                  <a:gd name="T102" fmla="*/ 113 w 173"/>
                  <a:gd name="T103" fmla="*/ 22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73" h="225">
                    <a:moveTo>
                      <a:pt x="113" y="225"/>
                    </a:moveTo>
                    <a:lnTo>
                      <a:pt x="113" y="216"/>
                    </a:lnTo>
                    <a:lnTo>
                      <a:pt x="99" y="215"/>
                    </a:lnTo>
                    <a:lnTo>
                      <a:pt x="88" y="213"/>
                    </a:lnTo>
                    <a:lnTo>
                      <a:pt x="82" y="209"/>
                    </a:lnTo>
                    <a:lnTo>
                      <a:pt x="78" y="201"/>
                    </a:lnTo>
                    <a:lnTo>
                      <a:pt x="78" y="188"/>
                    </a:lnTo>
                    <a:lnTo>
                      <a:pt x="78" y="92"/>
                    </a:lnTo>
                    <a:lnTo>
                      <a:pt x="79" y="74"/>
                    </a:lnTo>
                    <a:lnTo>
                      <a:pt x="84" y="58"/>
                    </a:lnTo>
                    <a:lnTo>
                      <a:pt x="90" y="46"/>
                    </a:lnTo>
                    <a:lnTo>
                      <a:pt x="98" y="36"/>
                    </a:lnTo>
                    <a:lnTo>
                      <a:pt x="106" y="31"/>
                    </a:lnTo>
                    <a:lnTo>
                      <a:pt x="115" y="30"/>
                    </a:lnTo>
                    <a:lnTo>
                      <a:pt x="123" y="32"/>
                    </a:lnTo>
                    <a:lnTo>
                      <a:pt x="129" y="36"/>
                    </a:lnTo>
                    <a:lnTo>
                      <a:pt x="135" y="43"/>
                    </a:lnTo>
                    <a:lnTo>
                      <a:pt x="142" y="47"/>
                    </a:lnTo>
                    <a:lnTo>
                      <a:pt x="151" y="49"/>
                    </a:lnTo>
                    <a:lnTo>
                      <a:pt x="159" y="48"/>
                    </a:lnTo>
                    <a:lnTo>
                      <a:pt x="167" y="43"/>
                    </a:lnTo>
                    <a:lnTo>
                      <a:pt x="171" y="36"/>
                    </a:lnTo>
                    <a:lnTo>
                      <a:pt x="173" y="26"/>
                    </a:lnTo>
                    <a:lnTo>
                      <a:pt x="172" y="18"/>
                    </a:lnTo>
                    <a:lnTo>
                      <a:pt x="167" y="10"/>
                    </a:lnTo>
                    <a:lnTo>
                      <a:pt x="159" y="5"/>
                    </a:lnTo>
                    <a:lnTo>
                      <a:pt x="151" y="2"/>
                    </a:lnTo>
                    <a:lnTo>
                      <a:pt x="141" y="0"/>
                    </a:lnTo>
                    <a:lnTo>
                      <a:pt x="125" y="4"/>
                    </a:lnTo>
                    <a:lnTo>
                      <a:pt x="111" y="9"/>
                    </a:lnTo>
                    <a:lnTo>
                      <a:pt x="99" y="18"/>
                    </a:lnTo>
                    <a:lnTo>
                      <a:pt x="89" y="27"/>
                    </a:lnTo>
                    <a:lnTo>
                      <a:pt x="82" y="37"/>
                    </a:lnTo>
                    <a:lnTo>
                      <a:pt x="76" y="46"/>
                    </a:lnTo>
                    <a:lnTo>
                      <a:pt x="76" y="3"/>
                    </a:lnTo>
                    <a:lnTo>
                      <a:pt x="53" y="11"/>
                    </a:lnTo>
                    <a:lnTo>
                      <a:pt x="29" y="21"/>
                    </a:lnTo>
                    <a:lnTo>
                      <a:pt x="5" y="28"/>
                    </a:lnTo>
                    <a:lnTo>
                      <a:pt x="5" y="33"/>
                    </a:lnTo>
                    <a:lnTo>
                      <a:pt x="15" y="38"/>
                    </a:lnTo>
                    <a:lnTo>
                      <a:pt x="22" y="41"/>
                    </a:lnTo>
                    <a:lnTo>
                      <a:pt x="27" y="46"/>
                    </a:lnTo>
                    <a:lnTo>
                      <a:pt x="30" y="52"/>
                    </a:lnTo>
                    <a:lnTo>
                      <a:pt x="30" y="62"/>
                    </a:lnTo>
                    <a:lnTo>
                      <a:pt x="30" y="188"/>
                    </a:lnTo>
                    <a:lnTo>
                      <a:pt x="29" y="201"/>
                    </a:lnTo>
                    <a:lnTo>
                      <a:pt x="27" y="209"/>
                    </a:lnTo>
                    <a:lnTo>
                      <a:pt x="20" y="213"/>
                    </a:lnTo>
                    <a:lnTo>
                      <a:pt x="11" y="215"/>
                    </a:lnTo>
                    <a:lnTo>
                      <a:pt x="0" y="216"/>
                    </a:lnTo>
                    <a:lnTo>
                      <a:pt x="0" y="225"/>
                    </a:lnTo>
                    <a:lnTo>
                      <a:pt x="113" y="22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3" name="Freeform 25">
                <a:extLst>
                  <a:ext uri="{FF2B5EF4-FFF2-40B4-BE49-F238E27FC236}">
                    <a16:creationId xmlns:a16="http://schemas.microsoft.com/office/drawing/2014/main" id="{DE7764E4-01E7-41DC-A8B6-CD99A46D1B9C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10175875" y="1714501"/>
                <a:ext cx="65088" cy="71438"/>
              </a:xfrm>
              <a:custGeom>
                <a:avLst/>
                <a:gdLst>
                  <a:gd name="T0" fmla="*/ 186 w 205"/>
                  <a:gd name="T1" fmla="*/ 175 h 225"/>
                  <a:gd name="T2" fmla="*/ 160 w 205"/>
                  <a:gd name="T3" fmla="*/ 197 h 225"/>
                  <a:gd name="T4" fmla="*/ 126 w 205"/>
                  <a:gd name="T5" fmla="*/ 207 h 225"/>
                  <a:gd name="T6" fmla="*/ 93 w 205"/>
                  <a:gd name="T7" fmla="*/ 199 h 225"/>
                  <a:gd name="T8" fmla="*/ 71 w 205"/>
                  <a:gd name="T9" fmla="*/ 181 h 225"/>
                  <a:gd name="T10" fmla="*/ 59 w 205"/>
                  <a:gd name="T11" fmla="*/ 155 h 225"/>
                  <a:gd name="T12" fmla="*/ 52 w 205"/>
                  <a:gd name="T13" fmla="*/ 125 h 225"/>
                  <a:gd name="T14" fmla="*/ 52 w 205"/>
                  <a:gd name="T15" fmla="*/ 96 h 225"/>
                  <a:gd name="T16" fmla="*/ 57 w 205"/>
                  <a:gd name="T17" fmla="*/ 67 h 225"/>
                  <a:gd name="T18" fmla="*/ 68 w 205"/>
                  <a:gd name="T19" fmla="*/ 40 h 225"/>
                  <a:gd name="T20" fmla="*/ 87 w 205"/>
                  <a:gd name="T21" fmla="*/ 19 h 225"/>
                  <a:gd name="T22" fmla="*/ 115 w 205"/>
                  <a:gd name="T23" fmla="*/ 12 h 225"/>
                  <a:gd name="T24" fmla="*/ 139 w 205"/>
                  <a:gd name="T25" fmla="*/ 18 h 225"/>
                  <a:gd name="T26" fmla="*/ 154 w 205"/>
                  <a:gd name="T27" fmla="*/ 34 h 225"/>
                  <a:gd name="T28" fmla="*/ 157 w 205"/>
                  <a:gd name="T29" fmla="*/ 56 h 225"/>
                  <a:gd name="T30" fmla="*/ 169 w 205"/>
                  <a:gd name="T31" fmla="*/ 69 h 225"/>
                  <a:gd name="T32" fmla="*/ 186 w 205"/>
                  <a:gd name="T33" fmla="*/ 70 h 225"/>
                  <a:gd name="T34" fmla="*/ 198 w 205"/>
                  <a:gd name="T35" fmla="*/ 59 h 225"/>
                  <a:gd name="T36" fmla="*/ 196 w 205"/>
                  <a:gd name="T37" fmla="*/ 38 h 225"/>
                  <a:gd name="T38" fmla="*/ 179 w 205"/>
                  <a:gd name="T39" fmla="*/ 17 h 225"/>
                  <a:gd name="T40" fmla="*/ 150 w 205"/>
                  <a:gd name="T41" fmla="*/ 4 h 225"/>
                  <a:gd name="T42" fmla="*/ 114 w 205"/>
                  <a:gd name="T43" fmla="*/ 0 h 225"/>
                  <a:gd name="T44" fmla="*/ 66 w 205"/>
                  <a:gd name="T45" fmla="*/ 8 h 225"/>
                  <a:gd name="T46" fmla="*/ 31 w 205"/>
                  <a:gd name="T47" fmla="*/ 32 h 225"/>
                  <a:gd name="T48" fmla="*/ 8 w 205"/>
                  <a:gd name="T49" fmla="*/ 69 h 225"/>
                  <a:gd name="T50" fmla="*/ 0 w 205"/>
                  <a:gd name="T51" fmla="*/ 115 h 225"/>
                  <a:gd name="T52" fmla="*/ 8 w 205"/>
                  <a:gd name="T53" fmla="*/ 157 h 225"/>
                  <a:gd name="T54" fmla="*/ 30 w 205"/>
                  <a:gd name="T55" fmla="*/ 193 h 225"/>
                  <a:gd name="T56" fmla="*/ 64 w 205"/>
                  <a:gd name="T57" fmla="*/ 217 h 225"/>
                  <a:gd name="T58" fmla="*/ 110 w 205"/>
                  <a:gd name="T59" fmla="*/ 225 h 225"/>
                  <a:gd name="T60" fmla="*/ 157 w 205"/>
                  <a:gd name="T61" fmla="*/ 215 h 225"/>
                  <a:gd name="T62" fmla="*/ 192 w 205"/>
                  <a:gd name="T63" fmla="*/ 184 h 225"/>
                  <a:gd name="T64" fmla="*/ 196 w 205"/>
                  <a:gd name="T65" fmla="*/ 161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25">
                    <a:moveTo>
                      <a:pt x="196" y="161"/>
                    </a:moveTo>
                    <a:lnTo>
                      <a:pt x="186" y="175"/>
                    </a:lnTo>
                    <a:lnTo>
                      <a:pt x="174" y="188"/>
                    </a:lnTo>
                    <a:lnTo>
                      <a:pt x="160" y="197"/>
                    </a:lnTo>
                    <a:lnTo>
                      <a:pt x="144" y="205"/>
                    </a:lnTo>
                    <a:lnTo>
                      <a:pt x="126" y="207"/>
                    </a:lnTo>
                    <a:lnTo>
                      <a:pt x="109" y="205"/>
                    </a:lnTo>
                    <a:lnTo>
                      <a:pt x="93" y="199"/>
                    </a:lnTo>
                    <a:lnTo>
                      <a:pt x="81" y="192"/>
                    </a:lnTo>
                    <a:lnTo>
                      <a:pt x="71" y="181"/>
                    </a:lnTo>
                    <a:lnTo>
                      <a:pt x="64" y="169"/>
                    </a:lnTo>
                    <a:lnTo>
                      <a:pt x="59" y="155"/>
                    </a:lnTo>
                    <a:lnTo>
                      <a:pt x="55" y="140"/>
                    </a:lnTo>
                    <a:lnTo>
                      <a:pt x="52" y="125"/>
                    </a:lnTo>
                    <a:lnTo>
                      <a:pt x="52" y="110"/>
                    </a:lnTo>
                    <a:lnTo>
                      <a:pt x="52" y="96"/>
                    </a:lnTo>
                    <a:lnTo>
                      <a:pt x="55" y="81"/>
                    </a:lnTo>
                    <a:lnTo>
                      <a:pt x="57" y="67"/>
                    </a:lnTo>
                    <a:lnTo>
                      <a:pt x="62" y="53"/>
                    </a:lnTo>
                    <a:lnTo>
                      <a:pt x="68" y="40"/>
                    </a:lnTo>
                    <a:lnTo>
                      <a:pt x="76" y="28"/>
                    </a:lnTo>
                    <a:lnTo>
                      <a:pt x="87" y="19"/>
                    </a:lnTo>
                    <a:lnTo>
                      <a:pt x="99" y="14"/>
                    </a:lnTo>
                    <a:lnTo>
                      <a:pt x="115" y="12"/>
                    </a:lnTo>
                    <a:lnTo>
                      <a:pt x="128" y="13"/>
                    </a:lnTo>
                    <a:lnTo>
                      <a:pt x="139" y="18"/>
                    </a:lnTo>
                    <a:lnTo>
                      <a:pt x="147" y="25"/>
                    </a:lnTo>
                    <a:lnTo>
                      <a:pt x="154" y="34"/>
                    </a:lnTo>
                    <a:lnTo>
                      <a:pt x="156" y="46"/>
                    </a:lnTo>
                    <a:lnTo>
                      <a:pt x="157" y="56"/>
                    </a:lnTo>
                    <a:lnTo>
                      <a:pt x="161" y="63"/>
                    </a:lnTo>
                    <a:lnTo>
                      <a:pt x="169" y="69"/>
                    </a:lnTo>
                    <a:lnTo>
                      <a:pt x="178" y="71"/>
                    </a:lnTo>
                    <a:lnTo>
                      <a:pt x="186" y="70"/>
                    </a:lnTo>
                    <a:lnTo>
                      <a:pt x="193" y="66"/>
                    </a:lnTo>
                    <a:lnTo>
                      <a:pt x="198" y="59"/>
                    </a:lnTo>
                    <a:lnTo>
                      <a:pt x="199" y="50"/>
                    </a:lnTo>
                    <a:lnTo>
                      <a:pt x="196" y="38"/>
                    </a:lnTo>
                    <a:lnTo>
                      <a:pt x="189" y="27"/>
                    </a:lnTo>
                    <a:lnTo>
                      <a:pt x="179" y="17"/>
                    </a:lnTo>
                    <a:lnTo>
                      <a:pt x="166" y="9"/>
                    </a:lnTo>
                    <a:lnTo>
                      <a:pt x="150" y="4"/>
                    </a:lnTo>
                    <a:lnTo>
                      <a:pt x="132" y="1"/>
                    </a:lnTo>
                    <a:lnTo>
                      <a:pt x="114" y="0"/>
                    </a:lnTo>
                    <a:lnTo>
                      <a:pt x="89" y="2"/>
                    </a:lnTo>
                    <a:lnTo>
                      <a:pt x="66" y="8"/>
                    </a:lnTo>
                    <a:lnTo>
                      <a:pt x="47" y="18"/>
                    </a:lnTo>
                    <a:lnTo>
                      <a:pt x="31" y="32"/>
                    </a:lnTo>
                    <a:lnTo>
                      <a:pt x="18" y="49"/>
                    </a:lnTo>
                    <a:lnTo>
                      <a:pt x="8" y="69"/>
                    </a:lnTo>
                    <a:lnTo>
                      <a:pt x="2" y="90"/>
                    </a:lnTo>
                    <a:lnTo>
                      <a:pt x="0" y="115"/>
                    </a:lnTo>
                    <a:lnTo>
                      <a:pt x="2" y="137"/>
                    </a:lnTo>
                    <a:lnTo>
                      <a:pt x="8" y="157"/>
                    </a:lnTo>
                    <a:lnTo>
                      <a:pt x="17" y="177"/>
                    </a:lnTo>
                    <a:lnTo>
                      <a:pt x="30" y="193"/>
                    </a:lnTo>
                    <a:lnTo>
                      <a:pt x="45" y="207"/>
                    </a:lnTo>
                    <a:lnTo>
                      <a:pt x="64" y="217"/>
                    </a:lnTo>
                    <a:lnTo>
                      <a:pt x="85" y="223"/>
                    </a:lnTo>
                    <a:lnTo>
                      <a:pt x="110" y="225"/>
                    </a:lnTo>
                    <a:lnTo>
                      <a:pt x="134" y="223"/>
                    </a:lnTo>
                    <a:lnTo>
                      <a:pt x="157" y="215"/>
                    </a:lnTo>
                    <a:lnTo>
                      <a:pt x="177" y="202"/>
                    </a:lnTo>
                    <a:lnTo>
                      <a:pt x="192" y="184"/>
                    </a:lnTo>
                    <a:lnTo>
                      <a:pt x="205" y="163"/>
                    </a:lnTo>
                    <a:lnTo>
                      <a:pt x="196" y="1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4" name="Freeform 26">
                <a:extLst>
                  <a:ext uri="{FF2B5EF4-FFF2-40B4-BE49-F238E27FC236}">
                    <a16:creationId xmlns:a16="http://schemas.microsoft.com/office/drawing/2014/main" id="{B60BF0AE-4193-4B85-8264-3C3944F70834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10252075" y="1673226"/>
                <a:ext cx="84138" cy="111125"/>
              </a:xfrm>
              <a:custGeom>
                <a:avLst/>
                <a:gdLst>
                  <a:gd name="T0" fmla="*/ 110 w 265"/>
                  <a:gd name="T1" fmla="*/ 340 h 349"/>
                  <a:gd name="T2" fmla="*/ 90 w 265"/>
                  <a:gd name="T3" fmla="*/ 337 h 349"/>
                  <a:gd name="T4" fmla="*/ 81 w 265"/>
                  <a:gd name="T5" fmla="*/ 325 h 349"/>
                  <a:gd name="T6" fmla="*/ 80 w 265"/>
                  <a:gd name="T7" fmla="*/ 181 h 349"/>
                  <a:gd name="T8" fmla="*/ 94 w 265"/>
                  <a:gd name="T9" fmla="*/ 165 h 349"/>
                  <a:gd name="T10" fmla="*/ 111 w 265"/>
                  <a:gd name="T11" fmla="*/ 154 h 349"/>
                  <a:gd name="T12" fmla="*/ 138 w 265"/>
                  <a:gd name="T13" fmla="*/ 149 h 349"/>
                  <a:gd name="T14" fmla="*/ 164 w 265"/>
                  <a:gd name="T15" fmla="*/ 157 h 349"/>
                  <a:gd name="T16" fmla="*/ 179 w 265"/>
                  <a:gd name="T17" fmla="*/ 177 h 349"/>
                  <a:gd name="T18" fmla="*/ 185 w 265"/>
                  <a:gd name="T19" fmla="*/ 206 h 349"/>
                  <a:gd name="T20" fmla="*/ 184 w 265"/>
                  <a:gd name="T21" fmla="*/ 325 h 349"/>
                  <a:gd name="T22" fmla="*/ 175 w 265"/>
                  <a:gd name="T23" fmla="*/ 337 h 349"/>
                  <a:gd name="T24" fmla="*/ 156 w 265"/>
                  <a:gd name="T25" fmla="*/ 340 h 349"/>
                  <a:gd name="T26" fmla="*/ 265 w 265"/>
                  <a:gd name="T27" fmla="*/ 349 h 349"/>
                  <a:gd name="T28" fmla="*/ 253 w 265"/>
                  <a:gd name="T29" fmla="*/ 339 h 349"/>
                  <a:gd name="T30" fmla="*/ 238 w 265"/>
                  <a:gd name="T31" fmla="*/ 333 h 349"/>
                  <a:gd name="T32" fmla="*/ 233 w 265"/>
                  <a:gd name="T33" fmla="*/ 312 h 349"/>
                  <a:gd name="T34" fmla="*/ 232 w 265"/>
                  <a:gd name="T35" fmla="*/ 190 h 349"/>
                  <a:gd name="T36" fmla="*/ 219 w 265"/>
                  <a:gd name="T37" fmla="*/ 159 h 349"/>
                  <a:gd name="T38" fmla="*/ 199 w 265"/>
                  <a:gd name="T39" fmla="*/ 140 h 349"/>
                  <a:gd name="T40" fmla="*/ 176 w 265"/>
                  <a:gd name="T41" fmla="*/ 131 h 349"/>
                  <a:gd name="T42" fmla="*/ 156 w 265"/>
                  <a:gd name="T43" fmla="*/ 129 h 349"/>
                  <a:gd name="T44" fmla="*/ 120 w 265"/>
                  <a:gd name="T45" fmla="*/ 135 h 349"/>
                  <a:gd name="T46" fmla="*/ 93 w 265"/>
                  <a:gd name="T47" fmla="*/ 152 h 349"/>
                  <a:gd name="T48" fmla="*/ 80 w 265"/>
                  <a:gd name="T49" fmla="*/ 0 h 349"/>
                  <a:gd name="T50" fmla="*/ 29 w 265"/>
                  <a:gd name="T51" fmla="*/ 18 h 349"/>
                  <a:gd name="T52" fmla="*/ 3 w 265"/>
                  <a:gd name="T53" fmla="*/ 31 h 349"/>
                  <a:gd name="T54" fmla="*/ 20 w 265"/>
                  <a:gd name="T55" fmla="*/ 35 h 349"/>
                  <a:gd name="T56" fmla="*/ 30 w 265"/>
                  <a:gd name="T57" fmla="*/ 46 h 349"/>
                  <a:gd name="T58" fmla="*/ 32 w 265"/>
                  <a:gd name="T59" fmla="*/ 312 h 349"/>
                  <a:gd name="T60" fmla="*/ 28 w 265"/>
                  <a:gd name="T61" fmla="*/ 333 h 349"/>
                  <a:gd name="T62" fmla="*/ 13 w 265"/>
                  <a:gd name="T63" fmla="*/ 339 h 349"/>
                  <a:gd name="T64" fmla="*/ 0 w 265"/>
                  <a:gd name="T65" fmla="*/ 349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5" h="349">
                    <a:moveTo>
                      <a:pt x="110" y="349"/>
                    </a:move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181"/>
                    </a:lnTo>
                    <a:lnTo>
                      <a:pt x="87" y="173"/>
                    </a:lnTo>
                    <a:lnTo>
                      <a:pt x="94" y="165"/>
                    </a:lnTo>
                    <a:lnTo>
                      <a:pt x="103" y="159"/>
                    </a:lnTo>
                    <a:lnTo>
                      <a:pt x="111" y="154"/>
                    </a:lnTo>
                    <a:lnTo>
                      <a:pt x="123" y="150"/>
                    </a:lnTo>
                    <a:lnTo>
                      <a:pt x="138" y="149"/>
                    </a:lnTo>
                    <a:lnTo>
                      <a:pt x="152" y="150"/>
                    </a:lnTo>
                    <a:lnTo>
                      <a:pt x="164" y="157"/>
                    </a:lnTo>
                    <a:lnTo>
                      <a:pt x="173" y="165"/>
                    </a:lnTo>
                    <a:lnTo>
                      <a:pt x="179" y="177"/>
                    </a:lnTo>
                    <a:lnTo>
                      <a:pt x="184" y="191"/>
                    </a:lnTo>
                    <a:lnTo>
                      <a:pt x="185" y="206"/>
                    </a:lnTo>
                    <a:lnTo>
                      <a:pt x="185" y="312"/>
                    </a:lnTo>
                    <a:lnTo>
                      <a:pt x="184" y="325"/>
                    </a:lnTo>
                    <a:lnTo>
                      <a:pt x="180" y="333"/>
                    </a:lnTo>
                    <a:lnTo>
                      <a:pt x="175" y="337"/>
                    </a:lnTo>
                    <a:lnTo>
                      <a:pt x="166" y="339"/>
                    </a:lnTo>
                    <a:lnTo>
                      <a:pt x="156" y="340"/>
                    </a:lnTo>
                    <a:lnTo>
                      <a:pt x="156" y="349"/>
                    </a:lnTo>
                    <a:lnTo>
                      <a:pt x="265" y="349"/>
                    </a:lnTo>
                    <a:lnTo>
                      <a:pt x="265" y="340"/>
                    </a:lnTo>
                    <a:lnTo>
                      <a:pt x="253" y="339"/>
                    </a:lnTo>
                    <a:lnTo>
                      <a:pt x="243" y="337"/>
                    </a:lnTo>
                    <a:lnTo>
                      <a:pt x="238" y="333"/>
                    </a:lnTo>
                    <a:lnTo>
                      <a:pt x="234" y="325"/>
                    </a:lnTo>
                    <a:lnTo>
                      <a:pt x="233" y="312"/>
                    </a:lnTo>
                    <a:lnTo>
                      <a:pt x="233" y="212"/>
                    </a:lnTo>
                    <a:lnTo>
                      <a:pt x="232" y="190"/>
                    </a:lnTo>
                    <a:lnTo>
                      <a:pt x="227" y="173"/>
                    </a:lnTo>
                    <a:lnTo>
                      <a:pt x="219" y="159"/>
                    </a:lnTo>
                    <a:lnTo>
                      <a:pt x="210" y="148"/>
                    </a:lnTo>
                    <a:lnTo>
                      <a:pt x="199" y="140"/>
                    </a:lnTo>
                    <a:lnTo>
                      <a:pt x="188" y="134"/>
                    </a:lnTo>
                    <a:lnTo>
                      <a:pt x="176" y="131"/>
                    </a:lnTo>
                    <a:lnTo>
                      <a:pt x="165" y="129"/>
                    </a:lnTo>
                    <a:lnTo>
                      <a:pt x="156" y="129"/>
                    </a:lnTo>
                    <a:lnTo>
                      <a:pt x="137" y="130"/>
                    </a:lnTo>
                    <a:lnTo>
                      <a:pt x="120" y="135"/>
                    </a:lnTo>
                    <a:lnTo>
                      <a:pt x="106" y="143"/>
                    </a:lnTo>
                    <a:lnTo>
                      <a:pt x="93" y="152"/>
                    </a:lnTo>
                    <a:lnTo>
                      <a:pt x="80" y="163"/>
                    </a:lnTo>
                    <a:lnTo>
                      <a:pt x="80" y="0"/>
                    </a:lnTo>
                    <a:lnTo>
                      <a:pt x="55" y="9"/>
                    </a:lnTo>
                    <a:lnTo>
                      <a:pt x="29" y="18"/>
                    </a:lnTo>
                    <a:lnTo>
                      <a:pt x="3" y="26"/>
                    </a:lnTo>
                    <a:lnTo>
                      <a:pt x="3" y="31"/>
                    </a:lnTo>
                    <a:lnTo>
                      <a:pt x="12" y="33"/>
                    </a:lnTo>
                    <a:lnTo>
                      <a:pt x="20" y="35"/>
                    </a:lnTo>
                    <a:lnTo>
                      <a:pt x="26" y="39"/>
                    </a:lnTo>
                    <a:lnTo>
                      <a:pt x="30" y="46"/>
                    </a:lnTo>
                    <a:lnTo>
                      <a:pt x="32" y="53"/>
                    </a:lnTo>
                    <a:lnTo>
                      <a:pt x="32" y="312"/>
                    </a:lnTo>
                    <a:lnTo>
                      <a:pt x="30" y="325"/>
                    </a:lnTo>
                    <a:lnTo>
                      <a:pt x="28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5" name="Freeform 27">
                <a:extLst>
                  <a:ext uri="{FF2B5EF4-FFF2-40B4-BE49-F238E27FC236}">
                    <a16:creationId xmlns:a16="http://schemas.microsoft.com/office/drawing/2014/main" id="{D2D5BB9A-71EA-4C3E-9DD6-5701215D2DDF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336088" y="1714501"/>
                <a:ext cx="34925" cy="69850"/>
              </a:xfrm>
              <a:custGeom>
                <a:avLst/>
                <a:gdLst>
                  <a:gd name="T0" fmla="*/ 112 w 112"/>
                  <a:gd name="T1" fmla="*/ 223 h 223"/>
                  <a:gd name="T2" fmla="*/ 112 w 112"/>
                  <a:gd name="T3" fmla="*/ 214 h 223"/>
                  <a:gd name="T4" fmla="*/ 101 w 112"/>
                  <a:gd name="T5" fmla="*/ 213 h 223"/>
                  <a:gd name="T6" fmla="*/ 92 w 112"/>
                  <a:gd name="T7" fmla="*/ 211 h 223"/>
                  <a:gd name="T8" fmla="*/ 85 w 112"/>
                  <a:gd name="T9" fmla="*/ 207 h 223"/>
                  <a:gd name="T10" fmla="*/ 83 w 112"/>
                  <a:gd name="T11" fmla="*/ 199 h 223"/>
                  <a:gd name="T12" fmla="*/ 82 w 112"/>
                  <a:gd name="T13" fmla="*/ 186 h 223"/>
                  <a:gd name="T14" fmla="*/ 82 w 112"/>
                  <a:gd name="T15" fmla="*/ 0 h 223"/>
                  <a:gd name="T16" fmla="*/ 55 w 112"/>
                  <a:gd name="T17" fmla="*/ 8 h 223"/>
                  <a:gd name="T18" fmla="*/ 28 w 112"/>
                  <a:gd name="T19" fmla="*/ 18 h 223"/>
                  <a:gd name="T20" fmla="*/ 2 w 112"/>
                  <a:gd name="T21" fmla="*/ 26 h 223"/>
                  <a:gd name="T22" fmla="*/ 2 w 112"/>
                  <a:gd name="T23" fmla="*/ 31 h 223"/>
                  <a:gd name="T24" fmla="*/ 13 w 112"/>
                  <a:gd name="T25" fmla="*/ 33 h 223"/>
                  <a:gd name="T26" fmla="*/ 23 w 112"/>
                  <a:gd name="T27" fmla="*/ 36 h 223"/>
                  <a:gd name="T28" fmla="*/ 28 w 112"/>
                  <a:gd name="T29" fmla="*/ 42 h 223"/>
                  <a:gd name="T30" fmla="*/ 32 w 112"/>
                  <a:gd name="T31" fmla="*/ 50 h 223"/>
                  <a:gd name="T32" fmla="*/ 33 w 112"/>
                  <a:gd name="T33" fmla="*/ 59 h 223"/>
                  <a:gd name="T34" fmla="*/ 33 w 112"/>
                  <a:gd name="T35" fmla="*/ 66 h 223"/>
                  <a:gd name="T36" fmla="*/ 33 w 112"/>
                  <a:gd name="T37" fmla="*/ 186 h 223"/>
                  <a:gd name="T38" fmla="*/ 32 w 112"/>
                  <a:gd name="T39" fmla="*/ 199 h 223"/>
                  <a:gd name="T40" fmla="*/ 28 w 112"/>
                  <a:gd name="T41" fmla="*/ 207 h 223"/>
                  <a:gd name="T42" fmla="*/ 23 w 112"/>
                  <a:gd name="T43" fmla="*/ 211 h 223"/>
                  <a:gd name="T44" fmla="*/ 13 w 112"/>
                  <a:gd name="T45" fmla="*/ 213 h 223"/>
                  <a:gd name="T46" fmla="*/ 0 w 112"/>
                  <a:gd name="T47" fmla="*/ 214 h 223"/>
                  <a:gd name="T48" fmla="*/ 0 w 112"/>
                  <a:gd name="T49" fmla="*/ 223 h 223"/>
                  <a:gd name="T50" fmla="*/ 112 w 112"/>
                  <a:gd name="T51" fmla="*/ 223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2" h="223">
                    <a:moveTo>
                      <a:pt x="112" y="223"/>
                    </a:moveTo>
                    <a:lnTo>
                      <a:pt x="112" y="214"/>
                    </a:lnTo>
                    <a:lnTo>
                      <a:pt x="101" y="213"/>
                    </a:lnTo>
                    <a:lnTo>
                      <a:pt x="92" y="211"/>
                    </a:lnTo>
                    <a:lnTo>
                      <a:pt x="85" y="207"/>
                    </a:lnTo>
                    <a:lnTo>
                      <a:pt x="83" y="199"/>
                    </a:lnTo>
                    <a:lnTo>
                      <a:pt x="82" y="186"/>
                    </a:lnTo>
                    <a:lnTo>
                      <a:pt x="82" y="0"/>
                    </a:lnTo>
                    <a:lnTo>
                      <a:pt x="55" y="8"/>
                    </a:lnTo>
                    <a:lnTo>
                      <a:pt x="28" y="18"/>
                    </a:lnTo>
                    <a:lnTo>
                      <a:pt x="2" y="26"/>
                    </a:lnTo>
                    <a:lnTo>
                      <a:pt x="2" y="31"/>
                    </a:lnTo>
                    <a:lnTo>
                      <a:pt x="13" y="33"/>
                    </a:lnTo>
                    <a:lnTo>
                      <a:pt x="23" y="36"/>
                    </a:lnTo>
                    <a:lnTo>
                      <a:pt x="28" y="42"/>
                    </a:lnTo>
                    <a:lnTo>
                      <a:pt x="32" y="50"/>
                    </a:lnTo>
                    <a:lnTo>
                      <a:pt x="33" y="59"/>
                    </a:lnTo>
                    <a:lnTo>
                      <a:pt x="33" y="66"/>
                    </a:lnTo>
                    <a:lnTo>
                      <a:pt x="33" y="186"/>
                    </a:lnTo>
                    <a:lnTo>
                      <a:pt x="32" y="199"/>
                    </a:lnTo>
                    <a:lnTo>
                      <a:pt x="28" y="207"/>
                    </a:lnTo>
                    <a:lnTo>
                      <a:pt x="23" y="211"/>
                    </a:lnTo>
                    <a:lnTo>
                      <a:pt x="13" y="213"/>
                    </a:lnTo>
                    <a:lnTo>
                      <a:pt x="0" y="214"/>
                    </a:lnTo>
                    <a:lnTo>
                      <a:pt x="0" y="223"/>
                    </a:lnTo>
                    <a:lnTo>
                      <a:pt x="112" y="22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6" name="Freeform 28">
                <a:extLst>
                  <a:ext uri="{FF2B5EF4-FFF2-40B4-BE49-F238E27FC236}">
                    <a16:creationId xmlns:a16="http://schemas.microsoft.com/office/drawing/2014/main" id="{81AB69DB-F75E-4362-A080-B4564697B7E7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344025" y="1684338"/>
                <a:ext cx="17463" cy="17463"/>
              </a:xfrm>
              <a:custGeom>
                <a:avLst/>
                <a:gdLst>
                  <a:gd name="T0" fmla="*/ 0 w 56"/>
                  <a:gd name="T1" fmla="*/ 28 h 56"/>
                  <a:gd name="T2" fmla="*/ 2 w 56"/>
                  <a:gd name="T3" fmla="*/ 17 h 56"/>
                  <a:gd name="T4" fmla="*/ 8 w 56"/>
                  <a:gd name="T5" fmla="*/ 8 h 56"/>
                  <a:gd name="T6" fmla="*/ 17 w 56"/>
                  <a:gd name="T7" fmla="*/ 2 h 56"/>
                  <a:gd name="T8" fmla="*/ 28 w 56"/>
                  <a:gd name="T9" fmla="*/ 0 h 56"/>
                  <a:gd name="T10" fmla="*/ 39 w 56"/>
                  <a:gd name="T11" fmla="*/ 2 h 56"/>
                  <a:gd name="T12" fmla="*/ 48 w 56"/>
                  <a:gd name="T13" fmla="*/ 8 h 56"/>
                  <a:gd name="T14" fmla="*/ 54 w 56"/>
                  <a:gd name="T15" fmla="*/ 17 h 56"/>
                  <a:gd name="T16" fmla="*/ 56 w 56"/>
                  <a:gd name="T17" fmla="*/ 28 h 56"/>
                  <a:gd name="T18" fmla="*/ 54 w 56"/>
                  <a:gd name="T19" fmla="*/ 39 h 56"/>
                  <a:gd name="T20" fmla="*/ 48 w 56"/>
                  <a:gd name="T21" fmla="*/ 48 h 56"/>
                  <a:gd name="T22" fmla="*/ 39 w 56"/>
                  <a:gd name="T23" fmla="*/ 54 h 56"/>
                  <a:gd name="T24" fmla="*/ 28 w 56"/>
                  <a:gd name="T25" fmla="*/ 56 h 56"/>
                  <a:gd name="T26" fmla="*/ 17 w 56"/>
                  <a:gd name="T27" fmla="*/ 54 h 56"/>
                  <a:gd name="T28" fmla="*/ 8 w 56"/>
                  <a:gd name="T29" fmla="*/ 48 h 56"/>
                  <a:gd name="T30" fmla="*/ 2 w 56"/>
                  <a:gd name="T31" fmla="*/ 39 h 56"/>
                  <a:gd name="T32" fmla="*/ 0 w 56"/>
                  <a:gd name="T33" fmla="*/ 28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6" h="56">
                    <a:moveTo>
                      <a:pt x="0" y="28"/>
                    </a:moveTo>
                    <a:lnTo>
                      <a:pt x="2" y="17"/>
                    </a:lnTo>
                    <a:lnTo>
                      <a:pt x="8" y="8"/>
                    </a:lnTo>
                    <a:lnTo>
                      <a:pt x="17" y="2"/>
                    </a:lnTo>
                    <a:lnTo>
                      <a:pt x="28" y="0"/>
                    </a:lnTo>
                    <a:lnTo>
                      <a:pt x="39" y="2"/>
                    </a:lnTo>
                    <a:lnTo>
                      <a:pt x="48" y="8"/>
                    </a:lnTo>
                    <a:lnTo>
                      <a:pt x="54" y="17"/>
                    </a:lnTo>
                    <a:lnTo>
                      <a:pt x="56" y="28"/>
                    </a:lnTo>
                    <a:lnTo>
                      <a:pt x="54" y="39"/>
                    </a:lnTo>
                    <a:lnTo>
                      <a:pt x="48" y="48"/>
                    </a:lnTo>
                    <a:lnTo>
                      <a:pt x="39" y="54"/>
                    </a:lnTo>
                    <a:lnTo>
                      <a:pt x="28" y="56"/>
                    </a:lnTo>
                    <a:lnTo>
                      <a:pt x="17" y="54"/>
                    </a:lnTo>
                    <a:lnTo>
                      <a:pt x="8" y="48"/>
                    </a:lnTo>
                    <a:lnTo>
                      <a:pt x="2" y="39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7" name="Freeform 29">
                <a:extLst>
                  <a:ext uri="{FF2B5EF4-FFF2-40B4-BE49-F238E27FC236}">
                    <a16:creationId xmlns:a16="http://schemas.microsoft.com/office/drawing/2014/main" id="{6BF139BB-2B26-4E88-B134-2004CA00550E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490075" y="1714501"/>
                <a:ext cx="66675" cy="71438"/>
              </a:xfrm>
              <a:custGeom>
                <a:avLst/>
                <a:gdLst>
                  <a:gd name="T0" fmla="*/ 58 w 210"/>
                  <a:gd name="T1" fmla="*/ 69 h 225"/>
                  <a:gd name="T2" fmla="*/ 159 w 210"/>
                  <a:gd name="T3" fmla="*/ 69 h 225"/>
                  <a:gd name="T4" fmla="*/ 158 w 210"/>
                  <a:gd name="T5" fmla="*/ 52 h 225"/>
                  <a:gd name="T6" fmla="*/ 153 w 210"/>
                  <a:gd name="T7" fmla="*/ 38 h 225"/>
                  <a:gd name="T8" fmla="*/ 145 w 210"/>
                  <a:gd name="T9" fmla="*/ 26 h 225"/>
                  <a:gd name="T10" fmla="*/ 136 w 210"/>
                  <a:gd name="T11" fmla="*/ 18 h 225"/>
                  <a:gd name="T12" fmla="*/ 126 w 210"/>
                  <a:gd name="T13" fmla="*/ 14 h 225"/>
                  <a:gd name="T14" fmla="*/ 114 w 210"/>
                  <a:gd name="T15" fmla="*/ 12 h 225"/>
                  <a:gd name="T16" fmla="*/ 99 w 210"/>
                  <a:gd name="T17" fmla="*/ 14 h 225"/>
                  <a:gd name="T18" fmla="*/ 86 w 210"/>
                  <a:gd name="T19" fmla="*/ 21 h 225"/>
                  <a:gd name="T20" fmla="*/ 74 w 210"/>
                  <a:gd name="T21" fmla="*/ 33 h 225"/>
                  <a:gd name="T22" fmla="*/ 64 w 210"/>
                  <a:gd name="T23" fmla="*/ 49 h 225"/>
                  <a:gd name="T24" fmla="*/ 58 w 210"/>
                  <a:gd name="T25" fmla="*/ 69 h 225"/>
                  <a:gd name="T26" fmla="*/ 55 w 210"/>
                  <a:gd name="T27" fmla="*/ 84 h 225"/>
                  <a:gd name="T28" fmla="*/ 53 w 210"/>
                  <a:gd name="T29" fmla="*/ 110 h 225"/>
                  <a:gd name="T30" fmla="*/ 54 w 210"/>
                  <a:gd name="T31" fmla="*/ 129 h 225"/>
                  <a:gd name="T32" fmla="*/ 56 w 210"/>
                  <a:gd name="T33" fmla="*/ 147 h 225"/>
                  <a:gd name="T34" fmla="*/ 61 w 210"/>
                  <a:gd name="T35" fmla="*/ 164 h 225"/>
                  <a:gd name="T36" fmla="*/ 69 w 210"/>
                  <a:gd name="T37" fmla="*/ 178 h 225"/>
                  <a:gd name="T38" fmla="*/ 80 w 210"/>
                  <a:gd name="T39" fmla="*/ 190 h 225"/>
                  <a:gd name="T40" fmla="*/ 92 w 210"/>
                  <a:gd name="T41" fmla="*/ 199 h 225"/>
                  <a:gd name="T42" fmla="*/ 109 w 210"/>
                  <a:gd name="T43" fmla="*/ 205 h 225"/>
                  <a:gd name="T44" fmla="*/ 129 w 210"/>
                  <a:gd name="T45" fmla="*/ 207 h 225"/>
                  <a:gd name="T46" fmla="*/ 144 w 210"/>
                  <a:gd name="T47" fmla="*/ 205 h 225"/>
                  <a:gd name="T48" fmla="*/ 159 w 210"/>
                  <a:gd name="T49" fmla="*/ 198 h 225"/>
                  <a:gd name="T50" fmla="*/ 176 w 210"/>
                  <a:gd name="T51" fmla="*/ 190 h 225"/>
                  <a:gd name="T52" fmla="*/ 189 w 210"/>
                  <a:gd name="T53" fmla="*/ 177 h 225"/>
                  <a:gd name="T54" fmla="*/ 200 w 210"/>
                  <a:gd name="T55" fmla="*/ 161 h 225"/>
                  <a:gd name="T56" fmla="*/ 210 w 210"/>
                  <a:gd name="T57" fmla="*/ 163 h 225"/>
                  <a:gd name="T58" fmla="*/ 204 w 210"/>
                  <a:gd name="T59" fmla="*/ 175 h 225"/>
                  <a:gd name="T60" fmla="*/ 195 w 210"/>
                  <a:gd name="T61" fmla="*/ 188 h 225"/>
                  <a:gd name="T62" fmla="*/ 184 w 210"/>
                  <a:gd name="T63" fmla="*/ 199 h 225"/>
                  <a:gd name="T64" fmla="*/ 170 w 210"/>
                  <a:gd name="T65" fmla="*/ 210 h 225"/>
                  <a:gd name="T66" fmla="*/ 154 w 210"/>
                  <a:gd name="T67" fmla="*/ 218 h 225"/>
                  <a:gd name="T68" fmla="*/ 136 w 210"/>
                  <a:gd name="T69" fmla="*/ 224 h 225"/>
                  <a:gd name="T70" fmla="*/ 115 w 210"/>
                  <a:gd name="T71" fmla="*/ 225 h 225"/>
                  <a:gd name="T72" fmla="*/ 91 w 210"/>
                  <a:gd name="T73" fmla="*/ 224 h 225"/>
                  <a:gd name="T74" fmla="*/ 70 w 210"/>
                  <a:gd name="T75" fmla="*/ 218 h 225"/>
                  <a:gd name="T76" fmla="*/ 50 w 210"/>
                  <a:gd name="T77" fmla="*/ 208 h 225"/>
                  <a:gd name="T78" fmla="*/ 33 w 210"/>
                  <a:gd name="T79" fmla="*/ 195 h 225"/>
                  <a:gd name="T80" fmla="*/ 19 w 210"/>
                  <a:gd name="T81" fmla="*/ 179 h 225"/>
                  <a:gd name="T82" fmla="*/ 9 w 210"/>
                  <a:gd name="T83" fmla="*/ 161 h 225"/>
                  <a:gd name="T84" fmla="*/ 3 w 210"/>
                  <a:gd name="T85" fmla="*/ 139 h 225"/>
                  <a:gd name="T86" fmla="*/ 0 w 210"/>
                  <a:gd name="T87" fmla="*/ 115 h 225"/>
                  <a:gd name="T88" fmla="*/ 2 w 210"/>
                  <a:gd name="T89" fmla="*/ 91 h 225"/>
                  <a:gd name="T90" fmla="*/ 8 w 210"/>
                  <a:gd name="T91" fmla="*/ 70 h 225"/>
                  <a:gd name="T92" fmla="*/ 18 w 210"/>
                  <a:gd name="T93" fmla="*/ 50 h 225"/>
                  <a:gd name="T94" fmla="*/ 31 w 210"/>
                  <a:gd name="T95" fmla="*/ 33 h 225"/>
                  <a:gd name="T96" fmla="*/ 47 w 210"/>
                  <a:gd name="T97" fmla="*/ 19 h 225"/>
                  <a:gd name="T98" fmla="*/ 67 w 210"/>
                  <a:gd name="T99" fmla="*/ 8 h 225"/>
                  <a:gd name="T100" fmla="*/ 88 w 210"/>
                  <a:gd name="T101" fmla="*/ 2 h 225"/>
                  <a:gd name="T102" fmla="*/ 113 w 210"/>
                  <a:gd name="T103" fmla="*/ 0 h 225"/>
                  <a:gd name="T104" fmla="*/ 133 w 210"/>
                  <a:gd name="T105" fmla="*/ 1 h 225"/>
                  <a:gd name="T106" fmla="*/ 153 w 210"/>
                  <a:gd name="T107" fmla="*/ 6 h 225"/>
                  <a:gd name="T108" fmla="*/ 170 w 210"/>
                  <a:gd name="T109" fmla="*/ 15 h 225"/>
                  <a:gd name="T110" fmla="*/ 185 w 210"/>
                  <a:gd name="T111" fmla="*/ 27 h 225"/>
                  <a:gd name="T112" fmla="*/ 197 w 210"/>
                  <a:gd name="T113" fmla="*/ 43 h 225"/>
                  <a:gd name="T114" fmla="*/ 205 w 210"/>
                  <a:gd name="T115" fmla="*/ 61 h 225"/>
                  <a:gd name="T116" fmla="*/ 208 w 210"/>
                  <a:gd name="T117" fmla="*/ 84 h 225"/>
                  <a:gd name="T118" fmla="*/ 55 w 210"/>
                  <a:gd name="T119" fmla="*/ 84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10" h="225">
                    <a:moveTo>
                      <a:pt x="58" y="69"/>
                    </a:moveTo>
                    <a:lnTo>
                      <a:pt x="159" y="69"/>
                    </a:lnTo>
                    <a:lnTo>
                      <a:pt x="158" y="52"/>
                    </a:lnTo>
                    <a:lnTo>
                      <a:pt x="153" y="38"/>
                    </a:lnTo>
                    <a:lnTo>
                      <a:pt x="145" y="26"/>
                    </a:lnTo>
                    <a:lnTo>
                      <a:pt x="136" y="18"/>
                    </a:lnTo>
                    <a:lnTo>
                      <a:pt x="126" y="14"/>
                    </a:lnTo>
                    <a:lnTo>
                      <a:pt x="114" y="12"/>
                    </a:lnTo>
                    <a:lnTo>
                      <a:pt x="99" y="14"/>
                    </a:lnTo>
                    <a:lnTo>
                      <a:pt x="86" y="21"/>
                    </a:lnTo>
                    <a:lnTo>
                      <a:pt x="74" y="33"/>
                    </a:lnTo>
                    <a:lnTo>
                      <a:pt x="64" y="49"/>
                    </a:lnTo>
                    <a:lnTo>
                      <a:pt x="58" y="69"/>
                    </a:lnTo>
                    <a:close/>
                    <a:moveTo>
                      <a:pt x="55" y="84"/>
                    </a:moveTo>
                    <a:lnTo>
                      <a:pt x="53" y="110"/>
                    </a:lnTo>
                    <a:lnTo>
                      <a:pt x="54" y="129"/>
                    </a:lnTo>
                    <a:lnTo>
                      <a:pt x="56" y="147"/>
                    </a:lnTo>
                    <a:lnTo>
                      <a:pt x="61" y="164"/>
                    </a:lnTo>
                    <a:lnTo>
                      <a:pt x="69" y="178"/>
                    </a:lnTo>
                    <a:lnTo>
                      <a:pt x="80" y="190"/>
                    </a:lnTo>
                    <a:lnTo>
                      <a:pt x="92" y="199"/>
                    </a:lnTo>
                    <a:lnTo>
                      <a:pt x="109" y="205"/>
                    </a:lnTo>
                    <a:lnTo>
                      <a:pt x="129" y="207"/>
                    </a:lnTo>
                    <a:lnTo>
                      <a:pt x="144" y="205"/>
                    </a:lnTo>
                    <a:lnTo>
                      <a:pt x="159" y="198"/>
                    </a:lnTo>
                    <a:lnTo>
                      <a:pt x="176" y="190"/>
                    </a:lnTo>
                    <a:lnTo>
                      <a:pt x="189" y="177"/>
                    </a:lnTo>
                    <a:lnTo>
                      <a:pt x="200" y="161"/>
                    </a:lnTo>
                    <a:lnTo>
                      <a:pt x="210" y="163"/>
                    </a:lnTo>
                    <a:lnTo>
                      <a:pt x="204" y="175"/>
                    </a:lnTo>
                    <a:lnTo>
                      <a:pt x="195" y="188"/>
                    </a:lnTo>
                    <a:lnTo>
                      <a:pt x="184" y="199"/>
                    </a:lnTo>
                    <a:lnTo>
                      <a:pt x="170" y="210"/>
                    </a:lnTo>
                    <a:lnTo>
                      <a:pt x="154" y="218"/>
                    </a:lnTo>
                    <a:lnTo>
                      <a:pt x="136" y="224"/>
                    </a:lnTo>
                    <a:lnTo>
                      <a:pt x="115" y="225"/>
                    </a:lnTo>
                    <a:lnTo>
                      <a:pt x="91" y="224"/>
                    </a:lnTo>
                    <a:lnTo>
                      <a:pt x="70" y="218"/>
                    </a:lnTo>
                    <a:lnTo>
                      <a:pt x="50" y="208"/>
                    </a:lnTo>
                    <a:lnTo>
                      <a:pt x="33" y="195"/>
                    </a:lnTo>
                    <a:lnTo>
                      <a:pt x="19" y="179"/>
                    </a:lnTo>
                    <a:lnTo>
                      <a:pt x="9" y="161"/>
                    </a:lnTo>
                    <a:lnTo>
                      <a:pt x="3" y="139"/>
                    </a:lnTo>
                    <a:lnTo>
                      <a:pt x="0" y="115"/>
                    </a:lnTo>
                    <a:lnTo>
                      <a:pt x="2" y="91"/>
                    </a:lnTo>
                    <a:lnTo>
                      <a:pt x="8" y="70"/>
                    </a:lnTo>
                    <a:lnTo>
                      <a:pt x="18" y="50"/>
                    </a:lnTo>
                    <a:lnTo>
                      <a:pt x="31" y="33"/>
                    </a:lnTo>
                    <a:lnTo>
                      <a:pt x="47" y="19"/>
                    </a:lnTo>
                    <a:lnTo>
                      <a:pt x="67" y="8"/>
                    </a:lnTo>
                    <a:lnTo>
                      <a:pt x="88" y="2"/>
                    </a:lnTo>
                    <a:lnTo>
                      <a:pt x="113" y="0"/>
                    </a:lnTo>
                    <a:lnTo>
                      <a:pt x="133" y="1"/>
                    </a:lnTo>
                    <a:lnTo>
                      <a:pt x="153" y="6"/>
                    </a:lnTo>
                    <a:lnTo>
                      <a:pt x="170" y="15"/>
                    </a:lnTo>
                    <a:lnTo>
                      <a:pt x="185" y="27"/>
                    </a:lnTo>
                    <a:lnTo>
                      <a:pt x="197" y="43"/>
                    </a:lnTo>
                    <a:lnTo>
                      <a:pt x="205" y="61"/>
                    </a:lnTo>
                    <a:lnTo>
                      <a:pt x="208" y="84"/>
                    </a:lnTo>
                    <a:lnTo>
                      <a:pt x="55" y="8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8" name="Freeform 30">
                <a:extLst>
                  <a:ext uri="{FF2B5EF4-FFF2-40B4-BE49-F238E27FC236}">
                    <a16:creationId xmlns:a16="http://schemas.microsoft.com/office/drawing/2014/main" id="{D52D0D9D-02A4-4BED-9543-B86CFBE4699F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20263" y="1716088"/>
                <a:ext cx="80963" cy="103188"/>
              </a:xfrm>
              <a:custGeom>
                <a:avLst/>
                <a:gdLst>
                  <a:gd name="T0" fmla="*/ 102 w 256"/>
                  <a:gd name="T1" fmla="*/ 261 h 323"/>
                  <a:gd name="T2" fmla="*/ 119 w 256"/>
                  <a:gd name="T3" fmla="*/ 220 h 323"/>
                  <a:gd name="T4" fmla="*/ 33 w 256"/>
                  <a:gd name="T5" fmla="*/ 36 h 323"/>
                  <a:gd name="T6" fmla="*/ 29 w 256"/>
                  <a:gd name="T7" fmla="*/ 27 h 323"/>
                  <a:gd name="T8" fmla="*/ 24 w 256"/>
                  <a:gd name="T9" fmla="*/ 21 h 323"/>
                  <a:gd name="T10" fmla="*/ 18 w 256"/>
                  <a:gd name="T11" fmla="*/ 14 h 323"/>
                  <a:gd name="T12" fmla="*/ 10 w 256"/>
                  <a:gd name="T13" fmla="*/ 11 h 323"/>
                  <a:gd name="T14" fmla="*/ 0 w 256"/>
                  <a:gd name="T15" fmla="*/ 10 h 323"/>
                  <a:gd name="T16" fmla="*/ 0 w 256"/>
                  <a:gd name="T17" fmla="*/ 0 h 323"/>
                  <a:gd name="T18" fmla="*/ 114 w 256"/>
                  <a:gd name="T19" fmla="*/ 0 h 323"/>
                  <a:gd name="T20" fmla="*/ 114 w 256"/>
                  <a:gd name="T21" fmla="*/ 10 h 323"/>
                  <a:gd name="T22" fmla="*/ 105 w 256"/>
                  <a:gd name="T23" fmla="*/ 10 h 323"/>
                  <a:gd name="T24" fmla="*/ 98 w 256"/>
                  <a:gd name="T25" fmla="*/ 11 h 323"/>
                  <a:gd name="T26" fmla="*/ 91 w 256"/>
                  <a:gd name="T27" fmla="*/ 13 h 323"/>
                  <a:gd name="T28" fmla="*/ 88 w 256"/>
                  <a:gd name="T29" fmla="*/ 20 h 323"/>
                  <a:gd name="T30" fmla="*/ 87 w 256"/>
                  <a:gd name="T31" fmla="*/ 27 h 323"/>
                  <a:gd name="T32" fmla="*/ 89 w 256"/>
                  <a:gd name="T33" fmla="*/ 38 h 323"/>
                  <a:gd name="T34" fmla="*/ 144 w 256"/>
                  <a:gd name="T35" fmla="*/ 164 h 323"/>
                  <a:gd name="T36" fmla="*/ 194 w 256"/>
                  <a:gd name="T37" fmla="*/ 50 h 323"/>
                  <a:gd name="T38" fmla="*/ 197 w 256"/>
                  <a:gd name="T39" fmla="*/ 42 h 323"/>
                  <a:gd name="T40" fmla="*/ 198 w 256"/>
                  <a:gd name="T41" fmla="*/ 34 h 323"/>
                  <a:gd name="T42" fmla="*/ 199 w 256"/>
                  <a:gd name="T43" fmla="*/ 25 h 323"/>
                  <a:gd name="T44" fmla="*/ 197 w 256"/>
                  <a:gd name="T45" fmla="*/ 18 h 323"/>
                  <a:gd name="T46" fmla="*/ 191 w 256"/>
                  <a:gd name="T47" fmla="*/ 13 h 323"/>
                  <a:gd name="T48" fmla="*/ 182 w 256"/>
                  <a:gd name="T49" fmla="*/ 10 h 323"/>
                  <a:gd name="T50" fmla="*/ 173 w 256"/>
                  <a:gd name="T51" fmla="*/ 10 h 323"/>
                  <a:gd name="T52" fmla="*/ 166 w 256"/>
                  <a:gd name="T53" fmla="*/ 10 h 323"/>
                  <a:gd name="T54" fmla="*/ 166 w 256"/>
                  <a:gd name="T55" fmla="*/ 0 h 323"/>
                  <a:gd name="T56" fmla="*/ 256 w 256"/>
                  <a:gd name="T57" fmla="*/ 0 h 323"/>
                  <a:gd name="T58" fmla="*/ 256 w 256"/>
                  <a:gd name="T59" fmla="*/ 10 h 323"/>
                  <a:gd name="T60" fmla="*/ 242 w 256"/>
                  <a:gd name="T61" fmla="*/ 11 h 323"/>
                  <a:gd name="T62" fmla="*/ 233 w 256"/>
                  <a:gd name="T63" fmla="*/ 15 h 323"/>
                  <a:gd name="T64" fmla="*/ 225 w 256"/>
                  <a:gd name="T65" fmla="*/ 22 h 323"/>
                  <a:gd name="T66" fmla="*/ 220 w 256"/>
                  <a:gd name="T67" fmla="*/ 30 h 323"/>
                  <a:gd name="T68" fmla="*/ 215 w 256"/>
                  <a:gd name="T69" fmla="*/ 40 h 323"/>
                  <a:gd name="T70" fmla="*/ 115 w 256"/>
                  <a:gd name="T71" fmla="*/ 270 h 323"/>
                  <a:gd name="T72" fmla="*/ 110 w 256"/>
                  <a:gd name="T73" fmla="*/ 282 h 323"/>
                  <a:gd name="T74" fmla="*/ 104 w 256"/>
                  <a:gd name="T75" fmla="*/ 294 h 323"/>
                  <a:gd name="T76" fmla="*/ 97 w 256"/>
                  <a:gd name="T77" fmla="*/ 304 h 323"/>
                  <a:gd name="T78" fmla="*/ 87 w 256"/>
                  <a:gd name="T79" fmla="*/ 314 h 323"/>
                  <a:gd name="T80" fmla="*/ 75 w 256"/>
                  <a:gd name="T81" fmla="*/ 321 h 323"/>
                  <a:gd name="T82" fmla="*/ 61 w 256"/>
                  <a:gd name="T83" fmla="*/ 323 h 323"/>
                  <a:gd name="T84" fmla="*/ 50 w 256"/>
                  <a:gd name="T85" fmla="*/ 320 h 323"/>
                  <a:gd name="T86" fmla="*/ 42 w 256"/>
                  <a:gd name="T87" fmla="*/ 312 h 323"/>
                  <a:gd name="T88" fmla="*/ 38 w 256"/>
                  <a:gd name="T89" fmla="*/ 302 h 323"/>
                  <a:gd name="T90" fmla="*/ 42 w 256"/>
                  <a:gd name="T91" fmla="*/ 292 h 323"/>
                  <a:gd name="T92" fmla="*/ 48 w 256"/>
                  <a:gd name="T93" fmla="*/ 285 h 323"/>
                  <a:gd name="T94" fmla="*/ 60 w 256"/>
                  <a:gd name="T95" fmla="*/ 282 h 323"/>
                  <a:gd name="T96" fmla="*/ 69 w 256"/>
                  <a:gd name="T97" fmla="*/ 284 h 323"/>
                  <a:gd name="T98" fmla="*/ 77 w 256"/>
                  <a:gd name="T99" fmla="*/ 285 h 323"/>
                  <a:gd name="T100" fmla="*/ 86 w 256"/>
                  <a:gd name="T101" fmla="*/ 283 h 323"/>
                  <a:gd name="T102" fmla="*/ 94 w 256"/>
                  <a:gd name="T103" fmla="*/ 277 h 323"/>
                  <a:gd name="T104" fmla="*/ 98 w 256"/>
                  <a:gd name="T105" fmla="*/ 269 h 323"/>
                  <a:gd name="T106" fmla="*/ 102 w 256"/>
                  <a:gd name="T107" fmla="*/ 261 h 3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56" h="323">
                    <a:moveTo>
                      <a:pt x="102" y="261"/>
                    </a:moveTo>
                    <a:lnTo>
                      <a:pt x="119" y="220"/>
                    </a:lnTo>
                    <a:lnTo>
                      <a:pt x="33" y="36"/>
                    </a:lnTo>
                    <a:lnTo>
                      <a:pt x="29" y="27"/>
                    </a:lnTo>
                    <a:lnTo>
                      <a:pt x="24" y="21"/>
                    </a:lnTo>
                    <a:lnTo>
                      <a:pt x="18" y="14"/>
                    </a:lnTo>
                    <a:lnTo>
                      <a:pt x="10" y="11"/>
                    </a:lnTo>
                    <a:lnTo>
                      <a:pt x="0" y="10"/>
                    </a:lnTo>
                    <a:lnTo>
                      <a:pt x="0" y="0"/>
                    </a:lnTo>
                    <a:lnTo>
                      <a:pt x="114" y="0"/>
                    </a:lnTo>
                    <a:lnTo>
                      <a:pt x="114" y="10"/>
                    </a:lnTo>
                    <a:lnTo>
                      <a:pt x="105" y="10"/>
                    </a:lnTo>
                    <a:lnTo>
                      <a:pt x="98" y="11"/>
                    </a:lnTo>
                    <a:lnTo>
                      <a:pt x="91" y="13"/>
                    </a:lnTo>
                    <a:lnTo>
                      <a:pt x="88" y="20"/>
                    </a:lnTo>
                    <a:lnTo>
                      <a:pt x="87" y="27"/>
                    </a:lnTo>
                    <a:lnTo>
                      <a:pt x="89" y="38"/>
                    </a:lnTo>
                    <a:lnTo>
                      <a:pt x="144" y="164"/>
                    </a:lnTo>
                    <a:lnTo>
                      <a:pt x="194" y="50"/>
                    </a:lnTo>
                    <a:lnTo>
                      <a:pt x="197" y="42"/>
                    </a:lnTo>
                    <a:lnTo>
                      <a:pt x="198" y="34"/>
                    </a:lnTo>
                    <a:lnTo>
                      <a:pt x="199" y="25"/>
                    </a:lnTo>
                    <a:lnTo>
                      <a:pt x="197" y="18"/>
                    </a:lnTo>
                    <a:lnTo>
                      <a:pt x="191" y="13"/>
                    </a:lnTo>
                    <a:lnTo>
                      <a:pt x="182" y="10"/>
                    </a:lnTo>
                    <a:lnTo>
                      <a:pt x="173" y="10"/>
                    </a:lnTo>
                    <a:lnTo>
                      <a:pt x="166" y="10"/>
                    </a:lnTo>
                    <a:lnTo>
                      <a:pt x="166" y="0"/>
                    </a:lnTo>
                    <a:lnTo>
                      <a:pt x="256" y="0"/>
                    </a:lnTo>
                    <a:lnTo>
                      <a:pt x="256" y="10"/>
                    </a:lnTo>
                    <a:lnTo>
                      <a:pt x="242" y="11"/>
                    </a:lnTo>
                    <a:lnTo>
                      <a:pt x="233" y="15"/>
                    </a:lnTo>
                    <a:lnTo>
                      <a:pt x="225" y="22"/>
                    </a:lnTo>
                    <a:lnTo>
                      <a:pt x="220" y="30"/>
                    </a:lnTo>
                    <a:lnTo>
                      <a:pt x="215" y="40"/>
                    </a:lnTo>
                    <a:lnTo>
                      <a:pt x="115" y="270"/>
                    </a:lnTo>
                    <a:lnTo>
                      <a:pt x="110" y="282"/>
                    </a:lnTo>
                    <a:lnTo>
                      <a:pt x="104" y="294"/>
                    </a:lnTo>
                    <a:lnTo>
                      <a:pt x="97" y="304"/>
                    </a:lnTo>
                    <a:lnTo>
                      <a:pt x="87" y="314"/>
                    </a:lnTo>
                    <a:lnTo>
                      <a:pt x="75" y="321"/>
                    </a:lnTo>
                    <a:lnTo>
                      <a:pt x="61" y="323"/>
                    </a:lnTo>
                    <a:lnTo>
                      <a:pt x="50" y="320"/>
                    </a:lnTo>
                    <a:lnTo>
                      <a:pt x="42" y="312"/>
                    </a:lnTo>
                    <a:lnTo>
                      <a:pt x="38" y="302"/>
                    </a:lnTo>
                    <a:lnTo>
                      <a:pt x="42" y="292"/>
                    </a:lnTo>
                    <a:lnTo>
                      <a:pt x="48" y="285"/>
                    </a:lnTo>
                    <a:lnTo>
                      <a:pt x="60" y="282"/>
                    </a:lnTo>
                    <a:lnTo>
                      <a:pt x="69" y="284"/>
                    </a:lnTo>
                    <a:lnTo>
                      <a:pt x="77" y="285"/>
                    </a:lnTo>
                    <a:lnTo>
                      <a:pt x="86" y="283"/>
                    </a:lnTo>
                    <a:lnTo>
                      <a:pt x="94" y="277"/>
                    </a:lnTo>
                    <a:lnTo>
                      <a:pt x="98" y="269"/>
                    </a:lnTo>
                    <a:lnTo>
                      <a:pt x="102" y="2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9" name="Freeform 31">
                <a:extLst>
                  <a:ext uri="{FF2B5EF4-FFF2-40B4-BE49-F238E27FC236}">
                    <a16:creationId xmlns:a16="http://schemas.microsoft.com/office/drawing/2014/main" id="{3F529F2E-7167-4109-97B4-715993430F46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842500" y="1693863"/>
                <a:ext cx="92075" cy="92075"/>
              </a:xfrm>
              <a:custGeom>
                <a:avLst/>
                <a:gdLst>
                  <a:gd name="T0" fmla="*/ 125 w 290"/>
                  <a:gd name="T1" fmla="*/ 73 h 289"/>
                  <a:gd name="T2" fmla="*/ 132 w 290"/>
                  <a:gd name="T3" fmla="*/ 34 h 289"/>
                  <a:gd name="T4" fmla="*/ 114 w 290"/>
                  <a:gd name="T5" fmla="*/ 12 h 289"/>
                  <a:gd name="T6" fmla="*/ 88 w 290"/>
                  <a:gd name="T7" fmla="*/ 17 h 289"/>
                  <a:gd name="T8" fmla="*/ 77 w 290"/>
                  <a:gd name="T9" fmla="*/ 39 h 289"/>
                  <a:gd name="T10" fmla="*/ 91 w 290"/>
                  <a:gd name="T11" fmla="*/ 83 h 289"/>
                  <a:gd name="T12" fmla="*/ 146 w 290"/>
                  <a:gd name="T13" fmla="*/ 243 h 289"/>
                  <a:gd name="T14" fmla="*/ 90 w 290"/>
                  <a:gd name="T15" fmla="*/ 165 h 289"/>
                  <a:gd name="T16" fmla="*/ 51 w 290"/>
                  <a:gd name="T17" fmla="*/ 172 h 289"/>
                  <a:gd name="T18" fmla="*/ 44 w 290"/>
                  <a:gd name="T19" fmla="*/ 226 h 289"/>
                  <a:gd name="T20" fmla="*/ 70 w 290"/>
                  <a:gd name="T21" fmla="*/ 259 h 289"/>
                  <a:gd name="T22" fmla="*/ 110 w 290"/>
                  <a:gd name="T23" fmla="*/ 264 h 289"/>
                  <a:gd name="T24" fmla="*/ 146 w 290"/>
                  <a:gd name="T25" fmla="*/ 243 h 289"/>
                  <a:gd name="T26" fmla="*/ 184 w 290"/>
                  <a:gd name="T27" fmla="*/ 227 h 289"/>
                  <a:gd name="T28" fmla="*/ 214 w 290"/>
                  <a:gd name="T29" fmla="*/ 254 h 289"/>
                  <a:gd name="T30" fmla="*/ 260 w 290"/>
                  <a:gd name="T31" fmla="*/ 260 h 289"/>
                  <a:gd name="T32" fmla="*/ 290 w 290"/>
                  <a:gd name="T33" fmla="*/ 248 h 289"/>
                  <a:gd name="T34" fmla="*/ 258 w 290"/>
                  <a:gd name="T35" fmla="*/ 281 h 289"/>
                  <a:gd name="T36" fmla="*/ 208 w 290"/>
                  <a:gd name="T37" fmla="*/ 287 h 289"/>
                  <a:gd name="T38" fmla="*/ 160 w 290"/>
                  <a:gd name="T39" fmla="*/ 259 h 289"/>
                  <a:gd name="T40" fmla="*/ 123 w 290"/>
                  <a:gd name="T41" fmla="*/ 280 h 289"/>
                  <a:gd name="T42" fmla="*/ 60 w 290"/>
                  <a:gd name="T43" fmla="*/ 288 h 289"/>
                  <a:gd name="T44" fmla="*/ 18 w 290"/>
                  <a:gd name="T45" fmla="*/ 266 h 289"/>
                  <a:gd name="T46" fmla="*/ 1 w 290"/>
                  <a:gd name="T47" fmla="*/ 229 h 289"/>
                  <a:gd name="T48" fmla="*/ 7 w 290"/>
                  <a:gd name="T49" fmla="*/ 185 h 289"/>
                  <a:gd name="T50" fmla="*/ 41 w 290"/>
                  <a:gd name="T51" fmla="*/ 147 h 289"/>
                  <a:gd name="T52" fmla="*/ 60 w 290"/>
                  <a:gd name="T53" fmla="*/ 113 h 289"/>
                  <a:gd name="T54" fmla="*/ 45 w 290"/>
                  <a:gd name="T55" fmla="*/ 81 h 289"/>
                  <a:gd name="T56" fmla="*/ 43 w 290"/>
                  <a:gd name="T57" fmla="*/ 42 h 289"/>
                  <a:gd name="T58" fmla="*/ 70 w 290"/>
                  <a:gd name="T59" fmla="*/ 8 h 289"/>
                  <a:gd name="T60" fmla="*/ 122 w 290"/>
                  <a:gd name="T61" fmla="*/ 1 h 289"/>
                  <a:gd name="T62" fmla="*/ 157 w 290"/>
                  <a:gd name="T63" fmla="*/ 24 h 289"/>
                  <a:gd name="T64" fmla="*/ 158 w 290"/>
                  <a:gd name="T65" fmla="*/ 65 h 289"/>
                  <a:gd name="T66" fmla="*/ 124 w 290"/>
                  <a:gd name="T67" fmla="*/ 103 h 289"/>
                  <a:gd name="T68" fmla="*/ 139 w 290"/>
                  <a:gd name="T69" fmla="*/ 163 h 289"/>
                  <a:gd name="T70" fmla="*/ 173 w 290"/>
                  <a:gd name="T71" fmla="*/ 208 h 289"/>
                  <a:gd name="T72" fmla="*/ 190 w 290"/>
                  <a:gd name="T73" fmla="*/ 176 h 289"/>
                  <a:gd name="T74" fmla="*/ 196 w 290"/>
                  <a:gd name="T75" fmla="*/ 131 h 289"/>
                  <a:gd name="T76" fmla="*/ 173 w 290"/>
                  <a:gd name="T77" fmla="*/ 121 h 289"/>
                  <a:gd name="T78" fmla="*/ 256 w 290"/>
                  <a:gd name="T79" fmla="*/ 121 h 289"/>
                  <a:gd name="T80" fmla="*/ 225 w 290"/>
                  <a:gd name="T81" fmla="*/ 136 h 289"/>
                  <a:gd name="T82" fmla="*/ 208 w 290"/>
                  <a:gd name="T83" fmla="*/ 167 h 289"/>
                  <a:gd name="T84" fmla="*/ 191 w 290"/>
                  <a:gd name="T85" fmla="*/ 204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90" h="289">
                    <a:moveTo>
                      <a:pt x="101" y="102"/>
                    </a:moveTo>
                    <a:lnTo>
                      <a:pt x="116" y="87"/>
                    </a:lnTo>
                    <a:lnTo>
                      <a:pt x="125" y="73"/>
                    </a:lnTo>
                    <a:lnTo>
                      <a:pt x="130" y="61"/>
                    </a:lnTo>
                    <a:lnTo>
                      <a:pt x="133" y="48"/>
                    </a:lnTo>
                    <a:lnTo>
                      <a:pt x="132" y="34"/>
                    </a:lnTo>
                    <a:lnTo>
                      <a:pt x="129" y="23"/>
                    </a:lnTo>
                    <a:lnTo>
                      <a:pt x="123" y="16"/>
                    </a:lnTo>
                    <a:lnTo>
                      <a:pt x="114" y="12"/>
                    </a:lnTo>
                    <a:lnTo>
                      <a:pt x="104" y="11"/>
                    </a:lnTo>
                    <a:lnTo>
                      <a:pt x="96" y="13"/>
                    </a:lnTo>
                    <a:lnTo>
                      <a:pt x="88" y="17"/>
                    </a:lnTo>
                    <a:lnTo>
                      <a:pt x="83" y="25"/>
                    </a:lnTo>
                    <a:lnTo>
                      <a:pt x="80" y="32"/>
                    </a:lnTo>
                    <a:lnTo>
                      <a:pt x="77" y="39"/>
                    </a:lnTo>
                    <a:lnTo>
                      <a:pt x="80" y="53"/>
                    </a:lnTo>
                    <a:lnTo>
                      <a:pt x="84" y="67"/>
                    </a:lnTo>
                    <a:lnTo>
                      <a:pt x="91" y="83"/>
                    </a:lnTo>
                    <a:lnTo>
                      <a:pt x="96" y="91"/>
                    </a:lnTo>
                    <a:lnTo>
                      <a:pt x="101" y="102"/>
                    </a:lnTo>
                    <a:close/>
                    <a:moveTo>
                      <a:pt x="146" y="243"/>
                    </a:moveTo>
                    <a:lnTo>
                      <a:pt x="127" y="218"/>
                    </a:lnTo>
                    <a:lnTo>
                      <a:pt x="109" y="192"/>
                    </a:lnTo>
                    <a:lnTo>
                      <a:pt x="90" y="165"/>
                    </a:lnTo>
                    <a:lnTo>
                      <a:pt x="75" y="140"/>
                    </a:lnTo>
                    <a:lnTo>
                      <a:pt x="62" y="155"/>
                    </a:lnTo>
                    <a:lnTo>
                      <a:pt x="51" y="172"/>
                    </a:lnTo>
                    <a:lnTo>
                      <a:pt x="45" y="189"/>
                    </a:lnTo>
                    <a:lnTo>
                      <a:pt x="43" y="208"/>
                    </a:lnTo>
                    <a:lnTo>
                      <a:pt x="44" y="226"/>
                    </a:lnTo>
                    <a:lnTo>
                      <a:pt x="50" y="240"/>
                    </a:lnTo>
                    <a:lnTo>
                      <a:pt x="59" y="250"/>
                    </a:lnTo>
                    <a:lnTo>
                      <a:pt x="70" y="259"/>
                    </a:lnTo>
                    <a:lnTo>
                      <a:pt x="82" y="264"/>
                    </a:lnTo>
                    <a:lnTo>
                      <a:pt x="96" y="266"/>
                    </a:lnTo>
                    <a:lnTo>
                      <a:pt x="110" y="264"/>
                    </a:lnTo>
                    <a:lnTo>
                      <a:pt x="123" y="259"/>
                    </a:lnTo>
                    <a:lnTo>
                      <a:pt x="136" y="252"/>
                    </a:lnTo>
                    <a:lnTo>
                      <a:pt x="146" y="243"/>
                    </a:lnTo>
                    <a:lnTo>
                      <a:pt x="185" y="214"/>
                    </a:lnTo>
                    <a:lnTo>
                      <a:pt x="181" y="222"/>
                    </a:lnTo>
                    <a:lnTo>
                      <a:pt x="184" y="227"/>
                    </a:lnTo>
                    <a:lnTo>
                      <a:pt x="187" y="231"/>
                    </a:lnTo>
                    <a:lnTo>
                      <a:pt x="200" y="244"/>
                    </a:lnTo>
                    <a:lnTo>
                      <a:pt x="214" y="254"/>
                    </a:lnTo>
                    <a:lnTo>
                      <a:pt x="229" y="260"/>
                    </a:lnTo>
                    <a:lnTo>
                      <a:pt x="247" y="262"/>
                    </a:lnTo>
                    <a:lnTo>
                      <a:pt x="260" y="260"/>
                    </a:lnTo>
                    <a:lnTo>
                      <a:pt x="272" y="255"/>
                    </a:lnTo>
                    <a:lnTo>
                      <a:pt x="283" y="243"/>
                    </a:lnTo>
                    <a:lnTo>
                      <a:pt x="290" y="248"/>
                    </a:lnTo>
                    <a:lnTo>
                      <a:pt x="281" y="259"/>
                    </a:lnTo>
                    <a:lnTo>
                      <a:pt x="270" y="271"/>
                    </a:lnTo>
                    <a:lnTo>
                      <a:pt x="258" y="281"/>
                    </a:lnTo>
                    <a:lnTo>
                      <a:pt x="244" y="287"/>
                    </a:lnTo>
                    <a:lnTo>
                      <a:pt x="228" y="289"/>
                    </a:lnTo>
                    <a:lnTo>
                      <a:pt x="208" y="287"/>
                    </a:lnTo>
                    <a:lnTo>
                      <a:pt x="190" y="282"/>
                    </a:lnTo>
                    <a:lnTo>
                      <a:pt x="174" y="272"/>
                    </a:lnTo>
                    <a:lnTo>
                      <a:pt x="160" y="259"/>
                    </a:lnTo>
                    <a:lnTo>
                      <a:pt x="156" y="255"/>
                    </a:lnTo>
                    <a:lnTo>
                      <a:pt x="141" y="269"/>
                    </a:lnTo>
                    <a:lnTo>
                      <a:pt x="123" y="280"/>
                    </a:lnTo>
                    <a:lnTo>
                      <a:pt x="103" y="287"/>
                    </a:lnTo>
                    <a:lnTo>
                      <a:pt x="82" y="289"/>
                    </a:lnTo>
                    <a:lnTo>
                      <a:pt x="60" y="288"/>
                    </a:lnTo>
                    <a:lnTo>
                      <a:pt x="43" y="283"/>
                    </a:lnTo>
                    <a:lnTo>
                      <a:pt x="29" y="275"/>
                    </a:lnTo>
                    <a:lnTo>
                      <a:pt x="18" y="266"/>
                    </a:lnTo>
                    <a:lnTo>
                      <a:pt x="9" y="254"/>
                    </a:lnTo>
                    <a:lnTo>
                      <a:pt x="4" y="242"/>
                    </a:lnTo>
                    <a:lnTo>
                      <a:pt x="1" y="229"/>
                    </a:lnTo>
                    <a:lnTo>
                      <a:pt x="0" y="217"/>
                    </a:lnTo>
                    <a:lnTo>
                      <a:pt x="2" y="200"/>
                    </a:lnTo>
                    <a:lnTo>
                      <a:pt x="7" y="185"/>
                    </a:lnTo>
                    <a:lnTo>
                      <a:pt x="17" y="171"/>
                    </a:lnTo>
                    <a:lnTo>
                      <a:pt x="28" y="158"/>
                    </a:lnTo>
                    <a:lnTo>
                      <a:pt x="41" y="147"/>
                    </a:lnTo>
                    <a:lnTo>
                      <a:pt x="55" y="136"/>
                    </a:lnTo>
                    <a:lnTo>
                      <a:pt x="68" y="127"/>
                    </a:lnTo>
                    <a:lnTo>
                      <a:pt x="60" y="113"/>
                    </a:lnTo>
                    <a:lnTo>
                      <a:pt x="55" y="103"/>
                    </a:lnTo>
                    <a:lnTo>
                      <a:pt x="49" y="93"/>
                    </a:lnTo>
                    <a:lnTo>
                      <a:pt x="45" y="81"/>
                    </a:lnTo>
                    <a:lnTo>
                      <a:pt x="42" y="69"/>
                    </a:lnTo>
                    <a:lnTo>
                      <a:pt x="41" y="58"/>
                    </a:lnTo>
                    <a:lnTo>
                      <a:pt x="43" y="42"/>
                    </a:lnTo>
                    <a:lnTo>
                      <a:pt x="48" y="28"/>
                    </a:lnTo>
                    <a:lnTo>
                      <a:pt x="58" y="16"/>
                    </a:lnTo>
                    <a:lnTo>
                      <a:pt x="70" y="8"/>
                    </a:lnTo>
                    <a:lnTo>
                      <a:pt x="86" y="2"/>
                    </a:lnTo>
                    <a:lnTo>
                      <a:pt x="104" y="0"/>
                    </a:lnTo>
                    <a:lnTo>
                      <a:pt x="122" y="1"/>
                    </a:lnTo>
                    <a:lnTo>
                      <a:pt x="137" y="7"/>
                    </a:lnTo>
                    <a:lnTo>
                      <a:pt x="149" y="14"/>
                    </a:lnTo>
                    <a:lnTo>
                      <a:pt x="157" y="24"/>
                    </a:lnTo>
                    <a:lnTo>
                      <a:pt x="162" y="36"/>
                    </a:lnTo>
                    <a:lnTo>
                      <a:pt x="163" y="50"/>
                    </a:lnTo>
                    <a:lnTo>
                      <a:pt x="158" y="65"/>
                    </a:lnTo>
                    <a:lnTo>
                      <a:pt x="150" y="79"/>
                    </a:lnTo>
                    <a:lnTo>
                      <a:pt x="138" y="91"/>
                    </a:lnTo>
                    <a:lnTo>
                      <a:pt x="124" y="103"/>
                    </a:lnTo>
                    <a:lnTo>
                      <a:pt x="109" y="113"/>
                    </a:lnTo>
                    <a:lnTo>
                      <a:pt x="123" y="137"/>
                    </a:lnTo>
                    <a:lnTo>
                      <a:pt x="139" y="163"/>
                    </a:lnTo>
                    <a:lnTo>
                      <a:pt x="155" y="188"/>
                    </a:lnTo>
                    <a:lnTo>
                      <a:pt x="171" y="212"/>
                    </a:lnTo>
                    <a:lnTo>
                      <a:pt x="173" y="208"/>
                    </a:lnTo>
                    <a:lnTo>
                      <a:pt x="174" y="205"/>
                    </a:lnTo>
                    <a:lnTo>
                      <a:pt x="182" y="192"/>
                    </a:lnTo>
                    <a:lnTo>
                      <a:pt x="190" y="176"/>
                    </a:lnTo>
                    <a:lnTo>
                      <a:pt x="195" y="159"/>
                    </a:lnTo>
                    <a:lnTo>
                      <a:pt x="197" y="140"/>
                    </a:lnTo>
                    <a:lnTo>
                      <a:pt x="196" y="131"/>
                    </a:lnTo>
                    <a:lnTo>
                      <a:pt x="191" y="125"/>
                    </a:lnTo>
                    <a:lnTo>
                      <a:pt x="183" y="122"/>
                    </a:lnTo>
                    <a:lnTo>
                      <a:pt x="173" y="121"/>
                    </a:lnTo>
                    <a:lnTo>
                      <a:pt x="173" y="112"/>
                    </a:lnTo>
                    <a:lnTo>
                      <a:pt x="256" y="112"/>
                    </a:lnTo>
                    <a:lnTo>
                      <a:pt x="256" y="121"/>
                    </a:lnTo>
                    <a:lnTo>
                      <a:pt x="244" y="123"/>
                    </a:lnTo>
                    <a:lnTo>
                      <a:pt x="234" y="129"/>
                    </a:lnTo>
                    <a:lnTo>
                      <a:pt x="225" y="136"/>
                    </a:lnTo>
                    <a:lnTo>
                      <a:pt x="218" y="146"/>
                    </a:lnTo>
                    <a:lnTo>
                      <a:pt x="212" y="157"/>
                    </a:lnTo>
                    <a:lnTo>
                      <a:pt x="208" y="167"/>
                    </a:lnTo>
                    <a:lnTo>
                      <a:pt x="203" y="179"/>
                    </a:lnTo>
                    <a:lnTo>
                      <a:pt x="197" y="192"/>
                    </a:lnTo>
                    <a:lnTo>
                      <a:pt x="191" y="204"/>
                    </a:lnTo>
                    <a:lnTo>
                      <a:pt x="185" y="214"/>
                    </a:lnTo>
                    <a:lnTo>
                      <a:pt x="146" y="24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21593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2880">
          <p15:clr>
            <a:srgbClr val="F26B43"/>
          </p15:clr>
        </p15:guide>
        <p15:guide id="2" orient="horz" pos="1620">
          <p15:clr>
            <a:srgbClr val="F26B43"/>
          </p15:clr>
        </p15:guide>
        <p15:guide id="3" pos="2744">
          <p15:clr>
            <a:srgbClr val="F26B43"/>
          </p15:clr>
        </p15:guide>
        <p15:guide id="4" pos="2472">
          <p15:clr>
            <a:srgbClr val="F26B43"/>
          </p15:clr>
        </p15:guide>
        <p15:guide id="5" pos="2200">
          <p15:clr>
            <a:srgbClr val="F26B43"/>
          </p15:clr>
        </p15:guide>
        <p15:guide id="6" pos="2064">
          <p15:clr>
            <a:srgbClr val="F26B43"/>
          </p15:clr>
        </p15:guide>
        <p15:guide id="7" pos="1791">
          <p15:clr>
            <a:srgbClr val="F26B43"/>
          </p15:clr>
        </p15:guide>
        <p15:guide id="8" pos="1519">
          <p15:clr>
            <a:srgbClr val="F26B43"/>
          </p15:clr>
        </p15:guide>
        <p15:guide id="9" pos="1383">
          <p15:clr>
            <a:srgbClr val="F26B43"/>
          </p15:clr>
        </p15:guide>
        <p15:guide id="10" pos="1111">
          <p15:clr>
            <a:srgbClr val="F26B43"/>
          </p15:clr>
        </p15:guide>
        <p15:guide id="11" pos="839">
          <p15:clr>
            <a:srgbClr val="F26B43"/>
          </p15:clr>
        </p15:guide>
        <p15:guide id="12" pos="567">
          <p15:clr>
            <a:srgbClr val="F26B43"/>
          </p15:clr>
        </p15:guide>
        <p15:guide id="13" pos="431">
          <p15:clr>
            <a:srgbClr val="F26B43"/>
          </p15:clr>
        </p15:guide>
        <p15:guide id="14" pos="159">
          <p15:clr>
            <a:srgbClr val="F26B43"/>
          </p15:clr>
        </p15:guide>
        <p15:guide id="15" pos="3016">
          <p15:clr>
            <a:srgbClr val="F26B43"/>
          </p15:clr>
        </p15:guide>
        <p15:guide id="16" pos="3288">
          <p15:clr>
            <a:srgbClr val="F26B43"/>
          </p15:clr>
        </p15:guide>
        <p15:guide id="17" pos="3560">
          <p15:clr>
            <a:srgbClr val="F26B43"/>
          </p15:clr>
        </p15:guide>
        <p15:guide id="18" pos="3696">
          <p15:clr>
            <a:srgbClr val="F26B43"/>
          </p15:clr>
        </p15:guide>
        <p15:guide id="19" pos="3969">
          <p15:clr>
            <a:srgbClr val="F26B43"/>
          </p15:clr>
        </p15:guide>
        <p15:guide id="20" pos="4241">
          <p15:clr>
            <a:srgbClr val="F26B43"/>
          </p15:clr>
        </p15:guide>
        <p15:guide id="21" pos="4377">
          <p15:clr>
            <a:srgbClr val="F26B43"/>
          </p15:clr>
        </p15:guide>
        <p15:guide id="22" pos="4649">
          <p15:clr>
            <a:srgbClr val="F26B43"/>
          </p15:clr>
        </p15:guide>
        <p15:guide id="23" pos="4921">
          <p15:clr>
            <a:srgbClr val="F26B43"/>
          </p15:clr>
        </p15:guide>
        <p15:guide id="24" pos="5193">
          <p15:clr>
            <a:srgbClr val="F26B43"/>
          </p15:clr>
        </p15:guide>
        <p15:guide id="25" pos="5329">
          <p15:clr>
            <a:srgbClr val="F26B43"/>
          </p15:clr>
        </p15:guide>
        <p15:guide id="26" pos="5601">
          <p15:clr>
            <a:srgbClr val="F26B43"/>
          </p15:clr>
        </p15:guide>
        <p15:guide id="27" orient="horz" pos="1348">
          <p15:clr>
            <a:srgbClr val="F26B43"/>
          </p15:clr>
        </p15:guide>
        <p15:guide id="28" orient="horz" pos="1212">
          <p15:clr>
            <a:srgbClr val="F26B43"/>
          </p15:clr>
        </p15:guide>
        <p15:guide id="29" orient="horz" pos="940">
          <p15:clr>
            <a:srgbClr val="F26B43"/>
          </p15:clr>
        </p15:guide>
        <p15:guide id="30" orient="horz" pos="668">
          <p15:clr>
            <a:srgbClr val="F26B43"/>
          </p15:clr>
        </p15:guide>
        <p15:guide id="31" orient="horz" pos="531">
          <p15:clr>
            <a:srgbClr val="F26B43"/>
          </p15:clr>
        </p15:guide>
        <p15:guide id="32" orient="horz" pos="259">
          <p15:clr>
            <a:srgbClr val="F26B43"/>
          </p15:clr>
        </p15:guide>
        <p15:guide id="33" orient="horz" pos="1892">
          <p15:clr>
            <a:srgbClr val="F26B43"/>
          </p15:clr>
        </p15:guide>
        <p15:guide id="34" orient="horz" pos="2164">
          <p15:clr>
            <a:srgbClr val="F26B43"/>
          </p15:clr>
        </p15:guide>
        <p15:guide id="35" orient="horz" pos="2300">
          <p15:clr>
            <a:srgbClr val="F26B43"/>
          </p15:clr>
        </p15:guide>
        <p15:guide id="36" orient="horz" pos="2572">
          <p15:clr>
            <a:srgbClr val="F26B43"/>
          </p15:clr>
        </p15:guide>
        <p15:guide id="37" orient="horz" pos="2709">
          <p15:clr>
            <a:srgbClr val="F26B43"/>
          </p15:clr>
        </p15:guide>
        <p15:guide id="38" orient="horz" pos="2981">
          <p15:clr>
            <a:srgbClr val="F26B43"/>
          </p15:clr>
        </p15:guide>
        <p15:guide id="39" pos="2608">
          <p15:clr>
            <a:srgbClr val="F26B43"/>
          </p15:clr>
        </p15:guide>
        <p15:guide id="40" pos="2336">
          <p15:clr>
            <a:srgbClr val="F26B43"/>
          </p15:clr>
        </p15:guide>
        <p15:guide id="41" pos="1928">
          <p15:clr>
            <a:srgbClr val="F26B43"/>
          </p15:clr>
        </p15:guide>
        <p15:guide id="42" pos="1655">
          <p15:clr>
            <a:srgbClr val="F26B43"/>
          </p15:clr>
        </p15:guide>
        <p15:guide id="43" pos="1247">
          <p15:clr>
            <a:srgbClr val="F26B43"/>
          </p15:clr>
        </p15:guide>
        <p15:guide id="44" pos="975">
          <p15:clr>
            <a:srgbClr val="F26B43"/>
          </p15:clr>
        </p15:guide>
        <p15:guide id="45" pos="703">
          <p15:clr>
            <a:srgbClr val="F26B43"/>
          </p15:clr>
        </p15:guide>
        <p15:guide id="46" pos="295">
          <p15:clr>
            <a:srgbClr val="F26B43"/>
          </p15:clr>
        </p15:guide>
        <p15:guide id="47" pos="3152">
          <p15:clr>
            <a:srgbClr val="F26B43"/>
          </p15:clr>
        </p15:guide>
        <p15:guide id="48" pos="3424">
          <p15:clr>
            <a:srgbClr val="F26B43"/>
          </p15:clr>
        </p15:guide>
        <p15:guide id="49" pos="3832">
          <p15:clr>
            <a:srgbClr val="F26B43"/>
          </p15:clr>
        </p15:guide>
        <p15:guide id="50" pos="4105">
          <p15:clr>
            <a:srgbClr val="F26B43"/>
          </p15:clr>
        </p15:guide>
        <p15:guide id="51" pos="4513">
          <p15:clr>
            <a:srgbClr val="F26B43"/>
          </p15:clr>
        </p15:guide>
        <p15:guide id="52" pos="4785">
          <p15:clr>
            <a:srgbClr val="F26B43"/>
          </p15:clr>
        </p15:guide>
        <p15:guide id="53" pos="5057">
          <p15:clr>
            <a:srgbClr val="F26B43"/>
          </p15:clr>
        </p15:guide>
        <p15:guide id="54" pos="5465">
          <p15:clr>
            <a:srgbClr val="F26B43"/>
          </p15:clr>
        </p15:guide>
        <p15:guide id="55" orient="horz" pos="1484">
          <p15:clr>
            <a:srgbClr val="F26B43"/>
          </p15:clr>
        </p15:guide>
        <p15:guide id="56" orient="horz" pos="1076">
          <p15:clr>
            <a:srgbClr val="F26B43"/>
          </p15:clr>
        </p15:guide>
        <p15:guide id="57" orient="horz" pos="804">
          <p15:clr>
            <a:srgbClr val="F26B43"/>
          </p15:clr>
        </p15:guide>
        <p15:guide id="58" orient="horz" pos="395">
          <p15:clr>
            <a:srgbClr val="F26B43"/>
          </p15:clr>
        </p15:guide>
        <p15:guide id="59" orient="horz" pos="123">
          <p15:clr>
            <a:srgbClr val="F26B43"/>
          </p15:clr>
        </p15:guide>
        <p15:guide id="60" orient="horz" pos="1756">
          <p15:clr>
            <a:srgbClr val="F26B43"/>
          </p15:clr>
        </p15:guide>
        <p15:guide id="61" orient="horz" pos="2028">
          <p15:clr>
            <a:srgbClr val="F26B43"/>
          </p15:clr>
        </p15:guide>
        <p15:guide id="62" orient="horz" pos="2436">
          <p15:clr>
            <a:srgbClr val="F26B43"/>
          </p15:clr>
        </p15:guide>
        <p15:guide id="63" orient="horz" pos="2845">
          <p15:clr>
            <a:srgbClr val="F26B43"/>
          </p15:clr>
        </p15:guide>
        <p15:guide id="64" orient="horz" pos="3117">
          <p15:clr>
            <a:srgbClr val="F26B43"/>
          </p15:clr>
        </p15:guide>
      </p15:sldGuideLst>
    </p:ext>
  </p:extLs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41838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2880">
          <p15:clr>
            <a:srgbClr val="F26B43"/>
          </p15:clr>
        </p15:guide>
        <p15:guide id="3" pos="2744">
          <p15:clr>
            <a:srgbClr val="F26B43"/>
          </p15:clr>
        </p15:guide>
        <p15:guide id="4" pos="2472">
          <p15:clr>
            <a:srgbClr val="F26B43"/>
          </p15:clr>
        </p15:guide>
        <p15:guide id="5" pos="2200">
          <p15:clr>
            <a:srgbClr val="F26B43"/>
          </p15:clr>
        </p15:guide>
        <p15:guide id="6" pos="2064">
          <p15:clr>
            <a:srgbClr val="F26B43"/>
          </p15:clr>
        </p15:guide>
        <p15:guide id="7" pos="1791">
          <p15:clr>
            <a:srgbClr val="F26B43"/>
          </p15:clr>
        </p15:guide>
        <p15:guide id="8" pos="1519">
          <p15:clr>
            <a:srgbClr val="F26B43"/>
          </p15:clr>
        </p15:guide>
        <p15:guide id="9" pos="1383">
          <p15:clr>
            <a:srgbClr val="F26B43"/>
          </p15:clr>
        </p15:guide>
        <p15:guide id="10" pos="1111">
          <p15:clr>
            <a:srgbClr val="F26B43"/>
          </p15:clr>
        </p15:guide>
        <p15:guide id="11" pos="839">
          <p15:clr>
            <a:srgbClr val="F26B43"/>
          </p15:clr>
        </p15:guide>
        <p15:guide id="12" pos="567">
          <p15:clr>
            <a:srgbClr val="F26B43"/>
          </p15:clr>
        </p15:guide>
        <p15:guide id="13" pos="431">
          <p15:clr>
            <a:srgbClr val="F26B43"/>
          </p15:clr>
        </p15:guide>
        <p15:guide id="14" pos="159">
          <p15:clr>
            <a:srgbClr val="F26B43"/>
          </p15:clr>
        </p15:guide>
        <p15:guide id="15" pos="3016">
          <p15:clr>
            <a:srgbClr val="F26B43"/>
          </p15:clr>
        </p15:guide>
        <p15:guide id="16" pos="3288">
          <p15:clr>
            <a:srgbClr val="F26B43"/>
          </p15:clr>
        </p15:guide>
        <p15:guide id="17" pos="3560">
          <p15:clr>
            <a:srgbClr val="F26B43"/>
          </p15:clr>
        </p15:guide>
        <p15:guide id="18" pos="3696">
          <p15:clr>
            <a:srgbClr val="F26B43"/>
          </p15:clr>
        </p15:guide>
        <p15:guide id="19" pos="3969">
          <p15:clr>
            <a:srgbClr val="F26B43"/>
          </p15:clr>
        </p15:guide>
        <p15:guide id="20" pos="4241">
          <p15:clr>
            <a:srgbClr val="F26B43"/>
          </p15:clr>
        </p15:guide>
        <p15:guide id="21" pos="4377">
          <p15:clr>
            <a:srgbClr val="F26B43"/>
          </p15:clr>
        </p15:guide>
        <p15:guide id="22" pos="4649">
          <p15:clr>
            <a:srgbClr val="F26B43"/>
          </p15:clr>
        </p15:guide>
        <p15:guide id="23" pos="4921">
          <p15:clr>
            <a:srgbClr val="F26B43"/>
          </p15:clr>
        </p15:guide>
        <p15:guide id="24" pos="5193">
          <p15:clr>
            <a:srgbClr val="F26B43"/>
          </p15:clr>
        </p15:guide>
        <p15:guide id="25" pos="5329">
          <p15:clr>
            <a:srgbClr val="F26B43"/>
          </p15:clr>
        </p15:guide>
        <p15:guide id="26" pos="5601">
          <p15:clr>
            <a:srgbClr val="F26B43"/>
          </p15:clr>
        </p15:guide>
        <p15:guide id="27" orient="horz" pos="1348">
          <p15:clr>
            <a:srgbClr val="F26B43"/>
          </p15:clr>
        </p15:guide>
        <p15:guide id="28" orient="horz" pos="1212">
          <p15:clr>
            <a:srgbClr val="F26B43"/>
          </p15:clr>
        </p15:guide>
        <p15:guide id="29" orient="horz" pos="940">
          <p15:clr>
            <a:srgbClr val="F26B43"/>
          </p15:clr>
        </p15:guide>
        <p15:guide id="30" orient="horz" pos="668">
          <p15:clr>
            <a:srgbClr val="F26B43"/>
          </p15:clr>
        </p15:guide>
        <p15:guide id="31" orient="horz" pos="531">
          <p15:clr>
            <a:srgbClr val="F26B43"/>
          </p15:clr>
        </p15:guide>
        <p15:guide id="32" orient="horz" pos="259">
          <p15:clr>
            <a:srgbClr val="F26B43"/>
          </p15:clr>
        </p15:guide>
        <p15:guide id="33" orient="horz" pos="1892">
          <p15:clr>
            <a:srgbClr val="F26B43"/>
          </p15:clr>
        </p15:guide>
        <p15:guide id="34" orient="horz" pos="2164">
          <p15:clr>
            <a:srgbClr val="F26B43"/>
          </p15:clr>
        </p15:guide>
        <p15:guide id="35" orient="horz" pos="2300">
          <p15:clr>
            <a:srgbClr val="F26B43"/>
          </p15:clr>
        </p15:guide>
        <p15:guide id="36" orient="horz" pos="2572">
          <p15:clr>
            <a:srgbClr val="F26B43"/>
          </p15:clr>
        </p15:guide>
        <p15:guide id="37" orient="horz" pos="2709">
          <p15:clr>
            <a:srgbClr val="F26B43"/>
          </p15:clr>
        </p15:guide>
        <p15:guide id="38" orient="horz" pos="2981">
          <p15:clr>
            <a:srgbClr val="F26B43"/>
          </p15:clr>
        </p15:guide>
        <p15:guide id="39" pos="2608">
          <p15:clr>
            <a:srgbClr val="F26B43"/>
          </p15:clr>
        </p15:guide>
        <p15:guide id="40" pos="2336">
          <p15:clr>
            <a:srgbClr val="F26B43"/>
          </p15:clr>
        </p15:guide>
        <p15:guide id="41" pos="1928">
          <p15:clr>
            <a:srgbClr val="F26B43"/>
          </p15:clr>
        </p15:guide>
        <p15:guide id="42" pos="1655">
          <p15:clr>
            <a:srgbClr val="F26B43"/>
          </p15:clr>
        </p15:guide>
        <p15:guide id="43" pos="1247">
          <p15:clr>
            <a:srgbClr val="F26B43"/>
          </p15:clr>
        </p15:guide>
        <p15:guide id="44" pos="975">
          <p15:clr>
            <a:srgbClr val="F26B43"/>
          </p15:clr>
        </p15:guide>
        <p15:guide id="45" pos="703">
          <p15:clr>
            <a:srgbClr val="F26B43"/>
          </p15:clr>
        </p15:guide>
        <p15:guide id="46" pos="295">
          <p15:clr>
            <a:srgbClr val="F26B43"/>
          </p15:clr>
        </p15:guide>
        <p15:guide id="47" pos="3152">
          <p15:clr>
            <a:srgbClr val="F26B43"/>
          </p15:clr>
        </p15:guide>
        <p15:guide id="48" pos="3424">
          <p15:clr>
            <a:srgbClr val="F26B43"/>
          </p15:clr>
        </p15:guide>
        <p15:guide id="49" pos="3832">
          <p15:clr>
            <a:srgbClr val="F26B43"/>
          </p15:clr>
        </p15:guide>
        <p15:guide id="50" pos="4105">
          <p15:clr>
            <a:srgbClr val="F26B43"/>
          </p15:clr>
        </p15:guide>
        <p15:guide id="51" pos="4513">
          <p15:clr>
            <a:srgbClr val="F26B43"/>
          </p15:clr>
        </p15:guide>
        <p15:guide id="52" pos="4785">
          <p15:clr>
            <a:srgbClr val="F26B43"/>
          </p15:clr>
        </p15:guide>
        <p15:guide id="53" pos="5057">
          <p15:clr>
            <a:srgbClr val="F26B43"/>
          </p15:clr>
        </p15:guide>
        <p15:guide id="54" pos="5465">
          <p15:clr>
            <a:srgbClr val="F26B43"/>
          </p15:clr>
        </p15:guide>
        <p15:guide id="55" orient="horz" pos="1484">
          <p15:clr>
            <a:srgbClr val="F26B43"/>
          </p15:clr>
        </p15:guide>
        <p15:guide id="56" orient="horz" pos="1076">
          <p15:clr>
            <a:srgbClr val="F26B43"/>
          </p15:clr>
        </p15:guide>
        <p15:guide id="57" orient="horz" pos="804">
          <p15:clr>
            <a:srgbClr val="F26B43"/>
          </p15:clr>
        </p15:guide>
        <p15:guide id="58" orient="horz" pos="395">
          <p15:clr>
            <a:srgbClr val="F26B43"/>
          </p15:clr>
        </p15:guide>
        <p15:guide id="59" orient="horz" pos="123">
          <p15:clr>
            <a:srgbClr val="F26B43"/>
          </p15:clr>
        </p15:guide>
        <p15:guide id="60" orient="horz" pos="1756">
          <p15:clr>
            <a:srgbClr val="F26B43"/>
          </p15:clr>
        </p15:guide>
        <p15:guide id="61" orient="horz" pos="2028">
          <p15:clr>
            <a:srgbClr val="F26B43"/>
          </p15:clr>
        </p15:guide>
        <p15:guide id="62" orient="horz" pos="2436">
          <p15:clr>
            <a:srgbClr val="F26B43"/>
          </p15:clr>
        </p15:guide>
        <p15:guide id="63" orient="horz" pos="2845">
          <p15:clr>
            <a:srgbClr val="F26B43"/>
          </p15:clr>
        </p15:guide>
        <p15:guide id="64" orient="horz" pos="3117">
          <p15:clr>
            <a:srgbClr val="F26B43"/>
          </p15:clr>
        </p15:guide>
        <p15:guide id="65" orient="horz" pos="1620">
          <p15:clr>
            <a:srgbClr val="F26B43"/>
          </p15:clr>
        </p15:guide>
      </p15:sldGuideLst>
    </p:ext>
  </p:extLs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Neuheit_BW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Bildplatzhalter 50">
            <a:extLst>
              <a:ext uri="{FF2B5EF4-FFF2-40B4-BE49-F238E27FC236}">
                <a16:creationId xmlns:a16="http://schemas.microsoft.com/office/drawing/2014/main" id="{C9FE3465-4F3A-46AD-AE52-6E6E7D2AA975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552517" y="3429784"/>
            <a:ext cx="1727483" cy="2304133"/>
          </a:xfrm>
          <a:solidFill>
            <a:srgbClr val="7F7F7F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Bild </a:t>
            </a:r>
            <a:r>
              <a:rPr lang="en-GB" dirty="0" err="1"/>
              <a:t>über</a:t>
            </a:r>
            <a:r>
              <a:rPr lang="en-GB" dirty="0"/>
              <a:t> </a:t>
            </a:r>
            <a:r>
              <a:rPr lang="en-GB" dirty="0" err="1"/>
              <a:t>Klicken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auf das Icon </a:t>
            </a:r>
            <a:r>
              <a:rPr lang="en-GB" dirty="0" err="1"/>
              <a:t>hinzufügen</a:t>
            </a:r>
            <a:endParaRPr lang="en-GB" dirty="0"/>
          </a:p>
        </p:txBody>
      </p:sp>
      <p:sp>
        <p:nvSpPr>
          <p:cNvPr id="54" name="Bildplatzhalter 53">
            <a:extLst>
              <a:ext uri="{FF2B5EF4-FFF2-40B4-BE49-F238E27FC236}">
                <a16:creationId xmlns:a16="http://schemas.microsoft.com/office/drawing/2014/main" id="{AFACFDAF-D273-489F-819F-7358FDE59551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 bwMode="gray">
          <a:xfrm>
            <a:off x="6671735" y="549001"/>
            <a:ext cx="3456517" cy="3456516"/>
          </a:xfrm>
          <a:custGeom>
            <a:avLst/>
            <a:gdLst>
              <a:gd name="connsiteX0" fmla="*/ 0 w 2592388"/>
              <a:gd name="connsiteY0" fmla="*/ 0 h 2592387"/>
              <a:gd name="connsiteX1" fmla="*/ 2592388 w 2592388"/>
              <a:gd name="connsiteY1" fmla="*/ 0 h 2592387"/>
              <a:gd name="connsiteX2" fmla="*/ 2592388 w 2592388"/>
              <a:gd name="connsiteY2" fmla="*/ 2160588 h 2592387"/>
              <a:gd name="connsiteX3" fmla="*/ 2160587 w 2592388"/>
              <a:gd name="connsiteY3" fmla="*/ 2160588 h 2592387"/>
              <a:gd name="connsiteX4" fmla="*/ 2160587 w 2592388"/>
              <a:gd name="connsiteY4" fmla="*/ 2592387 h 2592387"/>
              <a:gd name="connsiteX5" fmla="*/ 0 w 2592388"/>
              <a:gd name="connsiteY5" fmla="*/ 2592387 h 2592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2388" h="2592387">
                <a:moveTo>
                  <a:pt x="0" y="0"/>
                </a:moveTo>
                <a:lnTo>
                  <a:pt x="2592388" y="0"/>
                </a:lnTo>
                <a:lnTo>
                  <a:pt x="2592388" y="2160588"/>
                </a:lnTo>
                <a:lnTo>
                  <a:pt x="2160587" y="2160588"/>
                </a:lnTo>
                <a:lnTo>
                  <a:pt x="2160587" y="2592387"/>
                </a:lnTo>
                <a:lnTo>
                  <a:pt x="0" y="2592387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anchor="ctr">
            <a:noAutofit/>
          </a:bodyPr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Bild </a:t>
            </a:r>
            <a:r>
              <a:rPr lang="en-GB" dirty="0" err="1"/>
              <a:t>über</a:t>
            </a:r>
            <a:r>
              <a:rPr lang="en-GB" dirty="0"/>
              <a:t> </a:t>
            </a:r>
            <a:r>
              <a:rPr lang="en-GB" dirty="0" err="1"/>
              <a:t>Klicken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auf das Icon </a:t>
            </a:r>
            <a:r>
              <a:rPr lang="en-GB" dirty="0" err="1"/>
              <a:t>hinzufügen</a:t>
            </a:r>
            <a:endParaRPr lang="en-GB" dirty="0"/>
          </a:p>
        </p:txBody>
      </p:sp>
      <p:cxnSp>
        <p:nvCxnSpPr>
          <p:cNvPr id="4" name="Straight Connector 37">
            <a:extLst>
              <a:ext uri="{FF2B5EF4-FFF2-40B4-BE49-F238E27FC236}">
                <a16:creationId xmlns:a16="http://schemas.microsoft.com/office/drawing/2014/main" id="{9BB94081-0677-4FA0-AF0A-F3633B901124}"/>
              </a:ext>
            </a:extLst>
          </p:cNvPr>
          <p:cNvCxnSpPr>
            <a:cxnSpLocks/>
          </p:cNvCxnSpPr>
          <p:nvPr/>
        </p:nvCxnSpPr>
        <p:spPr bwMode="gray">
          <a:xfrm flipH="1" flipV="1">
            <a:off x="11622620" y="6165554"/>
            <a:ext cx="177801" cy="1"/>
          </a:xfrm>
          <a:prstGeom prst="line">
            <a:avLst/>
          </a:prstGeom>
          <a:ln>
            <a:solidFill>
              <a:srgbClr val="E5E4E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ußzeilenplatzhalter 1">
            <a:extLst>
              <a:ext uri="{FF2B5EF4-FFF2-40B4-BE49-F238E27FC236}">
                <a16:creationId xmlns:a16="http://schemas.microsoft.com/office/drawing/2014/main" id="{2CA04C0B-3DFC-40D5-A066-4F60FC2EBE3F}"/>
              </a:ext>
            </a:extLst>
          </p:cNvPr>
          <p:cNvSpPr>
            <a:spLocks noGrp="1"/>
          </p:cNvSpPr>
          <p:nvPr userDrawn="1">
            <p:ph type="ftr" sz="quarter" idx="18"/>
          </p:nvPr>
        </p:nvSpPr>
        <p:spPr>
          <a:xfrm rot="16200000">
            <a:off x="10919321" y="5084801"/>
            <a:ext cx="1584401" cy="287864"/>
          </a:xfrm>
        </p:spPr>
        <p:txBody>
          <a:bodyPr wrap="none"/>
          <a:lstStyle>
            <a:lvl1pPr>
              <a:lnSpc>
                <a:spcPct val="80000"/>
              </a:lnSpc>
              <a:defRPr sz="800">
                <a:solidFill>
                  <a:srgbClr val="7F7F7F"/>
                </a:solidFill>
                <a:latin typeface="Univers LT Std 45 Light" panose="020B0403020202020204" pitchFamily="34" charset="0"/>
              </a:defRPr>
            </a:lvl1pPr>
          </a:lstStyle>
          <a:p>
            <a:pPr algn="ctr"/>
            <a:r>
              <a:rPr lang="de-DE"/>
              <a:t>Villeroy &amp; Boch Tischkultur</a:t>
            </a:r>
            <a:endParaRPr lang="de-DE" dirty="0"/>
          </a:p>
        </p:txBody>
      </p:sp>
      <p:sp>
        <p:nvSpPr>
          <p:cNvPr id="7" name="Foliennummernplatzhalter 2">
            <a:extLst>
              <a:ext uri="{FF2B5EF4-FFF2-40B4-BE49-F238E27FC236}">
                <a16:creationId xmlns:a16="http://schemas.microsoft.com/office/drawing/2014/main" id="{22E66F21-BA51-4872-9EDE-16EC955EBE60}"/>
              </a:ext>
            </a:extLst>
          </p:cNvPr>
          <p:cNvSpPr>
            <a:spLocks noGrp="1"/>
          </p:cNvSpPr>
          <p:nvPr userDrawn="1">
            <p:ph type="sldNum" sz="quarter" idx="19"/>
          </p:nvPr>
        </p:nvSpPr>
        <p:spPr>
          <a:xfrm>
            <a:off x="11567588" y="6309324"/>
            <a:ext cx="287865" cy="287867"/>
          </a:xfrm>
        </p:spPr>
        <p:txBody>
          <a:bodyPr/>
          <a:lstStyle>
            <a:lvl1pPr algn="ctr">
              <a:defRPr sz="1333">
                <a:solidFill>
                  <a:srgbClr val="7F7F7F"/>
                </a:solidFill>
                <a:latin typeface="+mj-lt"/>
              </a:defRPr>
            </a:lvl1pPr>
          </a:lstStyle>
          <a:p>
            <a:pPr algn="ctr"/>
            <a:fld id="{07CA7DD5-03C6-4861-961C-079B0B836BE5}" type="slidenum">
              <a:rPr lang="de-DE" smtClean="0"/>
              <a:pPr algn="ctr"/>
              <a:t>‹#›</a:t>
            </a:fld>
            <a:endParaRPr lang="de-DE" dirty="0"/>
          </a:p>
        </p:txBody>
      </p:sp>
      <p:sp>
        <p:nvSpPr>
          <p:cNvPr id="46" name="Titel 45">
            <a:extLst>
              <a:ext uri="{FF2B5EF4-FFF2-40B4-BE49-F238E27FC236}">
                <a16:creationId xmlns:a16="http://schemas.microsoft.com/office/drawing/2014/main" id="{E712E247-CBD3-4EC6-91B9-DE97F291FC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2000" y="836085"/>
            <a:ext cx="3168000" cy="573380"/>
          </a:xfrm>
        </p:spPr>
        <p:txBody>
          <a:bodyPr tIns="108000" bIns="0" anchor="t"/>
          <a:lstStyle>
            <a:lvl1pPr>
              <a:defRPr sz="4000">
                <a:solidFill>
                  <a:srgbClr val="3E6579"/>
                </a:solidFill>
              </a:defRPr>
            </a:lvl1pPr>
          </a:lstStyle>
          <a:p>
            <a:r>
              <a:rPr lang="de-DE" dirty="0"/>
              <a:t>Name</a:t>
            </a:r>
            <a:endParaRPr lang="en-GB" dirty="0"/>
          </a:p>
        </p:txBody>
      </p:sp>
      <p:sp>
        <p:nvSpPr>
          <p:cNvPr id="48" name="Textplatzhalter 47">
            <a:extLst>
              <a:ext uri="{FF2B5EF4-FFF2-40B4-BE49-F238E27FC236}">
                <a16:creationId xmlns:a16="http://schemas.microsoft.com/office/drawing/2014/main" id="{5AD5429B-03A3-4154-A9AC-7047F317AE7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12000" y="1412735"/>
            <a:ext cx="3168000" cy="573380"/>
          </a:xfrm>
        </p:spPr>
        <p:txBody>
          <a:bodyPr tIns="108000"/>
          <a:lstStyle>
            <a:lvl1pPr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>
                <a:solidFill>
                  <a:srgbClr val="7F7F7F"/>
                </a:solidFill>
                <a:latin typeface="Univers LT Std 45 Light" panose="020B0403020202020204" pitchFamily="34" charset="0"/>
              </a:defRPr>
            </a:lvl1pPr>
            <a:lvl2pPr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2pPr>
            <a:lvl3pPr marL="0"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>
                <a:solidFill>
                  <a:srgbClr val="7F7F7F"/>
                </a:solidFill>
                <a:latin typeface="Univers LT Std 45 Light" panose="020B0403020202020204" pitchFamily="34" charset="0"/>
              </a:defRPr>
            </a:lvl3pPr>
            <a:lvl4pPr marL="0"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>
                <a:solidFill>
                  <a:srgbClr val="7F7F7F"/>
                </a:solidFill>
                <a:latin typeface="Univers LT Std 45 Light" panose="020B0403020202020204" pitchFamily="34" charset="0"/>
              </a:defRPr>
            </a:lvl4pPr>
            <a:lvl5pPr marL="0"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>
                <a:solidFill>
                  <a:srgbClr val="7F7F7F"/>
                </a:solidFill>
                <a:latin typeface="Univers LT Std 45 Light" panose="020B0403020202020204" pitchFamily="34" charset="0"/>
              </a:defRPr>
            </a:lvl5pPr>
            <a:lvl6pPr marL="0"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>
                <a:solidFill>
                  <a:srgbClr val="7F7F7F"/>
                </a:solidFill>
                <a:latin typeface="Univers LT Std 45 Light" panose="020B0403020202020204" pitchFamily="34" charset="0"/>
              </a:defRPr>
            </a:lvl6pPr>
            <a:lvl7pPr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7pPr>
            <a:lvl8pPr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8pPr>
            <a:lvl9pPr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9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49" name="Textplatzhalter 47">
            <a:extLst>
              <a:ext uri="{FF2B5EF4-FFF2-40B4-BE49-F238E27FC236}">
                <a16:creationId xmlns:a16="http://schemas.microsoft.com/office/drawing/2014/main" id="{062260D2-2293-4CAA-ADA0-0407FB8FA04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12000" y="3141000"/>
            <a:ext cx="2302933" cy="863733"/>
          </a:xfrm>
        </p:spPr>
        <p:txBody>
          <a:bodyPr tIns="0"/>
          <a:lstStyle>
            <a:lvl1pPr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>
                <a:solidFill>
                  <a:srgbClr val="7F7F7F"/>
                </a:solidFill>
                <a:latin typeface="Univers LT Std 45 Light" panose="020B0403020202020204" pitchFamily="34" charset="0"/>
              </a:defRPr>
            </a:lvl1pPr>
            <a:lvl2pPr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>
                <a:solidFill>
                  <a:srgbClr val="7F7F7F"/>
                </a:solidFill>
                <a:latin typeface="Univers LT Std 45 Light" panose="020B0403020202020204" pitchFamily="34" charset="0"/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>
                <a:solidFill>
                  <a:srgbClr val="7F7F7F"/>
                </a:solidFill>
                <a:latin typeface="Univers LT Std 45 Light" panose="020B0403020202020204" pitchFamily="34" charset="0"/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>
                <a:solidFill>
                  <a:srgbClr val="7F7F7F"/>
                </a:solidFill>
                <a:latin typeface="Univers LT Std 45 Light" panose="020B0403020202020204" pitchFamily="34" charset="0"/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>
                <a:solidFill>
                  <a:srgbClr val="7F7F7F"/>
                </a:solidFill>
                <a:latin typeface="Univers LT Std 45 Light" panose="020B0403020202020204" pitchFamily="34" charset="0"/>
              </a:defRPr>
            </a:lvl6pPr>
            <a:lvl7pPr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7pPr>
            <a:lvl8pPr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8pPr>
            <a:lvl9pPr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9pPr>
          </a:lstStyle>
          <a:p>
            <a:pPr lvl="0"/>
            <a:r>
              <a:rPr lang="de-DE" dirty="0"/>
              <a:t>Beschreibung</a:t>
            </a:r>
          </a:p>
        </p:txBody>
      </p:sp>
      <p:sp>
        <p:nvSpPr>
          <p:cNvPr id="51" name="Bildplatzhalter 50">
            <a:extLst>
              <a:ext uri="{FF2B5EF4-FFF2-40B4-BE49-F238E27FC236}">
                <a16:creationId xmlns:a16="http://schemas.microsoft.com/office/drawing/2014/main" id="{539BC30A-0F7A-4EBE-A611-33431F9E1B17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3790951" y="2277926"/>
            <a:ext cx="2592916" cy="1439333"/>
          </a:xfrm>
          <a:solidFill>
            <a:srgbClr val="7F7F7F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Bild </a:t>
            </a:r>
            <a:r>
              <a:rPr lang="en-GB" dirty="0" err="1"/>
              <a:t>über</a:t>
            </a:r>
            <a:r>
              <a:rPr lang="en-GB" dirty="0"/>
              <a:t> </a:t>
            </a:r>
            <a:r>
              <a:rPr lang="en-GB" dirty="0" err="1"/>
              <a:t>Klicken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auf das Icon </a:t>
            </a:r>
            <a:r>
              <a:rPr lang="en-GB" dirty="0" err="1"/>
              <a:t>hinzufügen</a:t>
            </a:r>
            <a:endParaRPr lang="en-GB" dirty="0"/>
          </a:p>
        </p:txBody>
      </p:sp>
      <p:sp>
        <p:nvSpPr>
          <p:cNvPr id="56" name="Bildplatzhalter 50">
            <a:extLst>
              <a:ext uri="{FF2B5EF4-FFF2-40B4-BE49-F238E27FC236}">
                <a16:creationId xmlns:a16="http://schemas.microsoft.com/office/drawing/2014/main" id="{ED8E6AFA-A9D7-40E6-B253-2621F6CB7FF5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4656016" y="4005515"/>
            <a:ext cx="4607984" cy="2592135"/>
          </a:xfrm>
          <a:solidFill>
            <a:srgbClr val="7F7F7F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Bild </a:t>
            </a:r>
            <a:r>
              <a:rPr lang="en-GB" dirty="0" err="1"/>
              <a:t>über</a:t>
            </a:r>
            <a:r>
              <a:rPr lang="en-GB" dirty="0"/>
              <a:t> </a:t>
            </a:r>
            <a:r>
              <a:rPr lang="en-GB" dirty="0" err="1"/>
              <a:t>Klicken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auf das Icon </a:t>
            </a:r>
            <a:r>
              <a:rPr lang="en-GB" dirty="0" err="1"/>
              <a:t>hinzufügen</a:t>
            </a:r>
            <a:endParaRPr lang="en-GB" dirty="0"/>
          </a:p>
        </p:txBody>
      </p:sp>
      <p:sp>
        <p:nvSpPr>
          <p:cNvPr id="94" name="Rechteck 93">
            <a:extLst>
              <a:ext uri="{FF2B5EF4-FFF2-40B4-BE49-F238E27FC236}">
                <a16:creationId xmlns:a16="http://schemas.microsoft.com/office/drawing/2014/main" id="{421FD32D-C6DF-49E8-AF85-E78BC40A6DBD}"/>
              </a:ext>
            </a:extLst>
          </p:cNvPr>
          <p:cNvSpPr/>
          <p:nvPr userDrawn="1"/>
        </p:nvSpPr>
        <p:spPr bwMode="gray">
          <a:xfrm>
            <a:off x="-2290233" y="2277000"/>
            <a:ext cx="1723645" cy="619067"/>
          </a:xfrm>
          <a:prstGeom prst="rect">
            <a:avLst/>
          </a:prstGeom>
          <a:solidFill>
            <a:srgbClr val="FF0000"/>
          </a:solidFill>
        </p:spPr>
        <p:txBody>
          <a:bodyPr vert="horz" lIns="96000" tIns="48000" rIns="96000" bIns="48000" rtlCol="0" anchor="t" anchorCtr="0">
            <a:noAutofit/>
          </a:bodyPr>
          <a:lstStyle/>
          <a:p>
            <a:pPr indent="0" algn="l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None/>
            </a:pPr>
            <a:r>
              <a:rPr lang="en-GB" sz="1067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Fügen</a:t>
            </a:r>
            <a:r>
              <a:rPr lang="en-GB" sz="1067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Sie auf </a:t>
            </a:r>
            <a:r>
              <a:rPr lang="en-GB" sz="1067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dieser</a:t>
            </a:r>
            <a:r>
              <a:rPr lang="en-GB" sz="1067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br>
              <a:rPr lang="en-GB" sz="1067" i="0" dirty="0">
                <a:solidFill>
                  <a:schemeClr val="bg1"/>
                </a:solidFill>
                <a:latin typeface="Univers LT Std 45 Light" panose="020B0403020202020204" pitchFamily="34" charset="0"/>
              </a:rPr>
            </a:br>
            <a:r>
              <a:rPr lang="en-GB" sz="1067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Höhe</a:t>
            </a:r>
            <a:r>
              <a:rPr lang="en-GB" sz="1067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das </a:t>
            </a:r>
            <a:r>
              <a:rPr lang="en-GB" sz="1067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entsprechende</a:t>
            </a:r>
            <a:r>
              <a:rPr lang="en-GB" sz="1067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Segmentlogo</a:t>
            </a:r>
            <a:r>
              <a:rPr lang="en-GB" sz="1067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ein</a:t>
            </a:r>
            <a:r>
              <a:rPr lang="en-GB" sz="1067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.</a:t>
            </a:r>
          </a:p>
        </p:txBody>
      </p:sp>
      <p:cxnSp>
        <p:nvCxnSpPr>
          <p:cNvPr id="96" name="Gerade Verbindung mit Pfeil 95">
            <a:extLst>
              <a:ext uri="{FF2B5EF4-FFF2-40B4-BE49-F238E27FC236}">
                <a16:creationId xmlns:a16="http://schemas.microsoft.com/office/drawing/2014/main" id="{BCB19B7D-B37D-4983-A9BF-601DA9BA6CA9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-485583" y="2277000"/>
            <a:ext cx="432000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9" name="Rechteck 168">
            <a:extLst>
              <a:ext uri="{FF2B5EF4-FFF2-40B4-BE49-F238E27FC236}">
                <a16:creationId xmlns:a16="http://schemas.microsoft.com/office/drawing/2014/main" id="{A61C87D1-688F-4D04-8DD8-7ADE525D6578}"/>
              </a:ext>
            </a:extLst>
          </p:cNvPr>
          <p:cNvSpPr>
            <a:spLocks/>
          </p:cNvSpPr>
          <p:nvPr userDrawn="1"/>
        </p:nvSpPr>
        <p:spPr bwMode="gray">
          <a:xfrm>
            <a:off x="4656016" y="7276613"/>
            <a:ext cx="4607984" cy="619067"/>
          </a:xfrm>
          <a:prstGeom prst="rect">
            <a:avLst/>
          </a:prstGeom>
          <a:solidFill>
            <a:srgbClr val="FF0000"/>
          </a:solidFill>
        </p:spPr>
        <p:txBody>
          <a:bodyPr vert="horz" lIns="96000" tIns="48000" rIns="96000" bIns="48000" rtlCol="0" anchor="t" anchorCtr="0">
            <a:noAutofit/>
          </a:bodyPr>
          <a:lstStyle/>
          <a:p>
            <a:pPr indent="0" algn="l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None/>
            </a:pP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Fügen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Sie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unterhalb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dieses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Bildes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eine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Farbfläche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ein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, die der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Breite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b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</a:b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des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Bildes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entspricht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und in der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jeweiligen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Farbe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ihres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Segments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eingefärbt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ist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.</a:t>
            </a:r>
          </a:p>
        </p:txBody>
      </p:sp>
      <p:cxnSp>
        <p:nvCxnSpPr>
          <p:cNvPr id="170" name="Gerade Verbindung mit Pfeil 169">
            <a:extLst>
              <a:ext uri="{FF2B5EF4-FFF2-40B4-BE49-F238E27FC236}">
                <a16:creationId xmlns:a16="http://schemas.microsoft.com/office/drawing/2014/main" id="{F07476F6-2418-4D71-9C8D-810874A15878}"/>
              </a:ext>
            </a:extLst>
          </p:cNvPr>
          <p:cNvCxnSpPr>
            <a:cxnSpLocks/>
          </p:cNvCxnSpPr>
          <p:nvPr userDrawn="1"/>
        </p:nvCxnSpPr>
        <p:spPr bwMode="gray">
          <a:xfrm flipV="1">
            <a:off x="6960008" y="6907123"/>
            <a:ext cx="0" cy="29801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Gerade Verbindung mit Pfeil 174">
            <a:extLst>
              <a:ext uri="{FF2B5EF4-FFF2-40B4-BE49-F238E27FC236}">
                <a16:creationId xmlns:a16="http://schemas.microsoft.com/office/drawing/2014/main" id="{F4D90F72-FFEB-4F25-A8E2-C33723BD60E0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6091992" y="8544150"/>
            <a:ext cx="0" cy="21705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Gerade Verbindung mit Pfeil 176">
            <a:extLst>
              <a:ext uri="{FF2B5EF4-FFF2-40B4-BE49-F238E27FC236}">
                <a16:creationId xmlns:a16="http://schemas.microsoft.com/office/drawing/2014/main" id="{31264814-18A1-47C7-A094-0BDE5FD56C66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6960008" y="8544150"/>
            <a:ext cx="0" cy="21705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Gerade Verbindung mit Pfeil 177">
            <a:extLst>
              <a:ext uri="{FF2B5EF4-FFF2-40B4-BE49-F238E27FC236}">
                <a16:creationId xmlns:a16="http://schemas.microsoft.com/office/drawing/2014/main" id="{BD06D832-B94E-41F2-AD4B-7212DDD97F76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7828024" y="8544150"/>
            <a:ext cx="0" cy="21705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Rechteck 117">
            <a:extLst>
              <a:ext uri="{FF2B5EF4-FFF2-40B4-BE49-F238E27FC236}">
                <a16:creationId xmlns:a16="http://schemas.microsoft.com/office/drawing/2014/main" id="{34714581-02E6-457E-9EC3-0EB404F2ECB3}"/>
              </a:ext>
            </a:extLst>
          </p:cNvPr>
          <p:cNvSpPr>
            <a:spLocks/>
          </p:cNvSpPr>
          <p:nvPr userDrawn="1"/>
        </p:nvSpPr>
        <p:spPr bwMode="gray">
          <a:xfrm>
            <a:off x="5804716" y="8826511"/>
            <a:ext cx="574552" cy="482231"/>
          </a:xfrm>
          <a:prstGeom prst="rect">
            <a:avLst/>
          </a:prstGeom>
          <a:solidFill>
            <a:srgbClr val="E2EB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6000" tIns="96000" rIns="96000" bIns="96000" numCol="1" rtlCol="0" anchor="ctr" anchorCtr="0" compatLnSpc="1">
            <a:prstTxWarp prst="textNoShape">
              <a:avLst/>
            </a:prstTxWarp>
            <a:no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33" dirty="0" err="1"/>
          </a:p>
        </p:txBody>
      </p:sp>
      <p:sp>
        <p:nvSpPr>
          <p:cNvPr id="122" name="Rechteck 121">
            <a:extLst>
              <a:ext uri="{FF2B5EF4-FFF2-40B4-BE49-F238E27FC236}">
                <a16:creationId xmlns:a16="http://schemas.microsoft.com/office/drawing/2014/main" id="{02981F55-F736-4129-989C-3F3607E4BB39}"/>
              </a:ext>
            </a:extLst>
          </p:cNvPr>
          <p:cNvSpPr>
            <a:spLocks/>
          </p:cNvSpPr>
          <p:nvPr userDrawn="1"/>
        </p:nvSpPr>
        <p:spPr bwMode="gray">
          <a:xfrm>
            <a:off x="6672732" y="8826511"/>
            <a:ext cx="574552" cy="482231"/>
          </a:xfrm>
          <a:prstGeom prst="rect">
            <a:avLst/>
          </a:prstGeom>
          <a:solidFill>
            <a:srgbClr val="AEC8D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6000" tIns="96000" rIns="96000" bIns="96000" numCol="1" rtlCol="0" anchor="ctr" anchorCtr="0" compatLnSpc="1">
            <a:prstTxWarp prst="textNoShape">
              <a:avLst/>
            </a:prstTxWarp>
            <a:no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33" dirty="0" err="1"/>
          </a:p>
        </p:txBody>
      </p:sp>
      <p:sp>
        <p:nvSpPr>
          <p:cNvPr id="126" name="Rechteck 125">
            <a:extLst>
              <a:ext uri="{FF2B5EF4-FFF2-40B4-BE49-F238E27FC236}">
                <a16:creationId xmlns:a16="http://schemas.microsoft.com/office/drawing/2014/main" id="{33E206CD-8C17-4C93-BCF3-3D35A3DA4793}"/>
              </a:ext>
            </a:extLst>
          </p:cNvPr>
          <p:cNvSpPr>
            <a:spLocks/>
          </p:cNvSpPr>
          <p:nvPr userDrawn="1"/>
        </p:nvSpPr>
        <p:spPr bwMode="gray">
          <a:xfrm>
            <a:off x="7540748" y="8826511"/>
            <a:ext cx="574552" cy="482231"/>
          </a:xfrm>
          <a:prstGeom prst="rect">
            <a:avLst/>
          </a:prstGeom>
          <a:solidFill>
            <a:srgbClr val="6B9BB3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6000" tIns="96000" rIns="96000" bIns="96000" numCol="1" rtlCol="0" anchor="ctr" anchorCtr="0" compatLnSpc="1">
            <a:prstTxWarp prst="textNoShape">
              <a:avLst/>
            </a:prstTxWarp>
            <a:no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33" dirty="0" err="1">
              <a:solidFill>
                <a:srgbClr val="404040"/>
              </a:solidFill>
            </a:endParaRPr>
          </a:p>
        </p:txBody>
      </p:sp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CD7E5250-D6A6-4E9B-9F08-FECA983AD557}"/>
              </a:ext>
            </a:extLst>
          </p:cNvPr>
          <p:cNvGrpSpPr/>
          <p:nvPr userDrawn="1"/>
        </p:nvGrpSpPr>
        <p:grpSpPr>
          <a:xfrm>
            <a:off x="-2730435" y="2997001"/>
            <a:ext cx="2604048" cy="482231"/>
            <a:chOff x="-2047826" y="2247750"/>
            <a:chExt cx="1953036" cy="361673"/>
          </a:xfrm>
        </p:grpSpPr>
        <p:grpSp>
          <p:nvGrpSpPr>
            <p:cNvPr id="119" name="Gruppieren 118">
              <a:extLst>
                <a:ext uri="{FF2B5EF4-FFF2-40B4-BE49-F238E27FC236}">
                  <a16:creationId xmlns:a16="http://schemas.microsoft.com/office/drawing/2014/main" id="{61D0705E-5F95-48C5-8D18-25474CCFE262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-2047826" y="2247750"/>
              <a:ext cx="651012" cy="361673"/>
              <a:chOff x="7165780" y="3434757"/>
              <a:chExt cx="1079500" cy="433388"/>
            </a:xfrm>
          </p:grpSpPr>
          <p:sp>
            <p:nvSpPr>
              <p:cNvPr id="120" name="Rechteck 119">
                <a:extLst>
                  <a:ext uri="{FF2B5EF4-FFF2-40B4-BE49-F238E27FC236}">
                    <a16:creationId xmlns:a16="http://schemas.microsoft.com/office/drawing/2014/main" id="{34D4F9E6-E154-495F-BCCF-FDF73B4B08CD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7165780" y="3435151"/>
                <a:ext cx="1079500" cy="432599"/>
              </a:xfrm>
              <a:prstGeom prst="rect">
                <a:avLst/>
              </a:prstGeom>
              <a:solidFill>
                <a:srgbClr val="D6D6D9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/>
              </a:p>
            </p:txBody>
          </p:sp>
          <p:sp>
            <p:nvSpPr>
              <p:cNvPr id="121" name="Textfeld 41">
                <a:extLst>
                  <a:ext uri="{FF2B5EF4-FFF2-40B4-BE49-F238E27FC236}">
                    <a16:creationId xmlns:a16="http://schemas.microsoft.com/office/drawing/2014/main" id="{D9519200-45F0-4288-B062-0D252DB6D293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7165780" y="3434757"/>
                <a:ext cx="1079500" cy="433388"/>
              </a:xfrm>
              <a:prstGeom prst="rect">
                <a:avLst/>
              </a:prstGeom>
              <a:solidFill>
                <a:srgbClr val="E2EBF0"/>
              </a:solidFill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rgbClr val="3E6579"/>
                    </a:solidFill>
                  </a:rPr>
                  <a:t>Premium</a:t>
                </a:r>
              </a:p>
            </p:txBody>
          </p:sp>
        </p:grpSp>
        <p:grpSp>
          <p:nvGrpSpPr>
            <p:cNvPr id="123" name="Gruppieren 122">
              <a:extLst>
                <a:ext uri="{FF2B5EF4-FFF2-40B4-BE49-F238E27FC236}">
                  <a16:creationId xmlns:a16="http://schemas.microsoft.com/office/drawing/2014/main" id="{B167DB88-CD7C-4D39-8337-907A28883A68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-1396814" y="2247750"/>
              <a:ext cx="651012" cy="361673"/>
              <a:chOff x="5868000" y="3219449"/>
              <a:chExt cx="1079500" cy="648301"/>
            </a:xfrm>
          </p:grpSpPr>
          <p:sp>
            <p:nvSpPr>
              <p:cNvPr id="124" name="Rechteck 123">
                <a:extLst>
                  <a:ext uri="{FF2B5EF4-FFF2-40B4-BE49-F238E27FC236}">
                    <a16:creationId xmlns:a16="http://schemas.microsoft.com/office/drawing/2014/main" id="{16D4E6F7-FC9C-425B-AEB8-DC5ACFFE566F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5868000" y="3219449"/>
                <a:ext cx="1079500" cy="648301"/>
              </a:xfrm>
              <a:prstGeom prst="rect">
                <a:avLst/>
              </a:prstGeom>
              <a:solidFill>
                <a:srgbClr val="AEC8D5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/>
              </a:p>
            </p:txBody>
          </p:sp>
          <p:sp>
            <p:nvSpPr>
              <p:cNvPr id="125" name="Textfeld 41">
                <a:extLst>
                  <a:ext uri="{FF2B5EF4-FFF2-40B4-BE49-F238E27FC236}">
                    <a16:creationId xmlns:a16="http://schemas.microsoft.com/office/drawing/2014/main" id="{0BC30D1C-E228-43BB-A9B2-A2CC01833894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5868000" y="3326905"/>
                <a:ext cx="1079500" cy="433388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chemeClr val="bg1"/>
                    </a:solidFill>
                  </a:rPr>
                  <a:t>Mainstream</a:t>
                </a:r>
              </a:p>
            </p:txBody>
          </p:sp>
        </p:grpSp>
        <p:grpSp>
          <p:nvGrpSpPr>
            <p:cNvPr id="127" name="Gruppieren 126">
              <a:extLst>
                <a:ext uri="{FF2B5EF4-FFF2-40B4-BE49-F238E27FC236}">
                  <a16:creationId xmlns:a16="http://schemas.microsoft.com/office/drawing/2014/main" id="{596CAB60-2A57-4139-B4BF-807DC695C1DC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-745802" y="2247750"/>
              <a:ext cx="651012" cy="361673"/>
              <a:chOff x="4574872" y="3004593"/>
              <a:chExt cx="1079500" cy="863158"/>
            </a:xfrm>
          </p:grpSpPr>
          <p:sp>
            <p:nvSpPr>
              <p:cNvPr id="128" name="Rechteck 127">
                <a:extLst>
                  <a:ext uri="{FF2B5EF4-FFF2-40B4-BE49-F238E27FC236}">
                    <a16:creationId xmlns:a16="http://schemas.microsoft.com/office/drawing/2014/main" id="{46963D9F-97E5-449A-A34E-7FF830930539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4574872" y="3004593"/>
                <a:ext cx="1079500" cy="863158"/>
              </a:xfrm>
              <a:prstGeom prst="rect">
                <a:avLst/>
              </a:prstGeom>
              <a:solidFill>
                <a:srgbClr val="6B9BB3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>
                  <a:solidFill>
                    <a:srgbClr val="3E6579"/>
                  </a:solidFill>
                </a:endParaRPr>
              </a:p>
            </p:txBody>
          </p:sp>
          <p:sp>
            <p:nvSpPr>
              <p:cNvPr id="129" name="Textfeld 41">
                <a:extLst>
                  <a:ext uri="{FF2B5EF4-FFF2-40B4-BE49-F238E27FC236}">
                    <a16:creationId xmlns:a16="http://schemas.microsoft.com/office/drawing/2014/main" id="{81EF769A-EA55-485F-A7A0-7587514857ED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4574872" y="3219478"/>
                <a:ext cx="1079500" cy="433388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chemeClr val="bg1"/>
                    </a:solidFill>
                  </a:rPr>
                  <a:t>Profi</a:t>
                </a:r>
              </a:p>
            </p:txBody>
          </p:sp>
        </p:grpSp>
      </p:grpSp>
      <p:grpSp>
        <p:nvGrpSpPr>
          <p:cNvPr id="2" name="Gruppieren 1">
            <a:extLst>
              <a:ext uri="{FF2B5EF4-FFF2-40B4-BE49-F238E27FC236}">
                <a16:creationId xmlns:a16="http://schemas.microsoft.com/office/drawing/2014/main" id="{197D24B4-8BA8-411D-8264-76FBB8F57553}"/>
              </a:ext>
            </a:extLst>
          </p:cNvPr>
          <p:cNvGrpSpPr/>
          <p:nvPr userDrawn="1"/>
        </p:nvGrpSpPr>
        <p:grpSpPr>
          <a:xfrm>
            <a:off x="5657984" y="7996614"/>
            <a:ext cx="2604048" cy="482231"/>
            <a:chOff x="6847536" y="5997460"/>
            <a:chExt cx="1953036" cy="361673"/>
          </a:xfrm>
        </p:grpSpPr>
        <p:grpSp>
          <p:nvGrpSpPr>
            <p:cNvPr id="131" name="Gruppieren 130">
              <a:extLst>
                <a:ext uri="{FF2B5EF4-FFF2-40B4-BE49-F238E27FC236}">
                  <a16:creationId xmlns:a16="http://schemas.microsoft.com/office/drawing/2014/main" id="{FE8118ED-F8FA-4A3C-BA26-803E1F77E6E2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6847536" y="5997460"/>
              <a:ext cx="651012" cy="361673"/>
              <a:chOff x="7165780" y="3434757"/>
              <a:chExt cx="1079500" cy="433388"/>
            </a:xfrm>
          </p:grpSpPr>
          <p:sp>
            <p:nvSpPr>
              <p:cNvPr id="132" name="Rechteck 131">
                <a:extLst>
                  <a:ext uri="{FF2B5EF4-FFF2-40B4-BE49-F238E27FC236}">
                    <a16:creationId xmlns:a16="http://schemas.microsoft.com/office/drawing/2014/main" id="{DA29D62C-19C3-4DB8-B654-3A5AB2BE2ACF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7165780" y="3435151"/>
                <a:ext cx="1079500" cy="432599"/>
              </a:xfrm>
              <a:prstGeom prst="rect">
                <a:avLst/>
              </a:prstGeom>
              <a:solidFill>
                <a:srgbClr val="D6D6D9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/>
              </a:p>
            </p:txBody>
          </p:sp>
          <p:sp>
            <p:nvSpPr>
              <p:cNvPr id="133" name="Textfeld 41">
                <a:extLst>
                  <a:ext uri="{FF2B5EF4-FFF2-40B4-BE49-F238E27FC236}">
                    <a16:creationId xmlns:a16="http://schemas.microsoft.com/office/drawing/2014/main" id="{F7E0B324-A982-49BD-86AF-ACC795EE3450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7165780" y="3434757"/>
                <a:ext cx="1079500" cy="433388"/>
              </a:xfrm>
              <a:prstGeom prst="rect">
                <a:avLst/>
              </a:prstGeom>
              <a:solidFill>
                <a:srgbClr val="E2EBF0"/>
              </a:solidFill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rgbClr val="3E6579"/>
                    </a:solidFill>
                  </a:rPr>
                  <a:t>Premium</a:t>
                </a:r>
              </a:p>
            </p:txBody>
          </p:sp>
        </p:grpSp>
        <p:grpSp>
          <p:nvGrpSpPr>
            <p:cNvPr id="134" name="Gruppieren 133">
              <a:extLst>
                <a:ext uri="{FF2B5EF4-FFF2-40B4-BE49-F238E27FC236}">
                  <a16:creationId xmlns:a16="http://schemas.microsoft.com/office/drawing/2014/main" id="{727918F3-CDDC-48F9-A525-5008F83D9235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7498548" y="5997460"/>
              <a:ext cx="651012" cy="361673"/>
              <a:chOff x="5868000" y="3219449"/>
              <a:chExt cx="1079500" cy="648301"/>
            </a:xfrm>
          </p:grpSpPr>
          <p:sp>
            <p:nvSpPr>
              <p:cNvPr id="171" name="Rechteck 170">
                <a:extLst>
                  <a:ext uri="{FF2B5EF4-FFF2-40B4-BE49-F238E27FC236}">
                    <a16:creationId xmlns:a16="http://schemas.microsoft.com/office/drawing/2014/main" id="{0DDBFA72-D6C9-441D-89C4-3E9A3DF898E3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5868000" y="3219449"/>
                <a:ext cx="1079500" cy="648301"/>
              </a:xfrm>
              <a:prstGeom prst="rect">
                <a:avLst/>
              </a:prstGeom>
              <a:solidFill>
                <a:srgbClr val="AEC8D5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/>
              </a:p>
            </p:txBody>
          </p:sp>
          <p:sp>
            <p:nvSpPr>
              <p:cNvPr id="172" name="Textfeld 41">
                <a:extLst>
                  <a:ext uri="{FF2B5EF4-FFF2-40B4-BE49-F238E27FC236}">
                    <a16:creationId xmlns:a16="http://schemas.microsoft.com/office/drawing/2014/main" id="{038EA57C-F6DF-4F9B-8EAC-E6160D31B643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5868000" y="3326905"/>
                <a:ext cx="1079500" cy="433388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chemeClr val="bg1"/>
                    </a:solidFill>
                  </a:rPr>
                  <a:t>Mainstream</a:t>
                </a:r>
              </a:p>
            </p:txBody>
          </p:sp>
        </p:grpSp>
        <p:grpSp>
          <p:nvGrpSpPr>
            <p:cNvPr id="173" name="Gruppieren 172">
              <a:extLst>
                <a:ext uri="{FF2B5EF4-FFF2-40B4-BE49-F238E27FC236}">
                  <a16:creationId xmlns:a16="http://schemas.microsoft.com/office/drawing/2014/main" id="{93323BCB-3444-496A-9D5E-9E1006125D5B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8149560" y="5997460"/>
              <a:ext cx="651012" cy="361673"/>
              <a:chOff x="4574872" y="3004593"/>
              <a:chExt cx="1079500" cy="863158"/>
            </a:xfrm>
          </p:grpSpPr>
          <p:sp>
            <p:nvSpPr>
              <p:cNvPr id="174" name="Rechteck 173">
                <a:extLst>
                  <a:ext uri="{FF2B5EF4-FFF2-40B4-BE49-F238E27FC236}">
                    <a16:creationId xmlns:a16="http://schemas.microsoft.com/office/drawing/2014/main" id="{9633CA3F-B8C2-4812-85F7-3FEB19E9CBC0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4574872" y="3004593"/>
                <a:ext cx="1079500" cy="863158"/>
              </a:xfrm>
              <a:prstGeom prst="rect">
                <a:avLst/>
              </a:prstGeom>
              <a:solidFill>
                <a:srgbClr val="6B9BB3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>
                  <a:solidFill>
                    <a:srgbClr val="3E6579"/>
                  </a:solidFill>
                </a:endParaRPr>
              </a:p>
            </p:txBody>
          </p:sp>
          <p:sp>
            <p:nvSpPr>
              <p:cNvPr id="176" name="Textfeld 41">
                <a:extLst>
                  <a:ext uri="{FF2B5EF4-FFF2-40B4-BE49-F238E27FC236}">
                    <a16:creationId xmlns:a16="http://schemas.microsoft.com/office/drawing/2014/main" id="{BE1D4A09-D564-4F32-9197-4DA2944E8D5E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4574872" y="3219478"/>
                <a:ext cx="1079500" cy="433388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chemeClr val="bg1"/>
                    </a:solidFill>
                  </a:rPr>
                  <a:t>Profi</a:t>
                </a:r>
              </a:p>
            </p:txBody>
          </p:sp>
        </p:grpSp>
      </p:grpSp>
      <p:grpSp>
        <p:nvGrpSpPr>
          <p:cNvPr id="70" name="Group 132">
            <a:extLst>
              <a:ext uri="{FF2B5EF4-FFF2-40B4-BE49-F238E27FC236}">
                <a16:creationId xmlns:a16="http://schemas.microsoft.com/office/drawing/2014/main" id="{EE671A08-AEDC-4DE4-BB7E-5B36E1F92E0D}"/>
              </a:ext>
            </a:extLst>
          </p:cNvPr>
          <p:cNvGrpSpPr/>
          <p:nvPr userDrawn="1"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71" name="Rectangle 133">
              <a:extLst>
                <a:ext uri="{FF2B5EF4-FFF2-40B4-BE49-F238E27FC236}">
                  <a16:creationId xmlns:a16="http://schemas.microsoft.com/office/drawing/2014/main" id="{A6D239D1-2781-4C86-9986-ADB8878FAFF2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/>
            </a:p>
          </p:txBody>
        </p:sp>
        <p:grpSp>
          <p:nvGrpSpPr>
            <p:cNvPr id="72" name="Group 4">
              <a:extLst>
                <a:ext uri="{FF2B5EF4-FFF2-40B4-BE49-F238E27FC236}">
                  <a16:creationId xmlns:a16="http://schemas.microsoft.com/office/drawing/2014/main" id="{B0D05FBB-6B4C-46D9-9622-367FD810B2D6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73" name="Freeform 5">
                <a:extLst>
                  <a:ext uri="{FF2B5EF4-FFF2-40B4-BE49-F238E27FC236}">
                    <a16:creationId xmlns:a16="http://schemas.microsoft.com/office/drawing/2014/main" id="{74F71415-E09F-4515-8449-1C7FFE084A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74" name="Freeform 6">
                <a:extLst>
                  <a:ext uri="{FF2B5EF4-FFF2-40B4-BE49-F238E27FC236}">
                    <a16:creationId xmlns:a16="http://schemas.microsoft.com/office/drawing/2014/main" id="{AA51DBCF-37FE-4B20-8EBA-CE96F084468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75" name="Freeform 7">
                <a:extLst>
                  <a:ext uri="{FF2B5EF4-FFF2-40B4-BE49-F238E27FC236}">
                    <a16:creationId xmlns:a16="http://schemas.microsoft.com/office/drawing/2014/main" id="{CC36E2D4-D90C-4BCD-9D1C-FC9AC568DFE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76" name="Freeform 8">
                <a:extLst>
                  <a:ext uri="{FF2B5EF4-FFF2-40B4-BE49-F238E27FC236}">
                    <a16:creationId xmlns:a16="http://schemas.microsoft.com/office/drawing/2014/main" id="{13E07A6A-8E21-471C-B384-5025FC28FA9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77" name="Freeform 9">
                <a:extLst>
                  <a:ext uri="{FF2B5EF4-FFF2-40B4-BE49-F238E27FC236}">
                    <a16:creationId xmlns:a16="http://schemas.microsoft.com/office/drawing/2014/main" id="{CE19E54F-5E80-4DB2-83A8-6CD4144959A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78" name="Freeform 10">
                <a:extLst>
                  <a:ext uri="{FF2B5EF4-FFF2-40B4-BE49-F238E27FC236}">
                    <a16:creationId xmlns:a16="http://schemas.microsoft.com/office/drawing/2014/main" id="{AEBFEE7A-C78C-447A-96C6-D35668AE8F3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79" name="Freeform 11">
                <a:extLst>
                  <a:ext uri="{FF2B5EF4-FFF2-40B4-BE49-F238E27FC236}">
                    <a16:creationId xmlns:a16="http://schemas.microsoft.com/office/drawing/2014/main" id="{47080225-2A49-4EBD-8A3E-9DFF7E457D7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0" name="Freeform 12">
                <a:extLst>
                  <a:ext uri="{FF2B5EF4-FFF2-40B4-BE49-F238E27FC236}">
                    <a16:creationId xmlns:a16="http://schemas.microsoft.com/office/drawing/2014/main" id="{6D047036-774D-4506-971C-D398335D2C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1" name="Freeform 13">
                <a:extLst>
                  <a:ext uri="{FF2B5EF4-FFF2-40B4-BE49-F238E27FC236}">
                    <a16:creationId xmlns:a16="http://schemas.microsoft.com/office/drawing/2014/main" id="{6986E989-0938-4B2F-BE83-AAA76A6D6FD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2" name="Freeform 14">
                <a:extLst>
                  <a:ext uri="{FF2B5EF4-FFF2-40B4-BE49-F238E27FC236}">
                    <a16:creationId xmlns:a16="http://schemas.microsoft.com/office/drawing/2014/main" id="{9410B77E-0A95-4272-AC78-B7B5B8B7B7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3" name="Freeform 15">
                <a:extLst>
                  <a:ext uri="{FF2B5EF4-FFF2-40B4-BE49-F238E27FC236}">
                    <a16:creationId xmlns:a16="http://schemas.microsoft.com/office/drawing/2014/main" id="{77CD1212-3A8C-41E2-B2B7-1A8ED3E65FE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4" name="Freeform 16">
                <a:extLst>
                  <a:ext uri="{FF2B5EF4-FFF2-40B4-BE49-F238E27FC236}">
                    <a16:creationId xmlns:a16="http://schemas.microsoft.com/office/drawing/2014/main" id="{FAA40F59-72A1-44F4-A3CE-21460AE1E55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5" name="Freeform 17">
                <a:extLst>
                  <a:ext uri="{FF2B5EF4-FFF2-40B4-BE49-F238E27FC236}">
                    <a16:creationId xmlns:a16="http://schemas.microsoft.com/office/drawing/2014/main" id="{DB00601E-C863-4E0D-B46A-67FCCC00CAD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6" name="Freeform 18">
                <a:extLst>
                  <a:ext uri="{FF2B5EF4-FFF2-40B4-BE49-F238E27FC236}">
                    <a16:creationId xmlns:a16="http://schemas.microsoft.com/office/drawing/2014/main" id="{3CAA695C-F29E-46A5-94C5-CEE780388C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7" name="Freeform 19">
                <a:extLst>
                  <a:ext uri="{FF2B5EF4-FFF2-40B4-BE49-F238E27FC236}">
                    <a16:creationId xmlns:a16="http://schemas.microsoft.com/office/drawing/2014/main" id="{449E6CAB-9CE8-4CC9-8B26-DED07BE2606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8" name="Freeform 20">
                <a:extLst>
                  <a:ext uri="{FF2B5EF4-FFF2-40B4-BE49-F238E27FC236}">
                    <a16:creationId xmlns:a16="http://schemas.microsoft.com/office/drawing/2014/main" id="{C014D156-FAD3-4E15-9CE5-9F65D493AB3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9" name="Freeform 21">
                <a:extLst>
                  <a:ext uri="{FF2B5EF4-FFF2-40B4-BE49-F238E27FC236}">
                    <a16:creationId xmlns:a16="http://schemas.microsoft.com/office/drawing/2014/main" id="{06430BD1-F02A-4282-B030-C766D1226D8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0" name="Freeform 22">
                <a:extLst>
                  <a:ext uri="{FF2B5EF4-FFF2-40B4-BE49-F238E27FC236}">
                    <a16:creationId xmlns:a16="http://schemas.microsoft.com/office/drawing/2014/main" id="{2D53CFB2-84B2-47CB-9937-F572D894B5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1" name="Freeform 23">
                <a:extLst>
                  <a:ext uri="{FF2B5EF4-FFF2-40B4-BE49-F238E27FC236}">
                    <a16:creationId xmlns:a16="http://schemas.microsoft.com/office/drawing/2014/main" id="{83354F6F-0331-442C-88D5-BE7601084D0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2" name="Freeform 24">
                <a:extLst>
                  <a:ext uri="{FF2B5EF4-FFF2-40B4-BE49-F238E27FC236}">
                    <a16:creationId xmlns:a16="http://schemas.microsoft.com/office/drawing/2014/main" id="{A06E8030-49C1-423F-B1C7-24B4E52B7CA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3" name="Freeform 25">
                <a:extLst>
                  <a:ext uri="{FF2B5EF4-FFF2-40B4-BE49-F238E27FC236}">
                    <a16:creationId xmlns:a16="http://schemas.microsoft.com/office/drawing/2014/main" id="{F6D23B8F-63AA-4556-A8C0-82336E76ACE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5" name="Freeform 26">
                <a:extLst>
                  <a:ext uri="{FF2B5EF4-FFF2-40B4-BE49-F238E27FC236}">
                    <a16:creationId xmlns:a16="http://schemas.microsoft.com/office/drawing/2014/main" id="{59A0CCB3-F670-4A06-AA11-40088B56903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7" name="Freeform 27">
                <a:extLst>
                  <a:ext uri="{FF2B5EF4-FFF2-40B4-BE49-F238E27FC236}">
                    <a16:creationId xmlns:a16="http://schemas.microsoft.com/office/drawing/2014/main" id="{02A589FD-CBC5-4478-8B46-8861ABD8252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8" name="Freeform 28">
                <a:extLst>
                  <a:ext uri="{FF2B5EF4-FFF2-40B4-BE49-F238E27FC236}">
                    <a16:creationId xmlns:a16="http://schemas.microsoft.com/office/drawing/2014/main" id="{E29807F7-8B6E-42F9-9C65-9EDEC6D18DC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9" name="Freeform 29">
                <a:extLst>
                  <a:ext uri="{FF2B5EF4-FFF2-40B4-BE49-F238E27FC236}">
                    <a16:creationId xmlns:a16="http://schemas.microsoft.com/office/drawing/2014/main" id="{0F1CF806-0349-45F4-8C53-1DAA973E374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95946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2880">
          <p15:clr>
            <a:srgbClr val="F26B43"/>
          </p15:clr>
        </p15:guide>
        <p15:guide id="3" pos="2744">
          <p15:clr>
            <a:srgbClr val="F26B43"/>
          </p15:clr>
        </p15:guide>
        <p15:guide id="4" pos="2472">
          <p15:clr>
            <a:srgbClr val="F26B43"/>
          </p15:clr>
        </p15:guide>
        <p15:guide id="5" pos="2200">
          <p15:clr>
            <a:srgbClr val="F26B43"/>
          </p15:clr>
        </p15:guide>
        <p15:guide id="6" pos="2064">
          <p15:clr>
            <a:srgbClr val="F26B43"/>
          </p15:clr>
        </p15:guide>
        <p15:guide id="7" pos="1791">
          <p15:clr>
            <a:srgbClr val="F26B43"/>
          </p15:clr>
        </p15:guide>
        <p15:guide id="8" pos="1519">
          <p15:clr>
            <a:srgbClr val="F26B43"/>
          </p15:clr>
        </p15:guide>
        <p15:guide id="9" pos="1383">
          <p15:clr>
            <a:srgbClr val="F26B43"/>
          </p15:clr>
        </p15:guide>
        <p15:guide id="10" pos="1111">
          <p15:clr>
            <a:srgbClr val="F26B43"/>
          </p15:clr>
        </p15:guide>
        <p15:guide id="11" pos="839">
          <p15:clr>
            <a:srgbClr val="F26B43"/>
          </p15:clr>
        </p15:guide>
        <p15:guide id="12" pos="567">
          <p15:clr>
            <a:srgbClr val="F26B43"/>
          </p15:clr>
        </p15:guide>
        <p15:guide id="13" pos="431">
          <p15:clr>
            <a:srgbClr val="F26B43"/>
          </p15:clr>
        </p15:guide>
        <p15:guide id="14" pos="159">
          <p15:clr>
            <a:srgbClr val="F26B43"/>
          </p15:clr>
        </p15:guide>
        <p15:guide id="15" pos="3016">
          <p15:clr>
            <a:srgbClr val="F26B43"/>
          </p15:clr>
        </p15:guide>
        <p15:guide id="16" pos="3288">
          <p15:clr>
            <a:srgbClr val="F26B43"/>
          </p15:clr>
        </p15:guide>
        <p15:guide id="17" pos="3560">
          <p15:clr>
            <a:srgbClr val="F26B43"/>
          </p15:clr>
        </p15:guide>
        <p15:guide id="18" pos="3696">
          <p15:clr>
            <a:srgbClr val="F26B43"/>
          </p15:clr>
        </p15:guide>
        <p15:guide id="19" pos="3969">
          <p15:clr>
            <a:srgbClr val="F26B43"/>
          </p15:clr>
        </p15:guide>
        <p15:guide id="20" pos="4241">
          <p15:clr>
            <a:srgbClr val="F26B43"/>
          </p15:clr>
        </p15:guide>
        <p15:guide id="21" pos="4377">
          <p15:clr>
            <a:srgbClr val="F26B43"/>
          </p15:clr>
        </p15:guide>
        <p15:guide id="22" pos="4649">
          <p15:clr>
            <a:srgbClr val="F26B43"/>
          </p15:clr>
        </p15:guide>
        <p15:guide id="23" pos="4921">
          <p15:clr>
            <a:srgbClr val="F26B43"/>
          </p15:clr>
        </p15:guide>
        <p15:guide id="24" pos="5193">
          <p15:clr>
            <a:srgbClr val="F26B43"/>
          </p15:clr>
        </p15:guide>
        <p15:guide id="25" pos="5329">
          <p15:clr>
            <a:srgbClr val="F26B43"/>
          </p15:clr>
        </p15:guide>
        <p15:guide id="26" pos="5601">
          <p15:clr>
            <a:srgbClr val="F26B43"/>
          </p15:clr>
        </p15:guide>
        <p15:guide id="27" orient="horz" pos="1348">
          <p15:clr>
            <a:srgbClr val="F26B43"/>
          </p15:clr>
        </p15:guide>
        <p15:guide id="28" orient="horz" pos="1212">
          <p15:clr>
            <a:srgbClr val="F26B43"/>
          </p15:clr>
        </p15:guide>
        <p15:guide id="29" orient="horz" pos="940">
          <p15:clr>
            <a:srgbClr val="F26B43"/>
          </p15:clr>
        </p15:guide>
        <p15:guide id="30" orient="horz" pos="668">
          <p15:clr>
            <a:srgbClr val="F26B43"/>
          </p15:clr>
        </p15:guide>
        <p15:guide id="31" orient="horz" pos="531">
          <p15:clr>
            <a:srgbClr val="F26B43"/>
          </p15:clr>
        </p15:guide>
        <p15:guide id="32" orient="horz" pos="259">
          <p15:clr>
            <a:srgbClr val="F26B43"/>
          </p15:clr>
        </p15:guide>
        <p15:guide id="33" orient="horz" pos="1892">
          <p15:clr>
            <a:srgbClr val="F26B43"/>
          </p15:clr>
        </p15:guide>
        <p15:guide id="34" orient="horz" pos="2164">
          <p15:clr>
            <a:srgbClr val="F26B43"/>
          </p15:clr>
        </p15:guide>
        <p15:guide id="35" orient="horz" pos="2300">
          <p15:clr>
            <a:srgbClr val="F26B43"/>
          </p15:clr>
        </p15:guide>
        <p15:guide id="36" orient="horz" pos="2572">
          <p15:clr>
            <a:srgbClr val="F26B43"/>
          </p15:clr>
        </p15:guide>
        <p15:guide id="37" orient="horz" pos="2709">
          <p15:clr>
            <a:srgbClr val="F26B43"/>
          </p15:clr>
        </p15:guide>
        <p15:guide id="38" orient="horz" pos="2981">
          <p15:clr>
            <a:srgbClr val="F26B43"/>
          </p15:clr>
        </p15:guide>
        <p15:guide id="39" pos="2608">
          <p15:clr>
            <a:srgbClr val="F26B43"/>
          </p15:clr>
        </p15:guide>
        <p15:guide id="40" pos="2336">
          <p15:clr>
            <a:srgbClr val="F26B43"/>
          </p15:clr>
        </p15:guide>
        <p15:guide id="41" pos="1928">
          <p15:clr>
            <a:srgbClr val="F26B43"/>
          </p15:clr>
        </p15:guide>
        <p15:guide id="42" pos="1655">
          <p15:clr>
            <a:srgbClr val="F26B43"/>
          </p15:clr>
        </p15:guide>
        <p15:guide id="43" pos="1247">
          <p15:clr>
            <a:srgbClr val="F26B43"/>
          </p15:clr>
        </p15:guide>
        <p15:guide id="44" pos="975">
          <p15:clr>
            <a:srgbClr val="F26B43"/>
          </p15:clr>
        </p15:guide>
        <p15:guide id="45" pos="703">
          <p15:clr>
            <a:srgbClr val="F26B43"/>
          </p15:clr>
        </p15:guide>
        <p15:guide id="46" pos="295">
          <p15:clr>
            <a:srgbClr val="F26B43"/>
          </p15:clr>
        </p15:guide>
        <p15:guide id="47" pos="3152">
          <p15:clr>
            <a:srgbClr val="F26B43"/>
          </p15:clr>
        </p15:guide>
        <p15:guide id="48" pos="3424">
          <p15:clr>
            <a:srgbClr val="F26B43"/>
          </p15:clr>
        </p15:guide>
        <p15:guide id="49" pos="3832">
          <p15:clr>
            <a:srgbClr val="F26B43"/>
          </p15:clr>
        </p15:guide>
        <p15:guide id="50" pos="4105">
          <p15:clr>
            <a:srgbClr val="F26B43"/>
          </p15:clr>
        </p15:guide>
        <p15:guide id="51" pos="4513">
          <p15:clr>
            <a:srgbClr val="F26B43"/>
          </p15:clr>
        </p15:guide>
        <p15:guide id="52" pos="4785">
          <p15:clr>
            <a:srgbClr val="F26B43"/>
          </p15:clr>
        </p15:guide>
        <p15:guide id="53" pos="5057">
          <p15:clr>
            <a:srgbClr val="F26B43"/>
          </p15:clr>
        </p15:guide>
        <p15:guide id="54" pos="5465">
          <p15:clr>
            <a:srgbClr val="F26B43"/>
          </p15:clr>
        </p15:guide>
        <p15:guide id="55" orient="horz" pos="1484">
          <p15:clr>
            <a:srgbClr val="F26B43"/>
          </p15:clr>
        </p15:guide>
        <p15:guide id="56" orient="horz" pos="1076">
          <p15:clr>
            <a:srgbClr val="F26B43"/>
          </p15:clr>
        </p15:guide>
        <p15:guide id="57" orient="horz" pos="804">
          <p15:clr>
            <a:srgbClr val="F26B43"/>
          </p15:clr>
        </p15:guide>
        <p15:guide id="58" orient="horz" pos="395">
          <p15:clr>
            <a:srgbClr val="F26B43"/>
          </p15:clr>
        </p15:guide>
        <p15:guide id="59" orient="horz" pos="123">
          <p15:clr>
            <a:srgbClr val="F26B43"/>
          </p15:clr>
        </p15:guide>
        <p15:guide id="60" orient="horz" pos="1756">
          <p15:clr>
            <a:srgbClr val="F26B43"/>
          </p15:clr>
        </p15:guide>
        <p15:guide id="61" orient="horz" pos="2028">
          <p15:clr>
            <a:srgbClr val="F26B43"/>
          </p15:clr>
        </p15:guide>
        <p15:guide id="62" orient="horz" pos="2436">
          <p15:clr>
            <a:srgbClr val="F26B43"/>
          </p15:clr>
        </p15:guide>
        <p15:guide id="63" orient="horz" pos="2845">
          <p15:clr>
            <a:srgbClr val="F26B43"/>
          </p15:clr>
        </p15:guide>
        <p15:guide id="64" orient="horz" pos="3117">
          <p15:clr>
            <a:srgbClr val="F26B43"/>
          </p15:clr>
        </p15:guide>
        <p15:guide id="65" orient="horz" pos="1620">
          <p15:clr>
            <a:srgbClr val="F26B43"/>
          </p15:clr>
        </p15:guide>
      </p15:sldGuideLst>
    </p:ext>
  </p:extLs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Neuheit_BW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Bildplatzhalter 50">
            <a:extLst>
              <a:ext uri="{FF2B5EF4-FFF2-40B4-BE49-F238E27FC236}">
                <a16:creationId xmlns:a16="http://schemas.microsoft.com/office/drawing/2014/main" id="{539BC30A-0F7A-4EBE-A611-33431F9E1B17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24517" y="3429784"/>
            <a:ext cx="1727483" cy="2304133"/>
          </a:xfrm>
          <a:solidFill>
            <a:srgbClr val="7F7F7F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Bild </a:t>
            </a:r>
            <a:r>
              <a:rPr lang="en-GB" dirty="0" err="1"/>
              <a:t>über</a:t>
            </a:r>
            <a:r>
              <a:rPr lang="en-GB" dirty="0"/>
              <a:t> </a:t>
            </a:r>
            <a:r>
              <a:rPr lang="en-GB" dirty="0" err="1"/>
              <a:t>Klicken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auf das Icon </a:t>
            </a:r>
            <a:r>
              <a:rPr lang="en-GB" dirty="0" err="1"/>
              <a:t>hinzufügen</a:t>
            </a:r>
            <a:endParaRPr lang="en-GB" dirty="0"/>
          </a:p>
        </p:txBody>
      </p:sp>
      <p:cxnSp>
        <p:nvCxnSpPr>
          <p:cNvPr id="4" name="Straight Connector 37">
            <a:extLst>
              <a:ext uri="{FF2B5EF4-FFF2-40B4-BE49-F238E27FC236}">
                <a16:creationId xmlns:a16="http://schemas.microsoft.com/office/drawing/2014/main" id="{9BB94081-0677-4FA0-AF0A-F3633B901124}"/>
              </a:ext>
            </a:extLst>
          </p:cNvPr>
          <p:cNvCxnSpPr>
            <a:cxnSpLocks/>
          </p:cNvCxnSpPr>
          <p:nvPr/>
        </p:nvCxnSpPr>
        <p:spPr bwMode="gray">
          <a:xfrm flipH="1" flipV="1">
            <a:off x="11622620" y="6165554"/>
            <a:ext cx="177801" cy="1"/>
          </a:xfrm>
          <a:prstGeom prst="line">
            <a:avLst/>
          </a:prstGeom>
          <a:ln>
            <a:solidFill>
              <a:srgbClr val="E5E4E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ußzeilenplatzhalter 1">
            <a:extLst>
              <a:ext uri="{FF2B5EF4-FFF2-40B4-BE49-F238E27FC236}">
                <a16:creationId xmlns:a16="http://schemas.microsoft.com/office/drawing/2014/main" id="{2CA04C0B-3DFC-40D5-A066-4F60FC2EBE3F}"/>
              </a:ext>
            </a:extLst>
          </p:cNvPr>
          <p:cNvSpPr>
            <a:spLocks noGrp="1"/>
          </p:cNvSpPr>
          <p:nvPr userDrawn="1">
            <p:ph type="ftr" sz="quarter" idx="18"/>
          </p:nvPr>
        </p:nvSpPr>
        <p:spPr>
          <a:xfrm rot="16200000">
            <a:off x="10919321" y="5084801"/>
            <a:ext cx="1584401" cy="287864"/>
          </a:xfrm>
        </p:spPr>
        <p:txBody>
          <a:bodyPr wrap="none"/>
          <a:lstStyle>
            <a:lvl1pPr>
              <a:lnSpc>
                <a:spcPct val="80000"/>
              </a:lnSpc>
              <a:defRPr sz="800">
                <a:solidFill>
                  <a:srgbClr val="7F7F7F"/>
                </a:solidFill>
                <a:latin typeface="Univers LT Std 45 Light" panose="020B0403020202020204" pitchFamily="34" charset="0"/>
              </a:defRPr>
            </a:lvl1pPr>
          </a:lstStyle>
          <a:p>
            <a:pPr algn="ctr"/>
            <a:r>
              <a:rPr lang="de-DE"/>
              <a:t>Villeroy &amp; Boch Tischkultur</a:t>
            </a:r>
            <a:endParaRPr lang="de-DE" dirty="0"/>
          </a:p>
        </p:txBody>
      </p:sp>
      <p:sp>
        <p:nvSpPr>
          <p:cNvPr id="7" name="Foliennummernplatzhalter 2">
            <a:extLst>
              <a:ext uri="{FF2B5EF4-FFF2-40B4-BE49-F238E27FC236}">
                <a16:creationId xmlns:a16="http://schemas.microsoft.com/office/drawing/2014/main" id="{22E66F21-BA51-4872-9EDE-16EC955EBE60}"/>
              </a:ext>
            </a:extLst>
          </p:cNvPr>
          <p:cNvSpPr>
            <a:spLocks noGrp="1"/>
          </p:cNvSpPr>
          <p:nvPr userDrawn="1">
            <p:ph type="sldNum" sz="quarter" idx="19"/>
          </p:nvPr>
        </p:nvSpPr>
        <p:spPr>
          <a:xfrm>
            <a:off x="11567588" y="6309324"/>
            <a:ext cx="287865" cy="287867"/>
          </a:xfrm>
        </p:spPr>
        <p:txBody>
          <a:bodyPr/>
          <a:lstStyle>
            <a:lvl1pPr algn="ctr">
              <a:defRPr sz="1333">
                <a:solidFill>
                  <a:srgbClr val="7F7F7F"/>
                </a:solidFill>
                <a:latin typeface="+mj-lt"/>
              </a:defRPr>
            </a:lvl1pPr>
          </a:lstStyle>
          <a:p>
            <a:pPr algn="ctr"/>
            <a:fld id="{07CA7DD5-03C6-4861-961C-079B0B836BE5}" type="slidenum">
              <a:rPr lang="de-DE" smtClean="0"/>
              <a:pPr algn="ctr"/>
              <a:t>‹#›</a:t>
            </a:fld>
            <a:endParaRPr lang="de-DE" dirty="0"/>
          </a:p>
        </p:txBody>
      </p:sp>
      <p:sp>
        <p:nvSpPr>
          <p:cNvPr id="46" name="Titel 45">
            <a:extLst>
              <a:ext uri="{FF2B5EF4-FFF2-40B4-BE49-F238E27FC236}">
                <a16:creationId xmlns:a16="http://schemas.microsoft.com/office/drawing/2014/main" id="{E712E247-CBD3-4EC6-91B9-DE97F291FC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12000" y="836085"/>
            <a:ext cx="3168000" cy="573380"/>
          </a:xfrm>
        </p:spPr>
        <p:txBody>
          <a:bodyPr tIns="108000" bIns="0" anchor="t"/>
          <a:lstStyle>
            <a:lvl1pPr>
              <a:defRPr sz="4000">
                <a:solidFill>
                  <a:srgbClr val="3E6579"/>
                </a:solidFill>
              </a:defRPr>
            </a:lvl1pPr>
          </a:lstStyle>
          <a:p>
            <a:r>
              <a:rPr lang="de-DE" dirty="0"/>
              <a:t>Name</a:t>
            </a:r>
            <a:endParaRPr lang="en-GB" dirty="0"/>
          </a:p>
        </p:txBody>
      </p:sp>
      <p:sp>
        <p:nvSpPr>
          <p:cNvPr id="48" name="Textplatzhalter 47">
            <a:extLst>
              <a:ext uri="{FF2B5EF4-FFF2-40B4-BE49-F238E27FC236}">
                <a16:creationId xmlns:a16="http://schemas.microsoft.com/office/drawing/2014/main" id="{5AD5429B-03A3-4154-A9AC-7047F317AE7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12000" y="1412735"/>
            <a:ext cx="3168000" cy="573380"/>
          </a:xfrm>
        </p:spPr>
        <p:txBody>
          <a:bodyPr tIns="108000"/>
          <a:lstStyle>
            <a:lvl1pPr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>
                <a:solidFill>
                  <a:srgbClr val="7F7F7F"/>
                </a:solidFill>
                <a:latin typeface="Univers LT Std 45 Light" panose="020B0403020202020204" pitchFamily="34" charset="0"/>
              </a:defRPr>
            </a:lvl1pPr>
            <a:lvl2pPr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2pPr>
            <a:lvl3pPr marL="0"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>
                <a:solidFill>
                  <a:srgbClr val="7F7F7F"/>
                </a:solidFill>
                <a:latin typeface="Univers LT Std 45 Light" panose="020B0403020202020204" pitchFamily="34" charset="0"/>
              </a:defRPr>
            </a:lvl3pPr>
            <a:lvl4pPr marL="0"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>
                <a:solidFill>
                  <a:srgbClr val="7F7F7F"/>
                </a:solidFill>
                <a:latin typeface="Univers LT Std 45 Light" panose="020B0403020202020204" pitchFamily="34" charset="0"/>
              </a:defRPr>
            </a:lvl4pPr>
            <a:lvl5pPr marL="0"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>
                <a:solidFill>
                  <a:srgbClr val="7F7F7F"/>
                </a:solidFill>
                <a:latin typeface="Univers LT Std 45 Light" panose="020B0403020202020204" pitchFamily="34" charset="0"/>
              </a:defRPr>
            </a:lvl5pPr>
            <a:lvl6pPr marL="0"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>
                <a:solidFill>
                  <a:srgbClr val="7F7F7F"/>
                </a:solidFill>
                <a:latin typeface="Univers LT Std 45 Light" panose="020B0403020202020204" pitchFamily="34" charset="0"/>
              </a:defRPr>
            </a:lvl6pPr>
            <a:lvl7pPr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7pPr>
            <a:lvl8pPr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8pPr>
            <a:lvl9pPr inden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600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9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49" name="Textplatzhalter 47">
            <a:extLst>
              <a:ext uri="{FF2B5EF4-FFF2-40B4-BE49-F238E27FC236}">
                <a16:creationId xmlns:a16="http://schemas.microsoft.com/office/drawing/2014/main" id="{062260D2-2293-4CAA-ADA0-0407FB8FA04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112000" y="3141000"/>
            <a:ext cx="2302933" cy="863733"/>
          </a:xfrm>
        </p:spPr>
        <p:txBody>
          <a:bodyPr tIns="0"/>
          <a:lstStyle>
            <a:lvl1pPr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>
                <a:solidFill>
                  <a:srgbClr val="7F7F7F"/>
                </a:solidFill>
                <a:latin typeface="Univers LT Std 45 Light" panose="020B0403020202020204" pitchFamily="34" charset="0"/>
              </a:defRPr>
            </a:lvl1pPr>
            <a:lvl2pPr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>
                <a:solidFill>
                  <a:srgbClr val="7F7F7F"/>
                </a:solidFill>
                <a:latin typeface="Univers LT Std 45 Light" panose="020B0403020202020204" pitchFamily="34" charset="0"/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>
                <a:solidFill>
                  <a:srgbClr val="7F7F7F"/>
                </a:solidFill>
                <a:latin typeface="Univers LT Std 45 Light" panose="020B0403020202020204" pitchFamily="34" charset="0"/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>
                <a:solidFill>
                  <a:srgbClr val="7F7F7F"/>
                </a:solidFill>
                <a:latin typeface="Univers LT Std 45 Light" panose="020B0403020202020204" pitchFamily="34" charset="0"/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>
                <a:solidFill>
                  <a:srgbClr val="7F7F7F"/>
                </a:solidFill>
                <a:latin typeface="Univers LT Std 45 Light" panose="020B0403020202020204" pitchFamily="34" charset="0"/>
              </a:defRPr>
            </a:lvl6pPr>
            <a:lvl7pPr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7pPr>
            <a:lvl8pPr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8pPr>
            <a:lvl9pPr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  <a:defRPr sz="1067" i="0">
                <a:solidFill>
                  <a:srgbClr val="7F7F7F"/>
                </a:solidFill>
                <a:latin typeface="Univers LT Std 45 Light" panose="020B0403020202020204" pitchFamily="34" charset="0"/>
              </a:defRPr>
            </a:lvl9pPr>
          </a:lstStyle>
          <a:p>
            <a:pPr lvl="0"/>
            <a:r>
              <a:rPr lang="de-DE" dirty="0"/>
              <a:t>Beschreibung</a:t>
            </a:r>
          </a:p>
        </p:txBody>
      </p:sp>
      <p:sp>
        <p:nvSpPr>
          <p:cNvPr id="53" name="Bildplatzhalter 50">
            <a:extLst>
              <a:ext uri="{FF2B5EF4-FFF2-40B4-BE49-F238E27FC236}">
                <a16:creationId xmlns:a16="http://schemas.microsoft.com/office/drawing/2014/main" id="{C9FE3465-4F3A-46AD-AE52-6E6E7D2AA975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520267" y="2278318"/>
            <a:ext cx="2015067" cy="1438549"/>
          </a:xfrm>
          <a:solidFill>
            <a:srgbClr val="7F7F7F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Bild </a:t>
            </a:r>
            <a:r>
              <a:rPr lang="en-GB" dirty="0" err="1"/>
              <a:t>über</a:t>
            </a:r>
            <a:r>
              <a:rPr lang="en-GB" dirty="0"/>
              <a:t> </a:t>
            </a:r>
            <a:r>
              <a:rPr lang="en-GB" dirty="0" err="1"/>
              <a:t>Klicken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auf das Icon </a:t>
            </a:r>
            <a:r>
              <a:rPr lang="en-GB" dirty="0" err="1"/>
              <a:t>hinzufügen</a:t>
            </a:r>
            <a:endParaRPr lang="en-GB" dirty="0"/>
          </a:p>
        </p:txBody>
      </p:sp>
      <p:sp>
        <p:nvSpPr>
          <p:cNvPr id="161" name="Bildplatzhalter 160">
            <a:extLst>
              <a:ext uri="{FF2B5EF4-FFF2-40B4-BE49-F238E27FC236}">
                <a16:creationId xmlns:a16="http://schemas.microsoft.com/office/drawing/2014/main" id="{7A43E34D-9B56-4906-A0C9-12D0E78922DA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 bwMode="gray">
          <a:xfrm>
            <a:off x="1776000" y="548485"/>
            <a:ext cx="3456517" cy="3456516"/>
          </a:xfrm>
          <a:custGeom>
            <a:avLst/>
            <a:gdLst>
              <a:gd name="connsiteX0" fmla="*/ 0 w 2592388"/>
              <a:gd name="connsiteY0" fmla="*/ 0 h 2592387"/>
              <a:gd name="connsiteX1" fmla="*/ 2592388 w 2592388"/>
              <a:gd name="connsiteY1" fmla="*/ 0 h 2592387"/>
              <a:gd name="connsiteX2" fmla="*/ 2592388 w 2592388"/>
              <a:gd name="connsiteY2" fmla="*/ 2592387 h 2592387"/>
              <a:gd name="connsiteX3" fmla="*/ 432000 w 2592388"/>
              <a:gd name="connsiteY3" fmla="*/ 2592387 h 2592387"/>
              <a:gd name="connsiteX4" fmla="*/ 432000 w 2592388"/>
              <a:gd name="connsiteY4" fmla="*/ 2160975 h 2592387"/>
              <a:gd name="connsiteX5" fmla="*/ 0 w 2592388"/>
              <a:gd name="connsiteY5" fmla="*/ 2160975 h 2592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2388" h="2592387">
                <a:moveTo>
                  <a:pt x="0" y="0"/>
                </a:moveTo>
                <a:lnTo>
                  <a:pt x="2592388" y="0"/>
                </a:lnTo>
                <a:lnTo>
                  <a:pt x="2592388" y="2592387"/>
                </a:lnTo>
                <a:lnTo>
                  <a:pt x="432000" y="2592387"/>
                </a:lnTo>
                <a:lnTo>
                  <a:pt x="432000" y="2160975"/>
                </a:lnTo>
                <a:lnTo>
                  <a:pt x="0" y="2160975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anchor="ctr">
            <a:noAutofit/>
          </a:bodyPr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Bild </a:t>
            </a:r>
            <a:r>
              <a:rPr lang="en-GB" dirty="0" err="1"/>
              <a:t>über</a:t>
            </a:r>
            <a:r>
              <a:rPr lang="en-GB" dirty="0"/>
              <a:t> </a:t>
            </a:r>
            <a:r>
              <a:rPr lang="en-GB" dirty="0" err="1"/>
              <a:t>Klicken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auf das Icon </a:t>
            </a:r>
            <a:r>
              <a:rPr lang="en-GB" dirty="0" err="1"/>
              <a:t>hinzufügen</a:t>
            </a:r>
            <a:endParaRPr lang="en-GB" dirty="0"/>
          </a:p>
        </p:txBody>
      </p:sp>
      <p:sp>
        <p:nvSpPr>
          <p:cNvPr id="56" name="Bildplatzhalter 50">
            <a:extLst>
              <a:ext uri="{FF2B5EF4-FFF2-40B4-BE49-F238E27FC236}">
                <a16:creationId xmlns:a16="http://schemas.microsoft.com/office/drawing/2014/main" id="{ED8E6AFA-A9D7-40E6-B253-2621F6CB7FF5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2640000" y="4005515"/>
            <a:ext cx="4319600" cy="2592135"/>
          </a:xfrm>
          <a:solidFill>
            <a:srgbClr val="7F7F7F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Bild </a:t>
            </a:r>
            <a:r>
              <a:rPr lang="en-GB" dirty="0" err="1"/>
              <a:t>über</a:t>
            </a:r>
            <a:r>
              <a:rPr lang="en-GB" dirty="0"/>
              <a:t> </a:t>
            </a:r>
            <a:r>
              <a:rPr lang="en-GB" dirty="0" err="1"/>
              <a:t>Klicken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auf das Icon </a:t>
            </a:r>
            <a:r>
              <a:rPr lang="en-GB" dirty="0" err="1"/>
              <a:t>hinzufügen</a:t>
            </a:r>
            <a:endParaRPr lang="en-GB" dirty="0"/>
          </a:p>
        </p:txBody>
      </p:sp>
      <p:sp>
        <p:nvSpPr>
          <p:cNvPr id="93" name="Rechteck 92">
            <a:extLst>
              <a:ext uri="{FF2B5EF4-FFF2-40B4-BE49-F238E27FC236}">
                <a16:creationId xmlns:a16="http://schemas.microsoft.com/office/drawing/2014/main" id="{72E2B2E1-4226-4EBB-8E47-1510F6552AAD}"/>
              </a:ext>
            </a:extLst>
          </p:cNvPr>
          <p:cNvSpPr>
            <a:spLocks/>
          </p:cNvSpPr>
          <p:nvPr userDrawn="1"/>
        </p:nvSpPr>
        <p:spPr bwMode="gray">
          <a:xfrm>
            <a:off x="2640000" y="7276613"/>
            <a:ext cx="4319600" cy="619067"/>
          </a:xfrm>
          <a:prstGeom prst="rect">
            <a:avLst/>
          </a:prstGeom>
          <a:solidFill>
            <a:srgbClr val="FF0000"/>
          </a:solidFill>
        </p:spPr>
        <p:txBody>
          <a:bodyPr vert="horz" lIns="96000" tIns="48000" rIns="96000" bIns="48000" rtlCol="0" anchor="t" anchorCtr="0">
            <a:noAutofit/>
          </a:bodyPr>
          <a:lstStyle/>
          <a:p>
            <a:pPr indent="0" algn="l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None/>
            </a:pP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Fügen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Sie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unterhalb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dieses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Bildes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eine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Farbfläche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ein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, die der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Breite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b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</a:b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des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Bildes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entspricht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und in der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jeweiligen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Farbe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ihres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Segments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eingefärbt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en-GB" sz="1067" b="0" i="0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ist</a:t>
            </a:r>
            <a:r>
              <a:rPr lang="en-GB" sz="1067" b="0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.</a:t>
            </a:r>
          </a:p>
        </p:txBody>
      </p:sp>
      <p:cxnSp>
        <p:nvCxnSpPr>
          <p:cNvPr id="94" name="Gerade Verbindung mit Pfeil 93">
            <a:extLst>
              <a:ext uri="{FF2B5EF4-FFF2-40B4-BE49-F238E27FC236}">
                <a16:creationId xmlns:a16="http://schemas.microsoft.com/office/drawing/2014/main" id="{45CCF1F9-99E9-42EC-9557-C0504F0E86C6}"/>
              </a:ext>
            </a:extLst>
          </p:cNvPr>
          <p:cNvCxnSpPr>
            <a:cxnSpLocks/>
          </p:cNvCxnSpPr>
          <p:nvPr userDrawn="1"/>
        </p:nvCxnSpPr>
        <p:spPr bwMode="gray">
          <a:xfrm flipV="1">
            <a:off x="4799800" y="6907123"/>
            <a:ext cx="0" cy="29801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Gerade Verbindung mit Pfeil 94">
            <a:extLst>
              <a:ext uri="{FF2B5EF4-FFF2-40B4-BE49-F238E27FC236}">
                <a16:creationId xmlns:a16="http://schemas.microsoft.com/office/drawing/2014/main" id="{52EA92C9-5B1B-4876-BB77-C62E7CBE81DC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931784" y="8544150"/>
            <a:ext cx="0" cy="21705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Gerade Verbindung mit Pfeil 95">
            <a:extLst>
              <a:ext uri="{FF2B5EF4-FFF2-40B4-BE49-F238E27FC236}">
                <a16:creationId xmlns:a16="http://schemas.microsoft.com/office/drawing/2014/main" id="{F48253B9-038B-467A-A17A-2BC27337366C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4799800" y="8544150"/>
            <a:ext cx="0" cy="21705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Gerade Verbindung mit Pfeil 96">
            <a:extLst>
              <a:ext uri="{FF2B5EF4-FFF2-40B4-BE49-F238E27FC236}">
                <a16:creationId xmlns:a16="http://schemas.microsoft.com/office/drawing/2014/main" id="{6EB44641-DACE-4B43-9B29-9F911681305C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5667816" y="8544150"/>
            <a:ext cx="0" cy="21705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Rechteck 131">
            <a:extLst>
              <a:ext uri="{FF2B5EF4-FFF2-40B4-BE49-F238E27FC236}">
                <a16:creationId xmlns:a16="http://schemas.microsoft.com/office/drawing/2014/main" id="{74ED3EA4-0403-4654-ADBB-2AF08C057FDB}"/>
              </a:ext>
            </a:extLst>
          </p:cNvPr>
          <p:cNvSpPr>
            <a:spLocks/>
          </p:cNvSpPr>
          <p:nvPr userDrawn="1"/>
        </p:nvSpPr>
        <p:spPr bwMode="gray">
          <a:xfrm>
            <a:off x="12851300" y="1658466"/>
            <a:ext cx="2163848" cy="619067"/>
          </a:xfrm>
          <a:prstGeom prst="rect">
            <a:avLst/>
          </a:prstGeom>
          <a:solidFill>
            <a:srgbClr val="FF0000"/>
          </a:solidFill>
          <a:ln w="12700">
            <a:solidFill>
              <a:srgbClr val="FF0000"/>
            </a:solidFill>
          </a:ln>
        </p:spPr>
        <p:txBody>
          <a:bodyPr vert="horz" lIns="96000" tIns="48000" rIns="96000" bIns="48000" rtlCol="0" anchor="t" anchorCtr="0">
            <a:noAutofit/>
          </a:bodyPr>
          <a:lstStyle/>
          <a:p>
            <a:pPr indent="0" algn="l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None/>
            </a:pPr>
            <a:r>
              <a:rPr lang="de-DE" sz="1067" i="0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Fügen Sie auf dieser Höhe das entsprechende Segmentlogo bündig mit dem Text ein.</a:t>
            </a:r>
          </a:p>
        </p:txBody>
      </p:sp>
      <p:cxnSp>
        <p:nvCxnSpPr>
          <p:cNvPr id="133" name="Gerade Verbindung mit Pfeil 132">
            <a:extLst>
              <a:ext uri="{FF2B5EF4-FFF2-40B4-BE49-F238E27FC236}">
                <a16:creationId xmlns:a16="http://schemas.microsoft.com/office/drawing/2014/main" id="{277DC0A3-1FAB-4BB2-B215-05ABCAFFD318}"/>
              </a:ext>
            </a:extLst>
          </p:cNvPr>
          <p:cNvCxnSpPr>
            <a:cxnSpLocks/>
          </p:cNvCxnSpPr>
          <p:nvPr userDrawn="1"/>
        </p:nvCxnSpPr>
        <p:spPr bwMode="gray">
          <a:xfrm flipH="1">
            <a:off x="12411099" y="2277223"/>
            <a:ext cx="323827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7" name="Gruppieren 136">
            <a:extLst>
              <a:ext uri="{FF2B5EF4-FFF2-40B4-BE49-F238E27FC236}">
                <a16:creationId xmlns:a16="http://schemas.microsoft.com/office/drawing/2014/main" id="{750F7AFA-734A-44B3-AA90-0C4C0F8A5C39}"/>
              </a:ext>
            </a:extLst>
          </p:cNvPr>
          <p:cNvGrpSpPr/>
          <p:nvPr userDrawn="1"/>
        </p:nvGrpSpPr>
        <p:grpSpPr>
          <a:xfrm>
            <a:off x="12411099" y="2378157"/>
            <a:ext cx="2604048" cy="482231"/>
            <a:chOff x="-2047826" y="2247750"/>
            <a:chExt cx="1953036" cy="361673"/>
          </a:xfrm>
        </p:grpSpPr>
        <p:grpSp>
          <p:nvGrpSpPr>
            <p:cNvPr id="138" name="Gruppieren 137">
              <a:extLst>
                <a:ext uri="{FF2B5EF4-FFF2-40B4-BE49-F238E27FC236}">
                  <a16:creationId xmlns:a16="http://schemas.microsoft.com/office/drawing/2014/main" id="{AA208696-6C43-484C-83BB-F8DE19C9A733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-2047826" y="2247750"/>
              <a:ext cx="651012" cy="361673"/>
              <a:chOff x="7165780" y="3434757"/>
              <a:chExt cx="1079500" cy="433388"/>
            </a:xfrm>
          </p:grpSpPr>
          <p:sp>
            <p:nvSpPr>
              <p:cNvPr id="145" name="Rechteck 144">
                <a:extLst>
                  <a:ext uri="{FF2B5EF4-FFF2-40B4-BE49-F238E27FC236}">
                    <a16:creationId xmlns:a16="http://schemas.microsoft.com/office/drawing/2014/main" id="{FA4CC522-F175-4919-A326-6DB016D7E55C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7165780" y="3435151"/>
                <a:ext cx="1079500" cy="432599"/>
              </a:xfrm>
              <a:prstGeom prst="rect">
                <a:avLst/>
              </a:prstGeom>
              <a:solidFill>
                <a:srgbClr val="D6D6D9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/>
              </a:p>
            </p:txBody>
          </p:sp>
          <p:sp>
            <p:nvSpPr>
              <p:cNvPr id="146" name="Textfeld 41">
                <a:extLst>
                  <a:ext uri="{FF2B5EF4-FFF2-40B4-BE49-F238E27FC236}">
                    <a16:creationId xmlns:a16="http://schemas.microsoft.com/office/drawing/2014/main" id="{2F05B7CE-CD6D-4D8E-81B9-F9B22818AF78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7165780" y="3434757"/>
                <a:ext cx="1079500" cy="433388"/>
              </a:xfrm>
              <a:prstGeom prst="rect">
                <a:avLst/>
              </a:prstGeom>
              <a:solidFill>
                <a:srgbClr val="E2EBF0"/>
              </a:solidFill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rgbClr val="3E6579"/>
                    </a:solidFill>
                  </a:rPr>
                  <a:t>Premium</a:t>
                </a:r>
              </a:p>
            </p:txBody>
          </p:sp>
        </p:grpSp>
        <p:grpSp>
          <p:nvGrpSpPr>
            <p:cNvPr id="139" name="Gruppieren 138">
              <a:extLst>
                <a:ext uri="{FF2B5EF4-FFF2-40B4-BE49-F238E27FC236}">
                  <a16:creationId xmlns:a16="http://schemas.microsoft.com/office/drawing/2014/main" id="{4E80FAB4-ECE6-41B3-8F77-04351981A1C8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-1396814" y="2247750"/>
              <a:ext cx="651012" cy="361673"/>
              <a:chOff x="5868000" y="3219449"/>
              <a:chExt cx="1079500" cy="648301"/>
            </a:xfrm>
          </p:grpSpPr>
          <p:sp>
            <p:nvSpPr>
              <p:cNvPr id="143" name="Rechteck 142">
                <a:extLst>
                  <a:ext uri="{FF2B5EF4-FFF2-40B4-BE49-F238E27FC236}">
                    <a16:creationId xmlns:a16="http://schemas.microsoft.com/office/drawing/2014/main" id="{85AA77DB-F03B-425B-9019-3A62646E481F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5868000" y="3219449"/>
                <a:ext cx="1079500" cy="648301"/>
              </a:xfrm>
              <a:prstGeom prst="rect">
                <a:avLst/>
              </a:prstGeom>
              <a:solidFill>
                <a:srgbClr val="AEC8D5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/>
              </a:p>
            </p:txBody>
          </p:sp>
          <p:sp>
            <p:nvSpPr>
              <p:cNvPr id="144" name="Textfeld 41">
                <a:extLst>
                  <a:ext uri="{FF2B5EF4-FFF2-40B4-BE49-F238E27FC236}">
                    <a16:creationId xmlns:a16="http://schemas.microsoft.com/office/drawing/2014/main" id="{1A3236E6-334F-4C42-8B73-424F022CC100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5868000" y="3326905"/>
                <a:ext cx="1079500" cy="433388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chemeClr val="bg1"/>
                    </a:solidFill>
                  </a:rPr>
                  <a:t>Mainstream</a:t>
                </a:r>
              </a:p>
            </p:txBody>
          </p:sp>
        </p:grpSp>
        <p:grpSp>
          <p:nvGrpSpPr>
            <p:cNvPr id="140" name="Gruppieren 139">
              <a:extLst>
                <a:ext uri="{FF2B5EF4-FFF2-40B4-BE49-F238E27FC236}">
                  <a16:creationId xmlns:a16="http://schemas.microsoft.com/office/drawing/2014/main" id="{D4D4834D-25F2-4348-A8C5-14A8F97CDE2B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-745802" y="2247750"/>
              <a:ext cx="651012" cy="361673"/>
              <a:chOff x="4574872" y="3004593"/>
              <a:chExt cx="1079500" cy="863158"/>
            </a:xfrm>
          </p:grpSpPr>
          <p:sp>
            <p:nvSpPr>
              <p:cNvPr id="141" name="Rechteck 140">
                <a:extLst>
                  <a:ext uri="{FF2B5EF4-FFF2-40B4-BE49-F238E27FC236}">
                    <a16:creationId xmlns:a16="http://schemas.microsoft.com/office/drawing/2014/main" id="{4E89F8F8-58EF-4FB5-8901-8B94181BEA1D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4574872" y="3004593"/>
                <a:ext cx="1079500" cy="863158"/>
              </a:xfrm>
              <a:prstGeom prst="rect">
                <a:avLst/>
              </a:prstGeom>
              <a:solidFill>
                <a:srgbClr val="6B9BB3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>
                  <a:solidFill>
                    <a:srgbClr val="3E6579"/>
                  </a:solidFill>
                </a:endParaRPr>
              </a:p>
            </p:txBody>
          </p:sp>
          <p:sp>
            <p:nvSpPr>
              <p:cNvPr id="142" name="Textfeld 41">
                <a:extLst>
                  <a:ext uri="{FF2B5EF4-FFF2-40B4-BE49-F238E27FC236}">
                    <a16:creationId xmlns:a16="http://schemas.microsoft.com/office/drawing/2014/main" id="{26BE2D7F-C4AB-4195-B1C7-0DB840CEB2AF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4574872" y="3219478"/>
                <a:ext cx="1079500" cy="433388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chemeClr val="bg1"/>
                    </a:solidFill>
                  </a:rPr>
                  <a:t>Profi</a:t>
                </a:r>
              </a:p>
            </p:txBody>
          </p:sp>
        </p:grpSp>
      </p:grpSp>
      <p:sp>
        <p:nvSpPr>
          <p:cNvPr id="134" name="Rechteck 133">
            <a:extLst>
              <a:ext uri="{FF2B5EF4-FFF2-40B4-BE49-F238E27FC236}">
                <a16:creationId xmlns:a16="http://schemas.microsoft.com/office/drawing/2014/main" id="{2515C55C-7090-4B08-B51B-2CA23BDA1525}"/>
              </a:ext>
            </a:extLst>
          </p:cNvPr>
          <p:cNvSpPr>
            <a:spLocks/>
          </p:cNvSpPr>
          <p:nvPr userDrawn="1"/>
        </p:nvSpPr>
        <p:spPr bwMode="gray">
          <a:xfrm>
            <a:off x="3644508" y="8826511"/>
            <a:ext cx="574552" cy="482231"/>
          </a:xfrm>
          <a:prstGeom prst="rect">
            <a:avLst/>
          </a:prstGeom>
          <a:solidFill>
            <a:srgbClr val="E2EB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6000" tIns="96000" rIns="96000" bIns="96000" numCol="1" rtlCol="0" anchor="ctr" anchorCtr="0" compatLnSpc="1">
            <a:prstTxWarp prst="textNoShape">
              <a:avLst/>
            </a:prstTxWarp>
            <a:no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33" dirty="0" err="1"/>
          </a:p>
        </p:txBody>
      </p:sp>
      <p:sp>
        <p:nvSpPr>
          <p:cNvPr id="135" name="Rechteck 134">
            <a:extLst>
              <a:ext uri="{FF2B5EF4-FFF2-40B4-BE49-F238E27FC236}">
                <a16:creationId xmlns:a16="http://schemas.microsoft.com/office/drawing/2014/main" id="{B2456B30-1B7E-4C2D-8F02-BD8960D5BD5D}"/>
              </a:ext>
            </a:extLst>
          </p:cNvPr>
          <p:cNvSpPr>
            <a:spLocks/>
          </p:cNvSpPr>
          <p:nvPr userDrawn="1"/>
        </p:nvSpPr>
        <p:spPr bwMode="gray">
          <a:xfrm>
            <a:off x="4512524" y="8826511"/>
            <a:ext cx="574552" cy="482231"/>
          </a:xfrm>
          <a:prstGeom prst="rect">
            <a:avLst/>
          </a:prstGeom>
          <a:solidFill>
            <a:srgbClr val="AEC8D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6000" tIns="96000" rIns="96000" bIns="96000" numCol="1" rtlCol="0" anchor="ctr" anchorCtr="0" compatLnSpc="1">
            <a:prstTxWarp prst="textNoShape">
              <a:avLst/>
            </a:prstTxWarp>
            <a:no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33" dirty="0" err="1"/>
          </a:p>
        </p:txBody>
      </p:sp>
      <p:sp>
        <p:nvSpPr>
          <p:cNvPr id="136" name="Rechteck 135">
            <a:extLst>
              <a:ext uri="{FF2B5EF4-FFF2-40B4-BE49-F238E27FC236}">
                <a16:creationId xmlns:a16="http://schemas.microsoft.com/office/drawing/2014/main" id="{89939543-C681-4D08-A1F2-F9EC6C6A9047}"/>
              </a:ext>
            </a:extLst>
          </p:cNvPr>
          <p:cNvSpPr>
            <a:spLocks/>
          </p:cNvSpPr>
          <p:nvPr userDrawn="1"/>
        </p:nvSpPr>
        <p:spPr bwMode="gray">
          <a:xfrm>
            <a:off x="5380540" y="8826511"/>
            <a:ext cx="574552" cy="482231"/>
          </a:xfrm>
          <a:prstGeom prst="rect">
            <a:avLst/>
          </a:prstGeom>
          <a:solidFill>
            <a:srgbClr val="6B9BB3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6000" tIns="96000" rIns="96000" bIns="96000" numCol="1" rtlCol="0" anchor="ctr" anchorCtr="0" compatLnSpc="1">
            <a:prstTxWarp prst="textNoShape">
              <a:avLst/>
            </a:prstTxWarp>
            <a:no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33" dirty="0" err="1">
              <a:solidFill>
                <a:srgbClr val="404040"/>
              </a:solidFill>
            </a:endParaRPr>
          </a:p>
        </p:txBody>
      </p:sp>
      <p:grpSp>
        <p:nvGrpSpPr>
          <p:cNvPr id="147" name="Gruppieren 146">
            <a:extLst>
              <a:ext uri="{FF2B5EF4-FFF2-40B4-BE49-F238E27FC236}">
                <a16:creationId xmlns:a16="http://schemas.microsoft.com/office/drawing/2014/main" id="{569EB280-D0F6-4561-B36E-1FB2528D6C6C}"/>
              </a:ext>
            </a:extLst>
          </p:cNvPr>
          <p:cNvGrpSpPr/>
          <p:nvPr userDrawn="1"/>
        </p:nvGrpSpPr>
        <p:grpSpPr>
          <a:xfrm>
            <a:off x="3497776" y="7996614"/>
            <a:ext cx="2604048" cy="482231"/>
            <a:chOff x="6847536" y="5997460"/>
            <a:chExt cx="1953036" cy="361673"/>
          </a:xfrm>
        </p:grpSpPr>
        <p:grpSp>
          <p:nvGrpSpPr>
            <p:cNvPr id="148" name="Gruppieren 147">
              <a:extLst>
                <a:ext uri="{FF2B5EF4-FFF2-40B4-BE49-F238E27FC236}">
                  <a16:creationId xmlns:a16="http://schemas.microsoft.com/office/drawing/2014/main" id="{F1D8CB80-448E-41F5-BA3D-8197762DB4C5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6847536" y="5997460"/>
              <a:ext cx="651012" cy="361673"/>
              <a:chOff x="7165780" y="3434757"/>
              <a:chExt cx="1079500" cy="433388"/>
            </a:xfrm>
          </p:grpSpPr>
          <p:sp>
            <p:nvSpPr>
              <p:cNvPr id="155" name="Rechteck 154">
                <a:extLst>
                  <a:ext uri="{FF2B5EF4-FFF2-40B4-BE49-F238E27FC236}">
                    <a16:creationId xmlns:a16="http://schemas.microsoft.com/office/drawing/2014/main" id="{03572337-F386-4D85-ACD7-1E06DF3FF3C2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7165780" y="3435151"/>
                <a:ext cx="1079500" cy="432599"/>
              </a:xfrm>
              <a:prstGeom prst="rect">
                <a:avLst/>
              </a:prstGeom>
              <a:solidFill>
                <a:srgbClr val="D6D6D9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/>
              </a:p>
            </p:txBody>
          </p:sp>
          <p:sp>
            <p:nvSpPr>
              <p:cNvPr id="156" name="Textfeld 41">
                <a:extLst>
                  <a:ext uri="{FF2B5EF4-FFF2-40B4-BE49-F238E27FC236}">
                    <a16:creationId xmlns:a16="http://schemas.microsoft.com/office/drawing/2014/main" id="{83963034-642A-4410-BEFB-A766A9812C83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7165780" y="3434757"/>
                <a:ext cx="1079500" cy="433388"/>
              </a:xfrm>
              <a:prstGeom prst="rect">
                <a:avLst/>
              </a:prstGeom>
              <a:solidFill>
                <a:srgbClr val="E2EBF0"/>
              </a:solidFill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rgbClr val="3E6579"/>
                    </a:solidFill>
                  </a:rPr>
                  <a:t>Premium</a:t>
                </a:r>
              </a:p>
            </p:txBody>
          </p:sp>
        </p:grpSp>
        <p:grpSp>
          <p:nvGrpSpPr>
            <p:cNvPr id="149" name="Gruppieren 148">
              <a:extLst>
                <a:ext uri="{FF2B5EF4-FFF2-40B4-BE49-F238E27FC236}">
                  <a16:creationId xmlns:a16="http://schemas.microsoft.com/office/drawing/2014/main" id="{1A0558E2-0051-4A54-836B-776BA6A62408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7498548" y="5997460"/>
              <a:ext cx="651012" cy="361673"/>
              <a:chOff x="5868000" y="3219449"/>
              <a:chExt cx="1079500" cy="648301"/>
            </a:xfrm>
          </p:grpSpPr>
          <p:sp>
            <p:nvSpPr>
              <p:cNvPr id="153" name="Rechteck 152">
                <a:extLst>
                  <a:ext uri="{FF2B5EF4-FFF2-40B4-BE49-F238E27FC236}">
                    <a16:creationId xmlns:a16="http://schemas.microsoft.com/office/drawing/2014/main" id="{A50270EB-6C2E-4343-AAFB-4D261B118003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5868000" y="3219449"/>
                <a:ext cx="1079500" cy="648301"/>
              </a:xfrm>
              <a:prstGeom prst="rect">
                <a:avLst/>
              </a:prstGeom>
              <a:solidFill>
                <a:srgbClr val="AEC8D5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/>
              </a:p>
            </p:txBody>
          </p:sp>
          <p:sp>
            <p:nvSpPr>
              <p:cNvPr id="154" name="Textfeld 41">
                <a:extLst>
                  <a:ext uri="{FF2B5EF4-FFF2-40B4-BE49-F238E27FC236}">
                    <a16:creationId xmlns:a16="http://schemas.microsoft.com/office/drawing/2014/main" id="{04336D4F-3605-4D4C-B53D-08527A800F1C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5868000" y="3326905"/>
                <a:ext cx="1079500" cy="433388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chemeClr val="bg1"/>
                    </a:solidFill>
                  </a:rPr>
                  <a:t>Mainstream</a:t>
                </a:r>
              </a:p>
            </p:txBody>
          </p:sp>
        </p:grpSp>
        <p:grpSp>
          <p:nvGrpSpPr>
            <p:cNvPr id="150" name="Gruppieren 149">
              <a:extLst>
                <a:ext uri="{FF2B5EF4-FFF2-40B4-BE49-F238E27FC236}">
                  <a16:creationId xmlns:a16="http://schemas.microsoft.com/office/drawing/2014/main" id="{0E50115C-55B5-4141-A378-FA72E37494EC}"/>
                </a:ext>
              </a:extLst>
            </p:cNvPr>
            <p:cNvGrpSpPr>
              <a:grpSpLocks/>
            </p:cNvGrpSpPr>
            <p:nvPr userDrawn="1"/>
          </p:nvGrpSpPr>
          <p:grpSpPr>
            <a:xfrm>
              <a:off x="8149560" y="5997460"/>
              <a:ext cx="651012" cy="361673"/>
              <a:chOff x="4574872" y="3004593"/>
              <a:chExt cx="1079500" cy="863158"/>
            </a:xfrm>
          </p:grpSpPr>
          <p:sp>
            <p:nvSpPr>
              <p:cNvPr id="151" name="Rechteck 150">
                <a:extLst>
                  <a:ext uri="{FF2B5EF4-FFF2-40B4-BE49-F238E27FC236}">
                    <a16:creationId xmlns:a16="http://schemas.microsoft.com/office/drawing/2014/main" id="{1C893414-6132-4E05-AF09-D7D363DF30A0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4574872" y="3004593"/>
                <a:ext cx="1079500" cy="863158"/>
              </a:xfrm>
              <a:prstGeom prst="rect">
                <a:avLst/>
              </a:prstGeom>
              <a:solidFill>
                <a:srgbClr val="6B9BB3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 sz="2133" dirty="0" err="1">
                  <a:solidFill>
                    <a:srgbClr val="3E6579"/>
                  </a:solidFill>
                </a:endParaRPr>
              </a:p>
            </p:txBody>
          </p:sp>
          <p:sp>
            <p:nvSpPr>
              <p:cNvPr id="152" name="Textfeld 41">
                <a:extLst>
                  <a:ext uri="{FF2B5EF4-FFF2-40B4-BE49-F238E27FC236}">
                    <a16:creationId xmlns:a16="http://schemas.microsoft.com/office/drawing/2014/main" id="{57748AD6-AACE-4811-8019-2BB7F6B18C6D}"/>
                  </a:ext>
                </a:extLst>
              </p:cNvPr>
              <p:cNvSpPr txBox="1">
                <a:spLocks/>
              </p:cNvSpPr>
              <p:nvPr/>
            </p:nvSpPr>
            <p:spPr bwMode="gray">
              <a:xfrm>
                <a:off x="4574872" y="3219478"/>
                <a:ext cx="1079500" cy="433388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>
                <a:defPPr>
                  <a:defRPr lang="de-DE"/>
                </a:defPPr>
                <a:lvl1pPr>
                  <a:lnSpc>
                    <a:spcPct val="80000"/>
                  </a:lnSpc>
                  <a:defRPr sz="3600">
                    <a:solidFill>
                      <a:srgbClr val="000000"/>
                    </a:solidFill>
                    <a:latin typeface="VilleroyBoch" panose="02000000000000000000" pitchFamily="50" charset="0"/>
                  </a:defRPr>
                </a:lvl1pPr>
              </a:lstStyle>
              <a:p>
                <a:pPr algn="ctr"/>
                <a:r>
                  <a:rPr lang="de-DE" sz="1067" dirty="0">
                    <a:solidFill>
                      <a:schemeClr val="bg1"/>
                    </a:solidFill>
                  </a:rPr>
                  <a:t>Profi</a:t>
                </a:r>
              </a:p>
            </p:txBody>
          </p:sp>
        </p:grpSp>
      </p:grpSp>
      <p:grpSp>
        <p:nvGrpSpPr>
          <p:cNvPr id="71" name="Group 132">
            <a:extLst>
              <a:ext uri="{FF2B5EF4-FFF2-40B4-BE49-F238E27FC236}">
                <a16:creationId xmlns:a16="http://schemas.microsoft.com/office/drawing/2014/main" id="{4E3EF0F0-D777-4D3B-8768-65DB48B591D4}"/>
              </a:ext>
            </a:extLst>
          </p:cNvPr>
          <p:cNvGrpSpPr/>
          <p:nvPr userDrawn="1"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72" name="Rectangle 133">
              <a:extLst>
                <a:ext uri="{FF2B5EF4-FFF2-40B4-BE49-F238E27FC236}">
                  <a16:creationId xmlns:a16="http://schemas.microsoft.com/office/drawing/2014/main" id="{03834B35-5B4D-4BDB-BC99-E78A357DEC43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/>
            </a:p>
          </p:txBody>
        </p:sp>
        <p:grpSp>
          <p:nvGrpSpPr>
            <p:cNvPr id="73" name="Group 4">
              <a:extLst>
                <a:ext uri="{FF2B5EF4-FFF2-40B4-BE49-F238E27FC236}">
                  <a16:creationId xmlns:a16="http://schemas.microsoft.com/office/drawing/2014/main" id="{DD62CC18-2C82-4085-B786-310670B87CDA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74" name="Freeform 5">
                <a:extLst>
                  <a:ext uri="{FF2B5EF4-FFF2-40B4-BE49-F238E27FC236}">
                    <a16:creationId xmlns:a16="http://schemas.microsoft.com/office/drawing/2014/main" id="{2A08E0C0-041B-4E03-8CF0-BC4E2F8AF1A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75" name="Freeform 6">
                <a:extLst>
                  <a:ext uri="{FF2B5EF4-FFF2-40B4-BE49-F238E27FC236}">
                    <a16:creationId xmlns:a16="http://schemas.microsoft.com/office/drawing/2014/main" id="{7FA7E6DF-C22D-47C4-BFC0-FB1A03EFC7F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76" name="Freeform 7">
                <a:extLst>
                  <a:ext uri="{FF2B5EF4-FFF2-40B4-BE49-F238E27FC236}">
                    <a16:creationId xmlns:a16="http://schemas.microsoft.com/office/drawing/2014/main" id="{AFB41188-B890-422A-8CE4-EEE04442383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77" name="Freeform 8">
                <a:extLst>
                  <a:ext uri="{FF2B5EF4-FFF2-40B4-BE49-F238E27FC236}">
                    <a16:creationId xmlns:a16="http://schemas.microsoft.com/office/drawing/2014/main" id="{B99800F6-09D4-4E86-AC1E-F2E8D6FBB2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78" name="Freeform 9">
                <a:extLst>
                  <a:ext uri="{FF2B5EF4-FFF2-40B4-BE49-F238E27FC236}">
                    <a16:creationId xmlns:a16="http://schemas.microsoft.com/office/drawing/2014/main" id="{2A3EB1ED-7A04-44B3-B1F6-DFA1050EDA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79" name="Freeform 10">
                <a:extLst>
                  <a:ext uri="{FF2B5EF4-FFF2-40B4-BE49-F238E27FC236}">
                    <a16:creationId xmlns:a16="http://schemas.microsoft.com/office/drawing/2014/main" id="{089FC3A8-8C6E-4A70-900C-C3EF22D15EC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0" name="Freeform 11">
                <a:extLst>
                  <a:ext uri="{FF2B5EF4-FFF2-40B4-BE49-F238E27FC236}">
                    <a16:creationId xmlns:a16="http://schemas.microsoft.com/office/drawing/2014/main" id="{BE0E5198-C42B-4030-AD44-33D29B5138A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1" name="Freeform 12">
                <a:extLst>
                  <a:ext uri="{FF2B5EF4-FFF2-40B4-BE49-F238E27FC236}">
                    <a16:creationId xmlns:a16="http://schemas.microsoft.com/office/drawing/2014/main" id="{AA1E58FB-B5D8-46D3-BBBC-B32C0E726E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2" name="Freeform 13">
                <a:extLst>
                  <a:ext uri="{FF2B5EF4-FFF2-40B4-BE49-F238E27FC236}">
                    <a16:creationId xmlns:a16="http://schemas.microsoft.com/office/drawing/2014/main" id="{C7E26644-85B3-4AE2-8E2A-E382E6C83B6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3" name="Freeform 14">
                <a:extLst>
                  <a:ext uri="{FF2B5EF4-FFF2-40B4-BE49-F238E27FC236}">
                    <a16:creationId xmlns:a16="http://schemas.microsoft.com/office/drawing/2014/main" id="{721B2972-67C4-4FAE-AA9E-B2288B20D54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4" name="Freeform 15">
                <a:extLst>
                  <a:ext uri="{FF2B5EF4-FFF2-40B4-BE49-F238E27FC236}">
                    <a16:creationId xmlns:a16="http://schemas.microsoft.com/office/drawing/2014/main" id="{B531CBF6-E4E3-43EB-84AE-4B2E4F4AF9E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5" name="Freeform 16">
                <a:extLst>
                  <a:ext uri="{FF2B5EF4-FFF2-40B4-BE49-F238E27FC236}">
                    <a16:creationId xmlns:a16="http://schemas.microsoft.com/office/drawing/2014/main" id="{3DDA5BD4-52B8-4F84-A4D3-411C2D8618A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6" name="Freeform 17">
                <a:extLst>
                  <a:ext uri="{FF2B5EF4-FFF2-40B4-BE49-F238E27FC236}">
                    <a16:creationId xmlns:a16="http://schemas.microsoft.com/office/drawing/2014/main" id="{51D7EB70-FF0C-42DA-B618-6DE02122F25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7" name="Freeform 18">
                <a:extLst>
                  <a:ext uri="{FF2B5EF4-FFF2-40B4-BE49-F238E27FC236}">
                    <a16:creationId xmlns:a16="http://schemas.microsoft.com/office/drawing/2014/main" id="{87B7558B-5E51-4AD4-A31F-88271A3A9F6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8" name="Freeform 19">
                <a:extLst>
                  <a:ext uri="{FF2B5EF4-FFF2-40B4-BE49-F238E27FC236}">
                    <a16:creationId xmlns:a16="http://schemas.microsoft.com/office/drawing/2014/main" id="{051AD264-F846-473A-A917-2F54B15CEE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89" name="Freeform 20">
                <a:extLst>
                  <a:ext uri="{FF2B5EF4-FFF2-40B4-BE49-F238E27FC236}">
                    <a16:creationId xmlns:a16="http://schemas.microsoft.com/office/drawing/2014/main" id="{B79346A1-00D5-49C5-89DA-2F86AF9485D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0" name="Freeform 21">
                <a:extLst>
                  <a:ext uri="{FF2B5EF4-FFF2-40B4-BE49-F238E27FC236}">
                    <a16:creationId xmlns:a16="http://schemas.microsoft.com/office/drawing/2014/main" id="{913729C3-4298-49C9-B541-B5B7C2996A0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1" name="Freeform 22">
                <a:extLst>
                  <a:ext uri="{FF2B5EF4-FFF2-40B4-BE49-F238E27FC236}">
                    <a16:creationId xmlns:a16="http://schemas.microsoft.com/office/drawing/2014/main" id="{BCE7BC29-BA5F-41FD-94DD-99225C6477D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2" name="Freeform 23">
                <a:extLst>
                  <a:ext uri="{FF2B5EF4-FFF2-40B4-BE49-F238E27FC236}">
                    <a16:creationId xmlns:a16="http://schemas.microsoft.com/office/drawing/2014/main" id="{69521D5C-A2F6-49A7-8D0A-D3B9CA24DC7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8" name="Freeform 24">
                <a:extLst>
                  <a:ext uri="{FF2B5EF4-FFF2-40B4-BE49-F238E27FC236}">
                    <a16:creationId xmlns:a16="http://schemas.microsoft.com/office/drawing/2014/main" id="{D0D84C78-7BA3-4940-A540-471BDD44E5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99" name="Freeform 25">
                <a:extLst>
                  <a:ext uri="{FF2B5EF4-FFF2-40B4-BE49-F238E27FC236}">
                    <a16:creationId xmlns:a16="http://schemas.microsoft.com/office/drawing/2014/main" id="{1F15CC6A-BE55-4DCF-A230-777C780D38B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00" name="Freeform 26">
                <a:extLst>
                  <a:ext uri="{FF2B5EF4-FFF2-40B4-BE49-F238E27FC236}">
                    <a16:creationId xmlns:a16="http://schemas.microsoft.com/office/drawing/2014/main" id="{FB29D9E0-18EA-4577-A2F3-3C3CDD731FB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01" name="Freeform 27">
                <a:extLst>
                  <a:ext uri="{FF2B5EF4-FFF2-40B4-BE49-F238E27FC236}">
                    <a16:creationId xmlns:a16="http://schemas.microsoft.com/office/drawing/2014/main" id="{92FCF07C-F6EA-42C7-92DF-346D93F9FE2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02" name="Freeform 28">
                <a:extLst>
                  <a:ext uri="{FF2B5EF4-FFF2-40B4-BE49-F238E27FC236}">
                    <a16:creationId xmlns:a16="http://schemas.microsoft.com/office/drawing/2014/main" id="{E152745B-14E6-4C88-9A84-206C1333EF0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03" name="Freeform 29">
                <a:extLst>
                  <a:ext uri="{FF2B5EF4-FFF2-40B4-BE49-F238E27FC236}">
                    <a16:creationId xmlns:a16="http://schemas.microsoft.com/office/drawing/2014/main" id="{D4648D16-E554-4A1D-AC8C-2C265930435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65383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2880">
          <p15:clr>
            <a:srgbClr val="F26B43"/>
          </p15:clr>
        </p15:guide>
        <p15:guide id="3" pos="2744">
          <p15:clr>
            <a:srgbClr val="F26B43"/>
          </p15:clr>
        </p15:guide>
        <p15:guide id="4" pos="2472">
          <p15:clr>
            <a:srgbClr val="F26B43"/>
          </p15:clr>
        </p15:guide>
        <p15:guide id="5" pos="2200">
          <p15:clr>
            <a:srgbClr val="F26B43"/>
          </p15:clr>
        </p15:guide>
        <p15:guide id="6" pos="2064">
          <p15:clr>
            <a:srgbClr val="F26B43"/>
          </p15:clr>
        </p15:guide>
        <p15:guide id="7" pos="1791">
          <p15:clr>
            <a:srgbClr val="F26B43"/>
          </p15:clr>
        </p15:guide>
        <p15:guide id="8" pos="1519">
          <p15:clr>
            <a:srgbClr val="F26B43"/>
          </p15:clr>
        </p15:guide>
        <p15:guide id="9" pos="1383">
          <p15:clr>
            <a:srgbClr val="F26B43"/>
          </p15:clr>
        </p15:guide>
        <p15:guide id="10" pos="1111">
          <p15:clr>
            <a:srgbClr val="F26B43"/>
          </p15:clr>
        </p15:guide>
        <p15:guide id="11" pos="839">
          <p15:clr>
            <a:srgbClr val="F26B43"/>
          </p15:clr>
        </p15:guide>
        <p15:guide id="12" pos="567">
          <p15:clr>
            <a:srgbClr val="F26B43"/>
          </p15:clr>
        </p15:guide>
        <p15:guide id="13" pos="431">
          <p15:clr>
            <a:srgbClr val="F26B43"/>
          </p15:clr>
        </p15:guide>
        <p15:guide id="14" pos="159">
          <p15:clr>
            <a:srgbClr val="F26B43"/>
          </p15:clr>
        </p15:guide>
        <p15:guide id="15" pos="3016">
          <p15:clr>
            <a:srgbClr val="F26B43"/>
          </p15:clr>
        </p15:guide>
        <p15:guide id="16" pos="3288">
          <p15:clr>
            <a:srgbClr val="F26B43"/>
          </p15:clr>
        </p15:guide>
        <p15:guide id="17" pos="3560">
          <p15:clr>
            <a:srgbClr val="F26B43"/>
          </p15:clr>
        </p15:guide>
        <p15:guide id="18" pos="3696">
          <p15:clr>
            <a:srgbClr val="F26B43"/>
          </p15:clr>
        </p15:guide>
        <p15:guide id="19" pos="3969">
          <p15:clr>
            <a:srgbClr val="F26B43"/>
          </p15:clr>
        </p15:guide>
        <p15:guide id="20" pos="4241">
          <p15:clr>
            <a:srgbClr val="F26B43"/>
          </p15:clr>
        </p15:guide>
        <p15:guide id="21" pos="4377">
          <p15:clr>
            <a:srgbClr val="F26B43"/>
          </p15:clr>
        </p15:guide>
        <p15:guide id="22" pos="4649">
          <p15:clr>
            <a:srgbClr val="F26B43"/>
          </p15:clr>
        </p15:guide>
        <p15:guide id="23" pos="4921">
          <p15:clr>
            <a:srgbClr val="F26B43"/>
          </p15:clr>
        </p15:guide>
        <p15:guide id="24" pos="5193">
          <p15:clr>
            <a:srgbClr val="F26B43"/>
          </p15:clr>
        </p15:guide>
        <p15:guide id="25" pos="5329">
          <p15:clr>
            <a:srgbClr val="F26B43"/>
          </p15:clr>
        </p15:guide>
        <p15:guide id="26" pos="5601">
          <p15:clr>
            <a:srgbClr val="F26B43"/>
          </p15:clr>
        </p15:guide>
        <p15:guide id="27" orient="horz" pos="1348">
          <p15:clr>
            <a:srgbClr val="F26B43"/>
          </p15:clr>
        </p15:guide>
        <p15:guide id="28" orient="horz" pos="1212">
          <p15:clr>
            <a:srgbClr val="F26B43"/>
          </p15:clr>
        </p15:guide>
        <p15:guide id="29" orient="horz" pos="940">
          <p15:clr>
            <a:srgbClr val="F26B43"/>
          </p15:clr>
        </p15:guide>
        <p15:guide id="30" orient="horz" pos="668">
          <p15:clr>
            <a:srgbClr val="F26B43"/>
          </p15:clr>
        </p15:guide>
        <p15:guide id="31" orient="horz" pos="531">
          <p15:clr>
            <a:srgbClr val="F26B43"/>
          </p15:clr>
        </p15:guide>
        <p15:guide id="32" orient="horz" pos="259">
          <p15:clr>
            <a:srgbClr val="F26B43"/>
          </p15:clr>
        </p15:guide>
        <p15:guide id="33" orient="horz" pos="1892">
          <p15:clr>
            <a:srgbClr val="F26B43"/>
          </p15:clr>
        </p15:guide>
        <p15:guide id="34" orient="horz" pos="2164">
          <p15:clr>
            <a:srgbClr val="F26B43"/>
          </p15:clr>
        </p15:guide>
        <p15:guide id="35" orient="horz" pos="2300">
          <p15:clr>
            <a:srgbClr val="F26B43"/>
          </p15:clr>
        </p15:guide>
        <p15:guide id="36" orient="horz" pos="2572">
          <p15:clr>
            <a:srgbClr val="F26B43"/>
          </p15:clr>
        </p15:guide>
        <p15:guide id="37" orient="horz" pos="2709">
          <p15:clr>
            <a:srgbClr val="F26B43"/>
          </p15:clr>
        </p15:guide>
        <p15:guide id="38" orient="horz" pos="2981">
          <p15:clr>
            <a:srgbClr val="F26B43"/>
          </p15:clr>
        </p15:guide>
        <p15:guide id="39" pos="2608">
          <p15:clr>
            <a:srgbClr val="F26B43"/>
          </p15:clr>
        </p15:guide>
        <p15:guide id="40" pos="2336">
          <p15:clr>
            <a:srgbClr val="F26B43"/>
          </p15:clr>
        </p15:guide>
        <p15:guide id="41" pos="1928">
          <p15:clr>
            <a:srgbClr val="F26B43"/>
          </p15:clr>
        </p15:guide>
        <p15:guide id="42" pos="1655">
          <p15:clr>
            <a:srgbClr val="F26B43"/>
          </p15:clr>
        </p15:guide>
        <p15:guide id="43" pos="1247">
          <p15:clr>
            <a:srgbClr val="F26B43"/>
          </p15:clr>
        </p15:guide>
        <p15:guide id="44" pos="975">
          <p15:clr>
            <a:srgbClr val="F26B43"/>
          </p15:clr>
        </p15:guide>
        <p15:guide id="45" pos="703">
          <p15:clr>
            <a:srgbClr val="F26B43"/>
          </p15:clr>
        </p15:guide>
        <p15:guide id="46" pos="295">
          <p15:clr>
            <a:srgbClr val="F26B43"/>
          </p15:clr>
        </p15:guide>
        <p15:guide id="47" pos="3152">
          <p15:clr>
            <a:srgbClr val="F26B43"/>
          </p15:clr>
        </p15:guide>
        <p15:guide id="48" pos="3424">
          <p15:clr>
            <a:srgbClr val="F26B43"/>
          </p15:clr>
        </p15:guide>
        <p15:guide id="49" pos="3832">
          <p15:clr>
            <a:srgbClr val="F26B43"/>
          </p15:clr>
        </p15:guide>
        <p15:guide id="50" pos="4105">
          <p15:clr>
            <a:srgbClr val="F26B43"/>
          </p15:clr>
        </p15:guide>
        <p15:guide id="51" pos="4513">
          <p15:clr>
            <a:srgbClr val="F26B43"/>
          </p15:clr>
        </p15:guide>
        <p15:guide id="52" pos="4785">
          <p15:clr>
            <a:srgbClr val="F26B43"/>
          </p15:clr>
        </p15:guide>
        <p15:guide id="53" pos="5057">
          <p15:clr>
            <a:srgbClr val="F26B43"/>
          </p15:clr>
        </p15:guide>
        <p15:guide id="54" pos="5465">
          <p15:clr>
            <a:srgbClr val="F26B43"/>
          </p15:clr>
        </p15:guide>
        <p15:guide id="55" orient="horz" pos="1484">
          <p15:clr>
            <a:srgbClr val="F26B43"/>
          </p15:clr>
        </p15:guide>
        <p15:guide id="56" orient="horz" pos="1076">
          <p15:clr>
            <a:srgbClr val="F26B43"/>
          </p15:clr>
        </p15:guide>
        <p15:guide id="57" orient="horz" pos="804">
          <p15:clr>
            <a:srgbClr val="F26B43"/>
          </p15:clr>
        </p15:guide>
        <p15:guide id="58" orient="horz" pos="395">
          <p15:clr>
            <a:srgbClr val="F26B43"/>
          </p15:clr>
        </p15:guide>
        <p15:guide id="59" orient="horz" pos="123">
          <p15:clr>
            <a:srgbClr val="F26B43"/>
          </p15:clr>
        </p15:guide>
        <p15:guide id="60" orient="horz" pos="1756">
          <p15:clr>
            <a:srgbClr val="F26B43"/>
          </p15:clr>
        </p15:guide>
        <p15:guide id="61" orient="horz" pos="2028">
          <p15:clr>
            <a:srgbClr val="F26B43"/>
          </p15:clr>
        </p15:guide>
        <p15:guide id="62" orient="horz" pos="2436">
          <p15:clr>
            <a:srgbClr val="F26B43"/>
          </p15:clr>
        </p15:guide>
        <p15:guide id="63" orient="horz" pos="2845">
          <p15:clr>
            <a:srgbClr val="F26B43"/>
          </p15:clr>
        </p15:guide>
        <p15:guide id="64" orient="horz" pos="3117">
          <p15:clr>
            <a:srgbClr val="F26B43"/>
          </p15:clr>
        </p15:guide>
        <p15:guide id="65" orient="horz" pos="1620">
          <p15:clr>
            <a:srgbClr val="F26B43"/>
          </p15:clr>
        </p15:guide>
      </p15:sldGuideLst>
    </p:ext>
  </p:extLs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8" y="1509183"/>
            <a:ext cx="10943167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24417" y="407104"/>
            <a:ext cx="7199776" cy="447969"/>
          </a:xfrm>
        </p:spPr>
        <p:txBody>
          <a:bodyPr/>
          <a:lstStyle/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7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 dirty="0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421591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ild vollfläch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0" y="1509186"/>
            <a:ext cx="12192000" cy="4847165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9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 dirty="0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2414454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2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8" y="1509183"/>
            <a:ext cx="5327649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7" name="Textplatzhalter 9"/>
          <p:cNvSpPr>
            <a:spLocks noGrp="1"/>
          </p:cNvSpPr>
          <p:nvPr>
            <p:ph type="body" sz="quarter" idx="14"/>
          </p:nvPr>
        </p:nvSpPr>
        <p:spPr bwMode="gray">
          <a:xfrm>
            <a:off x="6239937" y="1509183"/>
            <a:ext cx="5327649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8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 dirty="0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644269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3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509183"/>
            <a:ext cx="3454400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8" name="Textplatzhalter 9"/>
          <p:cNvSpPr>
            <a:spLocks noGrp="1"/>
          </p:cNvSpPr>
          <p:nvPr>
            <p:ph type="body" sz="quarter" idx="14"/>
          </p:nvPr>
        </p:nvSpPr>
        <p:spPr bwMode="gray">
          <a:xfrm>
            <a:off x="4368801" y="1509183"/>
            <a:ext cx="3454400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9" name="Textplatzhalter 9"/>
          <p:cNvSpPr>
            <a:spLocks noGrp="1"/>
          </p:cNvSpPr>
          <p:nvPr>
            <p:ph type="body" sz="quarter" idx="15"/>
          </p:nvPr>
        </p:nvSpPr>
        <p:spPr bwMode="gray">
          <a:xfrm>
            <a:off x="8113184" y="1509183"/>
            <a:ext cx="3454400" cy="484716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12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 dirty="0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2900299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 kleines Bild, 1 großes Bi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ildplatzhalter 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624419" y="1509183"/>
            <a:ext cx="3454399" cy="4847168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20" name="Bildplatzhalter 6"/>
          <p:cNvSpPr>
            <a:spLocks noGrp="1"/>
          </p:cNvSpPr>
          <p:nvPr>
            <p:ph type="pic" sz="quarter" idx="22" hasCustomPrompt="1"/>
          </p:nvPr>
        </p:nvSpPr>
        <p:spPr bwMode="gray">
          <a:xfrm>
            <a:off x="4368800" y="1509183"/>
            <a:ext cx="7190941" cy="4847168"/>
          </a:xfrm>
          <a:solidFill>
            <a:schemeClr val="accent5"/>
          </a:solidFill>
        </p:spPr>
        <p:txBody>
          <a:bodyPr anchor="ctr"/>
          <a:lstStyle>
            <a:lvl1pPr algn="ctr">
              <a:defRPr i="1">
                <a:solidFill>
                  <a:schemeClr val="bg1"/>
                </a:solidFill>
              </a:defRPr>
            </a:lvl1pPr>
          </a:lstStyle>
          <a:p>
            <a:r>
              <a:rPr lang="de-DE" dirty="0"/>
              <a:t>Bild über Klicken </a:t>
            </a:r>
            <a:br>
              <a:rPr lang="de-DE" dirty="0"/>
            </a:br>
            <a:r>
              <a:rPr lang="de-DE" dirty="0"/>
              <a:t>auf das Icon hinzufügen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23"/>
          </p:nvPr>
        </p:nvSpPr>
        <p:spPr/>
        <p:txBody>
          <a:bodyPr/>
          <a:lstStyle/>
          <a:p>
            <a:r>
              <a:rPr lang="de-DE"/>
              <a:t>Präsentationstitel, Sprecher, Datum</a:t>
            </a:r>
            <a:endParaRPr lang="de-DE" dirty="0"/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24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sp>
        <p:nvSpPr>
          <p:cNvPr id="8" name="Kapitelüberschrift"/>
          <p:cNvSpPr>
            <a:spLocks noGrp="1"/>
          </p:cNvSpPr>
          <p:nvPr>
            <p:ph type="body" sz="quarter" idx="18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 dirty="0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4009130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9"/>
          <p:cNvSpPr>
            <a:spLocks noGrp="1"/>
          </p:cNvSpPr>
          <p:nvPr>
            <p:ph type="pic" sz="quarter" idx="14"/>
          </p:nvPr>
        </p:nvSpPr>
        <p:spPr>
          <a:xfrm>
            <a:off x="5375922" y="1814584"/>
            <a:ext cx="5603415" cy="3228832"/>
          </a:xfrm>
          <a:prstGeom prst="rect">
            <a:avLst/>
          </a:prstGeom>
          <a:ln w="88900" cap="sq">
            <a:solidFill>
              <a:schemeClr val="bg1"/>
            </a:solidFill>
            <a:miter lim="800000"/>
          </a:ln>
          <a:effectLst>
            <a:outerShdw sx="1000" sy="1000" algn="ctr" rotWithShape="0">
              <a:srgbClr val="000000"/>
            </a:outerShdw>
          </a:effectLst>
        </p:spPr>
        <p:txBody>
          <a:bodyPr anchor="ctr"/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6451601" y="5722860"/>
            <a:ext cx="4279460" cy="486344"/>
          </a:xfrm>
          <a:prstGeom prst="rect">
            <a:avLst/>
          </a:prstGeom>
        </p:spPr>
        <p:txBody>
          <a:bodyPr vert="horz" anchor="ctr"/>
          <a:lstStyle>
            <a:lvl1pPr algn="l">
              <a:lnSpc>
                <a:spcPct val="100000"/>
              </a:lnSpc>
              <a:defRPr sz="2800" b="0" i="0">
                <a:solidFill>
                  <a:schemeClr val="tx1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0" y="2"/>
            <a:ext cx="6240016" cy="6857999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buNone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21C536F9-680A-9841-A230-74180A0C3B6D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209339" y="6356351"/>
            <a:ext cx="647700" cy="365125"/>
          </a:xfrm>
        </p:spPr>
        <p:txBody>
          <a:bodyPr/>
          <a:lstStyle>
            <a:lvl1pPr>
              <a:lnSpc>
                <a:spcPct val="100000"/>
              </a:lnSpc>
              <a:defRPr smtClean="0"/>
            </a:lvl1pPr>
          </a:lstStyle>
          <a:p>
            <a:pPr>
              <a:defRPr/>
            </a:pPr>
            <a:fld id="{4AC373C4-4A08-F04C-A3D4-6D8A46D80D07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28622726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EEF44D-437C-5A4F-99F4-7F892051788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4" name="Gerade Verbindung 95">
            <a:extLst>
              <a:ext uri="{FF2B5EF4-FFF2-40B4-BE49-F238E27FC236}">
                <a16:creationId xmlns:a16="http://schemas.microsoft.com/office/drawing/2014/main" id="{DDF34F54-7452-4F44-815A-3221A4FEA047}"/>
              </a:ext>
            </a:extLst>
          </p:cNvPr>
          <p:cNvCxnSpPr/>
          <p:nvPr userDrawn="1"/>
        </p:nvCxnSpPr>
        <p:spPr bwMode="gray">
          <a:xfrm>
            <a:off x="341773" y="914111"/>
            <a:ext cx="95400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B72E4823-AEC1-034E-98EC-B8225DC4DEB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4" y="292102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21EAEDF3-DC9A-CB49-A65F-63A474EC0D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4964" y="1052514"/>
            <a:ext cx="5761037" cy="5281151"/>
          </a:xfrm>
          <a:prstGeom prst="rect">
            <a:avLst/>
          </a:prstGeom>
        </p:spPr>
        <p:txBody>
          <a:bodyPr anchor="ctr"/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marL="228594" marR="0" lvl="0" indent="-228594" algn="ctr" defTabSz="914377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icon to insert image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44099383-17EC-0A42-BE5A-12B892AC1B66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423379" y="1064090"/>
            <a:ext cx="5433660" cy="5281151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tabLst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62877827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EEF44D-437C-5A4F-99F4-7F892051788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4" name="Gerade Verbindung 95">
            <a:extLst>
              <a:ext uri="{FF2B5EF4-FFF2-40B4-BE49-F238E27FC236}">
                <a16:creationId xmlns:a16="http://schemas.microsoft.com/office/drawing/2014/main" id="{DDF34F54-7452-4F44-815A-3221A4FEA047}"/>
              </a:ext>
            </a:extLst>
          </p:cNvPr>
          <p:cNvCxnSpPr/>
          <p:nvPr userDrawn="1"/>
        </p:nvCxnSpPr>
        <p:spPr bwMode="gray">
          <a:xfrm>
            <a:off x="341773" y="914111"/>
            <a:ext cx="95400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B72E4823-AEC1-034E-98EC-B8225DC4DEB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4" y="292102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21EAEDF3-DC9A-CB49-A65F-63A474EC0D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4964" y="1052514"/>
            <a:ext cx="5761037" cy="5281151"/>
          </a:xfrm>
          <a:prstGeom prst="rect">
            <a:avLst/>
          </a:prstGeom>
        </p:spPr>
        <p:txBody>
          <a:bodyPr anchor="ctr"/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marL="228594" marR="0" lvl="0" indent="-228594" algn="ctr" defTabSz="914377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icon to insert image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44099383-17EC-0A42-BE5A-12B892AC1B66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423379" y="1064089"/>
            <a:ext cx="5433660" cy="265354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tabLst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B4BF3ED-A5D3-1E43-942F-9DDEF58D611B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6423379" y="386761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CE7FE584-D8DD-3B41-909E-E51F3B0701A3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423778" y="4310324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" name="Picture Placeholder 7">
            <a:extLst>
              <a:ext uri="{FF2B5EF4-FFF2-40B4-BE49-F238E27FC236}">
                <a16:creationId xmlns:a16="http://schemas.microsoft.com/office/drawing/2014/main" id="{FF7F5718-FEE9-4743-B7D1-C62358AE2FFB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7655071" y="3867319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9CCBD1D8-20F6-1B49-8326-A7360C4B0806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5470" y="4310031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7D655761-50AD-5147-AF91-E3C676D91D88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8886763" y="3871440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18A054B4-6342-8B45-B629-952E59C304AE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8887162" y="431415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348666001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3129BE-7C2B-174A-84BC-C272DE6224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08568" y="6356351"/>
            <a:ext cx="648072" cy="36512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7" name="Gerade Verbindung 95">
            <a:extLst>
              <a:ext uri="{FF2B5EF4-FFF2-40B4-BE49-F238E27FC236}">
                <a16:creationId xmlns:a16="http://schemas.microsoft.com/office/drawing/2014/main" id="{5A275CF5-CB28-9A4E-ABD4-E3A67690D273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313" y="914400"/>
            <a:ext cx="9540875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1">
            <a:extLst>
              <a:ext uri="{FF2B5EF4-FFF2-40B4-BE49-F238E27FC236}">
                <a16:creationId xmlns:a16="http://schemas.microsoft.com/office/drawing/2014/main" id="{218BE128-E708-E044-83E6-4E42F690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4" y="292102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GB"/>
              <a:t>Click to edit Master title style</a:t>
            </a:r>
            <a:endParaRPr lang="x-none" dirty="0"/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443927A8-1306-0341-B759-EE5A2661E371}"/>
              </a:ext>
            </a:extLst>
          </p:cNvPr>
          <p:cNvSpPr>
            <a:spLocks noGrp="1"/>
          </p:cNvSpPr>
          <p:nvPr>
            <p:ph type="body" sz="half" idx="52"/>
          </p:nvPr>
        </p:nvSpPr>
        <p:spPr>
          <a:xfrm>
            <a:off x="333204" y="1062349"/>
            <a:ext cx="3036803" cy="54000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 Condensed" panose="020B050602020205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8028EE9B-1389-4546-AF8D-F7DDBA636D44}"/>
              </a:ext>
            </a:extLst>
          </p:cNvPr>
          <p:cNvSpPr>
            <a:spLocks noGrp="1"/>
          </p:cNvSpPr>
          <p:nvPr>
            <p:ph type="body" sz="half" idx="54"/>
          </p:nvPr>
        </p:nvSpPr>
        <p:spPr>
          <a:xfrm>
            <a:off x="7669162" y="1062349"/>
            <a:ext cx="4187479" cy="54000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 Condensed" panose="020B050602020205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EA4599DF-8591-F54C-9970-47F7073D4F05}"/>
              </a:ext>
            </a:extLst>
          </p:cNvPr>
          <p:cNvSpPr>
            <a:spLocks noGrp="1"/>
          </p:cNvSpPr>
          <p:nvPr>
            <p:ph type="body" sz="half" idx="55"/>
          </p:nvPr>
        </p:nvSpPr>
        <p:spPr>
          <a:xfrm>
            <a:off x="3425846" y="1070137"/>
            <a:ext cx="4187479" cy="540000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 Condensed" panose="020B050602020205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3C57834A-D462-6F42-AE6A-2B0BF6D19067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3425843" y="198398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23" name="Picture Placeholder 7">
            <a:extLst>
              <a:ext uri="{FF2B5EF4-FFF2-40B4-BE49-F238E27FC236}">
                <a16:creationId xmlns:a16="http://schemas.microsoft.com/office/drawing/2014/main" id="{40B956AB-00FF-6442-907D-452524F71135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6274343" y="198398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24" name="Picture Placeholder 7">
            <a:extLst>
              <a:ext uri="{FF2B5EF4-FFF2-40B4-BE49-F238E27FC236}">
                <a16:creationId xmlns:a16="http://schemas.microsoft.com/office/drawing/2014/main" id="{57A7664A-CDCC-984F-AD93-EE5E6B5E92E3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4850093" y="198398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26" name="Picture Placeholder 7">
            <a:extLst>
              <a:ext uri="{FF2B5EF4-FFF2-40B4-BE49-F238E27FC236}">
                <a16:creationId xmlns:a16="http://schemas.microsoft.com/office/drawing/2014/main" id="{D5A5F38B-69F3-CB47-AF20-3045E266556C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472247" y="198398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27" name="Picture Placeholder 7">
            <a:extLst>
              <a:ext uri="{FF2B5EF4-FFF2-40B4-BE49-F238E27FC236}">
                <a16:creationId xmlns:a16="http://schemas.microsoft.com/office/drawing/2014/main" id="{C5A9AD9F-37CC-1143-B721-C9006C1F7568}"/>
              </a:ext>
            </a:extLst>
          </p:cNvPr>
          <p:cNvSpPr>
            <a:spLocks noGrp="1"/>
          </p:cNvSpPr>
          <p:nvPr>
            <p:ph type="pic" sz="quarter" idx="60"/>
          </p:nvPr>
        </p:nvSpPr>
        <p:spPr>
          <a:xfrm>
            <a:off x="1896497" y="198398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54" name="Text Placeholder 3">
            <a:extLst>
              <a:ext uri="{FF2B5EF4-FFF2-40B4-BE49-F238E27FC236}">
                <a16:creationId xmlns:a16="http://schemas.microsoft.com/office/drawing/2014/main" id="{BBF0855D-F4F6-784F-8654-90FE8BEEC0F6}"/>
              </a:ext>
            </a:extLst>
          </p:cNvPr>
          <p:cNvSpPr>
            <a:spLocks noGrp="1"/>
          </p:cNvSpPr>
          <p:nvPr>
            <p:ph type="body" sz="half" idx="61" hasCustomPrompt="1"/>
          </p:nvPr>
        </p:nvSpPr>
        <p:spPr>
          <a:xfrm>
            <a:off x="472247" y="1722358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CBBC80A7-C0B2-9142-92B4-364A1E5A55E0}"/>
              </a:ext>
            </a:extLst>
          </p:cNvPr>
          <p:cNvSpPr>
            <a:spLocks noGrp="1"/>
          </p:cNvSpPr>
          <p:nvPr>
            <p:ph type="body" sz="half" idx="63" hasCustomPrompt="1"/>
          </p:nvPr>
        </p:nvSpPr>
        <p:spPr>
          <a:xfrm>
            <a:off x="1896495" y="1722356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EFFC5AA9-59D9-1047-9BF4-6CE097EC1E78}"/>
              </a:ext>
            </a:extLst>
          </p:cNvPr>
          <p:cNvSpPr>
            <a:spLocks noGrp="1"/>
          </p:cNvSpPr>
          <p:nvPr>
            <p:ph type="body" sz="half" idx="65" hasCustomPrompt="1"/>
          </p:nvPr>
        </p:nvSpPr>
        <p:spPr>
          <a:xfrm>
            <a:off x="3425842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8D8D0B30-09D0-C84E-8288-634DF50A1705}"/>
              </a:ext>
            </a:extLst>
          </p:cNvPr>
          <p:cNvSpPr>
            <a:spLocks noGrp="1"/>
          </p:cNvSpPr>
          <p:nvPr>
            <p:ph type="body" sz="half" idx="67" hasCustomPrompt="1"/>
          </p:nvPr>
        </p:nvSpPr>
        <p:spPr>
          <a:xfrm>
            <a:off x="4850091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2" name="Text Placeholder 3">
            <a:extLst>
              <a:ext uri="{FF2B5EF4-FFF2-40B4-BE49-F238E27FC236}">
                <a16:creationId xmlns:a16="http://schemas.microsoft.com/office/drawing/2014/main" id="{46EF2D05-F1B2-6B42-937D-9C8B218E8AD9}"/>
              </a:ext>
            </a:extLst>
          </p:cNvPr>
          <p:cNvSpPr>
            <a:spLocks noGrp="1"/>
          </p:cNvSpPr>
          <p:nvPr>
            <p:ph type="body" sz="half" idx="69" hasCustomPrompt="1"/>
          </p:nvPr>
        </p:nvSpPr>
        <p:spPr>
          <a:xfrm>
            <a:off x="6274342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3" name="Picture Placeholder 7">
            <a:extLst>
              <a:ext uri="{FF2B5EF4-FFF2-40B4-BE49-F238E27FC236}">
                <a16:creationId xmlns:a16="http://schemas.microsoft.com/office/drawing/2014/main" id="{62A7EE7C-5FCA-CB4C-B34E-1EFB0A8A10A7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7669161" y="198398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64" name="Picture Placeholder 7">
            <a:extLst>
              <a:ext uri="{FF2B5EF4-FFF2-40B4-BE49-F238E27FC236}">
                <a16:creationId xmlns:a16="http://schemas.microsoft.com/office/drawing/2014/main" id="{2F60B886-6F9F-3148-9795-8D5DEF252A27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10517661" y="198398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65" name="Picture Placeholder 7">
            <a:extLst>
              <a:ext uri="{FF2B5EF4-FFF2-40B4-BE49-F238E27FC236}">
                <a16:creationId xmlns:a16="http://schemas.microsoft.com/office/drawing/2014/main" id="{C43F7EA5-38E2-2F4B-81C6-5D8F36D6BD84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9093411" y="1983985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67" name="Text Placeholder 3">
            <a:extLst>
              <a:ext uri="{FF2B5EF4-FFF2-40B4-BE49-F238E27FC236}">
                <a16:creationId xmlns:a16="http://schemas.microsoft.com/office/drawing/2014/main" id="{35B3141F-C45E-0B48-8B33-22D0E250AA90}"/>
              </a:ext>
            </a:extLst>
          </p:cNvPr>
          <p:cNvSpPr>
            <a:spLocks noGrp="1"/>
          </p:cNvSpPr>
          <p:nvPr>
            <p:ph type="body" sz="half" idx="74" hasCustomPrompt="1"/>
          </p:nvPr>
        </p:nvSpPr>
        <p:spPr>
          <a:xfrm>
            <a:off x="7669159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9" name="Text Placeholder 3">
            <a:extLst>
              <a:ext uri="{FF2B5EF4-FFF2-40B4-BE49-F238E27FC236}">
                <a16:creationId xmlns:a16="http://schemas.microsoft.com/office/drawing/2014/main" id="{CB5EE0C8-ECFD-024E-91F4-55B7BC31D062}"/>
              </a:ext>
            </a:extLst>
          </p:cNvPr>
          <p:cNvSpPr>
            <a:spLocks noGrp="1"/>
          </p:cNvSpPr>
          <p:nvPr>
            <p:ph type="body" sz="half" idx="76" hasCustomPrompt="1"/>
          </p:nvPr>
        </p:nvSpPr>
        <p:spPr>
          <a:xfrm>
            <a:off x="9093410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6F6CB759-A9E8-6A42-BBCE-65BEB764FC04}"/>
              </a:ext>
            </a:extLst>
          </p:cNvPr>
          <p:cNvSpPr>
            <a:spLocks noGrp="1"/>
          </p:cNvSpPr>
          <p:nvPr>
            <p:ph type="body" sz="half" idx="78" hasCustomPrompt="1"/>
          </p:nvPr>
        </p:nvSpPr>
        <p:spPr>
          <a:xfrm>
            <a:off x="10517659" y="171947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0" name="Text Placeholder 3">
            <a:extLst>
              <a:ext uri="{FF2B5EF4-FFF2-40B4-BE49-F238E27FC236}">
                <a16:creationId xmlns:a16="http://schemas.microsoft.com/office/drawing/2014/main" id="{1FD98C7B-0BAA-364C-986A-BB51CC3657EF}"/>
              </a:ext>
            </a:extLst>
          </p:cNvPr>
          <p:cNvSpPr>
            <a:spLocks noGrp="1"/>
          </p:cNvSpPr>
          <p:nvPr>
            <p:ph type="body" sz="half" idx="79" hasCustomPrompt="1"/>
          </p:nvPr>
        </p:nvSpPr>
        <p:spPr>
          <a:xfrm>
            <a:off x="472247" y="2925756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1" name="Text Placeholder 3">
            <a:extLst>
              <a:ext uri="{FF2B5EF4-FFF2-40B4-BE49-F238E27FC236}">
                <a16:creationId xmlns:a16="http://schemas.microsoft.com/office/drawing/2014/main" id="{80756C31-6B2D-2348-ADA7-D82939C98FE4}"/>
              </a:ext>
            </a:extLst>
          </p:cNvPr>
          <p:cNvSpPr>
            <a:spLocks noGrp="1"/>
          </p:cNvSpPr>
          <p:nvPr>
            <p:ph type="body" sz="half" idx="80" hasCustomPrompt="1"/>
          </p:nvPr>
        </p:nvSpPr>
        <p:spPr>
          <a:xfrm>
            <a:off x="1896495" y="2925755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2" name="Text Placeholder 3">
            <a:extLst>
              <a:ext uri="{FF2B5EF4-FFF2-40B4-BE49-F238E27FC236}">
                <a16:creationId xmlns:a16="http://schemas.microsoft.com/office/drawing/2014/main" id="{7939162A-291E-1244-9A97-29E2D455E6B5}"/>
              </a:ext>
            </a:extLst>
          </p:cNvPr>
          <p:cNvSpPr>
            <a:spLocks noGrp="1"/>
          </p:cNvSpPr>
          <p:nvPr>
            <p:ph type="body" sz="half" idx="81" hasCustomPrompt="1"/>
          </p:nvPr>
        </p:nvSpPr>
        <p:spPr>
          <a:xfrm>
            <a:off x="3425842" y="292287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3" name="Text Placeholder 3">
            <a:extLst>
              <a:ext uri="{FF2B5EF4-FFF2-40B4-BE49-F238E27FC236}">
                <a16:creationId xmlns:a16="http://schemas.microsoft.com/office/drawing/2014/main" id="{D7D409A3-55B5-8840-AD81-D37E68F3487E}"/>
              </a:ext>
            </a:extLst>
          </p:cNvPr>
          <p:cNvSpPr>
            <a:spLocks noGrp="1"/>
          </p:cNvSpPr>
          <p:nvPr>
            <p:ph type="body" sz="half" idx="82" hasCustomPrompt="1"/>
          </p:nvPr>
        </p:nvSpPr>
        <p:spPr>
          <a:xfrm>
            <a:off x="4850091" y="292287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4" name="Text Placeholder 3">
            <a:extLst>
              <a:ext uri="{FF2B5EF4-FFF2-40B4-BE49-F238E27FC236}">
                <a16:creationId xmlns:a16="http://schemas.microsoft.com/office/drawing/2014/main" id="{2A9FEA83-6900-2D49-B4A2-1A35B6F35424}"/>
              </a:ext>
            </a:extLst>
          </p:cNvPr>
          <p:cNvSpPr>
            <a:spLocks noGrp="1"/>
          </p:cNvSpPr>
          <p:nvPr>
            <p:ph type="body" sz="half" idx="83" hasCustomPrompt="1"/>
          </p:nvPr>
        </p:nvSpPr>
        <p:spPr>
          <a:xfrm>
            <a:off x="6274342" y="292287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5" name="Text Placeholder 3">
            <a:extLst>
              <a:ext uri="{FF2B5EF4-FFF2-40B4-BE49-F238E27FC236}">
                <a16:creationId xmlns:a16="http://schemas.microsoft.com/office/drawing/2014/main" id="{7DFE72F4-4133-1B44-AC21-9F393CBC1A91}"/>
              </a:ext>
            </a:extLst>
          </p:cNvPr>
          <p:cNvSpPr>
            <a:spLocks noGrp="1"/>
          </p:cNvSpPr>
          <p:nvPr>
            <p:ph type="body" sz="half" idx="84" hasCustomPrompt="1"/>
          </p:nvPr>
        </p:nvSpPr>
        <p:spPr>
          <a:xfrm>
            <a:off x="7669159" y="292287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6" name="Text Placeholder 3">
            <a:extLst>
              <a:ext uri="{FF2B5EF4-FFF2-40B4-BE49-F238E27FC236}">
                <a16:creationId xmlns:a16="http://schemas.microsoft.com/office/drawing/2014/main" id="{ABB6264A-7ABC-8F46-B3FC-45E4FA00C1D3}"/>
              </a:ext>
            </a:extLst>
          </p:cNvPr>
          <p:cNvSpPr>
            <a:spLocks noGrp="1"/>
          </p:cNvSpPr>
          <p:nvPr>
            <p:ph type="body" sz="half" idx="85" hasCustomPrompt="1"/>
          </p:nvPr>
        </p:nvSpPr>
        <p:spPr>
          <a:xfrm>
            <a:off x="9093410" y="292287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7" name="Text Placeholder 3">
            <a:extLst>
              <a:ext uri="{FF2B5EF4-FFF2-40B4-BE49-F238E27FC236}">
                <a16:creationId xmlns:a16="http://schemas.microsoft.com/office/drawing/2014/main" id="{F5FDF003-0847-2E47-88FC-C6903EEC69FA}"/>
              </a:ext>
            </a:extLst>
          </p:cNvPr>
          <p:cNvSpPr>
            <a:spLocks noGrp="1"/>
          </p:cNvSpPr>
          <p:nvPr>
            <p:ph type="body" sz="half" idx="86" hasCustomPrompt="1"/>
          </p:nvPr>
        </p:nvSpPr>
        <p:spPr>
          <a:xfrm>
            <a:off x="10517659" y="292287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8" name="Picture Placeholder 7">
            <a:extLst>
              <a:ext uri="{FF2B5EF4-FFF2-40B4-BE49-F238E27FC236}">
                <a16:creationId xmlns:a16="http://schemas.microsoft.com/office/drawing/2014/main" id="{9DB427EB-E0A1-524B-829E-21DF5C7CBFB1}"/>
              </a:ext>
            </a:extLst>
          </p:cNvPr>
          <p:cNvSpPr>
            <a:spLocks noGrp="1"/>
          </p:cNvSpPr>
          <p:nvPr>
            <p:ph type="pic" sz="quarter" idx="87"/>
          </p:nvPr>
        </p:nvSpPr>
        <p:spPr>
          <a:xfrm>
            <a:off x="3425843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29" name="Picture Placeholder 7">
            <a:extLst>
              <a:ext uri="{FF2B5EF4-FFF2-40B4-BE49-F238E27FC236}">
                <a16:creationId xmlns:a16="http://schemas.microsoft.com/office/drawing/2014/main" id="{6AB5C305-F763-8940-9485-8FAA9946D14A}"/>
              </a:ext>
            </a:extLst>
          </p:cNvPr>
          <p:cNvSpPr>
            <a:spLocks noGrp="1"/>
          </p:cNvSpPr>
          <p:nvPr>
            <p:ph type="pic" sz="quarter" idx="88"/>
          </p:nvPr>
        </p:nvSpPr>
        <p:spPr>
          <a:xfrm>
            <a:off x="6274343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30" name="Picture Placeholder 7">
            <a:extLst>
              <a:ext uri="{FF2B5EF4-FFF2-40B4-BE49-F238E27FC236}">
                <a16:creationId xmlns:a16="http://schemas.microsoft.com/office/drawing/2014/main" id="{729DA3C7-0667-C44A-8942-6EF38B498DE0}"/>
              </a:ext>
            </a:extLst>
          </p:cNvPr>
          <p:cNvSpPr>
            <a:spLocks noGrp="1"/>
          </p:cNvSpPr>
          <p:nvPr>
            <p:ph type="pic" sz="quarter" idx="89"/>
          </p:nvPr>
        </p:nvSpPr>
        <p:spPr>
          <a:xfrm>
            <a:off x="4850093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31" name="Picture Placeholder 7">
            <a:extLst>
              <a:ext uri="{FF2B5EF4-FFF2-40B4-BE49-F238E27FC236}">
                <a16:creationId xmlns:a16="http://schemas.microsoft.com/office/drawing/2014/main" id="{3E337FDA-78FB-1C42-A30E-77BFE2C327BE}"/>
              </a:ext>
            </a:extLst>
          </p:cNvPr>
          <p:cNvSpPr>
            <a:spLocks noGrp="1"/>
          </p:cNvSpPr>
          <p:nvPr>
            <p:ph type="pic" sz="quarter" idx="90"/>
          </p:nvPr>
        </p:nvSpPr>
        <p:spPr>
          <a:xfrm>
            <a:off x="472247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32" name="Picture Placeholder 7">
            <a:extLst>
              <a:ext uri="{FF2B5EF4-FFF2-40B4-BE49-F238E27FC236}">
                <a16:creationId xmlns:a16="http://schemas.microsoft.com/office/drawing/2014/main" id="{6C1046F1-F690-804E-9003-177D8B025E2E}"/>
              </a:ext>
            </a:extLst>
          </p:cNvPr>
          <p:cNvSpPr>
            <a:spLocks noGrp="1"/>
          </p:cNvSpPr>
          <p:nvPr>
            <p:ph type="pic" sz="quarter" idx="91"/>
          </p:nvPr>
        </p:nvSpPr>
        <p:spPr>
          <a:xfrm>
            <a:off x="1896497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33" name="Text Placeholder 3">
            <a:extLst>
              <a:ext uri="{FF2B5EF4-FFF2-40B4-BE49-F238E27FC236}">
                <a16:creationId xmlns:a16="http://schemas.microsoft.com/office/drawing/2014/main" id="{F94FA904-CD6F-364F-A294-F3D618EAA67E}"/>
              </a:ext>
            </a:extLst>
          </p:cNvPr>
          <p:cNvSpPr>
            <a:spLocks noGrp="1"/>
          </p:cNvSpPr>
          <p:nvPr>
            <p:ph type="body" sz="half" idx="92" hasCustomPrompt="1"/>
          </p:nvPr>
        </p:nvSpPr>
        <p:spPr>
          <a:xfrm>
            <a:off x="472247" y="3233904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4" name="Text Placeholder 3">
            <a:extLst>
              <a:ext uri="{FF2B5EF4-FFF2-40B4-BE49-F238E27FC236}">
                <a16:creationId xmlns:a16="http://schemas.microsoft.com/office/drawing/2014/main" id="{DA2A271D-29C1-EF48-A17A-0C75B26DC8FE}"/>
              </a:ext>
            </a:extLst>
          </p:cNvPr>
          <p:cNvSpPr>
            <a:spLocks noGrp="1"/>
          </p:cNvSpPr>
          <p:nvPr>
            <p:ph type="body" sz="half" idx="93" hasCustomPrompt="1"/>
          </p:nvPr>
        </p:nvSpPr>
        <p:spPr>
          <a:xfrm>
            <a:off x="1896495" y="3233903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5" name="Text Placeholder 3">
            <a:extLst>
              <a:ext uri="{FF2B5EF4-FFF2-40B4-BE49-F238E27FC236}">
                <a16:creationId xmlns:a16="http://schemas.microsoft.com/office/drawing/2014/main" id="{2DE3D032-D444-664C-A48D-5DA961FBA3E8}"/>
              </a:ext>
            </a:extLst>
          </p:cNvPr>
          <p:cNvSpPr>
            <a:spLocks noGrp="1"/>
          </p:cNvSpPr>
          <p:nvPr>
            <p:ph type="body" sz="half" idx="94" hasCustomPrompt="1"/>
          </p:nvPr>
        </p:nvSpPr>
        <p:spPr>
          <a:xfrm>
            <a:off x="3425842" y="3231020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6" name="Text Placeholder 3">
            <a:extLst>
              <a:ext uri="{FF2B5EF4-FFF2-40B4-BE49-F238E27FC236}">
                <a16:creationId xmlns:a16="http://schemas.microsoft.com/office/drawing/2014/main" id="{254707BF-D87C-0847-A2E5-FDB92CBADD48}"/>
              </a:ext>
            </a:extLst>
          </p:cNvPr>
          <p:cNvSpPr>
            <a:spLocks noGrp="1"/>
          </p:cNvSpPr>
          <p:nvPr>
            <p:ph type="body" sz="half" idx="95" hasCustomPrompt="1"/>
          </p:nvPr>
        </p:nvSpPr>
        <p:spPr>
          <a:xfrm>
            <a:off x="4850091" y="3231020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7" name="Text Placeholder 3">
            <a:extLst>
              <a:ext uri="{FF2B5EF4-FFF2-40B4-BE49-F238E27FC236}">
                <a16:creationId xmlns:a16="http://schemas.microsoft.com/office/drawing/2014/main" id="{EBE9A831-FE99-A449-94DA-66E61E099BC4}"/>
              </a:ext>
            </a:extLst>
          </p:cNvPr>
          <p:cNvSpPr>
            <a:spLocks noGrp="1"/>
          </p:cNvSpPr>
          <p:nvPr>
            <p:ph type="body" sz="half" idx="96" hasCustomPrompt="1"/>
          </p:nvPr>
        </p:nvSpPr>
        <p:spPr>
          <a:xfrm>
            <a:off x="6274342" y="3231020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8" name="Picture Placeholder 7">
            <a:extLst>
              <a:ext uri="{FF2B5EF4-FFF2-40B4-BE49-F238E27FC236}">
                <a16:creationId xmlns:a16="http://schemas.microsoft.com/office/drawing/2014/main" id="{012BAAA1-1835-7A4F-8A1D-56669FF91B04}"/>
              </a:ext>
            </a:extLst>
          </p:cNvPr>
          <p:cNvSpPr>
            <a:spLocks noGrp="1"/>
          </p:cNvSpPr>
          <p:nvPr>
            <p:ph type="pic" sz="quarter" idx="97"/>
          </p:nvPr>
        </p:nvSpPr>
        <p:spPr>
          <a:xfrm>
            <a:off x="7669161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39" name="Picture Placeholder 7">
            <a:extLst>
              <a:ext uri="{FF2B5EF4-FFF2-40B4-BE49-F238E27FC236}">
                <a16:creationId xmlns:a16="http://schemas.microsoft.com/office/drawing/2014/main" id="{847E865B-6178-A048-B038-84B6762289FC}"/>
              </a:ext>
            </a:extLst>
          </p:cNvPr>
          <p:cNvSpPr>
            <a:spLocks noGrp="1"/>
          </p:cNvSpPr>
          <p:nvPr>
            <p:ph type="pic" sz="quarter" idx="98"/>
          </p:nvPr>
        </p:nvSpPr>
        <p:spPr>
          <a:xfrm>
            <a:off x="10517661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40" name="Picture Placeholder 7">
            <a:extLst>
              <a:ext uri="{FF2B5EF4-FFF2-40B4-BE49-F238E27FC236}">
                <a16:creationId xmlns:a16="http://schemas.microsoft.com/office/drawing/2014/main" id="{DCBDD6F2-C72D-104E-83F7-BC51EF2FB50A}"/>
              </a:ext>
            </a:extLst>
          </p:cNvPr>
          <p:cNvSpPr>
            <a:spLocks noGrp="1"/>
          </p:cNvSpPr>
          <p:nvPr>
            <p:ph type="pic" sz="quarter" idx="99"/>
          </p:nvPr>
        </p:nvSpPr>
        <p:spPr>
          <a:xfrm>
            <a:off x="9093411" y="3495530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41" name="Text Placeholder 3">
            <a:extLst>
              <a:ext uri="{FF2B5EF4-FFF2-40B4-BE49-F238E27FC236}">
                <a16:creationId xmlns:a16="http://schemas.microsoft.com/office/drawing/2014/main" id="{1F4E4ED1-89E8-5342-96D9-C64FB1498301}"/>
              </a:ext>
            </a:extLst>
          </p:cNvPr>
          <p:cNvSpPr>
            <a:spLocks noGrp="1"/>
          </p:cNvSpPr>
          <p:nvPr>
            <p:ph type="body" sz="half" idx="100" hasCustomPrompt="1"/>
          </p:nvPr>
        </p:nvSpPr>
        <p:spPr>
          <a:xfrm>
            <a:off x="7669159" y="3231020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2" name="Text Placeholder 3">
            <a:extLst>
              <a:ext uri="{FF2B5EF4-FFF2-40B4-BE49-F238E27FC236}">
                <a16:creationId xmlns:a16="http://schemas.microsoft.com/office/drawing/2014/main" id="{C22232E5-5441-9D42-973B-4BB5F142B5AD}"/>
              </a:ext>
            </a:extLst>
          </p:cNvPr>
          <p:cNvSpPr>
            <a:spLocks noGrp="1"/>
          </p:cNvSpPr>
          <p:nvPr>
            <p:ph type="body" sz="half" idx="101" hasCustomPrompt="1"/>
          </p:nvPr>
        </p:nvSpPr>
        <p:spPr>
          <a:xfrm>
            <a:off x="9093410" y="3231020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3" name="Text Placeholder 3">
            <a:extLst>
              <a:ext uri="{FF2B5EF4-FFF2-40B4-BE49-F238E27FC236}">
                <a16:creationId xmlns:a16="http://schemas.microsoft.com/office/drawing/2014/main" id="{24742DC7-4F2B-024C-8CCB-54CF46494140}"/>
              </a:ext>
            </a:extLst>
          </p:cNvPr>
          <p:cNvSpPr>
            <a:spLocks noGrp="1"/>
          </p:cNvSpPr>
          <p:nvPr>
            <p:ph type="body" sz="half" idx="102" hasCustomPrompt="1"/>
          </p:nvPr>
        </p:nvSpPr>
        <p:spPr>
          <a:xfrm>
            <a:off x="10517659" y="3231020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4" name="Text Placeholder 3">
            <a:extLst>
              <a:ext uri="{FF2B5EF4-FFF2-40B4-BE49-F238E27FC236}">
                <a16:creationId xmlns:a16="http://schemas.microsoft.com/office/drawing/2014/main" id="{271445A0-8797-384B-A585-AE33E0117421}"/>
              </a:ext>
            </a:extLst>
          </p:cNvPr>
          <p:cNvSpPr>
            <a:spLocks noGrp="1"/>
          </p:cNvSpPr>
          <p:nvPr>
            <p:ph type="body" sz="half" idx="103" hasCustomPrompt="1"/>
          </p:nvPr>
        </p:nvSpPr>
        <p:spPr>
          <a:xfrm>
            <a:off x="472247" y="443730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5" name="Text Placeholder 3">
            <a:extLst>
              <a:ext uri="{FF2B5EF4-FFF2-40B4-BE49-F238E27FC236}">
                <a16:creationId xmlns:a16="http://schemas.microsoft.com/office/drawing/2014/main" id="{5B7C25AC-1C0B-714D-9A29-EB0527E17736}"/>
              </a:ext>
            </a:extLst>
          </p:cNvPr>
          <p:cNvSpPr>
            <a:spLocks noGrp="1"/>
          </p:cNvSpPr>
          <p:nvPr>
            <p:ph type="body" sz="half" idx="104" hasCustomPrompt="1"/>
          </p:nvPr>
        </p:nvSpPr>
        <p:spPr>
          <a:xfrm>
            <a:off x="1896495" y="4437300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6" name="Text Placeholder 3">
            <a:extLst>
              <a:ext uri="{FF2B5EF4-FFF2-40B4-BE49-F238E27FC236}">
                <a16:creationId xmlns:a16="http://schemas.microsoft.com/office/drawing/2014/main" id="{CA6AAFF9-62E1-DC45-BD7C-79396F29F279}"/>
              </a:ext>
            </a:extLst>
          </p:cNvPr>
          <p:cNvSpPr>
            <a:spLocks noGrp="1"/>
          </p:cNvSpPr>
          <p:nvPr>
            <p:ph type="body" sz="half" idx="105" hasCustomPrompt="1"/>
          </p:nvPr>
        </p:nvSpPr>
        <p:spPr>
          <a:xfrm>
            <a:off x="3425842" y="4434418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7" name="Text Placeholder 3">
            <a:extLst>
              <a:ext uri="{FF2B5EF4-FFF2-40B4-BE49-F238E27FC236}">
                <a16:creationId xmlns:a16="http://schemas.microsoft.com/office/drawing/2014/main" id="{70C0BE97-60FB-B940-B350-FDB52721E6EF}"/>
              </a:ext>
            </a:extLst>
          </p:cNvPr>
          <p:cNvSpPr>
            <a:spLocks noGrp="1"/>
          </p:cNvSpPr>
          <p:nvPr>
            <p:ph type="body" sz="half" idx="106" hasCustomPrompt="1"/>
          </p:nvPr>
        </p:nvSpPr>
        <p:spPr>
          <a:xfrm>
            <a:off x="4850091" y="4434418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8" name="Text Placeholder 3">
            <a:extLst>
              <a:ext uri="{FF2B5EF4-FFF2-40B4-BE49-F238E27FC236}">
                <a16:creationId xmlns:a16="http://schemas.microsoft.com/office/drawing/2014/main" id="{836E5BA5-A92D-5A4D-B343-17051FDAC733}"/>
              </a:ext>
            </a:extLst>
          </p:cNvPr>
          <p:cNvSpPr>
            <a:spLocks noGrp="1"/>
          </p:cNvSpPr>
          <p:nvPr>
            <p:ph type="body" sz="half" idx="107" hasCustomPrompt="1"/>
          </p:nvPr>
        </p:nvSpPr>
        <p:spPr>
          <a:xfrm>
            <a:off x="6274342" y="4434418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9" name="Text Placeholder 3">
            <a:extLst>
              <a:ext uri="{FF2B5EF4-FFF2-40B4-BE49-F238E27FC236}">
                <a16:creationId xmlns:a16="http://schemas.microsoft.com/office/drawing/2014/main" id="{F2FC2ED6-04F7-A247-8EF7-19599B6CAD80}"/>
              </a:ext>
            </a:extLst>
          </p:cNvPr>
          <p:cNvSpPr>
            <a:spLocks noGrp="1"/>
          </p:cNvSpPr>
          <p:nvPr>
            <p:ph type="body" sz="half" idx="108" hasCustomPrompt="1"/>
          </p:nvPr>
        </p:nvSpPr>
        <p:spPr>
          <a:xfrm>
            <a:off x="7669159" y="4434418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0" name="Text Placeholder 3">
            <a:extLst>
              <a:ext uri="{FF2B5EF4-FFF2-40B4-BE49-F238E27FC236}">
                <a16:creationId xmlns:a16="http://schemas.microsoft.com/office/drawing/2014/main" id="{3F7639A9-367B-454D-920F-91B8610DEE12}"/>
              </a:ext>
            </a:extLst>
          </p:cNvPr>
          <p:cNvSpPr>
            <a:spLocks noGrp="1"/>
          </p:cNvSpPr>
          <p:nvPr>
            <p:ph type="body" sz="half" idx="109" hasCustomPrompt="1"/>
          </p:nvPr>
        </p:nvSpPr>
        <p:spPr>
          <a:xfrm>
            <a:off x="9093410" y="4434418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1" name="Text Placeholder 3">
            <a:extLst>
              <a:ext uri="{FF2B5EF4-FFF2-40B4-BE49-F238E27FC236}">
                <a16:creationId xmlns:a16="http://schemas.microsoft.com/office/drawing/2014/main" id="{56C66F63-858A-1E49-AE07-7FAA1B1ABB0F}"/>
              </a:ext>
            </a:extLst>
          </p:cNvPr>
          <p:cNvSpPr>
            <a:spLocks noGrp="1"/>
          </p:cNvSpPr>
          <p:nvPr>
            <p:ph type="body" sz="half" idx="110" hasCustomPrompt="1"/>
          </p:nvPr>
        </p:nvSpPr>
        <p:spPr>
          <a:xfrm>
            <a:off x="10517659" y="4434418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2" name="Picture Placeholder 7">
            <a:extLst>
              <a:ext uri="{FF2B5EF4-FFF2-40B4-BE49-F238E27FC236}">
                <a16:creationId xmlns:a16="http://schemas.microsoft.com/office/drawing/2014/main" id="{68E4C437-076A-FC48-938C-29F56141881A}"/>
              </a:ext>
            </a:extLst>
          </p:cNvPr>
          <p:cNvSpPr>
            <a:spLocks noGrp="1"/>
          </p:cNvSpPr>
          <p:nvPr>
            <p:ph type="pic" sz="quarter" idx="111"/>
          </p:nvPr>
        </p:nvSpPr>
        <p:spPr>
          <a:xfrm>
            <a:off x="3425842" y="5014066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53" name="Picture Placeholder 7">
            <a:extLst>
              <a:ext uri="{FF2B5EF4-FFF2-40B4-BE49-F238E27FC236}">
                <a16:creationId xmlns:a16="http://schemas.microsoft.com/office/drawing/2014/main" id="{FDF92351-A202-AC47-8F34-E8BD0A6597D3}"/>
              </a:ext>
            </a:extLst>
          </p:cNvPr>
          <p:cNvSpPr>
            <a:spLocks noGrp="1"/>
          </p:cNvSpPr>
          <p:nvPr>
            <p:ph type="pic" sz="quarter" idx="112"/>
          </p:nvPr>
        </p:nvSpPr>
        <p:spPr>
          <a:xfrm>
            <a:off x="6274342" y="5014066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54" name="Picture Placeholder 7">
            <a:extLst>
              <a:ext uri="{FF2B5EF4-FFF2-40B4-BE49-F238E27FC236}">
                <a16:creationId xmlns:a16="http://schemas.microsoft.com/office/drawing/2014/main" id="{88DD164E-F762-CF44-890A-C6E38F68A351}"/>
              </a:ext>
            </a:extLst>
          </p:cNvPr>
          <p:cNvSpPr>
            <a:spLocks noGrp="1"/>
          </p:cNvSpPr>
          <p:nvPr>
            <p:ph type="pic" sz="quarter" idx="113"/>
          </p:nvPr>
        </p:nvSpPr>
        <p:spPr>
          <a:xfrm>
            <a:off x="4850091" y="5014066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55" name="Picture Placeholder 7">
            <a:extLst>
              <a:ext uri="{FF2B5EF4-FFF2-40B4-BE49-F238E27FC236}">
                <a16:creationId xmlns:a16="http://schemas.microsoft.com/office/drawing/2014/main" id="{0C286F8D-A0C3-6844-9599-B0847D570BAE}"/>
              </a:ext>
            </a:extLst>
          </p:cNvPr>
          <p:cNvSpPr>
            <a:spLocks noGrp="1"/>
          </p:cNvSpPr>
          <p:nvPr>
            <p:ph type="pic" sz="quarter" idx="114"/>
          </p:nvPr>
        </p:nvSpPr>
        <p:spPr>
          <a:xfrm>
            <a:off x="472247" y="5014066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56" name="Picture Placeholder 7">
            <a:extLst>
              <a:ext uri="{FF2B5EF4-FFF2-40B4-BE49-F238E27FC236}">
                <a16:creationId xmlns:a16="http://schemas.microsoft.com/office/drawing/2014/main" id="{99D7DAD0-D591-EB4C-83B1-FB5E1E1D15A4}"/>
              </a:ext>
            </a:extLst>
          </p:cNvPr>
          <p:cNvSpPr>
            <a:spLocks noGrp="1"/>
          </p:cNvSpPr>
          <p:nvPr>
            <p:ph type="pic" sz="quarter" idx="115"/>
          </p:nvPr>
        </p:nvSpPr>
        <p:spPr>
          <a:xfrm>
            <a:off x="1896495" y="5014066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57" name="Text Placeholder 3">
            <a:extLst>
              <a:ext uri="{FF2B5EF4-FFF2-40B4-BE49-F238E27FC236}">
                <a16:creationId xmlns:a16="http://schemas.microsoft.com/office/drawing/2014/main" id="{DC062CFE-B309-AA42-9108-641088C3A6A5}"/>
              </a:ext>
            </a:extLst>
          </p:cNvPr>
          <p:cNvSpPr>
            <a:spLocks noGrp="1"/>
          </p:cNvSpPr>
          <p:nvPr>
            <p:ph type="body" sz="half" idx="116" hasCustomPrompt="1"/>
          </p:nvPr>
        </p:nvSpPr>
        <p:spPr>
          <a:xfrm>
            <a:off x="472246" y="4752439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8" name="Text Placeholder 3">
            <a:extLst>
              <a:ext uri="{FF2B5EF4-FFF2-40B4-BE49-F238E27FC236}">
                <a16:creationId xmlns:a16="http://schemas.microsoft.com/office/drawing/2014/main" id="{C3A8F588-072D-824B-BF9E-90EB6C12CBA2}"/>
              </a:ext>
            </a:extLst>
          </p:cNvPr>
          <p:cNvSpPr>
            <a:spLocks noGrp="1"/>
          </p:cNvSpPr>
          <p:nvPr>
            <p:ph type="body" sz="half" idx="117" hasCustomPrompt="1"/>
          </p:nvPr>
        </p:nvSpPr>
        <p:spPr>
          <a:xfrm>
            <a:off x="1896494" y="4752438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9" name="Text Placeholder 3">
            <a:extLst>
              <a:ext uri="{FF2B5EF4-FFF2-40B4-BE49-F238E27FC236}">
                <a16:creationId xmlns:a16="http://schemas.microsoft.com/office/drawing/2014/main" id="{5A413144-0B79-AB4F-AFE6-BD91EAE278BA}"/>
              </a:ext>
            </a:extLst>
          </p:cNvPr>
          <p:cNvSpPr>
            <a:spLocks noGrp="1"/>
          </p:cNvSpPr>
          <p:nvPr>
            <p:ph type="body" sz="half" idx="118" hasCustomPrompt="1"/>
          </p:nvPr>
        </p:nvSpPr>
        <p:spPr>
          <a:xfrm>
            <a:off x="3425841" y="4749555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0" name="Text Placeholder 3">
            <a:extLst>
              <a:ext uri="{FF2B5EF4-FFF2-40B4-BE49-F238E27FC236}">
                <a16:creationId xmlns:a16="http://schemas.microsoft.com/office/drawing/2014/main" id="{A31AE3E6-7C1D-6F48-A4F7-D6A9A243DA2C}"/>
              </a:ext>
            </a:extLst>
          </p:cNvPr>
          <p:cNvSpPr>
            <a:spLocks noGrp="1"/>
          </p:cNvSpPr>
          <p:nvPr>
            <p:ph type="body" sz="half" idx="119" hasCustomPrompt="1"/>
          </p:nvPr>
        </p:nvSpPr>
        <p:spPr>
          <a:xfrm>
            <a:off x="4850090" y="4749555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1" name="Text Placeholder 3">
            <a:extLst>
              <a:ext uri="{FF2B5EF4-FFF2-40B4-BE49-F238E27FC236}">
                <a16:creationId xmlns:a16="http://schemas.microsoft.com/office/drawing/2014/main" id="{D460D32B-DF19-0C4B-850E-6BC7B0C1E4B1}"/>
              </a:ext>
            </a:extLst>
          </p:cNvPr>
          <p:cNvSpPr>
            <a:spLocks noGrp="1"/>
          </p:cNvSpPr>
          <p:nvPr>
            <p:ph type="body" sz="half" idx="120" hasCustomPrompt="1"/>
          </p:nvPr>
        </p:nvSpPr>
        <p:spPr>
          <a:xfrm>
            <a:off x="6274341" y="4749555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2" name="Picture Placeholder 7">
            <a:extLst>
              <a:ext uri="{FF2B5EF4-FFF2-40B4-BE49-F238E27FC236}">
                <a16:creationId xmlns:a16="http://schemas.microsoft.com/office/drawing/2014/main" id="{D60D82B5-E94A-3F4A-8A70-36B4EE5329E8}"/>
              </a:ext>
            </a:extLst>
          </p:cNvPr>
          <p:cNvSpPr>
            <a:spLocks noGrp="1"/>
          </p:cNvSpPr>
          <p:nvPr>
            <p:ph type="pic" sz="quarter" idx="121"/>
          </p:nvPr>
        </p:nvSpPr>
        <p:spPr>
          <a:xfrm>
            <a:off x="7669159" y="5014066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63" name="Picture Placeholder 7">
            <a:extLst>
              <a:ext uri="{FF2B5EF4-FFF2-40B4-BE49-F238E27FC236}">
                <a16:creationId xmlns:a16="http://schemas.microsoft.com/office/drawing/2014/main" id="{DFBC6649-C4E8-BF43-A587-0FD7BC2A724C}"/>
              </a:ext>
            </a:extLst>
          </p:cNvPr>
          <p:cNvSpPr>
            <a:spLocks noGrp="1"/>
          </p:cNvSpPr>
          <p:nvPr>
            <p:ph type="pic" sz="quarter" idx="122"/>
          </p:nvPr>
        </p:nvSpPr>
        <p:spPr>
          <a:xfrm>
            <a:off x="10517659" y="5014066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64" name="Picture Placeholder 7">
            <a:extLst>
              <a:ext uri="{FF2B5EF4-FFF2-40B4-BE49-F238E27FC236}">
                <a16:creationId xmlns:a16="http://schemas.microsoft.com/office/drawing/2014/main" id="{7C9891C4-11CA-5F42-AD5E-A0FEE03DAF08}"/>
              </a:ext>
            </a:extLst>
          </p:cNvPr>
          <p:cNvSpPr>
            <a:spLocks noGrp="1"/>
          </p:cNvSpPr>
          <p:nvPr>
            <p:ph type="pic" sz="quarter" idx="123"/>
          </p:nvPr>
        </p:nvSpPr>
        <p:spPr>
          <a:xfrm>
            <a:off x="9093410" y="5014066"/>
            <a:ext cx="1338980" cy="873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165" name="Text Placeholder 3">
            <a:extLst>
              <a:ext uri="{FF2B5EF4-FFF2-40B4-BE49-F238E27FC236}">
                <a16:creationId xmlns:a16="http://schemas.microsoft.com/office/drawing/2014/main" id="{916EA286-E176-BE42-A0FE-01562F47A038}"/>
              </a:ext>
            </a:extLst>
          </p:cNvPr>
          <p:cNvSpPr>
            <a:spLocks noGrp="1"/>
          </p:cNvSpPr>
          <p:nvPr>
            <p:ph type="body" sz="half" idx="124" hasCustomPrompt="1"/>
          </p:nvPr>
        </p:nvSpPr>
        <p:spPr>
          <a:xfrm>
            <a:off x="7669159" y="4749555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6" name="Text Placeholder 3">
            <a:extLst>
              <a:ext uri="{FF2B5EF4-FFF2-40B4-BE49-F238E27FC236}">
                <a16:creationId xmlns:a16="http://schemas.microsoft.com/office/drawing/2014/main" id="{E30B567B-213F-D740-A776-48D90D1726D0}"/>
              </a:ext>
            </a:extLst>
          </p:cNvPr>
          <p:cNvSpPr>
            <a:spLocks noGrp="1"/>
          </p:cNvSpPr>
          <p:nvPr>
            <p:ph type="body" sz="half" idx="125" hasCustomPrompt="1"/>
          </p:nvPr>
        </p:nvSpPr>
        <p:spPr>
          <a:xfrm>
            <a:off x="9093409" y="4749555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7" name="Text Placeholder 3">
            <a:extLst>
              <a:ext uri="{FF2B5EF4-FFF2-40B4-BE49-F238E27FC236}">
                <a16:creationId xmlns:a16="http://schemas.microsoft.com/office/drawing/2014/main" id="{0CBBF1D3-33D6-DC41-90AB-CF28B24933AE}"/>
              </a:ext>
            </a:extLst>
          </p:cNvPr>
          <p:cNvSpPr>
            <a:spLocks noGrp="1"/>
          </p:cNvSpPr>
          <p:nvPr>
            <p:ph type="body" sz="half" idx="126" hasCustomPrompt="1"/>
          </p:nvPr>
        </p:nvSpPr>
        <p:spPr>
          <a:xfrm>
            <a:off x="10517659" y="4749555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8" name="Text Placeholder 3">
            <a:extLst>
              <a:ext uri="{FF2B5EF4-FFF2-40B4-BE49-F238E27FC236}">
                <a16:creationId xmlns:a16="http://schemas.microsoft.com/office/drawing/2014/main" id="{50DA4C5C-F066-704D-ADCB-967C94BCCDD5}"/>
              </a:ext>
            </a:extLst>
          </p:cNvPr>
          <p:cNvSpPr>
            <a:spLocks noGrp="1"/>
          </p:cNvSpPr>
          <p:nvPr>
            <p:ph type="body" sz="half" idx="127" hasCustomPrompt="1"/>
          </p:nvPr>
        </p:nvSpPr>
        <p:spPr>
          <a:xfrm>
            <a:off x="472246" y="5955836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9" name="Text Placeholder 3">
            <a:extLst>
              <a:ext uri="{FF2B5EF4-FFF2-40B4-BE49-F238E27FC236}">
                <a16:creationId xmlns:a16="http://schemas.microsoft.com/office/drawing/2014/main" id="{B818FD5B-2B1D-D844-96A9-FC1D701A8E1A}"/>
              </a:ext>
            </a:extLst>
          </p:cNvPr>
          <p:cNvSpPr>
            <a:spLocks noGrp="1"/>
          </p:cNvSpPr>
          <p:nvPr>
            <p:ph type="body" sz="half" idx="128" hasCustomPrompt="1"/>
          </p:nvPr>
        </p:nvSpPr>
        <p:spPr>
          <a:xfrm>
            <a:off x="1896494" y="5955836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0" name="Text Placeholder 3">
            <a:extLst>
              <a:ext uri="{FF2B5EF4-FFF2-40B4-BE49-F238E27FC236}">
                <a16:creationId xmlns:a16="http://schemas.microsoft.com/office/drawing/2014/main" id="{6C4BF0B5-8E5A-2446-8B94-07FF54E3B668}"/>
              </a:ext>
            </a:extLst>
          </p:cNvPr>
          <p:cNvSpPr>
            <a:spLocks noGrp="1"/>
          </p:cNvSpPr>
          <p:nvPr>
            <p:ph type="body" sz="half" idx="129" hasCustomPrompt="1"/>
          </p:nvPr>
        </p:nvSpPr>
        <p:spPr>
          <a:xfrm>
            <a:off x="3425841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1" name="Text Placeholder 3">
            <a:extLst>
              <a:ext uri="{FF2B5EF4-FFF2-40B4-BE49-F238E27FC236}">
                <a16:creationId xmlns:a16="http://schemas.microsoft.com/office/drawing/2014/main" id="{57C77E24-6C3E-1C41-9844-2DDACFC2D1E1}"/>
              </a:ext>
            </a:extLst>
          </p:cNvPr>
          <p:cNvSpPr>
            <a:spLocks noGrp="1"/>
          </p:cNvSpPr>
          <p:nvPr>
            <p:ph type="body" sz="half" idx="130" hasCustomPrompt="1"/>
          </p:nvPr>
        </p:nvSpPr>
        <p:spPr>
          <a:xfrm>
            <a:off x="4850090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2" name="Text Placeholder 3">
            <a:extLst>
              <a:ext uri="{FF2B5EF4-FFF2-40B4-BE49-F238E27FC236}">
                <a16:creationId xmlns:a16="http://schemas.microsoft.com/office/drawing/2014/main" id="{60B8B58A-79CE-F043-A824-C15693889D7F}"/>
              </a:ext>
            </a:extLst>
          </p:cNvPr>
          <p:cNvSpPr>
            <a:spLocks noGrp="1"/>
          </p:cNvSpPr>
          <p:nvPr>
            <p:ph type="body" sz="half" idx="131" hasCustomPrompt="1"/>
          </p:nvPr>
        </p:nvSpPr>
        <p:spPr>
          <a:xfrm>
            <a:off x="6274341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3" name="Text Placeholder 3">
            <a:extLst>
              <a:ext uri="{FF2B5EF4-FFF2-40B4-BE49-F238E27FC236}">
                <a16:creationId xmlns:a16="http://schemas.microsoft.com/office/drawing/2014/main" id="{6BA2E643-3A15-E34B-8D8F-1806540A576E}"/>
              </a:ext>
            </a:extLst>
          </p:cNvPr>
          <p:cNvSpPr>
            <a:spLocks noGrp="1"/>
          </p:cNvSpPr>
          <p:nvPr>
            <p:ph type="body" sz="half" idx="132" hasCustomPrompt="1"/>
          </p:nvPr>
        </p:nvSpPr>
        <p:spPr>
          <a:xfrm>
            <a:off x="7669159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4" name="Text Placeholder 3">
            <a:extLst>
              <a:ext uri="{FF2B5EF4-FFF2-40B4-BE49-F238E27FC236}">
                <a16:creationId xmlns:a16="http://schemas.microsoft.com/office/drawing/2014/main" id="{8E8D02F4-3928-A74C-A5D9-0A6A02BEE5BB}"/>
              </a:ext>
            </a:extLst>
          </p:cNvPr>
          <p:cNvSpPr>
            <a:spLocks noGrp="1"/>
          </p:cNvSpPr>
          <p:nvPr>
            <p:ph type="body" sz="half" idx="133" hasCustomPrompt="1"/>
          </p:nvPr>
        </p:nvSpPr>
        <p:spPr>
          <a:xfrm>
            <a:off x="9093409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5" name="Text Placeholder 3">
            <a:extLst>
              <a:ext uri="{FF2B5EF4-FFF2-40B4-BE49-F238E27FC236}">
                <a16:creationId xmlns:a16="http://schemas.microsoft.com/office/drawing/2014/main" id="{9D994030-46F1-D248-89BE-7E813C50BCA8}"/>
              </a:ext>
            </a:extLst>
          </p:cNvPr>
          <p:cNvSpPr>
            <a:spLocks noGrp="1"/>
          </p:cNvSpPr>
          <p:nvPr>
            <p:ph type="body" sz="half" idx="134" hasCustomPrompt="1"/>
          </p:nvPr>
        </p:nvSpPr>
        <p:spPr>
          <a:xfrm>
            <a:off x="10517659" y="5952952"/>
            <a:ext cx="1338980" cy="19304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2038430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4247">
          <p15:clr>
            <a:srgbClr val="FBAE40"/>
          </p15:clr>
        </p15:guide>
      </p15:sldGuideLst>
    </p:ext>
  </p:extLs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3129BE-7C2B-174A-84BC-C272DE6224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08568" y="6356351"/>
            <a:ext cx="648072" cy="36512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E4668FCD-C45A-FC4F-811F-38522A6EA9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46483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4247">
          <p15:clr>
            <a:srgbClr val="FBAE40"/>
          </p15:clr>
        </p15:guide>
      </p15:sldGuideLst>
    </p:ext>
  </p:extLs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3129BE-7C2B-174A-84BC-C272DE6224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208568" y="6356351"/>
            <a:ext cx="648072" cy="36512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7" name="Gerade Verbindung 95">
            <a:extLst>
              <a:ext uri="{FF2B5EF4-FFF2-40B4-BE49-F238E27FC236}">
                <a16:creationId xmlns:a16="http://schemas.microsoft.com/office/drawing/2014/main" id="{5A275CF5-CB28-9A4E-ABD4-E3A67690D273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313" y="914400"/>
            <a:ext cx="9540875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1">
            <a:extLst>
              <a:ext uri="{FF2B5EF4-FFF2-40B4-BE49-F238E27FC236}">
                <a16:creationId xmlns:a16="http://schemas.microsoft.com/office/drawing/2014/main" id="{218BE128-E708-E044-83E6-4E42F690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4" y="292102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GB"/>
              <a:t>Click to edit Master title style</a:t>
            </a:r>
            <a:endParaRPr lang="x-none" dirty="0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E4668FCD-C45A-FC4F-811F-38522A6EA9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1772" y="1064090"/>
            <a:ext cx="3366427" cy="52811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2223CAAF-8634-9549-BFD1-AB3804956AA0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7356389" y="1064088"/>
            <a:ext cx="4500649" cy="5281149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357179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§"/>
              <a:tabLst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003676B8-3737-AC49-8058-3F2E8FFB520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849080" y="1064090"/>
            <a:ext cx="3366427" cy="52811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683345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4247">
          <p15:clr>
            <a:srgbClr val="FBAE40"/>
          </p15:clr>
        </p15:guide>
      </p15:sldGuideLst>
    </p:ext>
  </p:extLs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2A7F26F-1703-F64E-909E-0AC72B443DD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094719" y="6303964"/>
            <a:ext cx="761920" cy="365125"/>
          </a:xfrm>
        </p:spPr>
        <p:txBody>
          <a:bodyPr/>
          <a:lstStyle/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cxnSp>
        <p:nvCxnSpPr>
          <p:cNvPr id="4" name="Gerade Verbindung 95">
            <a:extLst>
              <a:ext uri="{FF2B5EF4-FFF2-40B4-BE49-F238E27FC236}">
                <a16:creationId xmlns:a16="http://schemas.microsoft.com/office/drawing/2014/main" id="{C4014A29-8CCD-3F4F-9DB9-056EB8F1F327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772" y="914111"/>
            <a:ext cx="95400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E41D265A-5731-3541-B8E6-8037618DD0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4" y="292102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8BE64A9A-BBA2-1F47-9AB7-00ED9DCE0F65}"/>
              </a:ext>
            </a:extLst>
          </p:cNvPr>
          <p:cNvSpPr>
            <a:spLocks noGrp="1"/>
          </p:cNvSpPr>
          <p:nvPr>
            <p:ph type="body" sz="half" idx="26" hasCustomPrompt="1"/>
          </p:nvPr>
        </p:nvSpPr>
        <p:spPr>
          <a:xfrm>
            <a:off x="341779" y="1052514"/>
            <a:ext cx="2789349" cy="538471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" panose="020B05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D218C376-F507-F244-B677-46D035CBD224}"/>
              </a:ext>
            </a:extLst>
          </p:cNvPr>
          <p:cNvSpPr>
            <a:spLocks noGrp="1"/>
          </p:cNvSpPr>
          <p:nvPr>
            <p:ph type="body" sz="half" idx="29" hasCustomPrompt="1"/>
          </p:nvPr>
        </p:nvSpPr>
        <p:spPr>
          <a:xfrm>
            <a:off x="3237472" y="1052514"/>
            <a:ext cx="8612753" cy="538471"/>
          </a:xfrm>
          <a:prstGeom prst="rect">
            <a:avLst/>
          </a:prstGeom>
          <a:solidFill>
            <a:srgbClr val="00418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b="1" i="0">
                <a:solidFill>
                  <a:schemeClr val="bg1"/>
                </a:solidFill>
                <a:latin typeface="Univers" panose="020B05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Picture Placeholder 7">
            <a:extLst>
              <a:ext uri="{FF2B5EF4-FFF2-40B4-BE49-F238E27FC236}">
                <a16:creationId xmlns:a16="http://schemas.microsoft.com/office/drawing/2014/main" id="{70262081-13DC-2247-920B-759E9B41F7EB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1118481" y="1786359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DBF7960D-AC24-244D-AA15-961F1A2797B3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1118881" y="2229071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0" name="Picture Placeholder 7">
            <a:extLst>
              <a:ext uri="{FF2B5EF4-FFF2-40B4-BE49-F238E27FC236}">
                <a16:creationId xmlns:a16="http://schemas.microsoft.com/office/drawing/2014/main" id="{D4B3A401-5643-8347-B9C4-806FEDCB5D29}"/>
              </a:ext>
            </a:extLst>
          </p:cNvPr>
          <p:cNvSpPr>
            <a:spLocks noGrp="1"/>
          </p:cNvSpPr>
          <p:nvPr>
            <p:ph type="pic" sz="quarter" idx="46" hasCustomPrompt="1"/>
          </p:nvPr>
        </p:nvSpPr>
        <p:spPr>
          <a:xfrm>
            <a:off x="1118481" y="324515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81527003-6F23-144D-A964-F8D5EB76D1F4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1118881" y="3687864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5" name="Picture Placeholder 7">
            <a:extLst>
              <a:ext uri="{FF2B5EF4-FFF2-40B4-BE49-F238E27FC236}">
                <a16:creationId xmlns:a16="http://schemas.microsoft.com/office/drawing/2014/main" id="{5D1D5A0F-AA95-A242-AAB0-43BCFFDBF487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1118481" y="4703944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1ADE9697-9DCA-124B-BA36-8390E2F7646B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1118881" y="5146657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3" name="Picture Placeholder 7">
            <a:extLst>
              <a:ext uri="{FF2B5EF4-FFF2-40B4-BE49-F238E27FC236}">
                <a16:creationId xmlns:a16="http://schemas.microsoft.com/office/drawing/2014/main" id="{933B7E46-E5EC-EC42-8363-4B61B439A12E}"/>
              </a:ext>
            </a:extLst>
          </p:cNvPr>
          <p:cNvSpPr>
            <a:spLocks noGrp="1"/>
          </p:cNvSpPr>
          <p:nvPr>
            <p:ph type="pic" sz="quarter" idx="50" hasCustomPrompt="1"/>
          </p:nvPr>
        </p:nvSpPr>
        <p:spPr>
          <a:xfrm>
            <a:off x="3472935" y="178492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ABD28AE4-8AE7-CF4E-AA42-AE1950D166F5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3473336" y="222763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5" name="Picture Placeholder 7">
            <a:extLst>
              <a:ext uri="{FF2B5EF4-FFF2-40B4-BE49-F238E27FC236}">
                <a16:creationId xmlns:a16="http://schemas.microsoft.com/office/drawing/2014/main" id="{A3319AE7-9A0B-634B-86E8-E2A62027CCD5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9130263" y="179146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1255B5DE-C0D2-0048-B671-2D123DC423F5}"/>
              </a:ext>
            </a:extLst>
          </p:cNvPr>
          <p:cNvSpPr>
            <a:spLocks noGrp="1"/>
          </p:cNvSpPr>
          <p:nvPr>
            <p:ph type="body" sz="half" idx="53" hasCustomPrompt="1"/>
          </p:nvPr>
        </p:nvSpPr>
        <p:spPr>
          <a:xfrm>
            <a:off x="9130664" y="2234180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7" name="Picture Placeholder 7">
            <a:extLst>
              <a:ext uri="{FF2B5EF4-FFF2-40B4-BE49-F238E27FC236}">
                <a16:creationId xmlns:a16="http://schemas.microsoft.com/office/drawing/2014/main" id="{35319F79-03D5-9644-A348-CB946F037556}"/>
              </a:ext>
            </a:extLst>
          </p:cNvPr>
          <p:cNvSpPr>
            <a:spLocks noGrp="1"/>
          </p:cNvSpPr>
          <p:nvPr>
            <p:ph type="pic" sz="quarter" idx="54" hasCustomPrompt="1"/>
          </p:nvPr>
        </p:nvSpPr>
        <p:spPr>
          <a:xfrm>
            <a:off x="4887267" y="1783000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15C60A22-3D59-4342-82F6-6E6AECAD6495}"/>
              </a:ext>
            </a:extLst>
          </p:cNvPr>
          <p:cNvSpPr>
            <a:spLocks noGrp="1"/>
          </p:cNvSpPr>
          <p:nvPr>
            <p:ph type="body" sz="half" idx="55" hasCustomPrompt="1"/>
          </p:nvPr>
        </p:nvSpPr>
        <p:spPr>
          <a:xfrm>
            <a:off x="4887668" y="222571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9" name="Picture Placeholder 7">
            <a:extLst>
              <a:ext uri="{FF2B5EF4-FFF2-40B4-BE49-F238E27FC236}">
                <a16:creationId xmlns:a16="http://schemas.microsoft.com/office/drawing/2014/main" id="{E416B59A-8469-9B48-8894-75FBF98B3673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6301599" y="1783000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1C1DB9B5-4D81-CF42-BD2E-26926BA875F2}"/>
              </a:ext>
            </a:extLst>
          </p:cNvPr>
          <p:cNvSpPr>
            <a:spLocks noGrp="1"/>
          </p:cNvSpPr>
          <p:nvPr>
            <p:ph type="body" sz="half" idx="57" hasCustomPrompt="1"/>
          </p:nvPr>
        </p:nvSpPr>
        <p:spPr>
          <a:xfrm>
            <a:off x="6302000" y="222571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2" name="Picture Placeholder 7">
            <a:extLst>
              <a:ext uri="{FF2B5EF4-FFF2-40B4-BE49-F238E27FC236}">
                <a16:creationId xmlns:a16="http://schemas.microsoft.com/office/drawing/2014/main" id="{BDB42AD6-B1E5-BF40-83BA-441FCEA87357}"/>
              </a:ext>
            </a:extLst>
          </p:cNvPr>
          <p:cNvSpPr>
            <a:spLocks noGrp="1"/>
          </p:cNvSpPr>
          <p:nvPr>
            <p:ph type="pic" sz="quarter" idx="58" hasCustomPrompt="1"/>
          </p:nvPr>
        </p:nvSpPr>
        <p:spPr>
          <a:xfrm>
            <a:off x="7715931" y="178022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BD18AFD4-3169-D443-AD68-4720D67137F0}"/>
              </a:ext>
            </a:extLst>
          </p:cNvPr>
          <p:cNvSpPr>
            <a:spLocks noGrp="1"/>
          </p:cNvSpPr>
          <p:nvPr>
            <p:ph type="body" sz="half" idx="59" hasCustomPrompt="1"/>
          </p:nvPr>
        </p:nvSpPr>
        <p:spPr>
          <a:xfrm>
            <a:off x="7716332" y="222293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9" name="Picture Placeholder 7">
            <a:extLst>
              <a:ext uri="{FF2B5EF4-FFF2-40B4-BE49-F238E27FC236}">
                <a16:creationId xmlns:a16="http://schemas.microsoft.com/office/drawing/2014/main" id="{63A4158A-BCFB-B646-A966-121F63F0454E}"/>
              </a:ext>
            </a:extLst>
          </p:cNvPr>
          <p:cNvSpPr>
            <a:spLocks noGrp="1"/>
          </p:cNvSpPr>
          <p:nvPr>
            <p:ph type="pic" sz="quarter" idx="62" hasCustomPrompt="1"/>
          </p:nvPr>
        </p:nvSpPr>
        <p:spPr>
          <a:xfrm>
            <a:off x="10544595" y="1791175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0B56472B-B6A2-6B4A-9F9A-9713A9FB5609}"/>
              </a:ext>
            </a:extLst>
          </p:cNvPr>
          <p:cNvSpPr>
            <a:spLocks noGrp="1"/>
          </p:cNvSpPr>
          <p:nvPr>
            <p:ph type="body" sz="half" idx="63" hasCustomPrompt="1"/>
          </p:nvPr>
        </p:nvSpPr>
        <p:spPr>
          <a:xfrm>
            <a:off x="10544996" y="2233887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1" name="Picture Placeholder 7">
            <a:extLst>
              <a:ext uri="{FF2B5EF4-FFF2-40B4-BE49-F238E27FC236}">
                <a16:creationId xmlns:a16="http://schemas.microsoft.com/office/drawing/2014/main" id="{F9D8C3C5-64AC-384B-A905-0DF49497EF73}"/>
              </a:ext>
            </a:extLst>
          </p:cNvPr>
          <p:cNvSpPr>
            <a:spLocks noGrp="1"/>
          </p:cNvSpPr>
          <p:nvPr>
            <p:ph type="pic" sz="quarter" idx="64" hasCustomPrompt="1"/>
          </p:nvPr>
        </p:nvSpPr>
        <p:spPr>
          <a:xfrm>
            <a:off x="3479271" y="324985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E99C6988-B10B-1140-BA15-63D2B40D726B}"/>
              </a:ext>
            </a:extLst>
          </p:cNvPr>
          <p:cNvSpPr>
            <a:spLocks noGrp="1"/>
          </p:cNvSpPr>
          <p:nvPr>
            <p:ph type="body" sz="half" idx="65" hasCustomPrompt="1"/>
          </p:nvPr>
        </p:nvSpPr>
        <p:spPr>
          <a:xfrm>
            <a:off x="3479670" y="3692564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3" name="Picture Placeholder 7">
            <a:extLst>
              <a:ext uri="{FF2B5EF4-FFF2-40B4-BE49-F238E27FC236}">
                <a16:creationId xmlns:a16="http://schemas.microsoft.com/office/drawing/2014/main" id="{1B83E54D-F844-894C-94FC-BAEFC28CD4AA}"/>
              </a:ext>
            </a:extLst>
          </p:cNvPr>
          <p:cNvSpPr>
            <a:spLocks noGrp="1"/>
          </p:cNvSpPr>
          <p:nvPr>
            <p:ph type="pic" sz="quarter" idx="66" hasCustomPrompt="1"/>
          </p:nvPr>
        </p:nvSpPr>
        <p:spPr>
          <a:xfrm>
            <a:off x="4893603" y="324793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4" name="Text Placeholder 3">
            <a:extLst>
              <a:ext uri="{FF2B5EF4-FFF2-40B4-BE49-F238E27FC236}">
                <a16:creationId xmlns:a16="http://schemas.microsoft.com/office/drawing/2014/main" id="{9545DFAA-8358-DB4B-A0AC-A81025E1A9B5}"/>
              </a:ext>
            </a:extLst>
          </p:cNvPr>
          <p:cNvSpPr>
            <a:spLocks noGrp="1"/>
          </p:cNvSpPr>
          <p:nvPr>
            <p:ph type="body" sz="half" idx="67" hasCustomPrompt="1"/>
          </p:nvPr>
        </p:nvSpPr>
        <p:spPr>
          <a:xfrm>
            <a:off x="4894002" y="369064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5" name="Picture Placeholder 7">
            <a:extLst>
              <a:ext uri="{FF2B5EF4-FFF2-40B4-BE49-F238E27FC236}">
                <a16:creationId xmlns:a16="http://schemas.microsoft.com/office/drawing/2014/main" id="{773AC8C7-1D23-394A-B9D3-007F5CB6CBE8}"/>
              </a:ext>
            </a:extLst>
          </p:cNvPr>
          <p:cNvSpPr>
            <a:spLocks noGrp="1"/>
          </p:cNvSpPr>
          <p:nvPr>
            <p:ph type="pic" sz="quarter" idx="68" hasCustomPrompt="1"/>
          </p:nvPr>
        </p:nvSpPr>
        <p:spPr>
          <a:xfrm>
            <a:off x="6307935" y="324793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0F7DD5AF-4948-E745-9519-A8B89D4A89C5}"/>
              </a:ext>
            </a:extLst>
          </p:cNvPr>
          <p:cNvSpPr>
            <a:spLocks noGrp="1"/>
          </p:cNvSpPr>
          <p:nvPr>
            <p:ph type="body" sz="half" idx="69" hasCustomPrompt="1"/>
          </p:nvPr>
        </p:nvSpPr>
        <p:spPr>
          <a:xfrm>
            <a:off x="6308334" y="369064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7" name="Picture Placeholder 7">
            <a:extLst>
              <a:ext uri="{FF2B5EF4-FFF2-40B4-BE49-F238E27FC236}">
                <a16:creationId xmlns:a16="http://schemas.microsoft.com/office/drawing/2014/main" id="{F809A2A7-DADB-8643-98BC-3549448B7EEF}"/>
              </a:ext>
            </a:extLst>
          </p:cNvPr>
          <p:cNvSpPr>
            <a:spLocks noGrp="1"/>
          </p:cNvSpPr>
          <p:nvPr>
            <p:ph type="pic" sz="quarter" idx="70" hasCustomPrompt="1"/>
          </p:nvPr>
        </p:nvSpPr>
        <p:spPr>
          <a:xfrm>
            <a:off x="7722267" y="324515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933A42EA-D75D-7A45-8509-3E87D3DB4200}"/>
              </a:ext>
            </a:extLst>
          </p:cNvPr>
          <p:cNvSpPr>
            <a:spLocks noGrp="1"/>
          </p:cNvSpPr>
          <p:nvPr>
            <p:ph type="body" sz="half" idx="71" hasCustomPrompt="1"/>
          </p:nvPr>
        </p:nvSpPr>
        <p:spPr>
          <a:xfrm>
            <a:off x="7722666" y="3687864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9" name="Picture Placeholder 7">
            <a:extLst>
              <a:ext uri="{FF2B5EF4-FFF2-40B4-BE49-F238E27FC236}">
                <a16:creationId xmlns:a16="http://schemas.microsoft.com/office/drawing/2014/main" id="{EDDECF90-E58A-9E47-AB80-03970F895480}"/>
              </a:ext>
            </a:extLst>
          </p:cNvPr>
          <p:cNvSpPr>
            <a:spLocks noGrp="1"/>
          </p:cNvSpPr>
          <p:nvPr>
            <p:ph type="pic" sz="quarter" idx="72" hasCustomPrompt="1"/>
          </p:nvPr>
        </p:nvSpPr>
        <p:spPr>
          <a:xfrm>
            <a:off x="3479669" y="4705572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6DA7DA2B-0205-BC4C-88B4-8DD5311E46FB}"/>
              </a:ext>
            </a:extLst>
          </p:cNvPr>
          <p:cNvSpPr>
            <a:spLocks noGrp="1"/>
          </p:cNvSpPr>
          <p:nvPr>
            <p:ph type="body" sz="half" idx="73" hasCustomPrompt="1"/>
          </p:nvPr>
        </p:nvSpPr>
        <p:spPr>
          <a:xfrm>
            <a:off x="3480069" y="5148285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1" name="Picture Placeholder 7">
            <a:extLst>
              <a:ext uri="{FF2B5EF4-FFF2-40B4-BE49-F238E27FC236}">
                <a16:creationId xmlns:a16="http://schemas.microsoft.com/office/drawing/2014/main" id="{E44E0581-CA14-6E41-A6CF-15A830B3C8A0}"/>
              </a:ext>
            </a:extLst>
          </p:cNvPr>
          <p:cNvSpPr>
            <a:spLocks noGrp="1"/>
          </p:cNvSpPr>
          <p:nvPr>
            <p:ph type="pic" sz="quarter" idx="74" hasCustomPrompt="1"/>
          </p:nvPr>
        </p:nvSpPr>
        <p:spPr>
          <a:xfrm>
            <a:off x="9136997" y="4712119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62" name="Text Placeholder 3">
            <a:extLst>
              <a:ext uri="{FF2B5EF4-FFF2-40B4-BE49-F238E27FC236}">
                <a16:creationId xmlns:a16="http://schemas.microsoft.com/office/drawing/2014/main" id="{9F370C6A-C950-1547-87E0-9AB3ABB6508F}"/>
              </a:ext>
            </a:extLst>
          </p:cNvPr>
          <p:cNvSpPr>
            <a:spLocks noGrp="1"/>
          </p:cNvSpPr>
          <p:nvPr>
            <p:ph type="body" sz="half" idx="75" hasCustomPrompt="1"/>
          </p:nvPr>
        </p:nvSpPr>
        <p:spPr>
          <a:xfrm>
            <a:off x="9137397" y="5154831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3" name="Picture Placeholder 7">
            <a:extLst>
              <a:ext uri="{FF2B5EF4-FFF2-40B4-BE49-F238E27FC236}">
                <a16:creationId xmlns:a16="http://schemas.microsoft.com/office/drawing/2014/main" id="{C84CE4B3-D1E5-A74B-8902-EE3D52A28AA8}"/>
              </a:ext>
            </a:extLst>
          </p:cNvPr>
          <p:cNvSpPr>
            <a:spLocks noGrp="1"/>
          </p:cNvSpPr>
          <p:nvPr>
            <p:ph type="pic" sz="quarter" idx="76" hasCustomPrompt="1"/>
          </p:nvPr>
        </p:nvSpPr>
        <p:spPr>
          <a:xfrm>
            <a:off x="4894001" y="470365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48D22090-589E-EC43-BE5C-F902C9814F6F}"/>
              </a:ext>
            </a:extLst>
          </p:cNvPr>
          <p:cNvSpPr>
            <a:spLocks noGrp="1"/>
          </p:cNvSpPr>
          <p:nvPr>
            <p:ph type="body" sz="half" idx="77" hasCustomPrompt="1"/>
          </p:nvPr>
        </p:nvSpPr>
        <p:spPr>
          <a:xfrm>
            <a:off x="4894401" y="5146364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5" name="Picture Placeholder 7">
            <a:extLst>
              <a:ext uri="{FF2B5EF4-FFF2-40B4-BE49-F238E27FC236}">
                <a16:creationId xmlns:a16="http://schemas.microsoft.com/office/drawing/2014/main" id="{D31764C9-AEA6-3C4C-B757-E7A8032E0048}"/>
              </a:ext>
            </a:extLst>
          </p:cNvPr>
          <p:cNvSpPr>
            <a:spLocks noGrp="1"/>
          </p:cNvSpPr>
          <p:nvPr>
            <p:ph type="pic" sz="quarter" idx="78" hasCustomPrompt="1"/>
          </p:nvPr>
        </p:nvSpPr>
        <p:spPr>
          <a:xfrm>
            <a:off x="6308333" y="4703651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20176E54-DEF4-5D43-BB66-BE3E2DC47737}"/>
              </a:ext>
            </a:extLst>
          </p:cNvPr>
          <p:cNvSpPr>
            <a:spLocks noGrp="1"/>
          </p:cNvSpPr>
          <p:nvPr>
            <p:ph type="body" sz="half" idx="79" hasCustomPrompt="1"/>
          </p:nvPr>
        </p:nvSpPr>
        <p:spPr>
          <a:xfrm>
            <a:off x="6308733" y="5146364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7" name="Picture Placeholder 7">
            <a:extLst>
              <a:ext uri="{FF2B5EF4-FFF2-40B4-BE49-F238E27FC236}">
                <a16:creationId xmlns:a16="http://schemas.microsoft.com/office/drawing/2014/main" id="{10D796AE-2EEF-694E-B4E3-2B1C99EFBEB2}"/>
              </a:ext>
            </a:extLst>
          </p:cNvPr>
          <p:cNvSpPr>
            <a:spLocks noGrp="1"/>
          </p:cNvSpPr>
          <p:nvPr>
            <p:ph type="pic" sz="quarter" idx="80" hasCustomPrompt="1"/>
          </p:nvPr>
        </p:nvSpPr>
        <p:spPr>
          <a:xfrm>
            <a:off x="7722665" y="4700872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68" name="Text Placeholder 3">
            <a:extLst>
              <a:ext uri="{FF2B5EF4-FFF2-40B4-BE49-F238E27FC236}">
                <a16:creationId xmlns:a16="http://schemas.microsoft.com/office/drawing/2014/main" id="{1313A989-E29E-A948-9A45-EB8E34C2375F}"/>
              </a:ext>
            </a:extLst>
          </p:cNvPr>
          <p:cNvSpPr>
            <a:spLocks noGrp="1"/>
          </p:cNvSpPr>
          <p:nvPr>
            <p:ph type="body" sz="half" idx="81" hasCustomPrompt="1"/>
          </p:nvPr>
        </p:nvSpPr>
        <p:spPr>
          <a:xfrm>
            <a:off x="7723065" y="5143585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8247700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buNone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2725336" y="5230169"/>
            <a:ext cx="5939693" cy="523511"/>
          </a:xfrm>
          <a:prstGeom prst="rect">
            <a:avLst/>
          </a:prstGeom>
        </p:spPr>
        <p:txBody>
          <a:bodyPr vert="horz" anchor="ctr"/>
          <a:lstStyle>
            <a:lvl1pPr algn="l">
              <a:lnSpc>
                <a:spcPct val="100000"/>
              </a:lnSpc>
              <a:defRPr sz="4200" b="0" i="0" cap="none" spc="0">
                <a:ln w="0"/>
                <a:gradFill>
                  <a:gsLst>
                    <a:gs pos="0">
                      <a:srgbClr val="DFD190">
                        <a:alpha val="90000"/>
                      </a:srgbClr>
                    </a:gs>
                    <a:gs pos="97000">
                      <a:schemeClr val="accent6"/>
                    </a:gs>
                    <a:gs pos="42000">
                      <a:srgbClr val="DFB87D">
                        <a:lumMod val="71000"/>
                        <a:lumOff val="29000"/>
                        <a:alpha val="68000"/>
                      </a:srgbClr>
                    </a:gs>
                    <a:gs pos="86000">
                      <a:schemeClr val="accent6">
                        <a:lumMod val="82000"/>
                        <a:lumOff val="18000"/>
                      </a:schemeClr>
                    </a:gs>
                  </a:gsLst>
                  <a:lin ang="5400000" scaled="1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2725338" y="5832793"/>
            <a:ext cx="5939692" cy="503239"/>
          </a:xfrm>
          <a:prstGeom prst="rect">
            <a:avLst/>
          </a:prstGeom>
        </p:spPr>
        <p:txBody>
          <a:bodyPr/>
          <a:lstStyle>
            <a:lvl1pPr>
              <a:defRPr lang="en-TH" sz="2400" b="0" i="0" kern="1200" cap="none" spc="0" dirty="0">
                <a:ln w="0"/>
                <a:gradFill>
                  <a:gsLst>
                    <a:gs pos="0">
                      <a:srgbClr val="DFD190">
                        <a:alpha val="90000"/>
                      </a:srgbClr>
                    </a:gs>
                    <a:gs pos="97000">
                      <a:schemeClr val="accent6"/>
                    </a:gs>
                    <a:gs pos="42000">
                      <a:srgbClr val="DFB87D">
                        <a:lumMod val="71000"/>
                        <a:lumOff val="29000"/>
                        <a:alpha val="68000"/>
                      </a:srgbClr>
                    </a:gs>
                    <a:gs pos="86000">
                      <a:schemeClr val="accent6">
                        <a:lumMod val="82000"/>
                        <a:lumOff val="18000"/>
                      </a:schemeClr>
                    </a:gs>
                  </a:gsLst>
                  <a:lin ang="5400000" scaled="1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pPr lvl="0"/>
            <a:r>
              <a:rPr lang="en-US" dirty="0"/>
              <a:t>Click to edit Master text</a:t>
            </a:r>
            <a:endParaRPr lang="en-TH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8473440" y="4603472"/>
            <a:ext cx="3210560" cy="3143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lang="en-TH" sz="1800" b="0" i="0" kern="1200" cap="none" spc="0" dirty="0">
                <a:ln w="0"/>
                <a:gradFill>
                  <a:gsLst>
                    <a:gs pos="0">
                      <a:srgbClr val="DFD190">
                        <a:alpha val="90000"/>
                      </a:srgbClr>
                    </a:gs>
                    <a:gs pos="97000">
                      <a:schemeClr val="accent6"/>
                    </a:gs>
                    <a:gs pos="42000">
                      <a:srgbClr val="DFB87D">
                        <a:lumMod val="71000"/>
                        <a:lumOff val="29000"/>
                        <a:alpha val="68000"/>
                      </a:srgbClr>
                    </a:gs>
                    <a:gs pos="86000">
                      <a:schemeClr val="accent6">
                        <a:lumMod val="82000"/>
                        <a:lumOff val="18000"/>
                      </a:schemeClr>
                    </a:gs>
                  </a:gsLst>
                  <a:lin ang="5400000" scaled="1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pPr lvl="0"/>
            <a:r>
              <a:rPr lang="en-US" dirty="0"/>
              <a:t>Click to edit Master text</a:t>
            </a:r>
            <a:endParaRPr lang="en-TH" dirty="0"/>
          </a:p>
        </p:txBody>
      </p:sp>
      <p:sp>
        <p:nvSpPr>
          <p:cNvPr id="7" name="Slide Number Placeholder 2">
            <a:extLst>
              <a:ext uri="{FF2B5EF4-FFF2-40B4-BE49-F238E27FC236}">
                <a16:creationId xmlns:a16="http://schemas.microsoft.com/office/drawing/2014/main" id="{196993A8-9DBA-C640-81C7-BED4E16514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209339" y="6356351"/>
            <a:ext cx="647700" cy="365125"/>
          </a:xfrm>
        </p:spPr>
        <p:txBody>
          <a:bodyPr/>
          <a:lstStyle>
            <a:lvl1pPr>
              <a:lnSpc>
                <a:spcPct val="100000"/>
              </a:lnSpc>
              <a:defRPr smtClean="0"/>
            </a:lvl1pPr>
          </a:lstStyle>
          <a:p>
            <a:pPr>
              <a:defRPr/>
            </a:pPr>
            <a:fld id="{FD6C9C24-A291-A44B-A717-41CF37D09FDC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24753489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334963" y="908051"/>
            <a:ext cx="11522075" cy="54371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47569885-B39F-4749-B52F-4B2A6E25FAA1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F212A-0817-BF44-868D-872A36781DC5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715668816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Gerade Verbindung 95">
            <a:extLst>
              <a:ext uri="{FF2B5EF4-FFF2-40B4-BE49-F238E27FC236}">
                <a16:creationId xmlns:a16="http://schemas.microsoft.com/office/drawing/2014/main" id="{C1625712-AAE9-0049-BA2F-9FFBCB0D1034}"/>
              </a:ext>
            </a:extLst>
          </p:cNvPr>
          <p:cNvCxnSpPr/>
          <p:nvPr userDrawn="1"/>
        </p:nvCxnSpPr>
        <p:spPr bwMode="gray">
          <a:xfrm>
            <a:off x="341313" y="914400"/>
            <a:ext cx="9540875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41774" y="292102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/>
              <a:t>Click to edit Master title style</a:t>
            </a:r>
            <a:endParaRPr lang="x-none" dirty="0"/>
          </a:p>
        </p:txBody>
      </p:sp>
      <p:sp>
        <p:nvSpPr>
          <p:cNvPr id="6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334964" y="1052514"/>
            <a:ext cx="5761037" cy="5292725"/>
          </a:xfrm>
          <a:prstGeom prst="rect">
            <a:avLst/>
          </a:prstGeom>
        </p:spPr>
        <p:txBody>
          <a:bodyPr anchor="ctr"/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15"/>
          </p:nvPr>
        </p:nvSpPr>
        <p:spPr>
          <a:xfrm>
            <a:off x="6423379" y="1064088"/>
            <a:ext cx="5433660" cy="52927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357179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§"/>
              <a:tabLst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Slide Number Placeholder 2">
            <a:extLst>
              <a:ext uri="{FF2B5EF4-FFF2-40B4-BE49-F238E27FC236}">
                <a16:creationId xmlns:a16="http://schemas.microsoft.com/office/drawing/2014/main" id="{779701FD-59C5-E14F-8F72-0095BF52097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5B247-96AF-0D4A-BE23-51DF513CCD0D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60526545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Gerade Verbindung 95">
            <a:extLst>
              <a:ext uri="{FF2B5EF4-FFF2-40B4-BE49-F238E27FC236}">
                <a16:creationId xmlns:a16="http://schemas.microsoft.com/office/drawing/2014/main" id="{AA4F3917-ADFB-B34F-8431-79E4B7E11CE0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2476501" y="914400"/>
            <a:ext cx="1941513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-1" y="0"/>
            <a:ext cx="4418252" cy="685799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41774" y="292102"/>
            <a:ext cx="213520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tx1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/>
              <a:t>Click to edit Master title style</a:t>
            </a:r>
            <a:endParaRPr lang="x-none" dirty="0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44829" y="1064088"/>
            <a:ext cx="7212209" cy="5292725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tabLst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2">
            <a:extLst>
              <a:ext uri="{FF2B5EF4-FFF2-40B4-BE49-F238E27FC236}">
                <a16:creationId xmlns:a16="http://schemas.microsoft.com/office/drawing/2014/main" id="{DE3DAE60-2906-FA40-9946-10396493346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lnSpc>
                <a:spcPct val="100000"/>
              </a:lnSpc>
              <a:defRPr smtClean="0"/>
            </a:lvl1pPr>
          </a:lstStyle>
          <a:p>
            <a:pPr>
              <a:defRPr/>
            </a:pPr>
            <a:fld id="{CC3A05A8-19A2-6745-ADCD-7D9C58E69A85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038142733"/>
      </p:ext>
    </p:extLst>
  </p:cSld>
  <p:clrMapOvr>
    <a:masterClrMapping/>
  </p:clrMapOvr>
  <p:transition spd="slow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Gerade Verbindung 95">
            <a:extLst>
              <a:ext uri="{FF2B5EF4-FFF2-40B4-BE49-F238E27FC236}">
                <a16:creationId xmlns:a16="http://schemas.microsoft.com/office/drawing/2014/main" id="{556C1E2F-E3D0-FA47-9558-46278F897B64}"/>
              </a:ext>
            </a:extLst>
          </p:cNvPr>
          <p:cNvCxnSpPr/>
          <p:nvPr userDrawn="1"/>
        </p:nvCxnSpPr>
        <p:spPr bwMode="gray">
          <a:xfrm>
            <a:off x="341313" y="914400"/>
            <a:ext cx="9540875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41774" y="292102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/>
              <a:t>Click to edit Master title style</a:t>
            </a:r>
            <a:endParaRPr lang="x-none" dirty="0"/>
          </a:p>
        </p:txBody>
      </p:sp>
      <p:sp>
        <p:nvSpPr>
          <p:cNvPr id="7" name="Picture Placeholder 7"/>
          <p:cNvSpPr>
            <a:spLocks noGrp="1" noChangeAspect="1"/>
          </p:cNvSpPr>
          <p:nvPr>
            <p:ph type="pic" sz="quarter" idx="14"/>
          </p:nvPr>
        </p:nvSpPr>
        <p:spPr>
          <a:xfrm>
            <a:off x="6462188" y="3848007"/>
            <a:ext cx="2509064" cy="250906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15"/>
          </p:nvPr>
        </p:nvSpPr>
        <p:spPr>
          <a:xfrm>
            <a:off x="9156625" y="1111251"/>
            <a:ext cx="2509064" cy="250906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9" name="Picture Placeholder 7"/>
          <p:cNvSpPr>
            <a:spLocks noGrp="1" noChangeAspect="1"/>
          </p:cNvSpPr>
          <p:nvPr>
            <p:ph type="pic" sz="quarter" idx="16"/>
          </p:nvPr>
        </p:nvSpPr>
        <p:spPr>
          <a:xfrm>
            <a:off x="6461791" y="1122973"/>
            <a:ext cx="2509064" cy="250906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3" name="Picture Placeholder 7"/>
          <p:cNvSpPr>
            <a:spLocks noGrp="1" noChangeAspect="1"/>
          </p:cNvSpPr>
          <p:nvPr>
            <p:ph type="pic" sz="quarter" idx="20"/>
          </p:nvPr>
        </p:nvSpPr>
        <p:spPr>
          <a:xfrm>
            <a:off x="334963" y="5083432"/>
            <a:ext cx="1260000" cy="126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7" name="Picture Placeholder 7"/>
          <p:cNvSpPr>
            <a:spLocks noGrp="1" noChangeAspect="1"/>
          </p:cNvSpPr>
          <p:nvPr>
            <p:ph type="pic" sz="quarter" idx="21"/>
          </p:nvPr>
        </p:nvSpPr>
        <p:spPr>
          <a:xfrm>
            <a:off x="4661529" y="5083432"/>
            <a:ext cx="1260000" cy="126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8" name="Picture Placeholder 7"/>
          <p:cNvSpPr>
            <a:spLocks noGrp="1" noChangeAspect="1"/>
          </p:cNvSpPr>
          <p:nvPr>
            <p:ph type="pic" sz="quarter" idx="22"/>
          </p:nvPr>
        </p:nvSpPr>
        <p:spPr>
          <a:xfrm>
            <a:off x="1780812" y="5083432"/>
            <a:ext cx="1260000" cy="126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9" name="Picture Placeholder 7"/>
          <p:cNvSpPr>
            <a:spLocks noGrp="1" noChangeAspect="1"/>
          </p:cNvSpPr>
          <p:nvPr>
            <p:ph type="pic" sz="quarter" idx="23"/>
          </p:nvPr>
        </p:nvSpPr>
        <p:spPr>
          <a:xfrm>
            <a:off x="3215680" y="5083432"/>
            <a:ext cx="1260000" cy="126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4"/>
          </p:nvPr>
        </p:nvSpPr>
        <p:spPr>
          <a:xfrm>
            <a:off x="346948" y="1067201"/>
            <a:ext cx="5574581" cy="3030235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Font typeface="+mj-lt"/>
              <a:buNone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Picture Placeholder 7"/>
          <p:cNvSpPr>
            <a:spLocks noGrp="1" noChangeAspect="1"/>
          </p:cNvSpPr>
          <p:nvPr>
            <p:ph type="pic" sz="quarter" idx="25"/>
          </p:nvPr>
        </p:nvSpPr>
        <p:spPr>
          <a:xfrm>
            <a:off x="9156625" y="3848007"/>
            <a:ext cx="2509064" cy="250906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4" name="Slide Number Placeholder 2">
            <a:extLst>
              <a:ext uri="{FF2B5EF4-FFF2-40B4-BE49-F238E27FC236}">
                <a16:creationId xmlns:a16="http://schemas.microsoft.com/office/drawing/2014/main" id="{CA0429A6-ED8E-704C-99C7-453B02956EDA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22F61-EF44-AE42-B5CA-059F5DA293FB}" type="slidenum">
              <a:rPr lang="x-none"/>
              <a:pPr>
                <a:defRPr/>
              </a:pPr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28825795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erade Verbindung 95">
            <a:extLst>
              <a:ext uri="{FF2B5EF4-FFF2-40B4-BE49-F238E27FC236}">
                <a16:creationId xmlns:a16="http://schemas.microsoft.com/office/drawing/2014/main" id="{AFD21150-AE27-E343-BA42-528B337D4615}"/>
              </a:ext>
            </a:extLst>
          </p:cNvPr>
          <p:cNvCxnSpPr>
            <a:cxnSpLocks/>
          </p:cNvCxnSpPr>
          <p:nvPr userDrawn="1"/>
        </p:nvCxnSpPr>
        <p:spPr bwMode="gray">
          <a:xfrm>
            <a:off x="341772" y="914111"/>
            <a:ext cx="9540000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">
            <a:extLst>
              <a:ext uri="{FF2B5EF4-FFF2-40B4-BE49-F238E27FC236}">
                <a16:creationId xmlns:a16="http://schemas.microsoft.com/office/drawing/2014/main" id="{0268EAA3-CE19-D54A-920B-EB31E5F30C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1774" y="292102"/>
            <a:ext cx="9539999" cy="457196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500" i="1">
                <a:solidFill>
                  <a:schemeClr val="bg2"/>
                </a:solidFill>
                <a:latin typeface="VilleroyBoch" charset="0"/>
                <a:ea typeface="VilleroyBoch" charset="0"/>
                <a:cs typeface="VilleroyBoch" charset="0"/>
              </a:defRPr>
            </a:lvl1pPr>
          </a:lstStyle>
          <a:p>
            <a:r>
              <a:rPr lang="en-US" dirty="0"/>
              <a:t>CLICK TO EDIT</a:t>
            </a:r>
            <a:endParaRPr lang="x-none" dirty="0"/>
          </a:p>
        </p:txBody>
      </p:sp>
      <p:sp>
        <p:nvSpPr>
          <p:cNvPr id="31" name="Picture Placeholder 7">
            <a:extLst>
              <a:ext uri="{FF2B5EF4-FFF2-40B4-BE49-F238E27FC236}">
                <a16:creationId xmlns:a16="http://schemas.microsoft.com/office/drawing/2014/main" id="{5FA1369B-E976-7E41-8C4A-6B8DA809DB21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9493601" y="297792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2" name="Picture Placeholder 7">
            <a:extLst>
              <a:ext uri="{FF2B5EF4-FFF2-40B4-BE49-F238E27FC236}">
                <a16:creationId xmlns:a16="http://schemas.microsoft.com/office/drawing/2014/main" id="{EF614F76-99CB-894E-B3D8-AECB8899C12A}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10777039" y="297792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3" name="Picture Placeholder 7">
            <a:extLst>
              <a:ext uri="{FF2B5EF4-FFF2-40B4-BE49-F238E27FC236}">
                <a16:creationId xmlns:a16="http://schemas.microsoft.com/office/drawing/2014/main" id="{B47D0F6F-CA3B-C241-AD15-4366D02100BF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9493204" y="426496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4" name="Picture Placeholder 7">
            <a:extLst>
              <a:ext uri="{FF2B5EF4-FFF2-40B4-BE49-F238E27FC236}">
                <a16:creationId xmlns:a16="http://schemas.microsoft.com/office/drawing/2014/main" id="{11DF76FA-84F2-D34A-88E9-278B8BAB8321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10771296" y="426496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18EC6D1C-4481-9C4A-8CAF-611857B368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4720" y="6356351"/>
            <a:ext cx="761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lnSpc>
                <a:spcPct val="100000"/>
              </a:lnSpc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sp>
        <p:nvSpPr>
          <p:cNvPr id="26" name="Picture Placeholder 7">
            <a:extLst>
              <a:ext uri="{FF2B5EF4-FFF2-40B4-BE49-F238E27FC236}">
                <a16:creationId xmlns:a16="http://schemas.microsoft.com/office/drawing/2014/main" id="{3E176825-1118-E14A-BBF3-8D63AA23B78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95187" y="1067266"/>
            <a:ext cx="5430525" cy="5277973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594" marR="0" indent="-228594" algn="ctr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>
                <a:latin typeface="Univers 45 Light" panose="020B0400000000000000" pitchFamily="34" charset="0"/>
              </a:defRPr>
            </a:lvl1pPr>
          </a:lstStyle>
          <a:p>
            <a:pPr marL="228594" marR="0" lvl="0" indent="-228594" algn="ctr" defTabSz="914377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icon to insert image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1E7AA043-42A1-284C-993B-C587806576DD}"/>
              </a:ext>
            </a:extLst>
          </p:cNvPr>
          <p:cNvSpPr>
            <a:spLocks noGrp="1"/>
          </p:cNvSpPr>
          <p:nvPr>
            <p:ph type="body" sz="half" idx="24" hasCustomPrompt="1"/>
          </p:nvPr>
        </p:nvSpPr>
        <p:spPr>
          <a:xfrm>
            <a:off x="5242730" y="4264968"/>
            <a:ext cx="2764057" cy="27613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1" name="Picture Placeholder 7">
            <a:extLst>
              <a:ext uri="{FF2B5EF4-FFF2-40B4-BE49-F238E27FC236}">
                <a16:creationId xmlns:a16="http://schemas.microsoft.com/office/drawing/2014/main" id="{40A61675-9361-9846-B038-2B71DB5D4CDE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8210167" y="297792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CB828FD2-8CDF-6442-A3D4-6C89AD806C10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8210167" y="4264967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3" name="Picture Placeholder 7">
            <a:extLst>
              <a:ext uri="{FF2B5EF4-FFF2-40B4-BE49-F238E27FC236}">
                <a16:creationId xmlns:a16="http://schemas.microsoft.com/office/drawing/2014/main" id="{4552C224-1B15-0048-9D5D-D83041D0A8D3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8210167" y="1676568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4" name="Picture Placeholder 7">
            <a:extLst>
              <a:ext uri="{FF2B5EF4-FFF2-40B4-BE49-F238E27FC236}">
                <a16:creationId xmlns:a16="http://schemas.microsoft.com/office/drawing/2014/main" id="{4A467D8A-9CA0-114C-B017-E2FA47548EAA}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9493204" y="1676568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5" name="Picture Placeholder 7">
            <a:extLst>
              <a:ext uri="{FF2B5EF4-FFF2-40B4-BE49-F238E27FC236}">
                <a16:creationId xmlns:a16="http://schemas.microsoft.com/office/drawing/2014/main" id="{4D51BF7D-F53F-4D4A-811B-4586BBF3CF67}"/>
              </a:ext>
            </a:extLst>
          </p:cNvPr>
          <p:cNvSpPr>
            <a:spLocks noGrp="1"/>
          </p:cNvSpPr>
          <p:nvPr>
            <p:ph type="pic" sz="quarter" idx="37" hasCustomPrompt="1"/>
          </p:nvPr>
        </p:nvSpPr>
        <p:spPr>
          <a:xfrm>
            <a:off x="10771296" y="1676568"/>
            <a:ext cx="1080000" cy="108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9525" indent="0" algn="ctr">
              <a:lnSpc>
                <a:spcPct val="100000"/>
              </a:lnSpc>
              <a:buNone/>
              <a:tabLst/>
              <a:defRPr sz="1400">
                <a:latin typeface="Univers 45 Light" panose="020B0400000000000000" pitchFamily="34" charset="0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28498D31-7FF1-4146-B471-DE614405AAE0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340705" y="1750953"/>
            <a:ext cx="2764057" cy="27613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F504C186-CED1-D244-A36B-9FC5A0516BC3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8210566" y="211957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1148CA18-CBA6-4649-B702-ABB4700D7BF7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9493605" y="2119867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4DF69050-8911-394B-BAAD-A2B05E9697D9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10771297" y="211957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7" name="Text Placeholder 3">
            <a:extLst>
              <a:ext uri="{FF2B5EF4-FFF2-40B4-BE49-F238E27FC236}">
                <a16:creationId xmlns:a16="http://schemas.microsoft.com/office/drawing/2014/main" id="{75DDAF92-2F48-DB47-8D30-6A6286A2C90A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210566" y="3420933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5DB01A65-DA8D-4047-A572-41CF1E22E8BA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9493605" y="342093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83D139BF-2A08-3148-B51B-1E751F0015D8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10777438" y="3421771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681EC00B-2788-304D-BD6A-89B6FC5B935B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8210168" y="4707972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FBF937C4-594D-3944-A5D1-439D763D4DC4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9493605" y="4707971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60D88992-C69E-0E4C-8EBC-8B3DA8C8596F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10771297" y="4707971"/>
            <a:ext cx="1079601" cy="6369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ts val="1600"/>
              </a:lnSpc>
              <a:spcBef>
                <a:spcPts val="0"/>
              </a:spcBef>
              <a:buNone/>
              <a:defRPr lang="en-US" sz="1600" b="0" i="0" kern="1200" dirty="0">
                <a:solidFill>
                  <a:schemeClr val="tx1"/>
                </a:solidFill>
                <a:latin typeface="Univers LT Std 47 Cn Lt" panose="020B0406020202040204" pitchFamily="34" charset="0"/>
                <a:ea typeface="+mn-ea"/>
                <a:cs typeface="+mn-cs"/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2015699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3997">
          <p15:clr>
            <a:srgbClr val="FBAE40"/>
          </p15:clr>
        </p15:guide>
      </p15:sldGuideLst>
    </p:ext>
  </p:extLs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3 Texte + Käst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platzhalter 9"/>
          <p:cNvSpPr>
            <a:spLocks noGrp="1"/>
          </p:cNvSpPr>
          <p:nvPr>
            <p:ph type="body" sz="quarter" idx="13"/>
          </p:nvPr>
        </p:nvSpPr>
        <p:spPr bwMode="gray">
          <a:xfrm>
            <a:off x="624419" y="1941644"/>
            <a:ext cx="3454400" cy="441470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3" name="Textplatzhalter 9"/>
          <p:cNvSpPr>
            <a:spLocks noGrp="1"/>
          </p:cNvSpPr>
          <p:nvPr>
            <p:ph type="body" sz="quarter" idx="16" hasCustomPrompt="1"/>
          </p:nvPr>
        </p:nvSpPr>
        <p:spPr bwMode="gray">
          <a:xfrm>
            <a:off x="624419" y="1509184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16" name="Textplatzhalter 9"/>
          <p:cNvSpPr>
            <a:spLocks noGrp="1"/>
          </p:cNvSpPr>
          <p:nvPr>
            <p:ph type="body" sz="quarter" idx="17"/>
          </p:nvPr>
        </p:nvSpPr>
        <p:spPr bwMode="gray">
          <a:xfrm>
            <a:off x="4369793" y="1941644"/>
            <a:ext cx="3454400" cy="441470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7" name="Textplatzhalter 9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4369793" y="1509184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18" name="Textplatzhalter 9"/>
          <p:cNvSpPr>
            <a:spLocks noGrp="1"/>
          </p:cNvSpPr>
          <p:nvPr>
            <p:ph type="body" sz="quarter" idx="19"/>
          </p:nvPr>
        </p:nvSpPr>
        <p:spPr bwMode="gray">
          <a:xfrm>
            <a:off x="8113184" y="1941644"/>
            <a:ext cx="3454400" cy="4414707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19" name="Textplatzhalter 9"/>
          <p:cNvSpPr>
            <a:spLocks noGrp="1"/>
          </p:cNvSpPr>
          <p:nvPr>
            <p:ph type="body" sz="quarter" idx="20" hasCustomPrompt="1"/>
          </p:nvPr>
        </p:nvSpPr>
        <p:spPr bwMode="gray">
          <a:xfrm>
            <a:off x="8113184" y="1509184"/>
            <a:ext cx="3454400" cy="336000"/>
          </a:xfrm>
          <a:solidFill>
            <a:schemeClr val="bg2"/>
          </a:solidFill>
        </p:spPr>
        <p:txBody>
          <a:bodyPr lIns="72000" tIns="36000" rIns="72000" bIns="0" anchor="t" anchorCtr="0"/>
          <a:lstStyle>
            <a:lvl1pPr marL="0" indent="0">
              <a:lnSpc>
                <a:spcPct val="105000"/>
              </a:lnSpc>
              <a:buFont typeface="Arial" panose="020B0604020202020204" pitchFamily="34" charset="0"/>
              <a:buNone/>
              <a:defRPr sz="1600" i="1">
                <a:solidFill>
                  <a:schemeClr val="bg1"/>
                </a:solidFill>
              </a:defRPr>
            </a:lvl1pPr>
            <a:lvl2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2pPr>
            <a:lvl3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3pPr>
            <a:lvl4pPr marL="0" indent="0">
              <a:lnSpc>
                <a:spcPct val="105000"/>
              </a:lnSpc>
              <a:buNone/>
              <a:defRPr sz="2133" i="1">
                <a:solidFill>
                  <a:schemeClr val="bg1"/>
                </a:solidFill>
              </a:defRPr>
            </a:lvl4pPr>
            <a:lvl5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5pPr>
            <a:lvl6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6pPr>
            <a:lvl7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7pPr>
            <a:lvl8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8pPr>
            <a:lvl9pPr marL="0" indent="0">
              <a:lnSpc>
                <a:spcPct val="105000"/>
              </a:lnSpc>
              <a:buFont typeface="Arial" panose="020B0604020202020204" pitchFamily="34" charset="0"/>
              <a:buNone/>
              <a:defRPr sz="2133" i="1">
                <a:solidFill>
                  <a:schemeClr val="bg1"/>
                </a:solidFill>
              </a:defRPr>
            </a:lvl9pPr>
          </a:lstStyle>
          <a:p>
            <a:pPr lvl="0"/>
            <a:r>
              <a:rPr lang="de-DE"/>
              <a:t>Text hier eintragen</a:t>
            </a:r>
          </a:p>
        </p:txBody>
      </p:sp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29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Foliennummernplatzhalter 2"/>
          <p:cNvSpPr>
            <a:spLocks noGrp="1"/>
          </p:cNvSpPr>
          <p:nvPr>
            <p:ph type="sldNum" sz="quarter" idx="30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2" name="Kapitelüberschrift"/>
          <p:cNvSpPr>
            <a:spLocks noGrp="1"/>
          </p:cNvSpPr>
          <p:nvPr>
            <p:ph type="body" sz="quarter" idx="31" hasCustomPrompt="1"/>
          </p:nvPr>
        </p:nvSpPr>
        <p:spPr>
          <a:xfrm>
            <a:off x="624417" y="144908"/>
            <a:ext cx="1456352" cy="240000"/>
          </a:xfrm>
          <a:noFill/>
        </p:spPr>
        <p:txBody>
          <a:bodyPr wrap="none" l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2pPr>
            <a:lvl3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3pPr>
            <a:lvl4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33" b="0" i="0">
                <a:solidFill>
                  <a:schemeClr val="accent6"/>
                </a:solidFill>
              </a:defRPr>
            </a:lvl4pPr>
            <a:lvl5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5pPr>
            <a:lvl6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6pPr>
            <a:lvl7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7pPr>
            <a:lvl8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8pPr>
            <a:lvl9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1333" b="0" i="0">
                <a:solidFill>
                  <a:schemeClr val="accent6"/>
                </a:solidFill>
              </a:defRPr>
            </a:lvl9pPr>
          </a:lstStyle>
          <a:p>
            <a:pPr lvl="0"/>
            <a:r>
              <a:rPr lang="de-DE"/>
              <a:t>Kapitelüberschrift</a:t>
            </a:r>
          </a:p>
        </p:txBody>
      </p:sp>
    </p:spTree>
    <p:extLst>
      <p:ext uri="{BB962C8B-B14F-4D97-AF65-F5344CB8AC3E}">
        <p14:creationId xmlns:p14="http://schemas.microsoft.com/office/powerpoint/2010/main" val="3499450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7.xml"/><Relationship Id="rId18" Type="http://schemas.openxmlformats.org/officeDocument/2006/relationships/slideLayout" Target="../slideLayouts/slideLayout32.xml"/><Relationship Id="rId26" Type="http://schemas.openxmlformats.org/officeDocument/2006/relationships/slideLayout" Target="../slideLayouts/slideLayout40.xml"/><Relationship Id="rId3" Type="http://schemas.openxmlformats.org/officeDocument/2006/relationships/slideLayout" Target="../slideLayouts/slideLayout17.xml"/><Relationship Id="rId21" Type="http://schemas.openxmlformats.org/officeDocument/2006/relationships/slideLayout" Target="../slideLayouts/slideLayout35.xml"/><Relationship Id="rId34" Type="http://schemas.openxmlformats.org/officeDocument/2006/relationships/theme" Target="../theme/theme2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17" Type="http://schemas.openxmlformats.org/officeDocument/2006/relationships/slideLayout" Target="../slideLayouts/slideLayout31.xml"/><Relationship Id="rId25" Type="http://schemas.openxmlformats.org/officeDocument/2006/relationships/slideLayout" Target="../slideLayouts/slideLayout39.xml"/><Relationship Id="rId33" Type="http://schemas.openxmlformats.org/officeDocument/2006/relationships/slideLayout" Target="../slideLayouts/slideLayout47.xml"/><Relationship Id="rId2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30.xml"/><Relationship Id="rId20" Type="http://schemas.openxmlformats.org/officeDocument/2006/relationships/slideLayout" Target="../slideLayouts/slideLayout34.xml"/><Relationship Id="rId29" Type="http://schemas.openxmlformats.org/officeDocument/2006/relationships/slideLayout" Target="../slideLayouts/slideLayout43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24" Type="http://schemas.openxmlformats.org/officeDocument/2006/relationships/slideLayout" Target="../slideLayouts/slideLayout38.xml"/><Relationship Id="rId32" Type="http://schemas.openxmlformats.org/officeDocument/2006/relationships/slideLayout" Target="../slideLayouts/slideLayout46.xml"/><Relationship Id="rId5" Type="http://schemas.openxmlformats.org/officeDocument/2006/relationships/slideLayout" Target="../slideLayouts/slideLayout19.xml"/><Relationship Id="rId15" Type="http://schemas.openxmlformats.org/officeDocument/2006/relationships/slideLayout" Target="../slideLayouts/slideLayout29.xml"/><Relationship Id="rId23" Type="http://schemas.openxmlformats.org/officeDocument/2006/relationships/slideLayout" Target="../slideLayouts/slideLayout37.xml"/><Relationship Id="rId28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24.xml"/><Relationship Id="rId19" Type="http://schemas.openxmlformats.org/officeDocument/2006/relationships/slideLayout" Target="../slideLayouts/slideLayout33.xml"/><Relationship Id="rId31" Type="http://schemas.openxmlformats.org/officeDocument/2006/relationships/slideLayout" Target="../slideLayouts/slideLayout45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Relationship Id="rId22" Type="http://schemas.openxmlformats.org/officeDocument/2006/relationships/slideLayout" Target="../slideLayouts/slideLayout36.xml"/><Relationship Id="rId27" Type="http://schemas.openxmlformats.org/officeDocument/2006/relationships/slideLayout" Target="../slideLayouts/slideLayout41.xml"/><Relationship Id="rId30" Type="http://schemas.openxmlformats.org/officeDocument/2006/relationships/slideLayout" Target="../slideLayouts/slideLayout44.xml"/><Relationship Id="rId35" Type="http://schemas.openxmlformats.org/officeDocument/2006/relationships/image" Target="../media/image2.png"/><Relationship Id="rId8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60.xml"/><Relationship Id="rId18" Type="http://schemas.openxmlformats.org/officeDocument/2006/relationships/slideLayout" Target="../slideLayouts/slideLayout65.xml"/><Relationship Id="rId26" Type="http://schemas.openxmlformats.org/officeDocument/2006/relationships/slideLayout" Target="../slideLayouts/slideLayout73.xml"/><Relationship Id="rId39" Type="http://schemas.openxmlformats.org/officeDocument/2006/relationships/slideLayout" Target="../slideLayouts/slideLayout86.xml"/><Relationship Id="rId21" Type="http://schemas.openxmlformats.org/officeDocument/2006/relationships/slideLayout" Target="../slideLayouts/slideLayout68.xml"/><Relationship Id="rId34" Type="http://schemas.openxmlformats.org/officeDocument/2006/relationships/slideLayout" Target="../slideLayouts/slideLayout81.xml"/><Relationship Id="rId7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9.xml"/><Relationship Id="rId16" Type="http://schemas.openxmlformats.org/officeDocument/2006/relationships/slideLayout" Target="../slideLayouts/slideLayout63.xml"/><Relationship Id="rId20" Type="http://schemas.openxmlformats.org/officeDocument/2006/relationships/slideLayout" Target="../slideLayouts/slideLayout67.xml"/><Relationship Id="rId29" Type="http://schemas.openxmlformats.org/officeDocument/2006/relationships/slideLayout" Target="../slideLayouts/slideLayout76.xml"/><Relationship Id="rId41" Type="http://schemas.openxmlformats.org/officeDocument/2006/relationships/theme" Target="../theme/theme3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24" Type="http://schemas.openxmlformats.org/officeDocument/2006/relationships/slideLayout" Target="../slideLayouts/slideLayout71.xml"/><Relationship Id="rId32" Type="http://schemas.openxmlformats.org/officeDocument/2006/relationships/slideLayout" Target="../slideLayouts/slideLayout79.xml"/><Relationship Id="rId37" Type="http://schemas.openxmlformats.org/officeDocument/2006/relationships/slideLayout" Target="../slideLayouts/slideLayout84.xml"/><Relationship Id="rId40" Type="http://schemas.openxmlformats.org/officeDocument/2006/relationships/slideLayout" Target="../slideLayouts/slideLayout87.xml"/><Relationship Id="rId5" Type="http://schemas.openxmlformats.org/officeDocument/2006/relationships/slideLayout" Target="../slideLayouts/slideLayout52.xml"/><Relationship Id="rId15" Type="http://schemas.openxmlformats.org/officeDocument/2006/relationships/slideLayout" Target="../slideLayouts/slideLayout62.xml"/><Relationship Id="rId23" Type="http://schemas.openxmlformats.org/officeDocument/2006/relationships/slideLayout" Target="../slideLayouts/slideLayout70.xml"/><Relationship Id="rId28" Type="http://schemas.openxmlformats.org/officeDocument/2006/relationships/slideLayout" Target="../slideLayouts/slideLayout75.xml"/><Relationship Id="rId36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57.xml"/><Relationship Id="rId19" Type="http://schemas.openxmlformats.org/officeDocument/2006/relationships/slideLayout" Target="../slideLayouts/slideLayout66.xml"/><Relationship Id="rId31" Type="http://schemas.openxmlformats.org/officeDocument/2006/relationships/slideLayout" Target="../slideLayouts/slideLayout78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Relationship Id="rId14" Type="http://schemas.openxmlformats.org/officeDocument/2006/relationships/slideLayout" Target="../slideLayouts/slideLayout61.xml"/><Relationship Id="rId22" Type="http://schemas.openxmlformats.org/officeDocument/2006/relationships/slideLayout" Target="../slideLayouts/slideLayout69.xml"/><Relationship Id="rId27" Type="http://schemas.openxmlformats.org/officeDocument/2006/relationships/slideLayout" Target="../slideLayouts/slideLayout74.xml"/><Relationship Id="rId30" Type="http://schemas.openxmlformats.org/officeDocument/2006/relationships/slideLayout" Target="../slideLayouts/slideLayout77.xml"/><Relationship Id="rId35" Type="http://schemas.openxmlformats.org/officeDocument/2006/relationships/slideLayout" Target="../slideLayouts/slideLayout82.xml"/><Relationship Id="rId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50.xml"/><Relationship Id="rId12" Type="http://schemas.openxmlformats.org/officeDocument/2006/relationships/slideLayout" Target="../slideLayouts/slideLayout59.xml"/><Relationship Id="rId17" Type="http://schemas.openxmlformats.org/officeDocument/2006/relationships/slideLayout" Target="../slideLayouts/slideLayout64.xml"/><Relationship Id="rId25" Type="http://schemas.openxmlformats.org/officeDocument/2006/relationships/slideLayout" Target="../slideLayouts/slideLayout72.xml"/><Relationship Id="rId33" Type="http://schemas.openxmlformats.org/officeDocument/2006/relationships/slideLayout" Target="../slideLayouts/slideLayout80.xml"/><Relationship Id="rId38" Type="http://schemas.openxmlformats.org/officeDocument/2006/relationships/slideLayout" Target="../slideLayouts/slideLayout8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BC2B9-FAFB-0345-BDC8-0D5EF61789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4720" y="6356350"/>
            <a:ext cx="761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/>
                </a:solidFill>
                <a:latin typeface="Univers 45 Light" panose="020B0400000000000000" pitchFamily="34" charset="0"/>
              </a:defRPr>
            </a:lvl1pPr>
          </a:lstStyle>
          <a:p>
            <a:fld id="{48DE2296-1144-0945-943B-0D4EDBA4B89E}" type="slidenum">
              <a:rPr lang="x-none" smtClean="0"/>
              <a:pPr/>
              <a:t>‹#›</a:t>
            </a:fld>
            <a:endParaRPr lang="x-none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EB0AC88-A95E-7D49-9B52-D434CB58B746}"/>
              </a:ext>
            </a:extLst>
          </p:cNvPr>
          <p:cNvPicPr>
            <a:picLocks noChangeAspect="1"/>
          </p:cNvPicPr>
          <p:nvPr userDrawn="1"/>
        </p:nvPicPr>
        <p:blipFill>
          <a:blip r:embed="rId16"/>
          <a:stretch>
            <a:fillRect/>
          </a:stretch>
        </p:blipFill>
        <p:spPr>
          <a:xfrm>
            <a:off x="10237054" y="0"/>
            <a:ext cx="1614284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959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2" r:id="rId2"/>
    <p:sldLayoutId id="2147483701" r:id="rId3"/>
    <p:sldLayoutId id="2147483684" r:id="rId4"/>
    <p:sldLayoutId id="2147483693" r:id="rId5"/>
    <p:sldLayoutId id="2147483694" r:id="rId6"/>
    <p:sldLayoutId id="2147483685" r:id="rId7"/>
    <p:sldLayoutId id="2147483681" r:id="rId8"/>
    <p:sldLayoutId id="2147483679" r:id="rId9"/>
    <p:sldLayoutId id="2147483692" r:id="rId10"/>
    <p:sldLayoutId id="2147483697" r:id="rId11"/>
    <p:sldLayoutId id="2147483696" r:id="rId12"/>
    <p:sldLayoutId id="2147483698" r:id="rId13"/>
    <p:sldLayoutId id="2147483699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x-non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11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pos="3840" userDrawn="1">
          <p15:clr>
            <a:srgbClr val="F26B43"/>
          </p15:clr>
        </p15:guide>
        <p15:guide id="5" orient="horz" pos="572" userDrawn="1">
          <p15:clr>
            <a:srgbClr val="F26B43"/>
          </p15:clr>
        </p15:guide>
        <p15:guide id="6" orient="horz" pos="4201" userDrawn="1">
          <p15:clr>
            <a:srgbClr val="F26B43"/>
          </p15:clr>
        </p15:guide>
        <p15:guide id="7" orient="horz" pos="663" userDrawn="1">
          <p15:clr>
            <a:srgbClr val="F26B43"/>
          </p15:clr>
        </p15:guide>
        <p15:guide id="8" orient="horz" pos="119" userDrawn="1">
          <p15:clr>
            <a:srgbClr val="F26B43"/>
          </p15:clr>
        </p15:guide>
        <p15:guide id="9" orient="horz" pos="3997" userDrawn="1">
          <p15:clr>
            <a:srgbClr val="F26B43"/>
          </p15:clr>
        </p15:guide>
        <p15:guide id="10" orient="horz" pos="2341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Hilfslinien"/>
          <p:cNvGrpSpPr/>
          <p:nvPr userDrawn="1"/>
        </p:nvGrpSpPr>
        <p:grpSpPr>
          <a:xfrm>
            <a:off x="-127099" y="-97740"/>
            <a:ext cx="12475569" cy="7072240"/>
            <a:chOff x="-95325" y="-73305"/>
            <a:chExt cx="9356677" cy="5304180"/>
          </a:xfrm>
        </p:grpSpPr>
        <p:grpSp>
          <p:nvGrpSpPr>
            <p:cNvPr id="47" name="Gruppieren 46"/>
            <p:cNvGrpSpPr/>
            <p:nvPr userDrawn="1"/>
          </p:nvGrpSpPr>
          <p:grpSpPr bwMode="gray">
            <a:xfrm>
              <a:off x="-95325" y="1131889"/>
              <a:ext cx="72000" cy="3629281"/>
              <a:chOff x="-95325" y="1509185"/>
              <a:chExt cx="72000" cy="4839038"/>
            </a:xfrm>
          </p:grpSpPr>
          <p:cxnSp>
            <p:nvCxnSpPr>
              <p:cNvPr id="39" name="Gerade Verbindung 38"/>
              <p:cNvCxnSpPr/>
              <p:nvPr userDrawn="1"/>
            </p:nvCxnSpPr>
            <p:spPr bwMode="gray">
              <a:xfrm>
                <a:off x="-95325" y="1509185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Gerade Verbindung 40"/>
              <p:cNvCxnSpPr/>
              <p:nvPr userDrawn="1"/>
            </p:nvCxnSpPr>
            <p:spPr bwMode="gray">
              <a:xfrm>
                <a:off x="-95325" y="2984744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Gerade Verbindung 41"/>
              <p:cNvCxnSpPr/>
              <p:nvPr userDrawn="1"/>
            </p:nvCxnSpPr>
            <p:spPr bwMode="gray">
              <a:xfrm>
                <a:off x="-95325" y="318646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Gerade Verbindung 42"/>
              <p:cNvCxnSpPr/>
              <p:nvPr userDrawn="1"/>
            </p:nvCxnSpPr>
            <p:spPr bwMode="gray">
              <a:xfrm>
                <a:off x="-95325" y="466307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Gerade Verbindung 43"/>
              <p:cNvCxnSpPr/>
              <p:nvPr userDrawn="1"/>
            </p:nvCxnSpPr>
            <p:spPr bwMode="gray">
              <a:xfrm>
                <a:off x="-95325" y="4860059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Gerade Verbindung 44"/>
              <p:cNvCxnSpPr/>
              <p:nvPr userDrawn="1"/>
            </p:nvCxnSpPr>
            <p:spPr bwMode="gray">
              <a:xfrm>
                <a:off x="-95325" y="6348223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9" name="Gruppieren 68"/>
            <p:cNvGrpSpPr/>
            <p:nvPr userDrawn="1"/>
          </p:nvGrpSpPr>
          <p:grpSpPr bwMode="gray">
            <a:xfrm>
              <a:off x="467360" y="-73305"/>
              <a:ext cx="8207484" cy="54000"/>
              <a:chOff x="467360" y="-97740"/>
              <a:chExt cx="8207484" cy="72000"/>
            </a:xfrm>
          </p:grpSpPr>
          <p:grpSp>
            <p:nvGrpSpPr>
              <p:cNvPr id="65" name="Gruppieren 64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59" name="Gerade Verbindung 58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Gerade Verbindung 59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61" name="Gerade Verbindung 60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Gerade Verbindung 61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Gerade Verbindung 62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Gerade Verbindung 63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6" name="Gruppieren 65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67" name="Gerade Verbindung 66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Gerade Verbindung 67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70" name="Gruppieren 69"/>
            <p:cNvGrpSpPr/>
            <p:nvPr userDrawn="1"/>
          </p:nvGrpSpPr>
          <p:grpSpPr bwMode="gray">
            <a:xfrm>
              <a:off x="467360" y="5176875"/>
              <a:ext cx="8207484" cy="54000"/>
              <a:chOff x="467360" y="-97740"/>
              <a:chExt cx="8207484" cy="72000"/>
            </a:xfrm>
          </p:grpSpPr>
          <p:grpSp>
            <p:nvGrpSpPr>
              <p:cNvPr id="71" name="Gruppieren 70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79" name="Gerade Verbindung 78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Gerade Verbindung 79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72" name="Gerade Verbindung 71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Gerade Verbindung 72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Gerade Verbindung 73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Gerade Verbindung 74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6" name="Gruppieren 75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77" name="Gerade Verbindung 76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8" name="Gerade Verbindung 77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88" name="Gruppieren 87"/>
            <p:cNvGrpSpPr/>
            <p:nvPr userDrawn="1"/>
          </p:nvGrpSpPr>
          <p:grpSpPr bwMode="gray">
            <a:xfrm>
              <a:off x="9189352" y="1131889"/>
              <a:ext cx="72000" cy="3629281"/>
              <a:chOff x="-95325" y="1509185"/>
              <a:chExt cx="72000" cy="4839038"/>
            </a:xfrm>
          </p:grpSpPr>
          <p:cxnSp>
            <p:nvCxnSpPr>
              <p:cNvPr id="89" name="Gerade Verbindung 88"/>
              <p:cNvCxnSpPr/>
              <p:nvPr userDrawn="1"/>
            </p:nvCxnSpPr>
            <p:spPr bwMode="gray">
              <a:xfrm>
                <a:off x="-95325" y="1509185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Gerade Verbindung 89"/>
              <p:cNvCxnSpPr/>
              <p:nvPr userDrawn="1"/>
            </p:nvCxnSpPr>
            <p:spPr bwMode="gray">
              <a:xfrm>
                <a:off x="-95325" y="2984744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Gerade Verbindung 90"/>
              <p:cNvCxnSpPr/>
              <p:nvPr userDrawn="1"/>
            </p:nvCxnSpPr>
            <p:spPr bwMode="gray">
              <a:xfrm>
                <a:off x="-95325" y="318646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Gerade Verbindung 91"/>
              <p:cNvCxnSpPr/>
              <p:nvPr userDrawn="1"/>
            </p:nvCxnSpPr>
            <p:spPr bwMode="gray">
              <a:xfrm>
                <a:off x="-95325" y="466307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Gerade Verbindung 92"/>
              <p:cNvCxnSpPr/>
              <p:nvPr userDrawn="1"/>
            </p:nvCxnSpPr>
            <p:spPr bwMode="gray">
              <a:xfrm>
                <a:off x="-95325" y="4860059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Gerade Verbindung 93"/>
              <p:cNvCxnSpPr/>
              <p:nvPr userDrawn="1"/>
            </p:nvCxnSpPr>
            <p:spPr bwMode="gray">
              <a:xfrm>
                <a:off x="-95325" y="6348223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 bwMode="gray">
          <a:xfrm>
            <a:off x="624418" y="1509185"/>
            <a:ext cx="10943167" cy="483904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/>
              <a:t>Textmasterformat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  <a:p>
            <a:pPr lvl="5"/>
            <a:r>
              <a:rPr lang="de-DE"/>
              <a:t>Sechste Ebene</a:t>
            </a:r>
          </a:p>
          <a:p>
            <a:pPr lvl="6"/>
            <a:r>
              <a:rPr lang="de-DE"/>
              <a:t>Siebte Ebene</a:t>
            </a:r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 bwMode="gray">
          <a:xfrm>
            <a:off x="624418" y="6474251"/>
            <a:ext cx="4705711" cy="171107"/>
          </a:xfrm>
          <a:prstGeom prst="rect">
            <a:avLst/>
          </a:prstGeom>
        </p:spPr>
        <p:txBody>
          <a:bodyPr vert="horz" wrap="none" lIns="0" tIns="0" rIns="0" bIns="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r>
              <a:rPr lang="de-DE"/>
              <a:t>Sales Folder 2019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 bwMode="gray">
          <a:xfrm>
            <a:off x="11173549" y="6470365"/>
            <a:ext cx="386192" cy="174993"/>
          </a:xfrm>
          <a:prstGeom prst="rect">
            <a:avLst/>
          </a:prstGeom>
        </p:spPr>
        <p:txBody>
          <a:bodyPr vert="horz" wrap="none" lIns="0" tIns="0" rIns="0" bIns="10800" rtlCol="0" anchor="ctr"/>
          <a:lstStyle>
            <a:lvl1pPr algn="r">
              <a:defRPr sz="1067" b="1">
                <a:solidFill>
                  <a:schemeClr val="bg2"/>
                </a:solidFill>
              </a:defRPr>
            </a:lvl1pPr>
          </a:lstStyle>
          <a:p>
            <a:fld id="{07CA7DD5-03C6-4861-961C-079B0B836BE5}" type="slidenum">
              <a:rPr lang="de-DE" smtClean="0"/>
              <a:pPr/>
              <a:t>‹#›</a:t>
            </a:fld>
            <a:endParaRPr lang="de-DE"/>
          </a:p>
        </p:txBody>
      </p:sp>
      <p:grpSp>
        <p:nvGrpSpPr>
          <p:cNvPr id="81" name="Gruppieren 80"/>
          <p:cNvGrpSpPr/>
          <p:nvPr userDrawn="1"/>
        </p:nvGrpSpPr>
        <p:grpSpPr bwMode="gray">
          <a:xfrm>
            <a:off x="9983973" y="2"/>
            <a:ext cx="1575769" cy="878165"/>
            <a:chOff x="7689230" y="-1"/>
            <a:chExt cx="985613" cy="549275"/>
          </a:xfrm>
        </p:grpSpPr>
        <p:sp>
          <p:nvSpPr>
            <p:cNvPr id="82" name="Rechteck 81"/>
            <p:cNvSpPr/>
            <p:nvPr userDrawn="1"/>
          </p:nvSpPr>
          <p:spPr bwMode="gray">
            <a:xfrm>
              <a:off x="7689230" y="-1"/>
              <a:ext cx="985613" cy="549275"/>
            </a:xfrm>
            <a:prstGeom prst="rect">
              <a:avLst/>
            </a:prstGeom>
            <a:solidFill>
              <a:schemeClr val="bg2"/>
            </a:solidFill>
          </p:spPr>
          <p:txBody>
            <a:bodyPr rot="0" spcFirstLastPara="0" vertOverflow="overflow" horzOverflow="overflow" vert="horz" wrap="square" lIns="72000" tIns="36000" rIns="72000" bIns="3600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indent="0" algn="ctr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  <a:buFont typeface="Arial" panose="020B0604020202020204" pitchFamily="34" charset="0"/>
                <a:buNone/>
              </a:pPr>
              <a:endParaRPr lang="de-DE" sz="1600" i="1" err="1">
                <a:solidFill>
                  <a:schemeClr val="bg1"/>
                </a:solidFill>
              </a:endParaRPr>
            </a:p>
          </p:txBody>
        </p:sp>
        <p:grpSp>
          <p:nvGrpSpPr>
            <p:cNvPr id="84" name="Gruppieren 83"/>
            <p:cNvGrpSpPr/>
            <p:nvPr userDrawn="1"/>
          </p:nvGrpSpPr>
          <p:grpSpPr bwMode="gray">
            <a:xfrm>
              <a:off x="7790156" y="76745"/>
              <a:ext cx="783761" cy="395783"/>
              <a:chOff x="9221788" y="1354138"/>
              <a:chExt cx="1116013" cy="563563"/>
            </a:xfrm>
          </p:grpSpPr>
          <p:sp>
            <p:nvSpPr>
              <p:cNvPr id="85" name="Freeform 7"/>
              <p:cNvSpPr>
                <a:spLocks/>
              </p:cNvSpPr>
              <p:nvPr/>
            </p:nvSpPr>
            <p:spPr bwMode="gray">
              <a:xfrm>
                <a:off x="9601200" y="1544638"/>
                <a:ext cx="357188" cy="23813"/>
              </a:xfrm>
              <a:custGeom>
                <a:avLst/>
                <a:gdLst>
                  <a:gd name="T0" fmla="*/ 4 w 1122"/>
                  <a:gd name="T1" fmla="*/ 0 h 74"/>
                  <a:gd name="T2" fmla="*/ 141 w 1122"/>
                  <a:gd name="T3" fmla="*/ 20 h 74"/>
                  <a:gd name="T4" fmla="*/ 279 w 1122"/>
                  <a:gd name="T5" fmla="*/ 35 h 74"/>
                  <a:gd name="T6" fmla="*/ 420 w 1122"/>
                  <a:gd name="T7" fmla="*/ 45 h 74"/>
                  <a:gd name="T8" fmla="*/ 561 w 1122"/>
                  <a:gd name="T9" fmla="*/ 47 h 74"/>
                  <a:gd name="T10" fmla="*/ 704 w 1122"/>
                  <a:gd name="T11" fmla="*/ 45 h 74"/>
                  <a:gd name="T12" fmla="*/ 844 w 1122"/>
                  <a:gd name="T13" fmla="*/ 35 h 74"/>
                  <a:gd name="T14" fmla="*/ 983 w 1122"/>
                  <a:gd name="T15" fmla="*/ 20 h 74"/>
                  <a:gd name="T16" fmla="*/ 1120 w 1122"/>
                  <a:gd name="T17" fmla="*/ 0 h 74"/>
                  <a:gd name="T18" fmla="*/ 1122 w 1122"/>
                  <a:gd name="T19" fmla="*/ 14 h 74"/>
                  <a:gd name="T20" fmla="*/ 1013 w 1122"/>
                  <a:gd name="T21" fmla="*/ 35 h 74"/>
                  <a:gd name="T22" fmla="*/ 902 w 1122"/>
                  <a:gd name="T23" fmla="*/ 51 h 74"/>
                  <a:gd name="T24" fmla="*/ 790 w 1122"/>
                  <a:gd name="T25" fmla="*/ 64 h 74"/>
                  <a:gd name="T26" fmla="*/ 677 w 1122"/>
                  <a:gd name="T27" fmla="*/ 71 h 74"/>
                  <a:gd name="T28" fmla="*/ 561 w 1122"/>
                  <a:gd name="T29" fmla="*/ 74 h 74"/>
                  <a:gd name="T30" fmla="*/ 447 w 1122"/>
                  <a:gd name="T31" fmla="*/ 71 h 74"/>
                  <a:gd name="T32" fmla="*/ 333 w 1122"/>
                  <a:gd name="T33" fmla="*/ 64 h 74"/>
                  <a:gd name="T34" fmla="*/ 221 w 1122"/>
                  <a:gd name="T35" fmla="*/ 51 h 74"/>
                  <a:gd name="T36" fmla="*/ 111 w 1122"/>
                  <a:gd name="T37" fmla="*/ 35 h 74"/>
                  <a:gd name="T38" fmla="*/ 0 w 1122"/>
                  <a:gd name="T39" fmla="*/ 14 h 74"/>
                  <a:gd name="T40" fmla="*/ 4 w 1122"/>
                  <a:gd name="T4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22" h="74">
                    <a:moveTo>
                      <a:pt x="4" y="0"/>
                    </a:moveTo>
                    <a:lnTo>
                      <a:pt x="141" y="20"/>
                    </a:lnTo>
                    <a:lnTo>
                      <a:pt x="279" y="35"/>
                    </a:lnTo>
                    <a:lnTo>
                      <a:pt x="420" y="45"/>
                    </a:lnTo>
                    <a:lnTo>
                      <a:pt x="561" y="47"/>
                    </a:lnTo>
                    <a:lnTo>
                      <a:pt x="704" y="45"/>
                    </a:lnTo>
                    <a:lnTo>
                      <a:pt x="844" y="35"/>
                    </a:lnTo>
                    <a:lnTo>
                      <a:pt x="983" y="20"/>
                    </a:lnTo>
                    <a:lnTo>
                      <a:pt x="1120" y="0"/>
                    </a:lnTo>
                    <a:lnTo>
                      <a:pt x="1122" y="14"/>
                    </a:lnTo>
                    <a:lnTo>
                      <a:pt x="1013" y="35"/>
                    </a:lnTo>
                    <a:lnTo>
                      <a:pt x="902" y="51"/>
                    </a:lnTo>
                    <a:lnTo>
                      <a:pt x="790" y="64"/>
                    </a:lnTo>
                    <a:lnTo>
                      <a:pt x="677" y="71"/>
                    </a:lnTo>
                    <a:lnTo>
                      <a:pt x="561" y="74"/>
                    </a:lnTo>
                    <a:lnTo>
                      <a:pt x="447" y="71"/>
                    </a:lnTo>
                    <a:lnTo>
                      <a:pt x="333" y="64"/>
                    </a:lnTo>
                    <a:lnTo>
                      <a:pt x="221" y="51"/>
                    </a:lnTo>
                    <a:lnTo>
                      <a:pt x="111" y="35"/>
                    </a:lnTo>
                    <a:lnTo>
                      <a:pt x="0" y="14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6" name="Freeform 8"/>
              <p:cNvSpPr>
                <a:spLocks/>
              </p:cNvSpPr>
              <p:nvPr/>
            </p:nvSpPr>
            <p:spPr bwMode="gray">
              <a:xfrm>
                <a:off x="9526588" y="1568451"/>
                <a:ext cx="506413" cy="30163"/>
              </a:xfrm>
              <a:custGeom>
                <a:avLst/>
                <a:gdLst>
                  <a:gd name="T0" fmla="*/ 1591 w 1591"/>
                  <a:gd name="T1" fmla="*/ 15 h 99"/>
                  <a:gd name="T2" fmla="*/ 1462 w 1591"/>
                  <a:gd name="T3" fmla="*/ 40 h 99"/>
                  <a:gd name="T4" fmla="*/ 1332 w 1591"/>
                  <a:gd name="T5" fmla="*/ 61 h 99"/>
                  <a:gd name="T6" fmla="*/ 1199 w 1591"/>
                  <a:gd name="T7" fmla="*/ 78 h 99"/>
                  <a:gd name="T8" fmla="*/ 1066 w 1591"/>
                  <a:gd name="T9" fmla="*/ 89 h 99"/>
                  <a:gd name="T10" fmla="*/ 931 w 1591"/>
                  <a:gd name="T11" fmla="*/ 97 h 99"/>
                  <a:gd name="T12" fmla="*/ 795 w 1591"/>
                  <a:gd name="T13" fmla="*/ 99 h 99"/>
                  <a:gd name="T14" fmla="*/ 660 w 1591"/>
                  <a:gd name="T15" fmla="*/ 97 h 99"/>
                  <a:gd name="T16" fmla="*/ 525 w 1591"/>
                  <a:gd name="T17" fmla="*/ 89 h 99"/>
                  <a:gd name="T18" fmla="*/ 392 w 1591"/>
                  <a:gd name="T19" fmla="*/ 78 h 99"/>
                  <a:gd name="T20" fmla="*/ 260 w 1591"/>
                  <a:gd name="T21" fmla="*/ 61 h 99"/>
                  <a:gd name="T22" fmla="*/ 130 w 1591"/>
                  <a:gd name="T23" fmla="*/ 40 h 99"/>
                  <a:gd name="T24" fmla="*/ 0 w 1591"/>
                  <a:gd name="T25" fmla="*/ 15 h 99"/>
                  <a:gd name="T26" fmla="*/ 4 w 1591"/>
                  <a:gd name="T27" fmla="*/ 0 h 99"/>
                  <a:gd name="T28" fmla="*/ 159 w 1591"/>
                  <a:gd name="T29" fmla="*/ 26 h 99"/>
                  <a:gd name="T30" fmla="*/ 315 w 1591"/>
                  <a:gd name="T31" fmla="*/ 46 h 99"/>
                  <a:gd name="T32" fmla="*/ 474 w 1591"/>
                  <a:gd name="T33" fmla="*/ 61 h 99"/>
                  <a:gd name="T34" fmla="*/ 634 w 1591"/>
                  <a:gd name="T35" fmla="*/ 70 h 99"/>
                  <a:gd name="T36" fmla="*/ 795 w 1591"/>
                  <a:gd name="T37" fmla="*/ 73 h 99"/>
                  <a:gd name="T38" fmla="*/ 957 w 1591"/>
                  <a:gd name="T39" fmla="*/ 70 h 99"/>
                  <a:gd name="T40" fmla="*/ 1117 w 1591"/>
                  <a:gd name="T41" fmla="*/ 61 h 99"/>
                  <a:gd name="T42" fmla="*/ 1276 w 1591"/>
                  <a:gd name="T43" fmla="*/ 46 h 99"/>
                  <a:gd name="T44" fmla="*/ 1433 w 1591"/>
                  <a:gd name="T45" fmla="*/ 26 h 99"/>
                  <a:gd name="T46" fmla="*/ 1587 w 1591"/>
                  <a:gd name="T47" fmla="*/ 0 h 99"/>
                  <a:gd name="T48" fmla="*/ 1591 w 1591"/>
                  <a:gd name="T49" fmla="*/ 15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91" h="99">
                    <a:moveTo>
                      <a:pt x="1591" y="15"/>
                    </a:moveTo>
                    <a:lnTo>
                      <a:pt x="1462" y="40"/>
                    </a:lnTo>
                    <a:lnTo>
                      <a:pt x="1332" y="61"/>
                    </a:lnTo>
                    <a:lnTo>
                      <a:pt x="1199" y="78"/>
                    </a:lnTo>
                    <a:lnTo>
                      <a:pt x="1066" y="89"/>
                    </a:lnTo>
                    <a:lnTo>
                      <a:pt x="931" y="97"/>
                    </a:lnTo>
                    <a:lnTo>
                      <a:pt x="795" y="99"/>
                    </a:lnTo>
                    <a:lnTo>
                      <a:pt x="660" y="97"/>
                    </a:lnTo>
                    <a:lnTo>
                      <a:pt x="525" y="89"/>
                    </a:lnTo>
                    <a:lnTo>
                      <a:pt x="392" y="78"/>
                    </a:lnTo>
                    <a:lnTo>
                      <a:pt x="260" y="61"/>
                    </a:lnTo>
                    <a:lnTo>
                      <a:pt x="130" y="40"/>
                    </a:lnTo>
                    <a:lnTo>
                      <a:pt x="0" y="15"/>
                    </a:lnTo>
                    <a:lnTo>
                      <a:pt x="4" y="0"/>
                    </a:lnTo>
                    <a:lnTo>
                      <a:pt x="159" y="26"/>
                    </a:lnTo>
                    <a:lnTo>
                      <a:pt x="315" y="46"/>
                    </a:lnTo>
                    <a:lnTo>
                      <a:pt x="474" y="61"/>
                    </a:lnTo>
                    <a:lnTo>
                      <a:pt x="634" y="70"/>
                    </a:lnTo>
                    <a:lnTo>
                      <a:pt x="795" y="73"/>
                    </a:lnTo>
                    <a:lnTo>
                      <a:pt x="957" y="70"/>
                    </a:lnTo>
                    <a:lnTo>
                      <a:pt x="1117" y="61"/>
                    </a:lnTo>
                    <a:lnTo>
                      <a:pt x="1276" y="46"/>
                    </a:lnTo>
                    <a:lnTo>
                      <a:pt x="1433" y="26"/>
                    </a:lnTo>
                    <a:lnTo>
                      <a:pt x="1587" y="0"/>
                    </a:lnTo>
                    <a:lnTo>
                      <a:pt x="1591" y="1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7" name="Freeform 9"/>
              <p:cNvSpPr>
                <a:spLocks/>
              </p:cNvSpPr>
              <p:nvPr/>
            </p:nvSpPr>
            <p:spPr bwMode="gray">
              <a:xfrm>
                <a:off x="9672638" y="1522413"/>
                <a:ext cx="214313" cy="14288"/>
              </a:xfrm>
              <a:custGeom>
                <a:avLst/>
                <a:gdLst>
                  <a:gd name="T0" fmla="*/ 671 w 671"/>
                  <a:gd name="T1" fmla="*/ 14 h 47"/>
                  <a:gd name="T2" fmla="*/ 589 w 671"/>
                  <a:gd name="T3" fmla="*/ 28 h 47"/>
                  <a:gd name="T4" fmla="*/ 506 w 671"/>
                  <a:gd name="T5" fmla="*/ 39 h 47"/>
                  <a:gd name="T6" fmla="*/ 422 w 671"/>
                  <a:gd name="T7" fmla="*/ 45 h 47"/>
                  <a:gd name="T8" fmla="*/ 335 w 671"/>
                  <a:gd name="T9" fmla="*/ 47 h 47"/>
                  <a:gd name="T10" fmla="*/ 250 w 671"/>
                  <a:gd name="T11" fmla="*/ 45 h 47"/>
                  <a:gd name="T12" fmla="*/ 165 w 671"/>
                  <a:gd name="T13" fmla="*/ 39 h 47"/>
                  <a:gd name="T14" fmla="*/ 82 w 671"/>
                  <a:gd name="T15" fmla="*/ 28 h 47"/>
                  <a:gd name="T16" fmla="*/ 0 w 671"/>
                  <a:gd name="T17" fmla="*/ 14 h 47"/>
                  <a:gd name="T18" fmla="*/ 2 w 671"/>
                  <a:gd name="T19" fmla="*/ 0 h 47"/>
                  <a:gd name="T20" fmla="*/ 112 w 671"/>
                  <a:gd name="T21" fmla="*/ 12 h 47"/>
                  <a:gd name="T22" fmla="*/ 223 w 671"/>
                  <a:gd name="T23" fmla="*/ 19 h 47"/>
                  <a:gd name="T24" fmla="*/ 335 w 671"/>
                  <a:gd name="T25" fmla="*/ 21 h 47"/>
                  <a:gd name="T26" fmla="*/ 448 w 671"/>
                  <a:gd name="T27" fmla="*/ 19 h 47"/>
                  <a:gd name="T28" fmla="*/ 559 w 671"/>
                  <a:gd name="T29" fmla="*/ 12 h 47"/>
                  <a:gd name="T30" fmla="*/ 669 w 671"/>
                  <a:gd name="T31" fmla="*/ 0 h 47"/>
                  <a:gd name="T32" fmla="*/ 671 w 671"/>
                  <a:gd name="T33" fmla="*/ 14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71" h="47">
                    <a:moveTo>
                      <a:pt x="671" y="14"/>
                    </a:moveTo>
                    <a:lnTo>
                      <a:pt x="589" y="28"/>
                    </a:lnTo>
                    <a:lnTo>
                      <a:pt x="506" y="39"/>
                    </a:lnTo>
                    <a:lnTo>
                      <a:pt x="422" y="45"/>
                    </a:lnTo>
                    <a:lnTo>
                      <a:pt x="335" y="47"/>
                    </a:lnTo>
                    <a:lnTo>
                      <a:pt x="250" y="45"/>
                    </a:lnTo>
                    <a:lnTo>
                      <a:pt x="165" y="39"/>
                    </a:lnTo>
                    <a:lnTo>
                      <a:pt x="82" y="28"/>
                    </a:lnTo>
                    <a:lnTo>
                      <a:pt x="0" y="14"/>
                    </a:lnTo>
                    <a:lnTo>
                      <a:pt x="2" y="0"/>
                    </a:lnTo>
                    <a:lnTo>
                      <a:pt x="112" y="12"/>
                    </a:lnTo>
                    <a:lnTo>
                      <a:pt x="223" y="19"/>
                    </a:lnTo>
                    <a:lnTo>
                      <a:pt x="335" y="21"/>
                    </a:lnTo>
                    <a:lnTo>
                      <a:pt x="448" y="19"/>
                    </a:lnTo>
                    <a:lnTo>
                      <a:pt x="559" y="12"/>
                    </a:lnTo>
                    <a:lnTo>
                      <a:pt x="669" y="0"/>
                    </a:lnTo>
                    <a:lnTo>
                      <a:pt x="671" y="1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21" name="Freeform 10"/>
              <p:cNvSpPr>
                <a:spLocks/>
              </p:cNvSpPr>
              <p:nvPr/>
            </p:nvSpPr>
            <p:spPr bwMode="gray">
              <a:xfrm>
                <a:off x="9732963" y="1368426"/>
                <a:ext cx="74613" cy="133350"/>
              </a:xfrm>
              <a:custGeom>
                <a:avLst/>
                <a:gdLst>
                  <a:gd name="T0" fmla="*/ 0 w 238"/>
                  <a:gd name="T1" fmla="*/ 136 h 422"/>
                  <a:gd name="T2" fmla="*/ 3 w 238"/>
                  <a:gd name="T3" fmla="*/ 106 h 422"/>
                  <a:gd name="T4" fmla="*/ 9 w 238"/>
                  <a:gd name="T5" fmla="*/ 79 h 422"/>
                  <a:gd name="T6" fmla="*/ 20 w 238"/>
                  <a:gd name="T7" fmla="*/ 56 h 422"/>
                  <a:gd name="T8" fmla="*/ 35 w 238"/>
                  <a:gd name="T9" fmla="*/ 36 h 422"/>
                  <a:gd name="T10" fmla="*/ 52 w 238"/>
                  <a:gd name="T11" fmla="*/ 21 h 422"/>
                  <a:gd name="T12" fmla="*/ 73 w 238"/>
                  <a:gd name="T13" fmla="*/ 9 h 422"/>
                  <a:gd name="T14" fmla="*/ 96 w 238"/>
                  <a:gd name="T15" fmla="*/ 3 h 422"/>
                  <a:gd name="T16" fmla="*/ 120 w 238"/>
                  <a:gd name="T17" fmla="*/ 0 h 422"/>
                  <a:gd name="T18" fmla="*/ 144 w 238"/>
                  <a:gd name="T19" fmla="*/ 3 h 422"/>
                  <a:gd name="T20" fmla="*/ 166 w 238"/>
                  <a:gd name="T21" fmla="*/ 9 h 422"/>
                  <a:gd name="T22" fmla="*/ 186 w 238"/>
                  <a:gd name="T23" fmla="*/ 20 h 422"/>
                  <a:gd name="T24" fmla="*/ 203 w 238"/>
                  <a:gd name="T25" fmla="*/ 34 h 422"/>
                  <a:gd name="T26" fmla="*/ 217 w 238"/>
                  <a:gd name="T27" fmla="*/ 52 h 422"/>
                  <a:gd name="T28" fmla="*/ 228 w 238"/>
                  <a:gd name="T29" fmla="*/ 73 h 422"/>
                  <a:gd name="T30" fmla="*/ 236 w 238"/>
                  <a:gd name="T31" fmla="*/ 96 h 422"/>
                  <a:gd name="T32" fmla="*/ 238 w 238"/>
                  <a:gd name="T33" fmla="*/ 120 h 422"/>
                  <a:gd name="T34" fmla="*/ 230 w 238"/>
                  <a:gd name="T35" fmla="*/ 120 h 422"/>
                  <a:gd name="T36" fmla="*/ 228 w 238"/>
                  <a:gd name="T37" fmla="*/ 98 h 422"/>
                  <a:gd name="T38" fmla="*/ 221 w 238"/>
                  <a:gd name="T39" fmla="*/ 76 h 422"/>
                  <a:gd name="T40" fmla="*/ 210 w 238"/>
                  <a:gd name="T41" fmla="*/ 58 h 422"/>
                  <a:gd name="T42" fmla="*/ 195 w 238"/>
                  <a:gd name="T43" fmla="*/ 43 h 422"/>
                  <a:gd name="T44" fmla="*/ 176 w 238"/>
                  <a:gd name="T45" fmla="*/ 32 h 422"/>
                  <a:gd name="T46" fmla="*/ 156 w 238"/>
                  <a:gd name="T47" fmla="*/ 24 h 422"/>
                  <a:gd name="T48" fmla="*/ 134 w 238"/>
                  <a:gd name="T49" fmla="*/ 22 h 422"/>
                  <a:gd name="T50" fmla="*/ 114 w 238"/>
                  <a:gd name="T51" fmla="*/ 23 h 422"/>
                  <a:gd name="T52" fmla="*/ 96 w 238"/>
                  <a:gd name="T53" fmla="*/ 30 h 422"/>
                  <a:gd name="T54" fmla="*/ 79 w 238"/>
                  <a:gd name="T55" fmla="*/ 38 h 422"/>
                  <a:gd name="T56" fmla="*/ 64 w 238"/>
                  <a:gd name="T57" fmla="*/ 51 h 422"/>
                  <a:gd name="T58" fmla="*/ 52 w 238"/>
                  <a:gd name="T59" fmla="*/ 69 h 422"/>
                  <a:gd name="T60" fmla="*/ 43 w 238"/>
                  <a:gd name="T61" fmla="*/ 88 h 422"/>
                  <a:gd name="T62" fmla="*/ 37 w 238"/>
                  <a:gd name="T63" fmla="*/ 111 h 422"/>
                  <a:gd name="T64" fmla="*/ 35 w 238"/>
                  <a:gd name="T65" fmla="*/ 137 h 422"/>
                  <a:gd name="T66" fmla="*/ 35 w 238"/>
                  <a:gd name="T67" fmla="*/ 422 h 422"/>
                  <a:gd name="T68" fmla="*/ 0 w 238"/>
                  <a:gd name="T69" fmla="*/ 422 h 422"/>
                  <a:gd name="T70" fmla="*/ 0 w 238"/>
                  <a:gd name="T71" fmla="*/ 136 h 4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38" h="422">
                    <a:moveTo>
                      <a:pt x="0" y="136"/>
                    </a:moveTo>
                    <a:lnTo>
                      <a:pt x="3" y="106"/>
                    </a:lnTo>
                    <a:lnTo>
                      <a:pt x="9" y="79"/>
                    </a:lnTo>
                    <a:lnTo>
                      <a:pt x="20" y="56"/>
                    </a:lnTo>
                    <a:lnTo>
                      <a:pt x="35" y="36"/>
                    </a:lnTo>
                    <a:lnTo>
                      <a:pt x="52" y="21"/>
                    </a:lnTo>
                    <a:lnTo>
                      <a:pt x="73" y="9"/>
                    </a:lnTo>
                    <a:lnTo>
                      <a:pt x="96" y="3"/>
                    </a:lnTo>
                    <a:lnTo>
                      <a:pt x="120" y="0"/>
                    </a:lnTo>
                    <a:lnTo>
                      <a:pt x="144" y="3"/>
                    </a:lnTo>
                    <a:lnTo>
                      <a:pt x="166" y="9"/>
                    </a:lnTo>
                    <a:lnTo>
                      <a:pt x="186" y="20"/>
                    </a:lnTo>
                    <a:lnTo>
                      <a:pt x="203" y="34"/>
                    </a:lnTo>
                    <a:lnTo>
                      <a:pt x="217" y="52"/>
                    </a:lnTo>
                    <a:lnTo>
                      <a:pt x="228" y="73"/>
                    </a:lnTo>
                    <a:lnTo>
                      <a:pt x="236" y="96"/>
                    </a:lnTo>
                    <a:lnTo>
                      <a:pt x="238" y="120"/>
                    </a:lnTo>
                    <a:lnTo>
                      <a:pt x="230" y="120"/>
                    </a:lnTo>
                    <a:lnTo>
                      <a:pt x="228" y="98"/>
                    </a:lnTo>
                    <a:lnTo>
                      <a:pt x="221" y="76"/>
                    </a:lnTo>
                    <a:lnTo>
                      <a:pt x="210" y="58"/>
                    </a:lnTo>
                    <a:lnTo>
                      <a:pt x="195" y="43"/>
                    </a:lnTo>
                    <a:lnTo>
                      <a:pt x="176" y="32"/>
                    </a:lnTo>
                    <a:lnTo>
                      <a:pt x="156" y="24"/>
                    </a:lnTo>
                    <a:lnTo>
                      <a:pt x="134" y="22"/>
                    </a:lnTo>
                    <a:lnTo>
                      <a:pt x="114" y="23"/>
                    </a:lnTo>
                    <a:lnTo>
                      <a:pt x="96" y="30"/>
                    </a:lnTo>
                    <a:lnTo>
                      <a:pt x="79" y="38"/>
                    </a:lnTo>
                    <a:lnTo>
                      <a:pt x="64" y="51"/>
                    </a:lnTo>
                    <a:lnTo>
                      <a:pt x="52" y="69"/>
                    </a:lnTo>
                    <a:lnTo>
                      <a:pt x="43" y="88"/>
                    </a:lnTo>
                    <a:lnTo>
                      <a:pt x="37" y="111"/>
                    </a:lnTo>
                    <a:lnTo>
                      <a:pt x="35" y="137"/>
                    </a:lnTo>
                    <a:lnTo>
                      <a:pt x="35" y="422"/>
                    </a:lnTo>
                    <a:lnTo>
                      <a:pt x="0" y="422"/>
                    </a:lnTo>
                    <a:lnTo>
                      <a:pt x="0" y="13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22" name="Freeform 11"/>
              <p:cNvSpPr>
                <a:spLocks/>
              </p:cNvSpPr>
              <p:nvPr/>
            </p:nvSpPr>
            <p:spPr bwMode="gray">
              <a:xfrm>
                <a:off x="9731375" y="1354138"/>
                <a:ext cx="95250" cy="147638"/>
              </a:xfrm>
              <a:custGeom>
                <a:avLst/>
                <a:gdLst>
                  <a:gd name="T0" fmla="*/ 7 w 303"/>
                  <a:gd name="T1" fmla="*/ 88 h 467"/>
                  <a:gd name="T2" fmla="*/ 24 w 303"/>
                  <a:gd name="T3" fmla="*/ 66 h 467"/>
                  <a:gd name="T4" fmla="*/ 44 w 303"/>
                  <a:gd name="T5" fmla="*/ 48 h 467"/>
                  <a:gd name="T6" fmla="*/ 69 w 303"/>
                  <a:gd name="T7" fmla="*/ 35 h 467"/>
                  <a:gd name="T8" fmla="*/ 96 w 303"/>
                  <a:gd name="T9" fmla="*/ 26 h 467"/>
                  <a:gd name="T10" fmla="*/ 126 w 303"/>
                  <a:gd name="T11" fmla="*/ 23 h 467"/>
                  <a:gd name="T12" fmla="*/ 151 w 303"/>
                  <a:gd name="T13" fmla="*/ 25 h 467"/>
                  <a:gd name="T14" fmla="*/ 175 w 303"/>
                  <a:gd name="T15" fmla="*/ 32 h 467"/>
                  <a:gd name="T16" fmla="*/ 198 w 303"/>
                  <a:gd name="T17" fmla="*/ 41 h 467"/>
                  <a:gd name="T18" fmla="*/ 217 w 303"/>
                  <a:gd name="T19" fmla="*/ 55 h 467"/>
                  <a:gd name="T20" fmla="*/ 234 w 303"/>
                  <a:gd name="T21" fmla="*/ 74 h 467"/>
                  <a:gd name="T22" fmla="*/ 248 w 303"/>
                  <a:gd name="T23" fmla="*/ 95 h 467"/>
                  <a:gd name="T24" fmla="*/ 259 w 303"/>
                  <a:gd name="T25" fmla="*/ 120 h 467"/>
                  <a:gd name="T26" fmla="*/ 266 w 303"/>
                  <a:gd name="T27" fmla="*/ 149 h 467"/>
                  <a:gd name="T28" fmla="*/ 268 w 303"/>
                  <a:gd name="T29" fmla="*/ 181 h 467"/>
                  <a:gd name="T30" fmla="*/ 268 w 303"/>
                  <a:gd name="T31" fmla="*/ 467 h 467"/>
                  <a:gd name="T32" fmla="*/ 303 w 303"/>
                  <a:gd name="T33" fmla="*/ 467 h 467"/>
                  <a:gd name="T34" fmla="*/ 303 w 303"/>
                  <a:gd name="T35" fmla="*/ 178 h 467"/>
                  <a:gd name="T36" fmla="*/ 301 w 303"/>
                  <a:gd name="T37" fmla="*/ 146 h 467"/>
                  <a:gd name="T38" fmla="*/ 295 w 303"/>
                  <a:gd name="T39" fmla="*/ 117 h 467"/>
                  <a:gd name="T40" fmla="*/ 285 w 303"/>
                  <a:gd name="T41" fmla="*/ 90 h 467"/>
                  <a:gd name="T42" fmla="*/ 272 w 303"/>
                  <a:gd name="T43" fmla="*/ 67 h 467"/>
                  <a:gd name="T44" fmla="*/ 255 w 303"/>
                  <a:gd name="T45" fmla="*/ 47 h 467"/>
                  <a:gd name="T46" fmla="*/ 236 w 303"/>
                  <a:gd name="T47" fmla="*/ 31 h 467"/>
                  <a:gd name="T48" fmla="*/ 215 w 303"/>
                  <a:gd name="T49" fmla="*/ 18 h 467"/>
                  <a:gd name="T50" fmla="*/ 192 w 303"/>
                  <a:gd name="T51" fmla="*/ 8 h 467"/>
                  <a:gd name="T52" fmla="*/ 167 w 303"/>
                  <a:gd name="T53" fmla="*/ 3 h 467"/>
                  <a:gd name="T54" fmla="*/ 143 w 303"/>
                  <a:gd name="T55" fmla="*/ 0 h 467"/>
                  <a:gd name="T56" fmla="*/ 112 w 303"/>
                  <a:gd name="T57" fmla="*/ 3 h 467"/>
                  <a:gd name="T58" fmla="*/ 84 w 303"/>
                  <a:gd name="T59" fmla="*/ 11 h 467"/>
                  <a:gd name="T60" fmla="*/ 58 w 303"/>
                  <a:gd name="T61" fmla="*/ 24 h 467"/>
                  <a:gd name="T62" fmla="*/ 36 w 303"/>
                  <a:gd name="T63" fmla="*/ 40 h 467"/>
                  <a:gd name="T64" fmla="*/ 16 w 303"/>
                  <a:gd name="T65" fmla="*/ 61 h 467"/>
                  <a:gd name="T66" fmla="*/ 0 w 303"/>
                  <a:gd name="T67" fmla="*/ 85 h 467"/>
                  <a:gd name="T68" fmla="*/ 7 w 303"/>
                  <a:gd name="T69" fmla="*/ 88 h 4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03" h="467">
                    <a:moveTo>
                      <a:pt x="7" y="88"/>
                    </a:moveTo>
                    <a:lnTo>
                      <a:pt x="24" y="66"/>
                    </a:lnTo>
                    <a:lnTo>
                      <a:pt x="44" y="48"/>
                    </a:lnTo>
                    <a:lnTo>
                      <a:pt x="69" y="35"/>
                    </a:lnTo>
                    <a:lnTo>
                      <a:pt x="96" y="26"/>
                    </a:lnTo>
                    <a:lnTo>
                      <a:pt x="126" y="23"/>
                    </a:lnTo>
                    <a:lnTo>
                      <a:pt x="151" y="25"/>
                    </a:lnTo>
                    <a:lnTo>
                      <a:pt x="175" y="32"/>
                    </a:lnTo>
                    <a:lnTo>
                      <a:pt x="198" y="41"/>
                    </a:lnTo>
                    <a:lnTo>
                      <a:pt x="217" y="55"/>
                    </a:lnTo>
                    <a:lnTo>
                      <a:pt x="234" y="74"/>
                    </a:lnTo>
                    <a:lnTo>
                      <a:pt x="248" y="95"/>
                    </a:lnTo>
                    <a:lnTo>
                      <a:pt x="259" y="120"/>
                    </a:lnTo>
                    <a:lnTo>
                      <a:pt x="266" y="149"/>
                    </a:lnTo>
                    <a:lnTo>
                      <a:pt x="268" y="181"/>
                    </a:lnTo>
                    <a:lnTo>
                      <a:pt x="268" y="467"/>
                    </a:lnTo>
                    <a:lnTo>
                      <a:pt x="303" y="467"/>
                    </a:lnTo>
                    <a:lnTo>
                      <a:pt x="303" y="178"/>
                    </a:lnTo>
                    <a:lnTo>
                      <a:pt x="301" y="146"/>
                    </a:lnTo>
                    <a:lnTo>
                      <a:pt x="295" y="117"/>
                    </a:lnTo>
                    <a:lnTo>
                      <a:pt x="285" y="90"/>
                    </a:lnTo>
                    <a:lnTo>
                      <a:pt x="272" y="67"/>
                    </a:lnTo>
                    <a:lnTo>
                      <a:pt x="255" y="47"/>
                    </a:lnTo>
                    <a:lnTo>
                      <a:pt x="236" y="31"/>
                    </a:lnTo>
                    <a:lnTo>
                      <a:pt x="215" y="18"/>
                    </a:lnTo>
                    <a:lnTo>
                      <a:pt x="192" y="8"/>
                    </a:lnTo>
                    <a:lnTo>
                      <a:pt x="167" y="3"/>
                    </a:lnTo>
                    <a:lnTo>
                      <a:pt x="143" y="0"/>
                    </a:lnTo>
                    <a:lnTo>
                      <a:pt x="112" y="3"/>
                    </a:lnTo>
                    <a:lnTo>
                      <a:pt x="84" y="11"/>
                    </a:lnTo>
                    <a:lnTo>
                      <a:pt x="58" y="24"/>
                    </a:lnTo>
                    <a:lnTo>
                      <a:pt x="36" y="40"/>
                    </a:lnTo>
                    <a:lnTo>
                      <a:pt x="16" y="61"/>
                    </a:lnTo>
                    <a:lnTo>
                      <a:pt x="0" y="85"/>
                    </a:lnTo>
                    <a:lnTo>
                      <a:pt x="7" y="8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23" name="Freeform 12"/>
              <p:cNvSpPr>
                <a:spLocks noEditPoints="1"/>
              </p:cNvSpPr>
              <p:nvPr/>
            </p:nvSpPr>
            <p:spPr bwMode="gray">
              <a:xfrm>
                <a:off x="9779000" y="1865313"/>
                <a:ext cx="38100" cy="50800"/>
              </a:xfrm>
              <a:custGeom>
                <a:avLst/>
                <a:gdLst>
                  <a:gd name="T0" fmla="*/ 13 w 122"/>
                  <a:gd name="T1" fmla="*/ 100 h 161"/>
                  <a:gd name="T2" fmla="*/ 71 w 122"/>
                  <a:gd name="T3" fmla="*/ 24 h 161"/>
                  <a:gd name="T4" fmla="*/ 71 w 122"/>
                  <a:gd name="T5" fmla="*/ 100 h 161"/>
                  <a:gd name="T6" fmla="*/ 13 w 122"/>
                  <a:gd name="T7" fmla="*/ 100 h 161"/>
                  <a:gd name="T8" fmla="*/ 0 w 122"/>
                  <a:gd name="T9" fmla="*/ 116 h 161"/>
                  <a:gd name="T10" fmla="*/ 71 w 122"/>
                  <a:gd name="T11" fmla="*/ 116 h 161"/>
                  <a:gd name="T12" fmla="*/ 71 w 122"/>
                  <a:gd name="T13" fmla="*/ 161 h 161"/>
                  <a:gd name="T14" fmla="*/ 96 w 122"/>
                  <a:gd name="T15" fmla="*/ 161 h 161"/>
                  <a:gd name="T16" fmla="*/ 96 w 122"/>
                  <a:gd name="T17" fmla="*/ 116 h 161"/>
                  <a:gd name="T18" fmla="*/ 122 w 122"/>
                  <a:gd name="T19" fmla="*/ 116 h 161"/>
                  <a:gd name="T20" fmla="*/ 122 w 122"/>
                  <a:gd name="T21" fmla="*/ 100 h 161"/>
                  <a:gd name="T22" fmla="*/ 96 w 122"/>
                  <a:gd name="T23" fmla="*/ 100 h 161"/>
                  <a:gd name="T24" fmla="*/ 96 w 122"/>
                  <a:gd name="T25" fmla="*/ 0 h 161"/>
                  <a:gd name="T26" fmla="*/ 81 w 122"/>
                  <a:gd name="T27" fmla="*/ 0 h 161"/>
                  <a:gd name="T28" fmla="*/ 0 w 122"/>
                  <a:gd name="T29" fmla="*/ 105 h 161"/>
                  <a:gd name="T30" fmla="*/ 0 w 122"/>
                  <a:gd name="T31" fmla="*/ 1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22" h="161">
                    <a:moveTo>
                      <a:pt x="13" y="100"/>
                    </a:moveTo>
                    <a:lnTo>
                      <a:pt x="71" y="24"/>
                    </a:lnTo>
                    <a:lnTo>
                      <a:pt x="71" y="100"/>
                    </a:lnTo>
                    <a:lnTo>
                      <a:pt x="13" y="100"/>
                    </a:lnTo>
                    <a:close/>
                    <a:moveTo>
                      <a:pt x="0" y="116"/>
                    </a:moveTo>
                    <a:lnTo>
                      <a:pt x="71" y="116"/>
                    </a:lnTo>
                    <a:lnTo>
                      <a:pt x="71" y="161"/>
                    </a:lnTo>
                    <a:lnTo>
                      <a:pt x="96" y="161"/>
                    </a:lnTo>
                    <a:lnTo>
                      <a:pt x="96" y="116"/>
                    </a:lnTo>
                    <a:lnTo>
                      <a:pt x="122" y="116"/>
                    </a:lnTo>
                    <a:lnTo>
                      <a:pt x="122" y="100"/>
                    </a:lnTo>
                    <a:lnTo>
                      <a:pt x="96" y="100"/>
                    </a:lnTo>
                    <a:lnTo>
                      <a:pt x="96" y="0"/>
                    </a:lnTo>
                    <a:lnTo>
                      <a:pt x="81" y="0"/>
                    </a:lnTo>
                    <a:lnTo>
                      <a:pt x="0" y="105"/>
                    </a:lnTo>
                    <a:lnTo>
                      <a:pt x="0" y="11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24" name="Freeform 13"/>
              <p:cNvSpPr>
                <a:spLocks noEditPoints="1"/>
              </p:cNvSpPr>
              <p:nvPr/>
            </p:nvSpPr>
            <p:spPr bwMode="gray">
              <a:xfrm>
                <a:off x="9842500" y="1865313"/>
                <a:ext cx="36513" cy="50800"/>
              </a:xfrm>
              <a:custGeom>
                <a:avLst/>
                <a:gdLst>
                  <a:gd name="T0" fmla="*/ 60 w 114"/>
                  <a:gd name="T1" fmla="*/ 62 h 160"/>
                  <a:gd name="T2" fmla="*/ 42 w 114"/>
                  <a:gd name="T3" fmla="*/ 54 h 160"/>
                  <a:gd name="T4" fmla="*/ 29 w 114"/>
                  <a:gd name="T5" fmla="*/ 41 h 160"/>
                  <a:gd name="T6" fmla="*/ 28 w 114"/>
                  <a:gd name="T7" fmla="*/ 22 h 160"/>
                  <a:gd name="T8" fmla="*/ 40 w 114"/>
                  <a:gd name="T9" fmla="*/ 10 h 160"/>
                  <a:gd name="T10" fmla="*/ 59 w 114"/>
                  <a:gd name="T11" fmla="*/ 6 h 160"/>
                  <a:gd name="T12" fmla="*/ 82 w 114"/>
                  <a:gd name="T13" fmla="*/ 13 h 160"/>
                  <a:gd name="T14" fmla="*/ 89 w 114"/>
                  <a:gd name="T15" fmla="*/ 32 h 160"/>
                  <a:gd name="T16" fmla="*/ 84 w 114"/>
                  <a:gd name="T17" fmla="*/ 52 h 160"/>
                  <a:gd name="T18" fmla="*/ 68 w 114"/>
                  <a:gd name="T19" fmla="*/ 66 h 160"/>
                  <a:gd name="T20" fmla="*/ 53 w 114"/>
                  <a:gd name="T21" fmla="*/ 85 h 160"/>
                  <a:gd name="T22" fmla="*/ 73 w 114"/>
                  <a:gd name="T23" fmla="*/ 95 h 160"/>
                  <a:gd name="T24" fmla="*/ 88 w 114"/>
                  <a:gd name="T25" fmla="*/ 110 h 160"/>
                  <a:gd name="T26" fmla="*/ 87 w 114"/>
                  <a:gd name="T27" fmla="*/ 134 h 160"/>
                  <a:gd name="T28" fmla="*/ 69 w 114"/>
                  <a:gd name="T29" fmla="*/ 152 h 160"/>
                  <a:gd name="T30" fmla="*/ 40 w 114"/>
                  <a:gd name="T31" fmla="*/ 152 h 160"/>
                  <a:gd name="T32" fmla="*/ 23 w 114"/>
                  <a:gd name="T33" fmla="*/ 134 h 160"/>
                  <a:gd name="T34" fmla="*/ 23 w 114"/>
                  <a:gd name="T35" fmla="*/ 105 h 160"/>
                  <a:gd name="T36" fmla="*/ 42 w 114"/>
                  <a:gd name="T37" fmla="*/ 81 h 160"/>
                  <a:gd name="T38" fmla="*/ 83 w 114"/>
                  <a:gd name="T39" fmla="*/ 63 h 160"/>
                  <a:gd name="T40" fmla="*/ 100 w 114"/>
                  <a:gd name="T41" fmla="*/ 51 h 160"/>
                  <a:gd name="T42" fmla="*/ 109 w 114"/>
                  <a:gd name="T43" fmla="*/ 33 h 160"/>
                  <a:gd name="T44" fmla="*/ 100 w 114"/>
                  <a:gd name="T45" fmla="*/ 15 h 160"/>
                  <a:gd name="T46" fmla="*/ 81 w 114"/>
                  <a:gd name="T47" fmla="*/ 4 h 160"/>
                  <a:gd name="T48" fmla="*/ 59 w 114"/>
                  <a:gd name="T49" fmla="*/ 0 h 160"/>
                  <a:gd name="T50" fmla="*/ 32 w 114"/>
                  <a:gd name="T51" fmla="*/ 4 h 160"/>
                  <a:gd name="T52" fmla="*/ 12 w 114"/>
                  <a:gd name="T53" fmla="*/ 17 h 160"/>
                  <a:gd name="T54" fmla="*/ 3 w 114"/>
                  <a:gd name="T55" fmla="*/ 38 h 160"/>
                  <a:gd name="T56" fmla="*/ 10 w 114"/>
                  <a:gd name="T57" fmla="*/ 59 h 160"/>
                  <a:gd name="T58" fmla="*/ 26 w 114"/>
                  <a:gd name="T59" fmla="*/ 72 h 160"/>
                  <a:gd name="T60" fmla="*/ 25 w 114"/>
                  <a:gd name="T61" fmla="*/ 84 h 160"/>
                  <a:gd name="T62" fmla="*/ 7 w 114"/>
                  <a:gd name="T63" fmla="*/ 99 h 160"/>
                  <a:gd name="T64" fmla="*/ 0 w 114"/>
                  <a:gd name="T65" fmla="*/ 120 h 160"/>
                  <a:gd name="T66" fmla="*/ 7 w 114"/>
                  <a:gd name="T67" fmla="*/ 143 h 160"/>
                  <a:gd name="T68" fmla="*/ 26 w 114"/>
                  <a:gd name="T69" fmla="*/ 156 h 160"/>
                  <a:gd name="T70" fmla="*/ 51 w 114"/>
                  <a:gd name="T71" fmla="*/ 160 h 160"/>
                  <a:gd name="T72" fmla="*/ 82 w 114"/>
                  <a:gd name="T73" fmla="*/ 155 h 160"/>
                  <a:gd name="T74" fmla="*/ 106 w 114"/>
                  <a:gd name="T75" fmla="*/ 140 h 160"/>
                  <a:gd name="T76" fmla="*/ 114 w 114"/>
                  <a:gd name="T77" fmla="*/ 115 h 160"/>
                  <a:gd name="T78" fmla="*/ 107 w 114"/>
                  <a:gd name="T79" fmla="*/ 90 h 160"/>
                  <a:gd name="T80" fmla="*/ 86 w 114"/>
                  <a:gd name="T81" fmla="*/ 74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14" h="160">
                    <a:moveTo>
                      <a:pt x="68" y="66"/>
                    </a:moveTo>
                    <a:lnTo>
                      <a:pt x="60" y="62"/>
                    </a:lnTo>
                    <a:lnTo>
                      <a:pt x="51" y="58"/>
                    </a:lnTo>
                    <a:lnTo>
                      <a:pt x="42" y="54"/>
                    </a:lnTo>
                    <a:lnTo>
                      <a:pt x="34" y="48"/>
                    </a:lnTo>
                    <a:lnTo>
                      <a:pt x="29" y="41"/>
                    </a:lnTo>
                    <a:lnTo>
                      <a:pt x="27" y="32"/>
                    </a:lnTo>
                    <a:lnTo>
                      <a:pt x="28" y="22"/>
                    </a:lnTo>
                    <a:lnTo>
                      <a:pt x="33" y="16"/>
                    </a:lnTo>
                    <a:lnTo>
                      <a:pt x="40" y="10"/>
                    </a:lnTo>
                    <a:lnTo>
                      <a:pt x="50" y="7"/>
                    </a:lnTo>
                    <a:lnTo>
                      <a:pt x="59" y="6"/>
                    </a:lnTo>
                    <a:lnTo>
                      <a:pt x="72" y="8"/>
                    </a:lnTo>
                    <a:lnTo>
                      <a:pt x="82" y="13"/>
                    </a:lnTo>
                    <a:lnTo>
                      <a:pt x="87" y="21"/>
                    </a:lnTo>
                    <a:lnTo>
                      <a:pt x="89" y="32"/>
                    </a:lnTo>
                    <a:lnTo>
                      <a:pt x="88" y="43"/>
                    </a:lnTo>
                    <a:lnTo>
                      <a:pt x="84" y="52"/>
                    </a:lnTo>
                    <a:lnTo>
                      <a:pt x="78" y="60"/>
                    </a:lnTo>
                    <a:lnTo>
                      <a:pt x="68" y="66"/>
                    </a:lnTo>
                    <a:close/>
                    <a:moveTo>
                      <a:pt x="42" y="81"/>
                    </a:moveTo>
                    <a:lnTo>
                      <a:pt x="53" y="85"/>
                    </a:lnTo>
                    <a:lnTo>
                      <a:pt x="64" y="89"/>
                    </a:lnTo>
                    <a:lnTo>
                      <a:pt x="73" y="95"/>
                    </a:lnTo>
                    <a:lnTo>
                      <a:pt x="82" y="101"/>
                    </a:lnTo>
                    <a:lnTo>
                      <a:pt x="88" y="110"/>
                    </a:lnTo>
                    <a:lnTo>
                      <a:pt x="91" y="122"/>
                    </a:lnTo>
                    <a:lnTo>
                      <a:pt x="87" y="134"/>
                    </a:lnTo>
                    <a:lnTo>
                      <a:pt x="80" y="144"/>
                    </a:lnTo>
                    <a:lnTo>
                      <a:pt x="69" y="152"/>
                    </a:lnTo>
                    <a:lnTo>
                      <a:pt x="54" y="154"/>
                    </a:lnTo>
                    <a:lnTo>
                      <a:pt x="40" y="152"/>
                    </a:lnTo>
                    <a:lnTo>
                      <a:pt x="29" y="144"/>
                    </a:lnTo>
                    <a:lnTo>
                      <a:pt x="23" y="134"/>
                    </a:lnTo>
                    <a:lnTo>
                      <a:pt x="20" y="122"/>
                    </a:lnTo>
                    <a:lnTo>
                      <a:pt x="23" y="105"/>
                    </a:lnTo>
                    <a:lnTo>
                      <a:pt x="29" y="91"/>
                    </a:lnTo>
                    <a:lnTo>
                      <a:pt x="42" y="81"/>
                    </a:lnTo>
                    <a:close/>
                    <a:moveTo>
                      <a:pt x="73" y="68"/>
                    </a:moveTo>
                    <a:lnTo>
                      <a:pt x="83" y="63"/>
                    </a:lnTo>
                    <a:lnTo>
                      <a:pt x="93" y="58"/>
                    </a:lnTo>
                    <a:lnTo>
                      <a:pt x="100" y="51"/>
                    </a:lnTo>
                    <a:lnTo>
                      <a:pt x="107" y="44"/>
                    </a:lnTo>
                    <a:lnTo>
                      <a:pt x="109" y="33"/>
                    </a:lnTo>
                    <a:lnTo>
                      <a:pt x="107" y="23"/>
                    </a:lnTo>
                    <a:lnTo>
                      <a:pt x="100" y="15"/>
                    </a:lnTo>
                    <a:lnTo>
                      <a:pt x="92" y="8"/>
                    </a:lnTo>
                    <a:lnTo>
                      <a:pt x="81" y="4"/>
                    </a:lnTo>
                    <a:lnTo>
                      <a:pt x="70" y="1"/>
                    </a:lnTo>
                    <a:lnTo>
                      <a:pt x="59" y="0"/>
                    </a:lnTo>
                    <a:lnTo>
                      <a:pt x="45" y="1"/>
                    </a:lnTo>
                    <a:lnTo>
                      <a:pt x="32" y="4"/>
                    </a:lnTo>
                    <a:lnTo>
                      <a:pt x="22" y="9"/>
                    </a:lnTo>
                    <a:lnTo>
                      <a:pt x="12" y="17"/>
                    </a:lnTo>
                    <a:lnTo>
                      <a:pt x="5" y="27"/>
                    </a:lnTo>
                    <a:lnTo>
                      <a:pt x="3" y="38"/>
                    </a:lnTo>
                    <a:lnTo>
                      <a:pt x="5" y="50"/>
                    </a:lnTo>
                    <a:lnTo>
                      <a:pt x="10" y="59"/>
                    </a:lnTo>
                    <a:lnTo>
                      <a:pt x="16" y="66"/>
                    </a:lnTo>
                    <a:lnTo>
                      <a:pt x="26" y="72"/>
                    </a:lnTo>
                    <a:lnTo>
                      <a:pt x="37" y="77"/>
                    </a:lnTo>
                    <a:lnTo>
                      <a:pt x="25" y="84"/>
                    </a:lnTo>
                    <a:lnTo>
                      <a:pt x="15" y="90"/>
                    </a:lnTo>
                    <a:lnTo>
                      <a:pt x="7" y="99"/>
                    </a:lnTo>
                    <a:lnTo>
                      <a:pt x="2" y="109"/>
                    </a:lnTo>
                    <a:lnTo>
                      <a:pt x="0" y="120"/>
                    </a:lnTo>
                    <a:lnTo>
                      <a:pt x="2" y="133"/>
                    </a:lnTo>
                    <a:lnTo>
                      <a:pt x="7" y="143"/>
                    </a:lnTo>
                    <a:lnTo>
                      <a:pt x="16" y="151"/>
                    </a:lnTo>
                    <a:lnTo>
                      <a:pt x="26" y="156"/>
                    </a:lnTo>
                    <a:lnTo>
                      <a:pt x="38" y="159"/>
                    </a:lnTo>
                    <a:lnTo>
                      <a:pt x="51" y="160"/>
                    </a:lnTo>
                    <a:lnTo>
                      <a:pt x="67" y="159"/>
                    </a:lnTo>
                    <a:lnTo>
                      <a:pt x="82" y="155"/>
                    </a:lnTo>
                    <a:lnTo>
                      <a:pt x="95" y="148"/>
                    </a:lnTo>
                    <a:lnTo>
                      <a:pt x="106" y="140"/>
                    </a:lnTo>
                    <a:lnTo>
                      <a:pt x="112" y="129"/>
                    </a:lnTo>
                    <a:lnTo>
                      <a:pt x="114" y="115"/>
                    </a:lnTo>
                    <a:lnTo>
                      <a:pt x="112" y="101"/>
                    </a:lnTo>
                    <a:lnTo>
                      <a:pt x="107" y="90"/>
                    </a:lnTo>
                    <a:lnTo>
                      <a:pt x="98" y="82"/>
                    </a:lnTo>
                    <a:lnTo>
                      <a:pt x="86" y="74"/>
                    </a:lnTo>
                    <a:lnTo>
                      <a:pt x="73" y="6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25" name="Freeform 14"/>
              <p:cNvSpPr>
                <a:spLocks/>
              </p:cNvSpPr>
              <p:nvPr/>
            </p:nvSpPr>
            <p:spPr bwMode="gray">
              <a:xfrm>
                <a:off x="9677400" y="1865313"/>
                <a:ext cx="22225" cy="50800"/>
              </a:xfrm>
              <a:custGeom>
                <a:avLst/>
                <a:gdLst>
                  <a:gd name="T0" fmla="*/ 69 w 69"/>
                  <a:gd name="T1" fmla="*/ 158 h 158"/>
                  <a:gd name="T2" fmla="*/ 69 w 69"/>
                  <a:gd name="T3" fmla="*/ 154 h 158"/>
                  <a:gd name="T4" fmla="*/ 58 w 69"/>
                  <a:gd name="T5" fmla="*/ 153 h 158"/>
                  <a:gd name="T6" fmla="*/ 53 w 69"/>
                  <a:gd name="T7" fmla="*/ 150 h 158"/>
                  <a:gd name="T8" fmla="*/ 52 w 69"/>
                  <a:gd name="T9" fmla="*/ 142 h 158"/>
                  <a:gd name="T10" fmla="*/ 52 w 69"/>
                  <a:gd name="T11" fmla="*/ 0 h 158"/>
                  <a:gd name="T12" fmla="*/ 47 w 69"/>
                  <a:gd name="T13" fmla="*/ 0 h 158"/>
                  <a:gd name="T14" fmla="*/ 41 w 69"/>
                  <a:gd name="T15" fmla="*/ 5 h 158"/>
                  <a:gd name="T16" fmla="*/ 31 w 69"/>
                  <a:gd name="T17" fmla="*/ 13 h 158"/>
                  <a:gd name="T18" fmla="*/ 17 w 69"/>
                  <a:gd name="T19" fmla="*/ 19 h 158"/>
                  <a:gd name="T20" fmla="*/ 0 w 69"/>
                  <a:gd name="T21" fmla="*/ 24 h 158"/>
                  <a:gd name="T22" fmla="*/ 0 w 69"/>
                  <a:gd name="T23" fmla="*/ 29 h 158"/>
                  <a:gd name="T24" fmla="*/ 12 w 69"/>
                  <a:gd name="T25" fmla="*/ 30 h 158"/>
                  <a:gd name="T26" fmla="*/ 20 w 69"/>
                  <a:gd name="T27" fmla="*/ 31 h 158"/>
                  <a:gd name="T28" fmla="*/ 24 w 69"/>
                  <a:gd name="T29" fmla="*/ 34 h 158"/>
                  <a:gd name="T30" fmla="*/ 25 w 69"/>
                  <a:gd name="T31" fmla="*/ 36 h 158"/>
                  <a:gd name="T32" fmla="*/ 26 w 69"/>
                  <a:gd name="T33" fmla="*/ 40 h 158"/>
                  <a:gd name="T34" fmla="*/ 26 w 69"/>
                  <a:gd name="T35" fmla="*/ 43 h 158"/>
                  <a:gd name="T36" fmla="*/ 26 w 69"/>
                  <a:gd name="T37" fmla="*/ 48 h 158"/>
                  <a:gd name="T38" fmla="*/ 26 w 69"/>
                  <a:gd name="T39" fmla="*/ 142 h 158"/>
                  <a:gd name="T40" fmla="*/ 25 w 69"/>
                  <a:gd name="T41" fmla="*/ 148 h 158"/>
                  <a:gd name="T42" fmla="*/ 21 w 69"/>
                  <a:gd name="T43" fmla="*/ 152 h 158"/>
                  <a:gd name="T44" fmla="*/ 16 w 69"/>
                  <a:gd name="T45" fmla="*/ 153 h 158"/>
                  <a:gd name="T46" fmla="*/ 7 w 69"/>
                  <a:gd name="T47" fmla="*/ 154 h 158"/>
                  <a:gd name="T48" fmla="*/ 7 w 69"/>
                  <a:gd name="T49" fmla="*/ 158 h 158"/>
                  <a:gd name="T50" fmla="*/ 69 w 69"/>
                  <a:gd name="T51" fmla="*/ 15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69" h="158">
                    <a:moveTo>
                      <a:pt x="69" y="158"/>
                    </a:moveTo>
                    <a:lnTo>
                      <a:pt x="69" y="154"/>
                    </a:lnTo>
                    <a:lnTo>
                      <a:pt x="58" y="153"/>
                    </a:lnTo>
                    <a:lnTo>
                      <a:pt x="53" y="150"/>
                    </a:lnTo>
                    <a:lnTo>
                      <a:pt x="52" y="142"/>
                    </a:lnTo>
                    <a:lnTo>
                      <a:pt x="52" y="0"/>
                    </a:lnTo>
                    <a:lnTo>
                      <a:pt x="47" y="0"/>
                    </a:lnTo>
                    <a:lnTo>
                      <a:pt x="41" y="5"/>
                    </a:lnTo>
                    <a:lnTo>
                      <a:pt x="31" y="13"/>
                    </a:lnTo>
                    <a:lnTo>
                      <a:pt x="17" y="19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2" y="30"/>
                    </a:lnTo>
                    <a:lnTo>
                      <a:pt x="20" y="31"/>
                    </a:lnTo>
                    <a:lnTo>
                      <a:pt x="24" y="34"/>
                    </a:lnTo>
                    <a:lnTo>
                      <a:pt x="25" y="36"/>
                    </a:lnTo>
                    <a:lnTo>
                      <a:pt x="26" y="40"/>
                    </a:lnTo>
                    <a:lnTo>
                      <a:pt x="26" y="43"/>
                    </a:lnTo>
                    <a:lnTo>
                      <a:pt x="26" y="48"/>
                    </a:lnTo>
                    <a:lnTo>
                      <a:pt x="26" y="142"/>
                    </a:lnTo>
                    <a:lnTo>
                      <a:pt x="25" y="148"/>
                    </a:lnTo>
                    <a:lnTo>
                      <a:pt x="21" y="152"/>
                    </a:lnTo>
                    <a:lnTo>
                      <a:pt x="16" y="153"/>
                    </a:lnTo>
                    <a:lnTo>
                      <a:pt x="7" y="154"/>
                    </a:lnTo>
                    <a:lnTo>
                      <a:pt x="7" y="158"/>
                    </a:lnTo>
                    <a:lnTo>
                      <a:pt x="69" y="15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26" name="Freeform 15"/>
              <p:cNvSpPr>
                <a:spLocks/>
              </p:cNvSpPr>
              <p:nvPr/>
            </p:nvSpPr>
            <p:spPr bwMode="gray">
              <a:xfrm>
                <a:off x="9725025" y="1863726"/>
                <a:ext cx="33338" cy="53975"/>
              </a:xfrm>
              <a:custGeom>
                <a:avLst/>
                <a:gdLst>
                  <a:gd name="T0" fmla="*/ 103 w 103"/>
                  <a:gd name="T1" fmla="*/ 7 h 168"/>
                  <a:gd name="T2" fmla="*/ 47 w 103"/>
                  <a:gd name="T3" fmla="*/ 7 h 168"/>
                  <a:gd name="T4" fmla="*/ 27 w 103"/>
                  <a:gd name="T5" fmla="*/ 7 h 168"/>
                  <a:gd name="T6" fmla="*/ 25 w 103"/>
                  <a:gd name="T7" fmla="*/ 6 h 168"/>
                  <a:gd name="T8" fmla="*/ 22 w 103"/>
                  <a:gd name="T9" fmla="*/ 6 h 168"/>
                  <a:gd name="T10" fmla="*/ 21 w 103"/>
                  <a:gd name="T11" fmla="*/ 5 h 168"/>
                  <a:gd name="T12" fmla="*/ 20 w 103"/>
                  <a:gd name="T13" fmla="*/ 2 h 168"/>
                  <a:gd name="T14" fmla="*/ 20 w 103"/>
                  <a:gd name="T15" fmla="*/ 0 h 168"/>
                  <a:gd name="T16" fmla="*/ 16 w 103"/>
                  <a:gd name="T17" fmla="*/ 0 h 168"/>
                  <a:gd name="T18" fmla="*/ 0 w 103"/>
                  <a:gd name="T19" fmla="*/ 45 h 168"/>
                  <a:gd name="T20" fmla="*/ 5 w 103"/>
                  <a:gd name="T21" fmla="*/ 45 h 168"/>
                  <a:gd name="T22" fmla="*/ 7 w 103"/>
                  <a:gd name="T23" fmla="*/ 37 h 168"/>
                  <a:gd name="T24" fmla="*/ 10 w 103"/>
                  <a:gd name="T25" fmla="*/ 34 h 168"/>
                  <a:gd name="T26" fmla="*/ 12 w 103"/>
                  <a:gd name="T27" fmla="*/ 32 h 168"/>
                  <a:gd name="T28" fmla="*/ 14 w 103"/>
                  <a:gd name="T29" fmla="*/ 29 h 168"/>
                  <a:gd name="T30" fmla="*/ 18 w 103"/>
                  <a:gd name="T31" fmla="*/ 29 h 168"/>
                  <a:gd name="T32" fmla="*/ 86 w 103"/>
                  <a:gd name="T33" fmla="*/ 29 h 168"/>
                  <a:gd name="T34" fmla="*/ 35 w 103"/>
                  <a:gd name="T35" fmla="*/ 130 h 168"/>
                  <a:gd name="T36" fmla="*/ 29 w 103"/>
                  <a:gd name="T37" fmla="*/ 143 h 168"/>
                  <a:gd name="T38" fmla="*/ 25 w 103"/>
                  <a:gd name="T39" fmla="*/ 153 h 168"/>
                  <a:gd name="T40" fmla="*/ 21 w 103"/>
                  <a:gd name="T41" fmla="*/ 160 h 168"/>
                  <a:gd name="T42" fmla="*/ 20 w 103"/>
                  <a:gd name="T43" fmla="*/ 163 h 168"/>
                  <a:gd name="T44" fmla="*/ 20 w 103"/>
                  <a:gd name="T45" fmla="*/ 165 h 168"/>
                  <a:gd name="T46" fmla="*/ 21 w 103"/>
                  <a:gd name="T47" fmla="*/ 166 h 168"/>
                  <a:gd name="T48" fmla="*/ 24 w 103"/>
                  <a:gd name="T49" fmla="*/ 166 h 168"/>
                  <a:gd name="T50" fmla="*/ 26 w 103"/>
                  <a:gd name="T51" fmla="*/ 168 h 168"/>
                  <a:gd name="T52" fmla="*/ 29 w 103"/>
                  <a:gd name="T53" fmla="*/ 168 h 168"/>
                  <a:gd name="T54" fmla="*/ 30 w 103"/>
                  <a:gd name="T55" fmla="*/ 168 h 168"/>
                  <a:gd name="T56" fmla="*/ 35 w 103"/>
                  <a:gd name="T57" fmla="*/ 168 h 168"/>
                  <a:gd name="T58" fmla="*/ 39 w 103"/>
                  <a:gd name="T59" fmla="*/ 166 h 168"/>
                  <a:gd name="T60" fmla="*/ 42 w 103"/>
                  <a:gd name="T61" fmla="*/ 164 h 168"/>
                  <a:gd name="T62" fmla="*/ 44 w 103"/>
                  <a:gd name="T63" fmla="*/ 162 h 168"/>
                  <a:gd name="T64" fmla="*/ 45 w 103"/>
                  <a:gd name="T65" fmla="*/ 160 h 168"/>
                  <a:gd name="T66" fmla="*/ 47 w 103"/>
                  <a:gd name="T67" fmla="*/ 157 h 168"/>
                  <a:gd name="T68" fmla="*/ 103 w 103"/>
                  <a:gd name="T69" fmla="*/ 13 h 168"/>
                  <a:gd name="T70" fmla="*/ 103 w 103"/>
                  <a:gd name="T71" fmla="*/ 7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" h="168">
                    <a:moveTo>
                      <a:pt x="103" y="7"/>
                    </a:moveTo>
                    <a:lnTo>
                      <a:pt x="47" y="7"/>
                    </a:lnTo>
                    <a:lnTo>
                      <a:pt x="27" y="7"/>
                    </a:lnTo>
                    <a:lnTo>
                      <a:pt x="25" y="6"/>
                    </a:lnTo>
                    <a:lnTo>
                      <a:pt x="22" y="6"/>
                    </a:lnTo>
                    <a:lnTo>
                      <a:pt x="21" y="5"/>
                    </a:lnTo>
                    <a:lnTo>
                      <a:pt x="20" y="2"/>
                    </a:lnTo>
                    <a:lnTo>
                      <a:pt x="20" y="0"/>
                    </a:lnTo>
                    <a:lnTo>
                      <a:pt x="16" y="0"/>
                    </a:lnTo>
                    <a:lnTo>
                      <a:pt x="0" y="45"/>
                    </a:lnTo>
                    <a:lnTo>
                      <a:pt x="5" y="45"/>
                    </a:lnTo>
                    <a:lnTo>
                      <a:pt x="7" y="37"/>
                    </a:lnTo>
                    <a:lnTo>
                      <a:pt x="10" y="34"/>
                    </a:lnTo>
                    <a:lnTo>
                      <a:pt x="12" y="32"/>
                    </a:lnTo>
                    <a:lnTo>
                      <a:pt x="14" y="29"/>
                    </a:lnTo>
                    <a:lnTo>
                      <a:pt x="18" y="29"/>
                    </a:lnTo>
                    <a:lnTo>
                      <a:pt x="86" y="29"/>
                    </a:lnTo>
                    <a:lnTo>
                      <a:pt x="35" y="130"/>
                    </a:lnTo>
                    <a:lnTo>
                      <a:pt x="29" y="143"/>
                    </a:lnTo>
                    <a:lnTo>
                      <a:pt x="25" y="153"/>
                    </a:lnTo>
                    <a:lnTo>
                      <a:pt x="21" y="160"/>
                    </a:lnTo>
                    <a:lnTo>
                      <a:pt x="20" y="163"/>
                    </a:lnTo>
                    <a:lnTo>
                      <a:pt x="20" y="165"/>
                    </a:lnTo>
                    <a:lnTo>
                      <a:pt x="21" y="166"/>
                    </a:lnTo>
                    <a:lnTo>
                      <a:pt x="24" y="166"/>
                    </a:lnTo>
                    <a:lnTo>
                      <a:pt x="26" y="168"/>
                    </a:lnTo>
                    <a:lnTo>
                      <a:pt x="29" y="168"/>
                    </a:lnTo>
                    <a:lnTo>
                      <a:pt x="30" y="168"/>
                    </a:lnTo>
                    <a:lnTo>
                      <a:pt x="35" y="168"/>
                    </a:lnTo>
                    <a:lnTo>
                      <a:pt x="39" y="166"/>
                    </a:lnTo>
                    <a:lnTo>
                      <a:pt x="42" y="164"/>
                    </a:lnTo>
                    <a:lnTo>
                      <a:pt x="44" y="162"/>
                    </a:lnTo>
                    <a:lnTo>
                      <a:pt x="45" y="160"/>
                    </a:lnTo>
                    <a:lnTo>
                      <a:pt x="47" y="157"/>
                    </a:lnTo>
                    <a:lnTo>
                      <a:pt x="103" y="13"/>
                    </a:lnTo>
                    <a:lnTo>
                      <a:pt x="103" y="7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27" name="Rectangle 16"/>
              <p:cNvSpPr>
                <a:spLocks noChangeArrowheads="1"/>
              </p:cNvSpPr>
              <p:nvPr/>
            </p:nvSpPr>
            <p:spPr bwMode="gray">
              <a:xfrm>
                <a:off x="9232900" y="1814513"/>
                <a:ext cx="482600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28" name="Rectangle 17"/>
              <p:cNvSpPr>
                <a:spLocks noChangeArrowheads="1"/>
              </p:cNvSpPr>
              <p:nvPr/>
            </p:nvSpPr>
            <p:spPr bwMode="gray">
              <a:xfrm>
                <a:off x="9767888" y="1814513"/>
                <a:ext cx="569913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29" name="Freeform 18"/>
              <p:cNvSpPr>
                <a:spLocks noEditPoints="1"/>
              </p:cNvSpPr>
              <p:nvPr/>
            </p:nvSpPr>
            <p:spPr bwMode="gray">
              <a:xfrm>
                <a:off x="9636125" y="1714501"/>
                <a:ext cx="74613" cy="71438"/>
              </a:xfrm>
              <a:custGeom>
                <a:avLst/>
                <a:gdLst>
                  <a:gd name="T0" fmla="*/ 237 w 237"/>
                  <a:gd name="T1" fmla="*/ 113 h 225"/>
                  <a:gd name="T2" fmla="*/ 234 w 237"/>
                  <a:gd name="T3" fmla="*/ 88 h 225"/>
                  <a:gd name="T4" fmla="*/ 228 w 237"/>
                  <a:gd name="T5" fmla="*/ 67 h 225"/>
                  <a:gd name="T6" fmla="*/ 217 w 237"/>
                  <a:gd name="T7" fmla="*/ 47 h 225"/>
                  <a:gd name="T8" fmla="*/ 203 w 237"/>
                  <a:gd name="T9" fmla="*/ 30 h 225"/>
                  <a:gd name="T10" fmla="*/ 187 w 237"/>
                  <a:gd name="T11" fmla="*/ 17 h 225"/>
                  <a:gd name="T12" fmla="*/ 166 w 237"/>
                  <a:gd name="T13" fmla="*/ 7 h 225"/>
                  <a:gd name="T14" fmla="*/ 144 w 237"/>
                  <a:gd name="T15" fmla="*/ 2 h 225"/>
                  <a:gd name="T16" fmla="*/ 118 w 237"/>
                  <a:gd name="T17" fmla="*/ 0 h 225"/>
                  <a:gd name="T18" fmla="*/ 90 w 237"/>
                  <a:gd name="T19" fmla="*/ 2 h 225"/>
                  <a:gd name="T20" fmla="*/ 64 w 237"/>
                  <a:gd name="T21" fmla="*/ 11 h 225"/>
                  <a:gd name="T22" fmla="*/ 42 w 237"/>
                  <a:gd name="T23" fmla="*/ 23 h 225"/>
                  <a:gd name="T24" fmla="*/ 25 w 237"/>
                  <a:gd name="T25" fmla="*/ 41 h 225"/>
                  <a:gd name="T26" fmla="*/ 11 w 237"/>
                  <a:gd name="T27" fmla="*/ 61 h 225"/>
                  <a:gd name="T28" fmla="*/ 4 w 237"/>
                  <a:gd name="T29" fmla="*/ 86 h 225"/>
                  <a:gd name="T30" fmla="*/ 0 w 237"/>
                  <a:gd name="T31" fmla="*/ 113 h 225"/>
                  <a:gd name="T32" fmla="*/ 4 w 237"/>
                  <a:gd name="T33" fmla="*/ 139 h 225"/>
                  <a:gd name="T34" fmla="*/ 11 w 237"/>
                  <a:gd name="T35" fmla="*/ 164 h 225"/>
                  <a:gd name="T36" fmla="*/ 25 w 237"/>
                  <a:gd name="T37" fmla="*/ 184 h 225"/>
                  <a:gd name="T38" fmla="*/ 42 w 237"/>
                  <a:gd name="T39" fmla="*/ 202 h 225"/>
                  <a:gd name="T40" fmla="*/ 64 w 237"/>
                  <a:gd name="T41" fmla="*/ 215 h 225"/>
                  <a:gd name="T42" fmla="*/ 90 w 237"/>
                  <a:gd name="T43" fmla="*/ 223 h 225"/>
                  <a:gd name="T44" fmla="*/ 118 w 237"/>
                  <a:gd name="T45" fmla="*/ 225 h 225"/>
                  <a:gd name="T46" fmla="*/ 145 w 237"/>
                  <a:gd name="T47" fmla="*/ 223 h 225"/>
                  <a:gd name="T48" fmla="*/ 170 w 237"/>
                  <a:gd name="T49" fmla="*/ 215 h 225"/>
                  <a:gd name="T50" fmla="*/ 192 w 237"/>
                  <a:gd name="T51" fmla="*/ 202 h 225"/>
                  <a:gd name="T52" fmla="*/ 211 w 237"/>
                  <a:gd name="T53" fmla="*/ 184 h 225"/>
                  <a:gd name="T54" fmla="*/ 225 w 237"/>
                  <a:gd name="T55" fmla="*/ 164 h 225"/>
                  <a:gd name="T56" fmla="*/ 233 w 237"/>
                  <a:gd name="T57" fmla="*/ 139 h 225"/>
                  <a:gd name="T58" fmla="*/ 237 w 237"/>
                  <a:gd name="T59" fmla="*/ 113 h 225"/>
                  <a:gd name="T60" fmla="*/ 186 w 237"/>
                  <a:gd name="T61" fmla="*/ 113 h 225"/>
                  <a:gd name="T62" fmla="*/ 185 w 237"/>
                  <a:gd name="T63" fmla="*/ 136 h 225"/>
                  <a:gd name="T64" fmla="*/ 180 w 237"/>
                  <a:gd name="T65" fmla="*/ 157 h 225"/>
                  <a:gd name="T66" fmla="*/ 174 w 237"/>
                  <a:gd name="T67" fmla="*/ 176 h 225"/>
                  <a:gd name="T68" fmla="*/ 164 w 237"/>
                  <a:gd name="T69" fmla="*/ 192 h 225"/>
                  <a:gd name="T70" fmla="*/ 151 w 237"/>
                  <a:gd name="T71" fmla="*/ 204 h 225"/>
                  <a:gd name="T72" fmla="*/ 136 w 237"/>
                  <a:gd name="T73" fmla="*/ 211 h 225"/>
                  <a:gd name="T74" fmla="*/ 118 w 237"/>
                  <a:gd name="T75" fmla="*/ 213 h 225"/>
                  <a:gd name="T76" fmla="*/ 100 w 237"/>
                  <a:gd name="T77" fmla="*/ 211 h 225"/>
                  <a:gd name="T78" fmla="*/ 84 w 237"/>
                  <a:gd name="T79" fmla="*/ 204 h 225"/>
                  <a:gd name="T80" fmla="*/ 73 w 237"/>
                  <a:gd name="T81" fmla="*/ 192 h 225"/>
                  <a:gd name="T82" fmla="*/ 63 w 237"/>
                  <a:gd name="T83" fmla="*/ 176 h 225"/>
                  <a:gd name="T84" fmla="*/ 55 w 237"/>
                  <a:gd name="T85" fmla="*/ 157 h 225"/>
                  <a:gd name="T86" fmla="*/ 52 w 237"/>
                  <a:gd name="T87" fmla="*/ 136 h 225"/>
                  <a:gd name="T88" fmla="*/ 50 w 237"/>
                  <a:gd name="T89" fmla="*/ 113 h 225"/>
                  <a:gd name="T90" fmla="*/ 52 w 237"/>
                  <a:gd name="T91" fmla="*/ 89 h 225"/>
                  <a:gd name="T92" fmla="*/ 56 w 237"/>
                  <a:gd name="T93" fmla="*/ 68 h 225"/>
                  <a:gd name="T94" fmla="*/ 63 w 237"/>
                  <a:gd name="T95" fmla="*/ 49 h 225"/>
                  <a:gd name="T96" fmla="*/ 73 w 237"/>
                  <a:gd name="T97" fmla="*/ 33 h 225"/>
                  <a:gd name="T98" fmla="*/ 86 w 237"/>
                  <a:gd name="T99" fmla="*/ 21 h 225"/>
                  <a:gd name="T100" fmla="*/ 101 w 237"/>
                  <a:gd name="T101" fmla="*/ 14 h 225"/>
                  <a:gd name="T102" fmla="*/ 118 w 237"/>
                  <a:gd name="T103" fmla="*/ 12 h 225"/>
                  <a:gd name="T104" fmla="*/ 135 w 237"/>
                  <a:gd name="T105" fmla="*/ 14 h 225"/>
                  <a:gd name="T106" fmla="*/ 149 w 237"/>
                  <a:gd name="T107" fmla="*/ 19 h 225"/>
                  <a:gd name="T108" fmla="*/ 161 w 237"/>
                  <a:gd name="T109" fmla="*/ 29 h 225"/>
                  <a:gd name="T110" fmla="*/ 171 w 237"/>
                  <a:gd name="T111" fmla="*/ 41 h 225"/>
                  <a:gd name="T112" fmla="*/ 177 w 237"/>
                  <a:gd name="T113" fmla="*/ 56 h 225"/>
                  <a:gd name="T114" fmla="*/ 183 w 237"/>
                  <a:gd name="T115" fmla="*/ 73 h 225"/>
                  <a:gd name="T116" fmla="*/ 185 w 237"/>
                  <a:gd name="T117" fmla="*/ 93 h 225"/>
                  <a:gd name="T118" fmla="*/ 186 w 237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7" h="225">
                    <a:moveTo>
                      <a:pt x="237" y="113"/>
                    </a:moveTo>
                    <a:lnTo>
                      <a:pt x="234" y="88"/>
                    </a:lnTo>
                    <a:lnTo>
                      <a:pt x="228" y="67"/>
                    </a:lnTo>
                    <a:lnTo>
                      <a:pt x="217" y="47"/>
                    </a:lnTo>
                    <a:lnTo>
                      <a:pt x="203" y="30"/>
                    </a:lnTo>
                    <a:lnTo>
                      <a:pt x="187" y="17"/>
                    </a:lnTo>
                    <a:lnTo>
                      <a:pt x="166" y="7"/>
                    </a:lnTo>
                    <a:lnTo>
                      <a:pt x="144" y="2"/>
                    </a:lnTo>
                    <a:lnTo>
                      <a:pt x="118" y="0"/>
                    </a:lnTo>
                    <a:lnTo>
                      <a:pt x="90" y="2"/>
                    </a:lnTo>
                    <a:lnTo>
                      <a:pt x="64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1" y="61"/>
                    </a:lnTo>
                    <a:lnTo>
                      <a:pt x="4" y="86"/>
                    </a:lnTo>
                    <a:lnTo>
                      <a:pt x="0" y="113"/>
                    </a:lnTo>
                    <a:lnTo>
                      <a:pt x="4" y="139"/>
                    </a:lnTo>
                    <a:lnTo>
                      <a:pt x="11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4" y="215"/>
                    </a:lnTo>
                    <a:lnTo>
                      <a:pt x="90" y="223"/>
                    </a:lnTo>
                    <a:lnTo>
                      <a:pt x="118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1" y="184"/>
                    </a:lnTo>
                    <a:lnTo>
                      <a:pt x="225" y="164"/>
                    </a:lnTo>
                    <a:lnTo>
                      <a:pt x="233" y="139"/>
                    </a:lnTo>
                    <a:lnTo>
                      <a:pt x="237" y="113"/>
                    </a:lnTo>
                    <a:close/>
                    <a:moveTo>
                      <a:pt x="186" y="113"/>
                    </a:moveTo>
                    <a:lnTo>
                      <a:pt x="185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8" y="213"/>
                    </a:lnTo>
                    <a:lnTo>
                      <a:pt x="100" y="211"/>
                    </a:lnTo>
                    <a:lnTo>
                      <a:pt x="84" y="204"/>
                    </a:lnTo>
                    <a:lnTo>
                      <a:pt x="73" y="192"/>
                    </a:lnTo>
                    <a:lnTo>
                      <a:pt x="63" y="176"/>
                    </a:lnTo>
                    <a:lnTo>
                      <a:pt x="55" y="157"/>
                    </a:lnTo>
                    <a:lnTo>
                      <a:pt x="52" y="136"/>
                    </a:lnTo>
                    <a:lnTo>
                      <a:pt x="50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3" y="49"/>
                    </a:lnTo>
                    <a:lnTo>
                      <a:pt x="73" y="33"/>
                    </a:lnTo>
                    <a:lnTo>
                      <a:pt x="86" y="21"/>
                    </a:lnTo>
                    <a:lnTo>
                      <a:pt x="101" y="14"/>
                    </a:lnTo>
                    <a:lnTo>
                      <a:pt x="118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1" y="41"/>
                    </a:lnTo>
                    <a:lnTo>
                      <a:pt x="177" y="56"/>
                    </a:lnTo>
                    <a:lnTo>
                      <a:pt x="183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0" name="Freeform 19"/>
              <p:cNvSpPr>
                <a:spLocks noEditPoints="1"/>
              </p:cNvSpPr>
              <p:nvPr/>
            </p:nvSpPr>
            <p:spPr bwMode="gray">
              <a:xfrm>
                <a:off x="9969500" y="1674813"/>
                <a:ext cx="92075" cy="111125"/>
              </a:xfrm>
              <a:custGeom>
                <a:avLst/>
                <a:gdLst>
                  <a:gd name="T0" fmla="*/ 118 w 290"/>
                  <a:gd name="T1" fmla="*/ 174 h 346"/>
                  <a:gd name="T2" fmla="*/ 153 w 290"/>
                  <a:gd name="T3" fmla="*/ 176 h 346"/>
                  <a:gd name="T4" fmla="*/ 185 w 290"/>
                  <a:gd name="T5" fmla="*/ 181 h 346"/>
                  <a:gd name="T6" fmla="*/ 210 w 290"/>
                  <a:gd name="T7" fmla="*/ 193 h 346"/>
                  <a:gd name="T8" fmla="*/ 227 w 290"/>
                  <a:gd name="T9" fmla="*/ 217 h 346"/>
                  <a:gd name="T10" fmla="*/ 233 w 290"/>
                  <a:gd name="T11" fmla="*/ 252 h 346"/>
                  <a:gd name="T12" fmla="*/ 226 w 290"/>
                  <a:gd name="T13" fmla="*/ 291 h 346"/>
                  <a:gd name="T14" fmla="*/ 203 w 290"/>
                  <a:gd name="T15" fmla="*/ 317 h 346"/>
                  <a:gd name="T16" fmla="*/ 165 w 290"/>
                  <a:gd name="T17" fmla="*/ 331 h 346"/>
                  <a:gd name="T18" fmla="*/ 127 w 290"/>
                  <a:gd name="T19" fmla="*/ 332 h 346"/>
                  <a:gd name="T20" fmla="*/ 108 w 290"/>
                  <a:gd name="T21" fmla="*/ 327 h 346"/>
                  <a:gd name="T22" fmla="*/ 96 w 290"/>
                  <a:gd name="T23" fmla="*/ 313 h 346"/>
                  <a:gd name="T24" fmla="*/ 95 w 290"/>
                  <a:gd name="T25" fmla="*/ 174 h 346"/>
                  <a:gd name="T26" fmla="*/ 104 w 290"/>
                  <a:gd name="T27" fmla="*/ 14 h 346"/>
                  <a:gd name="T28" fmla="*/ 138 w 290"/>
                  <a:gd name="T29" fmla="*/ 15 h 346"/>
                  <a:gd name="T30" fmla="*/ 175 w 290"/>
                  <a:gd name="T31" fmla="*/ 23 h 346"/>
                  <a:gd name="T32" fmla="*/ 198 w 290"/>
                  <a:gd name="T33" fmla="*/ 39 h 346"/>
                  <a:gd name="T34" fmla="*/ 209 w 290"/>
                  <a:gd name="T35" fmla="*/ 60 h 346"/>
                  <a:gd name="T36" fmla="*/ 213 w 290"/>
                  <a:gd name="T37" fmla="*/ 85 h 346"/>
                  <a:gd name="T38" fmla="*/ 205 w 290"/>
                  <a:gd name="T39" fmla="*/ 119 h 346"/>
                  <a:gd name="T40" fmla="*/ 186 w 290"/>
                  <a:gd name="T41" fmla="*/ 143 h 346"/>
                  <a:gd name="T42" fmla="*/ 157 w 290"/>
                  <a:gd name="T43" fmla="*/ 156 h 346"/>
                  <a:gd name="T44" fmla="*/ 121 w 290"/>
                  <a:gd name="T45" fmla="*/ 160 h 346"/>
                  <a:gd name="T46" fmla="*/ 95 w 290"/>
                  <a:gd name="T47" fmla="*/ 14 h 346"/>
                  <a:gd name="T48" fmla="*/ 64 w 290"/>
                  <a:gd name="T49" fmla="*/ 345 h 346"/>
                  <a:gd name="T50" fmla="*/ 150 w 290"/>
                  <a:gd name="T51" fmla="*/ 346 h 346"/>
                  <a:gd name="T52" fmla="*/ 196 w 290"/>
                  <a:gd name="T53" fmla="*/ 341 h 346"/>
                  <a:gd name="T54" fmla="*/ 239 w 290"/>
                  <a:gd name="T55" fmla="*/ 328 h 346"/>
                  <a:gd name="T56" fmla="*/ 273 w 290"/>
                  <a:gd name="T57" fmla="*/ 301 h 346"/>
                  <a:gd name="T58" fmla="*/ 288 w 290"/>
                  <a:gd name="T59" fmla="*/ 268 h 346"/>
                  <a:gd name="T60" fmla="*/ 287 w 290"/>
                  <a:gd name="T61" fmla="*/ 226 h 346"/>
                  <a:gd name="T62" fmla="*/ 265 w 290"/>
                  <a:gd name="T63" fmla="*/ 189 h 346"/>
                  <a:gd name="T64" fmla="*/ 226 w 290"/>
                  <a:gd name="T65" fmla="*/ 165 h 346"/>
                  <a:gd name="T66" fmla="*/ 220 w 290"/>
                  <a:gd name="T67" fmla="*/ 152 h 346"/>
                  <a:gd name="T68" fmla="*/ 249 w 290"/>
                  <a:gd name="T69" fmla="*/ 131 h 346"/>
                  <a:gd name="T70" fmla="*/ 264 w 290"/>
                  <a:gd name="T71" fmla="*/ 100 h 346"/>
                  <a:gd name="T72" fmla="*/ 264 w 290"/>
                  <a:gd name="T73" fmla="*/ 64 h 346"/>
                  <a:gd name="T74" fmla="*/ 250 w 290"/>
                  <a:gd name="T75" fmla="*/ 35 h 346"/>
                  <a:gd name="T76" fmla="*/ 224 w 290"/>
                  <a:gd name="T77" fmla="*/ 15 h 346"/>
                  <a:gd name="T78" fmla="*/ 174 w 290"/>
                  <a:gd name="T79" fmla="*/ 1 h 346"/>
                  <a:gd name="T80" fmla="*/ 120 w 290"/>
                  <a:gd name="T81" fmla="*/ 0 h 346"/>
                  <a:gd name="T82" fmla="*/ 0 w 290"/>
                  <a:gd name="T83" fmla="*/ 1 h 346"/>
                  <a:gd name="T84" fmla="*/ 11 w 290"/>
                  <a:gd name="T85" fmla="*/ 12 h 346"/>
                  <a:gd name="T86" fmla="*/ 28 w 290"/>
                  <a:gd name="T87" fmla="*/ 15 h 346"/>
                  <a:gd name="T88" fmla="*/ 39 w 290"/>
                  <a:gd name="T89" fmla="*/ 24 h 346"/>
                  <a:gd name="T90" fmla="*/ 41 w 290"/>
                  <a:gd name="T91" fmla="*/ 313 h 346"/>
                  <a:gd name="T92" fmla="*/ 35 w 290"/>
                  <a:gd name="T93" fmla="*/ 327 h 346"/>
                  <a:gd name="T94" fmla="*/ 18 w 290"/>
                  <a:gd name="T95" fmla="*/ 332 h 346"/>
                  <a:gd name="T96" fmla="*/ 0 w 290"/>
                  <a:gd name="T97" fmla="*/ 334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90" h="346">
                    <a:moveTo>
                      <a:pt x="95" y="174"/>
                    </a:moveTo>
                    <a:lnTo>
                      <a:pt x="118" y="174"/>
                    </a:lnTo>
                    <a:lnTo>
                      <a:pt x="136" y="174"/>
                    </a:lnTo>
                    <a:lnTo>
                      <a:pt x="153" y="176"/>
                    </a:lnTo>
                    <a:lnTo>
                      <a:pt x="169" y="177"/>
                    </a:lnTo>
                    <a:lnTo>
                      <a:pt x="185" y="181"/>
                    </a:lnTo>
                    <a:lnTo>
                      <a:pt x="199" y="185"/>
                    </a:lnTo>
                    <a:lnTo>
                      <a:pt x="210" y="193"/>
                    </a:lnTo>
                    <a:lnTo>
                      <a:pt x="220" y="204"/>
                    </a:lnTo>
                    <a:lnTo>
                      <a:pt x="227" y="217"/>
                    </a:lnTo>
                    <a:lnTo>
                      <a:pt x="232" y="233"/>
                    </a:lnTo>
                    <a:lnTo>
                      <a:pt x="233" y="252"/>
                    </a:lnTo>
                    <a:lnTo>
                      <a:pt x="231" y="273"/>
                    </a:lnTo>
                    <a:lnTo>
                      <a:pt x="226" y="291"/>
                    </a:lnTo>
                    <a:lnTo>
                      <a:pt x="216" y="305"/>
                    </a:lnTo>
                    <a:lnTo>
                      <a:pt x="203" y="317"/>
                    </a:lnTo>
                    <a:lnTo>
                      <a:pt x="186" y="326"/>
                    </a:lnTo>
                    <a:lnTo>
                      <a:pt x="165" y="331"/>
                    </a:lnTo>
                    <a:lnTo>
                      <a:pt x="140" y="332"/>
                    </a:lnTo>
                    <a:lnTo>
                      <a:pt x="127" y="332"/>
                    </a:lnTo>
                    <a:lnTo>
                      <a:pt x="117" y="330"/>
                    </a:lnTo>
                    <a:lnTo>
                      <a:pt x="108" y="327"/>
                    </a:lnTo>
                    <a:lnTo>
                      <a:pt x="100" y="321"/>
                    </a:lnTo>
                    <a:lnTo>
                      <a:pt x="96" y="313"/>
                    </a:lnTo>
                    <a:lnTo>
                      <a:pt x="95" y="302"/>
                    </a:lnTo>
                    <a:lnTo>
                      <a:pt x="95" y="174"/>
                    </a:lnTo>
                    <a:close/>
                    <a:moveTo>
                      <a:pt x="95" y="14"/>
                    </a:moveTo>
                    <a:lnTo>
                      <a:pt x="104" y="14"/>
                    </a:lnTo>
                    <a:lnTo>
                      <a:pt x="113" y="14"/>
                    </a:lnTo>
                    <a:lnTo>
                      <a:pt x="138" y="15"/>
                    </a:lnTo>
                    <a:lnTo>
                      <a:pt x="159" y="18"/>
                    </a:lnTo>
                    <a:lnTo>
                      <a:pt x="175" y="23"/>
                    </a:lnTo>
                    <a:lnTo>
                      <a:pt x="188" y="30"/>
                    </a:lnTo>
                    <a:lnTo>
                      <a:pt x="198" y="39"/>
                    </a:lnTo>
                    <a:lnTo>
                      <a:pt x="205" y="49"/>
                    </a:lnTo>
                    <a:lnTo>
                      <a:pt x="209" y="60"/>
                    </a:lnTo>
                    <a:lnTo>
                      <a:pt x="213" y="72"/>
                    </a:lnTo>
                    <a:lnTo>
                      <a:pt x="213" y="85"/>
                    </a:lnTo>
                    <a:lnTo>
                      <a:pt x="212" y="104"/>
                    </a:lnTo>
                    <a:lnTo>
                      <a:pt x="205" y="119"/>
                    </a:lnTo>
                    <a:lnTo>
                      <a:pt x="196" y="132"/>
                    </a:lnTo>
                    <a:lnTo>
                      <a:pt x="186" y="143"/>
                    </a:lnTo>
                    <a:lnTo>
                      <a:pt x="172" y="151"/>
                    </a:lnTo>
                    <a:lnTo>
                      <a:pt x="157" y="156"/>
                    </a:lnTo>
                    <a:lnTo>
                      <a:pt x="139" y="159"/>
                    </a:lnTo>
                    <a:lnTo>
                      <a:pt x="121" y="160"/>
                    </a:lnTo>
                    <a:lnTo>
                      <a:pt x="95" y="160"/>
                    </a:lnTo>
                    <a:lnTo>
                      <a:pt x="95" y="14"/>
                    </a:lnTo>
                    <a:close/>
                    <a:moveTo>
                      <a:pt x="0" y="344"/>
                    </a:moveTo>
                    <a:lnTo>
                      <a:pt x="64" y="345"/>
                    </a:lnTo>
                    <a:lnTo>
                      <a:pt x="128" y="346"/>
                    </a:lnTo>
                    <a:lnTo>
                      <a:pt x="150" y="346"/>
                    </a:lnTo>
                    <a:lnTo>
                      <a:pt x="173" y="344"/>
                    </a:lnTo>
                    <a:lnTo>
                      <a:pt x="196" y="341"/>
                    </a:lnTo>
                    <a:lnTo>
                      <a:pt x="218" y="335"/>
                    </a:lnTo>
                    <a:lnTo>
                      <a:pt x="239" y="328"/>
                    </a:lnTo>
                    <a:lnTo>
                      <a:pt x="259" y="315"/>
                    </a:lnTo>
                    <a:lnTo>
                      <a:pt x="273" y="301"/>
                    </a:lnTo>
                    <a:lnTo>
                      <a:pt x="283" y="285"/>
                    </a:lnTo>
                    <a:lnTo>
                      <a:pt x="288" y="268"/>
                    </a:lnTo>
                    <a:lnTo>
                      <a:pt x="290" y="250"/>
                    </a:lnTo>
                    <a:lnTo>
                      <a:pt x="287" y="226"/>
                    </a:lnTo>
                    <a:lnTo>
                      <a:pt x="278" y="206"/>
                    </a:lnTo>
                    <a:lnTo>
                      <a:pt x="265" y="189"/>
                    </a:lnTo>
                    <a:lnTo>
                      <a:pt x="247" y="174"/>
                    </a:lnTo>
                    <a:lnTo>
                      <a:pt x="226" y="165"/>
                    </a:lnTo>
                    <a:lnTo>
                      <a:pt x="201" y="159"/>
                    </a:lnTo>
                    <a:lnTo>
                      <a:pt x="220" y="152"/>
                    </a:lnTo>
                    <a:lnTo>
                      <a:pt x="236" y="143"/>
                    </a:lnTo>
                    <a:lnTo>
                      <a:pt x="249" y="131"/>
                    </a:lnTo>
                    <a:lnTo>
                      <a:pt x="259" y="116"/>
                    </a:lnTo>
                    <a:lnTo>
                      <a:pt x="264" y="100"/>
                    </a:lnTo>
                    <a:lnTo>
                      <a:pt x="267" y="81"/>
                    </a:lnTo>
                    <a:lnTo>
                      <a:pt x="264" y="64"/>
                    </a:lnTo>
                    <a:lnTo>
                      <a:pt x="259" y="49"/>
                    </a:lnTo>
                    <a:lnTo>
                      <a:pt x="250" y="35"/>
                    </a:lnTo>
                    <a:lnTo>
                      <a:pt x="239" y="23"/>
                    </a:lnTo>
                    <a:lnTo>
                      <a:pt x="224" y="15"/>
                    </a:lnTo>
                    <a:lnTo>
                      <a:pt x="199" y="6"/>
                    </a:lnTo>
                    <a:lnTo>
                      <a:pt x="174" y="1"/>
                    </a:lnTo>
                    <a:lnTo>
                      <a:pt x="148" y="0"/>
                    </a:lnTo>
                    <a:lnTo>
                      <a:pt x="120" y="0"/>
                    </a:lnTo>
                    <a:lnTo>
                      <a:pt x="59" y="0"/>
                    </a:lnTo>
                    <a:lnTo>
                      <a:pt x="0" y="1"/>
                    </a:lnTo>
                    <a:lnTo>
                      <a:pt x="0" y="10"/>
                    </a:lnTo>
                    <a:lnTo>
                      <a:pt x="11" y="12"/>
                    </a:lnTo>
                    <a:lnTo>
                      <a:pt x="21" y="13"/>
                    </a:lnTo>
                    <a:lnTo>
                      <a:pt x="28" y="15"/>
                    </a:lnTo>
                    <a:lnTo>
                      <a:pt x="35" y="18"/>
                    </a:lnTo>
                    <a:lnTo>
                      <a:pt x="39" y="24"/>
                    </a:lnTo>
                    <a:lnTo>
                      <a:pt x="41" y="34"/>
                    </a:lnTo>
                    <a:lnTo>
                      <a:pt x="41" y="313"/>
                    </a:lnTo>
                    <a:lnTo>
                      <a:pt x="39" y="321"/>
                    </a:lnTo>
                    <a:lnTo>
                      <a:pt x="35" y="327"/>
                    </a:lnTo>
                    <a:lnTo>
                      <a:pt x="27" y="330"/>
                    </a:lnTo>
                    <a:lnTo>
                      <a:pt x="18" y="332"/>
                    </a:lnTo>
                    <a:lnTo>
                      <a:pt x="10" y="333"/>
                    </a:lnTo>
                    <a:lnTo>
                      <a:pt x="0" y="334"/>
                    </a:lnTo>
                    <a:lnTo>
                      <a:pt x="0" y="34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1" name="Freeform 20"/>
              <p:cNvSpPr>
                <a:spLocks noEditPoints="1"/>
              </p:cNvSpPr>
              <p:nvPr/>
            </p:nvSpPr>
            <p:spPr bwMode="gray">
              <a:xfrm>
                <a:off x="10082213" y="1714501"/>
                <a:ext cx="74613" cy="71438"/>
              </a:xfrm>
              <a:custGeom>
                <a:avLst/>
                <a:gdLst>
                  <a:gd name="T0" fmla="*/ 236 w 236"/>
                  <a:gd name="T1" fmla="*/ 113 h 225"/>
                  <a:gd name="T2" fmla="*/ 234 w 236"/>
                  <a:gd name="T3" fmla="*/ 88 h 225"/>
                  <a:gd name="T4" fmla="*/ 227 w 236"/>
                  <a:gd name="T5" fmla="*/ 67 h 225"/>
                  <a:gd name="T6" fmla="*/ 218 w 236"/>
                  <a:gd name="T7" fmla="*/ 47 h 225"/>
                  <a:gd name="T8" fmla="*/ 204 w 236"/>
                  <a:gd name="T9" fmla="*/ 30 h 225"/>
                  <a:gd name="T10" fmla="*/ 186 w 236"/>
                  <a:gd name="T11" fmla="*/ 17 h 225"/>
                  <a:gd name="T12" fmla="*/ 166 w 236"/>
                  <a:gd name="T13" fmla="*/ 7 h 225"/>
                  <a:gd name="T14" fmla="*/ 143 w 236"/>
                  <a:gd name="T15" fmla="*/ 2 h 225"/>
                  <a:gd name="T16" fmla="*/ 119 w 236"/>
                  <a:gd name="T17" fmla="*/ 0 h 225"/>
                  <a:gd name="T18" fmla="*/ 89 w 236"/>
                  <a:gd name="T19" fmla="*/ 2 h 225"/>
                  <a:gd name="T20" fmla="*/ 65 w 236"/>
                  <a:gd name="T21" fmla="*/ 11 h 225"/>
                  <a:gd name="T22" fmla="*/ 42 w 236"/>
                  <a:gd name="T23" fmla="*/ 23 h 225"/>
                  <a:gd name="T24" fmla="*/ 25 w 236"/>
                  <a:gd name="T25" fmla="*/ 41 h 225"/>
                  <a:gd name="T26" fmla="*/ 12 w 236"/>
                  <a:gd name="T27" fmla="*/ 61 h 225"/>
                  <a:gd name="T28" fmla="*/ 3 w 236"/>
                  <a:gd name="T29" fmla="*/ 86 h 225"/>
                  <a:gd name="T30" fmla="*/ 0 w 236"/>
                  <a:gd name="T31" fmla="*/ 113 h 225"/>
                  <a:gd name="T32" fmla="*/ 3 w 236"/>
                  <a:gd name="T33" fmla="*/ 139 h 225"/>
                  <a:gd name="T34" fmla="*/ 12 w 236"/>
                  <a:gd name="T35" fmla="*/ 164 h 225"/>
                  <a:gd name="T36" fmla="*/ 25 w 236"/>
                  <a:gd name="T37" fmla="*/ 184 h 225"/>
                  <a:gd name="T38" fmla="*/ 42 w 236"/>
                  <a:gd name="T39" fmla="*/ 202 h 225"/>
                  <a:gd name="T40" fmla="*/ 65 w 236"/>
                  <a:gd name="T41" fmla="*/ 215 h 225"/>
                  <a:gd name="T42" fmla="*/ 89 w 236"/>
                  <a:gd name="T43" fmla="*/ 223 h 225"/>
                  <a:gd name="T44" fmla="*/ 119 w 236"/>
                  <a:gd name="T45" fmla="*/ 225 h 225"/>
                  <a:gd name="T46" fmla="*/ 145 w 236"/>
                  <a:gd name="T47" fmla="*/ 223 h 225"/>
                  <a:gd name="T48" fmla="*/ 170 w 236"/>
                  <a:gd name="T49" fmla="*/ 215 h 225"/>
                  <a:gd name="T50" fmla="*/ 192 w 236"/>
                  <a:gd name="T51" fmla="*/ 202 h 225"/>
                  <a:gd name="T52" fmla="*/ 210 w 236"/>
                  <a:gd name="T53" fmla="*/ 184 h 225"/>
                  <a:gd name="T54" fmla="*/ 224 w 236"/>
                  <a:gd name="T55" fmla="*/ 164 h 225"/>
                  <a:gd name="T56" fmla="*/ 233 w 236"/>
                  <a:gd name="T57" fmla="*/ 139 h 225"/>
                  <a:gd name="T58" fmla="*/ 236 w 236"/>
                  <a:gd name="T59" fmla="*/ 113 h 225"/>
                  <a:gd name="T60" fmla="*/ 186 w 236"/>
                  <a:gd name="T61" fmla="*/ 113 h 225"/>
                  <a:gd name="T62" fmla="*/ 184 w 236"/>
                  <a:gd name="T63" fmla="*/ 136 h 225"/>
                  <a:gd name="T64" fmla="*/ 180 w 236"/>
                  <a:gd name="T65" fmla="*/ 157 h 225"/>
                  <a:gd name="T66" fmla="*/ 174 w 236"/>
                  <a:gd name="T67" fmla="*/ 176 h 225"/>
                  <a:gd name="T68" fmla="*/ 164 w 236"/>
                  <a:gd name="T69" fmla="*/ 192 h 225"/>
                  <a:gd name="T70" fmla="*/ 151 w 236"/>
                  <a:gd name="T71" fmla="*/ 204 h 225"/>
                  <a:gd name="T72" fmla="*/ 136 w 236"/>
                  <a:gd name="T73" fmla="*/ 211 h 225"/>
                  <a:gd name="T74" fmla="*/ 119 w 236"/>
                  <a:gd name="T75" fmla="*/ 213 h 225"/>
                  <a:gd name="T76" fmla="*/ 100 w 236"/>
                  <a:gd name="T77" fmla="*/ 211 h 225"/>
                  <a:gd name="T78" fmla="*/ 85 w 236"/>
                  <a:gd name="T79" fmla="*/ 204 h 225"/>
                  <a:gd name="T80" fmla="*/ 72 w 236"/>
                  <a:gd name="T81" fmla="*/ 192 h 225"/>
                  <a:gd name="T82" fmla="*/ 62 w 236"/>
                  <a:gd name="T83" fmla="*/ 176 h 225"/>
                  <a:gd name="T84" fmla="*/ 56 w 236"/>
                  <a:gd name="T85" fmla="*/ 157 h 225"/>
                  <a:gd name="T86" fmla="*/ 52 w 236"/>
                  <a:gd name="T87" fmla="*/ 136 h 225"/>
                  <a:gd name="T88" fmla="*/ 51 w 236"/>
                  <a:gd name="T89" fmla="*/ 113 h 225"/>
                  <a:gd name="T90" fmla="*/ 52 w 236"/>
                  <a:gd name="T91" fmla="*/ 89 h 225"/>
                  <a:gd name="T92" fmla="*/ 56 w 236"/>
                  <a:gd name="T93" fmla="*/ 68 h 225"/>
                  <a:gd name="T94" fmla="*/ 64 w 236"/>
                  <a:gd name="T95" fmla="*/ 49 h 225"/>
                  <a:gd name="T96" fmla="*/ 73 w 236"/>
                  <a:gd name="T97" fmla="*/ 33 h 225"/>
                  <a:gd name="T98" fmla="*/ 85 w 236"/>
                  <a:gd name="T99" fmla="*/ 21 h 225"/>
                  <a:gd name="T100" fmla="*/ 100 w 236"/>
                  <a:gd name="T101" fmla="*/ 14 h 225"/>
                  <a:gd name="T102" fmla="*/ 119 w 236"/>
                  <a:gd name="T103" fmla="*/ 12 h 225"/>
                  <a:gd name="T104" fmla="*/ 135 w 236"/>
                  <a:gd name="T105" fmla="*/ 14 h 225"/>
                  <a:gd name="T106" fmla="*/ 149 w 236"/>
                  <a:gd name="T107" fmla="*/ 19 h 225"/>
                  <a:gd name="T108" fmla="*/ 161 w 236"/>
                  <a:gd name="T109" fmla="*/ 29 h 225"/>
                  <a:gd name="T110" fmla="*/ 170 w 236"/>
                  <a:gd name="T111" fmla="*/ 41 h 225"/>
                  <a:gd name="T112" fmla="*/ 178 w 236"/>
                  <a:gd name="T113" fmla="*/ 56 h 225"/>
                  <a:gd name="T114" fmla="*/ 182 w 236"/>
                  <a:gd name="T115" fmla="*/ 73 h 225"/>
                  <a:gd name="T116" fmla="*/ 185 w 236"/>
                  <a:gd name="T117" fmla="*/ 93 h 225"/>
                  <a:gd name="T118" fmla="*/ 186 w 236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6" h="225">
                    <a:moveTo>
                      <a:pt x="236" y="113"/>
                    </a:moveTo>
                    <a:lnTo>
                      <a:pt x="234" y="88"/>
                    </a:lnTo>
                    <a:lnTo>
                      <a:pt x="227" y="67"/>
                    </a:lnTo>
                    <a:lnTo>
                      <a:pt x="218" y="47"/>
                    </a:lnTo>
                    <a:lnTo>
                      <a:pt x="204" y="30"/>
                    </a:lnTo>
                    <a:lnTo>
                      <a:pt x="186" y="17"/>
                    </a:lnTo>
                    <a:lnTo>
                      <a:pt x="166" y="7"/>
                    </a:lnTo>
                    <a:lnTo>
                      <a:pt x="143" y="2"/>
                    </a:lnTo>
                    <a:lnTo>
                      <a:pt x="119" y="0"/>
                    </a:lnTo>
                    <a:lnTo>
                      <a:pt x="89" y="2"/>
                    </a:lnTo>
                    <a:lnTo>
                      <a:pt x="65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2" y="61"/>
                    </a:lnTo>
                    <a:lnTo>
                      <a:pt x="3" y="86"/>
                    </a:lnTo>
                    <a:lnTo>
                      <a:pt x="0" y="113"/>
                    </a:lnTo>
                    <a:lnTo>
                      <a:pt x="3" y="139"/>
                    </a:lnTo>
                    <a:lnTo>
                      <a:pt x="12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5" y="215"/>
                    </a:lnTo>
                    <a:lnTo>
                      <a:pt x="89" y="223"/>
                    </a:lnTo>
                    <a:lnTo>
                      <a:pt x="119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0" y="184"/>
                    </a:lnTo>
                    <a:lnTo>
                      <a:pt x="224" y="164"/>
                    </a:lnTo>
                    <a:lnTo>
                      <a:pt x="233" y="139"/>
                    </a:lnTo>
                    <a:lnTo>
                      <a:pt x="236" y="113"/>
                    </a:lnTo>
                    <a:close/>
                    <a:moveTo>
                      <a:pt x="186" y="113"/>
                    </a:moveTo>
                    <a:lnTo>
                      <a:pt x="184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9" y="213"/>
                    </a:lnTo>
                    <a:lnTo>
                      <a:pt x="100" y="211"/>
                    </a:lnTo>
                    <a:lnTo>
                      <a:pt x="85" y="204"/>
                    </a:lnTo>
                    <a:lnTo>
                      <a:pt x="72" y="192"/>
                    </a:lnTo>
                    <a:lnTo>
                      <a:pt x="62" y="176"/>
                    </a:lnTo>
                    <a:lnTo>
                      <a:pt x="56" y="157"/>
                    </a:lnTo>
                    <a:lnTo>
                      <a:pt x="52" y="136"/>
                    </a:lnTo>
                    <a:lnTo>
                      <a:pt x="51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4" y="49"/>
                    </a:lnTo>
                    <a:lnTo>
                      <a:pt x="73" y="33"/>
                    </a:lnTo>
                    <a:lnTo>
                      <a:pt x="85" y="21"/>
                    </a:lnTo>
                    <a:lnTo>
                      <a:pt x="100" y="14"/>
                    </a:lnTo>
                    <a:lnTo>
                      <a:pt x="119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0" y="41"/>
                    </a:lnTo>
                    <a:lnTo>
                      <a:pt x="178" y="56"/>
                    </a:lnTo>
                    <a:lnTo>
                      <a:pt x="182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2" name="Freeform 21"/>
              <p:cNvSpPr>
                <a:spLocks/>
              </p:cNvSpPr>
              <p:nvPr/>
            </p:nvSpPr>
            <p:spPr bwMode="gray">
              <a:xfrm>
                <a:off x="9221788" y="1676401"/>
                <a:ext cx="114300" cy="111125"/>
              </a:xfrm>
              <a:custGeom>
                <a:avLst/>
                <a:gdLst>
                  <a:gd name="T0" fmla="*/ 0 w 361"/>
                  <a:gd name="T1" fmla="*/ 9 h 350"/>
                  <a:gd name="T2" fmla="*/ 12 w 361"/>
                  <a:gd name="T3" fmla="*/ 11 h 350"/>
                  <a:gd name="T4" fmla="*/ 24 w 361"/>
                  <a:gd name="T5" fmla="*/ 15 h 350"/>
                  <a:gd name="T6" fmla="*/ 35 w 361"/>
                  <a:gd name="T7" fmla="*/ 22 h 350"/>
                  <a:gd name="T8" fmla="*/ 42 w 361"/>
                  <a:gd name="T9" fmla="*/ 31 h 350"/>
                  <a:gd name="T10" fmla="*/ 49 w 361"/>
                  <a:gd name="T11" fmla="*/ 43 h 350"/>
                  <a:gd name="T12" fmla="*/ 55 w 361"/>
                  <a:gd name="T13" fmla="*/ 59 h 350"/>
                  <a:gd name="T14" fmla="*/ 63 w 361"/>
                  <a:gd name="T15" fmla="*/ 79 h 350"/>
                  <a:gd name="T16" fmla="*/ 175 w 361"/>
                  <a:gd name="T17" fmla="*/ 350 h 350"/>
                  <a:gd name="T18" fmla="*/ 193 w 361"/>
                  <a:gd name="T19" fmla="*/ 350 h 350"/>
                  <a:gd name="T20" fmla="*/ 299 w 361"/>
                  <a:gd name="T21" fmla="*/ 74 h 350"/>
                  <a:gd name="T22" fmla="*/ 304 w 361"/>
                  <a:gd name="T23" fmla="*/ 60 h 350"/>
                  <a:gd name="T24" fmla="*/ 311 w 361"/>
                  <a:gd name="T25" fmla="*/ 47 h 350"/>
                  <a:gd name="T26" fmla="*/ 317 w 361"/>
                  <a:gd name="T27" fmla="*/ 35 h 350"/>
                  <a:gd name="T28" fmla="*/ 325 w 361"/>
                  <a:gd name="T29" fmla="*/ 25 h 350"/>
                  <a:gd name="T30" fmla="*/ 335 w 361"/>
                  <a:gd name="T31" fmla="*/ 17 h 350"/>
                  <a:gd name="T32" fmla="*/ 346 w 361"/>
                  <a:gd name="T33" fmla="*/ 12 h 350"/>
                  <a:gd name="T34" fmla="*/ 361 w 361"/>
                  <a:gd name="T35" fmla="*/ 9 h 350"/>
                  <a:gd name="T36" fmla="*/ 361 w 361"/>
                  <a:gd name="T37" fmla="*/ 0 h 350"/>
                  <a:gd name="T38" fmla="*/ 245 w 361"/>
                  <a:gd name="T39" fmla="*/ 0 h 350"/>
                  <a:gd name="T40" fmla="*/ 245 w 361"/>
                  <a:gd name="T41" fmla="*/ 9 h 350"/>
                  <a:gd name="T42" fmla="*/ 254 w 361"/>
                  <a:gd name="T43" fmla="*/ 9 h 350"/>
                  <a:gd name="T44" fmla="*/ 261 w 361"/>
                  <a:gd name="T45" fmla="*/ 11 h 350"/>
                  <a:gd name="T46" fmla="*/ 270 w 361"/>
                  <a:gd name="T47" fmla="*/ 13 h 350"/>
                  <a:gd name="T48" fmla="*/ 277 w 361"/>
                  <a:gd name="T49" fmla="*/ 17 h 350"/>
                  <a:gd name="T50" fmla="*/ 284 w 361"/>
                  <a:gd name="T51" fmla="*/ 26 h 350"/>
                  <a:gd name="T52" fmla="*/ 286 w 361"/>
                  <a:gd name="T53" fmla="*/ 32 h 350"/>
                  <a:gd name="T54" fmla="*/ 286 w 361"/>
                  <a:gd name="T55" fmla="*/ 41 h 350"/>
                  <a:gd name="T56" fmla="*/ 285 w 361"/>
                  <a:gd name="T57" fmla="*/ 54 h 350"/>
                  <a:gd name="T58" fmla="*/ 281 w 361"/>
                  <a:gd name="T59" fmla="*/ 69 h 350"/>
                  <a:gd name="T60" fmla="*/ 274 w 361"/>
                  <a:gd name="T61" fmla="*/ 88 h 350"/>
                  <a:gd name="T62" fmla="*/ 204 w 361"/>
                  <a:gd name="T63" fmla="*/ 277 h 350"/>
                  <a:gd name="T64" fmla="*/ 203 w 361"/>
                  <a:gd name="T65" fmla="*/ 277 h 350"/>
                  <a:gd name="T66" fmla="*/ 118 w 361"/>
                  <a:gd name="T67" fmla="*/ 60 h 350"/>
                  <a:gd name="T68" fmla="*/ 116 w 361"/>
                  <a:gd name="T69" fmla="*/ 56 h 350"/>
                  <a:gd name="T70" fmla="*/ 113 w 361"/>
                  <a:gd name="T71" fmla="*/ 48 h 350"/>
                  <a:gd name="T72" fmla="*/ 112 w 361"/>
                  <a:gd name="T73" fmla="*/ 39 h 350"/>
                  <a:gd name="T74" fmla="*/ 112 w 361"/>
                  <a:gd name="T75" fmla="*/ 30 h 350"/>
                  <a:gd name="T76" fmla="*/ 116 w 361"/>
                  <a:gd name="T77" fmla="*/ 21 h 350"/>
                  <a:gd name="T78" fmla="*/ 123 w 361"/>
                  <a:gd name="T79" fmla="*/ 16 h 350"/>
                  <a:gd name="T80" fmla="*/ 132 w 361"/>
                  <a:gd name="T81" fmla="*/ 13 h 350"/>
                  <a:gd name="T82" fmla="*/ 141 w 361"/>
                  <a:gd name="T83" fmla="*/ 11 h 350"/>
                  <a:gd name="T84" fmla="*/ 153 w 361"/>
                  <a:gd name="T85" fmla="*/ 9 h 350"/>
                  <a:gd name="T86" fmla="*/ 153 w 361"/>
                  <a:gd name="T87" fmla="*/ 0 h 350"/>
                  <a:gd name="T88" fmla="*/ 0 w 361"/>
                  <a:gd name="T89" fmla="*/ 0 h 350"/>
                  <a:gd name="T90" fmla="*/ 0 w 361"/>
                  <a:gd name="T91" fmla="*/ 9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1" h="350">
                    <a:moveTo>
                      <a:pt x="0" y="9"/>
                    </a:moveTo>
                    <a:lnTo>
                      <a:pt x="12" y="11"/>
                    </a:lnTo>
                    <a:lnTo>
                      <a:pt x="24" y="15"/>
                    </a:lnTo>
                    <a:lnTo>
                      <a:pt x="35" y="22"/>
                    </a:lnTo>
                    <a:lnTo>
                      <a:pt x="42" y="31"/>
                    </a:lnTo>
                    <a:lnTo>
                      <a:pt x="49" y="43"/>
                    </a:lnTo>
                    <a:lnTo>
                      <a:pt x="55" y="59"/>
                    </a:lnTo>
                    <a:lnTo>
                      <a:pt x="63" y="79"/>
                    </a:lnTo>
                    <a:lnTo>
                      <a:pt x="175" y="350"/>
                    </a:lnTo>
                    <a:lnTo>
                      <a:pt x="193" y="350"/>
                    </a:lnTo>
                    <a:lnTo>
                      <a:pt x="299" y="74"/>
                    </a:lnTo>
                    <a:lnTo>
                      <a:pt x="304" y="60"/>
                    </a:lnTo>
                    <a:lnTo>
                      <a:pt x="311" y="47"/>
                    </a:lnTo>
                    <a:lnTo>
                      <a:pt x="317" y="35"/>
                    </a:lnTo>
                    <a:lnTo>
                      <a:pt x="325" y="25"/>
                    </a:lnTo>
                    <a:lnTo>
                      <a:pt x="335" y="17"/>
                    </a:lnTo>
                    <a:lnTo>
                      <a:pt x="346" y="12"/>
                    </a:lnTo>
                    <a:lnTo>
                      <a:pt x="361" y="9"/>
                    </a:lnTo>
                    <a:lnTo>
                      <a:pt x="361" y="0"/>
                    </a:lnTo>
                    <a:lnTo>
                      <a:pt x="245" y="0"/>
                    </a:lnTo>
                    <a:lnTo>
                      <a:pt x="245" y="9"/>
                    </a:lnTo>
                    <a:lnTo>
                      <a:pt x="254" y="9"/>
                    </a:lnTo>
                    <a:lnTo>
                      <a:pt x="261" y="11"/>
                    </a:lnTo>
                    <a:lnTo>
                      <a:pt x="270" y="13"/>
                    </a:lnTo>
                    <a:lnTo>
                      <a:pt x="277" y="17"/>
                    </a:lnTo>
                    <a:lnTo>
                      <a:pt x="284" y="26"/>
                    </a:lnTo>
                    <a:lnTo>
                      <a:pt x="286" y="32"/>
                    </a:lnTo>
                    <a:lnTo>
                      <a:pt x="286" y="41"/>
                    </a:lnTo>
                    <a:lnTo>
                      <a:pt x="285" y="54"/>
                    </a:lnTo>
                    <a:lnTo>
                      <a:pt x="281" y="69"/>
                    </a:lnTo>
                    <a:lnTo>
                      <a:pt x="274" y="88"/>
                    </a:lnTo>
                    <a:lnTo>
                      <a:pt x="204" y="277"/>
                    </a:lnTo>
                    <a:lnTo>
                      <a:pt x="203" y="277"/>
                    </a:lnTo>
                    <a:lnTo>
                      <a:pt x="118" y="60"/>
                    </a:lnTo>
                    <a:lnTo>
                      <a:pt x="116" y="56"/>
                    </a:lnTo>
                    <a:lnTo>
                      <a:pt x="113" y="48"/>
                    </a:lnTo>
                    <a:lnTo>
                      <a:pt x="112" y="39"/>
                    </a:lnTo>
                    <a:lnTo>
                      <a:pt x="112" y="30"/>
                    </a:lnTo>
                    <a:lnTo>
                      <a:pt x="116" y="21"/>
                    </a:lnTo>
                    <a:lnTo>
                      <a:pt x="123" y="16"/>
                    </a:lnTo>
                    <a:lnTo>
                      <a:pt x="132" y="13"/>
                    </a:lnTo>
                    <a:lnTo>
                      <a:pt x="141" y="11"/>
                    </a:lnTo>
                    <a:lnTo>
                      <a:pt x="153" y="9"/>
                    </a:lnTo>
                    <a:lnTo>
                      <a:pt x="153" y="0"/>
                    </a:lnTo>
                    <a:lnTo>
                      <a:pt x="0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3" name="Freeform 22"/>
              <p:cNvSpPr>
                <a:spLocks/>
              </p:cNvSpPr>
              <p:nvPr/>
            </p:nvSpPr>
            <p:spPr bwMode="gray">
              <a:xfrm>
                <a:off x="9388475" y="1673226"/>
                <a:ext cx="34925" cy="111125"/>
              </a:xfrm>
              <a:custGeom>
                <a:avLst/>
                <a:gdLst>
                  <a:gd name="T0" fmla="*/ 80 w 110"/>
                  <a:gd name="T1" fmla="*/ 0 h 349"/>
                  <a:gd name="T2" fmla="*/ 54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9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2 w 110"/>
                  <a:gd name="T19" fmla="*/ 56 h 349"/>
                  <a:gd name="T20" fmla="*/ 32 w 110"/>
                  <a:gd name="T21" fmla="*/ 68 h 349"/>
                  <a:gd name="T22" fmla="*/ 32 w 110"/>
                  <a:gd name="T23" fmla="*/ 312 h 349"/>
                  <a:gd name="T24" fmla="*/ 31 w 110"/>
                  <a:gd name="T25" fmla="*/ 325 h 349"/>
                  <a:gd name="T26" fmla="*/ 27 w 110"/>
                  <a:gd name="T27" fmla="*/ 333 h 349"/>
                  <a:gd name="T28" fmla="*/ 22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90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0 w 110"/>
                  <a:gd name="T49" fmla="*/ 312 h 349"/>
                  <a:gd name="T50" fmla="*/ 80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0" y="0"/>
                    </a:moveTo>
                    <a:lnTo>
                      <a:pt x="54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9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2" y="56"/>
                    </a:lnTo>
                    <a:lnTo>
                      <a:pt x="32" y="68"/>
                    </a:lnTo>
                    <a:lnTo>
                      <a:pt x="32" y="312"/>
                    </a:lnTo>
                    <a:lnTo>
                      <a:pt x="31" y="325"/>
                    </a:lnTo>
                    <a:lnTo>
                      <a:pt x="27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4" name="Freeform 23"/>
              <p:cNvSpPr>
                <a:spLocks/>
              </p:cNvSpPr>
              <p:nvPr/>
            </p:nvSpPr>
            <p:spPr bwMode="gray">
              <a:xfrm>
                <a:off x="9437688" y="1673226"/>
                <a:ext cx="34925" cy="111125"/>
              </a:xfrm>
              <a:custGeom>
                <a:avLst/>
                <a:gdLst>
                  <a:gd name="T0" fmla="*/ 81 w 110"/>
                  <a:gd name="T1" fmla="*/ 0 h 349"/>
                  <a:gd name="T2" fmla="*/ 55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8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1 w 110"/>
                  <a:gd name="T19" fmla="*/ 56 h 349"/>
                  <a:gd name="T20" fmla="*/ 31 w 110"/>
                  <a:gd name="T21" fmla="*/ 68 h 349"/>
                  <a:gd name="T22" fmla="*/ 31 w 110"/>
                  <a:gd name="T23" fmla="*/ 312 h 349"/>
                  <a:gd name="T24" fmla="*/ 31 w 110"/>
                  <a:gd name="T25" fmla="*/ 325 h 349"/>
                  <a:gd name="T26" fmla="*/ 28 w 110"/>
                  <a:gd name="T27" fmla="*/ 333 h 349"/>
                  <a:gd name="T28" fmla="*/ 21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89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1 w 110"/>
                  <a:gd name="T49" fmla="*/ 312 h 349"/>
                  <a:gd name="T50" fmla="*/ 81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1" y="0"/>
                    </a:moveTo>
                    <a:lnTo>
                      <a:pt x="55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8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1" y="56"/>
                    </a:lnTo>
                    <a:lnTo>
                      <a:pt x="31" y="68"/>
                    </a:lnTo>
                    <a:lnTo>
                      <a:pt x="31" y="312"/>
                    </a:lnTo>
                    <a:lnTo>
                      <a:pt x="31" y="325"/>
                    </a:lnTo>
                    <a:lnTo>
                      <a:pt x="28" y="333"/>
                    </a:lnTo>
                    <a:lnTo>
                      <a:pt x="21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89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1" y="31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5" name="Freeform 24"/>
              <p:cNvSpPr>
                <a:spLocks/>
              </p:cNvSpPr>
              <p:nvPr/>
            </p:nvSpPr>
            <p:spPr bwMode="gray">
              <a:xfrm>
                <a:off x="9571038" y="1712913"/>
                <a:ext cx="55563" cy="71438"/>
              </a:xfrm>
              <a:custGeom>
                <a:avLst/>
                <a:gdLst>
                  <a:gd name="T0" fmla="*/ 113 w 173"/>
                  <a:gd name="T1" fmla="*/ 225 h 225"/>
                  <a:gd name="T2" fmla="*/ 113 w 173"/>
                  <a:gd name="T3" fmla="*/ 216 h 225"/>
                  <a:gd name="T4" fmla="*/ 99 w 173"/>
                  <a:gd name="T5" fmla="*/ 215 h 225"/>
                  <a:gd name="T6" fmla="*/ 88 w 173"/>
                  <a:gd name="T7" fmla="*/ 213 h 225"/>
                  <a:gd name="T8" fmla="*/ 82 w 173"/>
                  <a:gd name="T9" fmla="*/ 209 h 225"/>
                  <a:gd name="T10" fmla="*/ 78 w 173"/>
                  <a:gd name="T11" fmla="*/ 201 h 225"/>
                  <a:gd name="T12" fmla="*/ 78 w 173"/>
                  <a:gd name="T13" fmla="*/ 188 h 225"/>
                  <a:gd name="T14" fmla="*/ 78 w 173"/>
                  <a:gd name="T15" fmla="*/ 92 h 225"/>
                  <a:gd name="T16" fmla="*/ 79 w 173"/>
                  <a:gd name="T17" fmla="*/ 74 h 225"/>
                  <a:gd name="T18" fmla="*/ 84 w 173"/>
                  <a:gd name="T19" fmla="*/ 58 h 225"/>
                  <a:gd name="T20" fmla="*/ 90 w 173"/>
                  <a:gd name="T21" fmla="*/ 46 h 225"/>
                  <a:gd name="T22" fmla="*/ 98 w 173"/>
                  <a:gd name="T23" fmla="*/ 36 h 225"/>
                  <a:gd name="T24" fmla="*/ 106 w 173"/>
                  <a:gd name="T25" fmla="*/ 31 h 225"/>
                  <a:gd name="T26" fmla="*/ 115 w 173"/>
                  <a:gd name="T27" fmla="*/ 30 h 225"/>
                  <a:gd name="T28" fmla="*/ 123 w 173"/>
                  <a:gd name="T29" fmla="*/ 32 h 225"/>
                  <a:gd name="T30" fmla="*/ 129 w 173"/>
                  <a:gd name="T31" fmla="*/ 36 h 225"/>
                  <a:gd name="T32" fmla="*/ 135 w 173"/>
                  <a:gd name="T33" fmla="*/ 43 h 225"/>
                  <a:gd name="T34" fmla="*/ 142 w 173"/>
                  <a:gd name="T35" fmla="*/ 47 h 225"/>
                  <a:gd name="T36" fmla="*/ 151 w 173"/>
                  <a:gd name="T37" fmla="*/ 49 h 225"/>
                  <a:gd name="T38" fmla="*/ 159 w 173"/>
                  <a:gd name="T39" fmla="*/ 48 h 225"/>
                  <a:gd name="T40" fmla="*/ 167 w 173"/>
                  <a:gd name="T41" fmla="*/ 43 h 225"/>
                  <a:gd name="T42" fmla="*/ 171 w 173"/>
                  <a:gd name="T43" fmla="*/ 36 h 225"/>
                  <a:gd name="T44" fmla="*/ 173 w 173"/>
                  <a:gd name="T45" fmla="*/ 26 h 225"/>
                  <a:gd name="T46" fmla="*/ 172 w 173"/>
                  <a:gd name="T47" fmla="*/ 18 h 225"/>
                  <a:gd name="T48" fmla="*/ 167 w 173"/>
                  <a:gd name="T49" fmla="*/ 10 h 225"/>
                  <a:gd name="T50" fmla="*/ 159 w 173"/>
                  <a:gd name="T51" fmla="*/ 5 h 225"/>
                  <a:gd name="T52" fmla="*/ 151 w 173"/>
                  <a:gd name="T53" fmla="*/ 2 h 225"/>
                  <a:gd name="T54" fmla="*/ 141 w 173"/>
                  <a:gd name="T55" fmla="*/ 0 h 225"/>
                  <a:gd name="T56" fmla="*/ 125 w 173"/>
                  <a:gd name="T57" fmla="*/ 4 h 225"/>
                  <a:gd name="T58" fmla="*/ 111 w 173"/>
                  <a:gd name="T59" fmla="*/ 9 h 225"/>
                  <a:gd name="T60" fmla="*/ 99 w 173"/>
                  <a:gd name="T61" fmla="*/ 18 h 225"/>
                  <a:gd name="T62" fmla="*/ 89 w 173"/>
                  <a:gd name="T63" fmla="*/ 27 h 225"/>
                  <a:gd name="T64" fmla="*/ 82 w 173"/>
                  <a:gd name="T65" fmla="*/ 37 h 225"/>
                  <a:gd name="T66" fmla="*/ 76 w 173"/>
                  <a:gd name="T67" fmla="*/ 46 h 225"/>
                  <a:gd name="T68" fmla="*/ 76 w 173"/>
                  <a:gd name="T69" fmla="*/ 3 h 225"/>
                  <a:gd name="T70" fmla="*/ 53 w 173"/>
                  <a:gd name="T71" fmla="*/ 11 h 225"/>
                  <a:gd name="T72" fmla="*/ 29 w 173"/>
                  <a:gd name="T73" fmla="*/ 21 h 225"/>
                  <a:gd name="T74" fmla="*/ 5 w 173"/>
                  <a:gd name="T75" fmla="*/ 28 h 225"/>
                  <a:gd name="T76" fmla="*/ 5 w 173"/>
                  <a:gd name="T77" fmla="*/ 33 h 225"/>
                  <a:gd name="T78" fmla="*/ 15 w 173"/>
                  <a:gd name="T79" fmla="*/ 38 h 225"/>
                  <a:gd name="T80" fmla="*/ 22 w 173"/>
                  <a:gd name="T81" fmla="*/ 41 h 225"/>
                  <a:gd name="T82" fmla="*/ 27 w 173"/>
                  <a:gd name="T83" fmla="*/ 46 h 225"/>
                  <a:gd name="T84" fmla="*/ 30 w 173"/>
                  <a:gd name="T85" fmla="*/ 52 h 225"/>
                  <a:gd name="T86" fmla="*/ 30 w 173"/>
                  <a:gd name="T87" fmla="*/ 62 h 225"/>
                  <a:gd name="T88" fmla="*/ 30 w 173"/>
                  <a:gd name="T89" fmla="*/ 188 h 225"/>
                  <a:gd name="T90" fmla="*/ 29 w 173"/>
                  <a:gd name="T91" fmla="*/ 201 h 225"/>
                  <a:gd name="T92" fmla="*/ 27 w 173"/>
                  <a:gd name="T93" fmla="*/ 209 h 225"/>
                  <a:gd name="T94" fmla="*/ 20 w 173"/>
                  <a:gd name="T95" fmla="*/ 213 h 225"/>
                  <a:gd name="T96" fmla="*/ 11 w 173"/>
                  <a:gd name="T97" fmla="*/ 215 h 225"/>
                  <a:gd name="T98" fmla="*/ 0 w 173"/>
                  <a:gd name="T99" fmla="*/ 216 h 225"/>
                  <a:gd name="T100" fmla="*/ 0 w 173"/>
                  <a:gd name="T101" fmla="*/ 225 h 225"/>
                  <a:gd name="T102" fmla="*/ 113 w 173"/>
                  <a:gd name="T103" fmla="*/ 22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73" h="225">
                    <a:moveTo>
                      <a:pt x="113" y="225"/>
                    </a:moveTo>
                    <a:lnTo>
                      <a:pt x="113" y="216"/>
                    </a:lnTo>
                    <a:lnTo>
                      <a:pt x="99" y="215"/>
                    </a:lnTo>
                    <a:lnTo>
                      <a:pt x="88" y="213"/>
                    </a:lnTo>
                    <a:lnTo>
                      <a:pt x="82" y="209"/>
                    </a:lnTo>
                    <a:lnTo>
                      <a:pt x="78" y="201"/>
                    </a:lnTo>
                    <a:lnTo>
                      <a:pt x="78" y="188"/>
                    </a:lnTo>
                    <a:lnTo>
                      <a:pt x="78" y="92"/>
                    </a:lnTo>
                    <a:lnTo>
                      <a:pt x="79" y="74"/>
                    </a:lnTo>
                    <a:lnTo>
                      <a:pt x="84" y="58"/>
                    </a:lnTo>
                    <a:lnTo>
                      <a:pt x="90" y="46"/>
                    </a:lnTo>
                    <a:lnTo>
                      <a:pt x="98" y="36"/>
                    </a:lnTo>
                    <a:lnTo>
                      <a:pt x="106" y="31"/>
                    </a:lnTo>
                    <a:lnTo>
                      <a:pt x="115" y="30"/>
                    </a:lnTo>
                    <a:lnTo>
                      <a:pt x="123" y="32"/>
                    </a:lnTo>
                    <a:lnTo>
                      <a:pt x="129" y="36"/>
                    </a:lnTo>
                    <a:lnTo>
                      <a:pt x="135" y="43"/>
                    </a:lnTo>
                    <a:lnTo>
                      <a:pt x="142" y="47"/>
                    </a:lnTo>
                    <a:lnTo>
                      <a:pt x="151" y="49"/>
                    </a:lnTo>
                    <a:lnTo>
                      <a:pt x="159" y="48"/>
                    </a:lnTo>
                    <a:lnTo>
                      <a:pt x="167" y="43"/>
                    </a:lnTo>
                    <a:lnTo>
                      <a:pt x="171" y="36"/>
                    </a:lnTo>
                    <a:lnTo>
                      <a:pt x="173" y="26"/>
                    </a:lnTo>
                    <a:lnTo>
                      <a:pt x="172" y="18"/>
                    </a:lnTo>
                    <a:lnTo>
                      <a:pt x="167" y="10"/>
                    </a:lnTo>
                    <a:lnTo>
                      <a:pt x="159" y="5"/>
                    </a:lnTo>
                    <a:lnTo>
                      <a:pt x="151" y="2"/>
                    </a:lnTo>
                    <a:lnTo>
                      <a:pt x="141" y="0"/>
                    </a:lnTo>
                    <a:lnTo>
                      <a:pt x="125" y="4"/>
                    </a:lnTo>
                    <a:lnTo>
                      <a:pt x="111" y="9"/>
                    </a:lnTo>
                    <a:lnTo>
                      <a:pt x="99" y="18"/>
                    </a:lnTo>
                    <a:lnTo>
                      <a:pt x="89" y="27"/>
                    </a:lnTo>
                    <a:lnTo>
                      <a:pt x="82" y="37"/>
                    </a:lnTo>
                    <a:lnTo>
                      <a:pt x="76" y="46"/>
                    </a:lnTo>
                    <a:lnTo>
                      <a:pt x="76" y="3"/>
                    </a:lnTo>
                    <a:lnTo>
                      <a:pt x="53" y="11"/>
                    </a:lnTo>
                    <a:lnTo>
                      <a:pt x="29" y="21"/>
                    </a:lnTo>
                    <a:lnTo>
                      <a:pt x="5" y="28"/>
                    </a:lnTo>
                    <a:lnTo>
                      <a:pt x="5" y="33"/>
                    </a:lnTo>
                    <a:lnTo>
                      <a:pt x="15" y="38"/>
                    </a:lnTo>
                    <a:lnTo>
                      <a:pt x="22" y="41"/>
                    </a:lnTo>
                    <a:lnTo>
                      <a:pt x="27" y="46"/>
                    </a:lnTo>
                    <a:lnTo>
                      <a:pt x="30" y="52"/>
                    </a:lnTo>
                    <a:lnTo>
                      <a:pt x="30" y="62"/>
                    </a:lnTo>
                    <a:lnTo>
                      <a:pt x="30" y="188"/>
                    </a:lnTo>
                    <a:lnTo>
                      <a:pt x="29" y="201"/>
                    </a:lnTo>
                    <a:lnTo>
                      <a:pt x="27" y="209"/>
                    </a:lnTo>
                    <a:lnTo>
                      <a:pt x="20" y="213"/>
                    </a:lnTo>
                    <a:lnTo>
                      <a:pt x="11" y="215"/>
                    </a:lnTo>
                    <a:lnTo>
                      <a:pt x="0" y="216"/>
                    </a:lnTo>
                    <a:lnTo>
                      <a:pt x="0" y="225"/>
                    </a:lnTo>
                    <a:lnTo>
                      <a:pt x="113" y="22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6" name="Freeform 25"/>
              <p:cNvSpPr>
                <a:spLocks/>
              </p:cNvSpPr>
              <p:nvPr/>
            </p:nvSpPr>
            <p:spPr bwMode="gray">
              <a:xfrm>
                <a:off x="10175875" y="1714501"/>
                <a:ext cx="65088" cy="71438"/>
              </a:xfrm>
              <a:custGeom>
                <a:avLst/>
                <a:gdLst>
                  <a:gd name="T0" fmla="*/ 186 w 205"/>
                  <a:gd name="T1" fmla="*/ 175 h 225"/>
                  <a:gd name="T2" fmla="*/ 160 w 205"/>
                  <a:gd name="T3" fmla="*/ 197 h 225"/>
                  <a:gd name="T4" fmla="*/ 126 w 205"/>
                  <a:gd name="T5" fmla="*/ 207 h 225"/>
                  <a:gd name="T6" fmla="*/ 93 w 205"/>
                  <a:gd name="T7" fmla="*/ 199 h 225"/>
                  <a:gd name="T8" fmla="*/ 71 w 205"/>
                  <a:gd name="T9" fmla="*/ 181 h 225"/>
                  <a:gd name="T10" fmla="*/ 59 w 205"/>
                  <a:gd name="T11" fmla="*/ 155 h 225"/>
                  <a:gd name="T12" fmla="*/ 52 w 205"/>
                  <a:gd name="T13" fmla="*/ 125 h 225"/>
                  <a:gd name="T14" fmla="*/ 52 w 205"/>
                  <a:gd name="T15" fmla="*/ 96 h 225"/>
                  <a:gd name="T16" fmla="*/ 57 w 205"/>
                  <a:gd name="T17" fmla="*/ 67 h 225"/>
                  <a:gd name="T18" fmla="*/ 68 w 205"/>
                  <a:gd name="T19" fmla="*/ 40 h 225"/>
                  <a:gd name="T20" fmla="*/ 87 w 205"/>
                  <a:gd name="T21" fmla="*/ 19 h 225"/>
                  <a:gd name="T22" fmla="*/ 115 w 205"/>
                  <a:gd name="T23" fmla="*/ 12 h 225"/>
                  <a:gd name="T24" fmla="*/ 139 w 205"/>
                  <a:gd name="T25" fmla="*/ 18 h 225"/>
                  <a:gd name="T26" fmla="*/ 154 w 205"/>
                  <a:gd name="T27" fmla="*/ 34 h 225"/>
                  <a:gd name="T28" fmla="*/ 157 w 205"/>
                  <a:gd name="T29" fmla="*/ 56 h 225"/>
                  <a:gd name="T30" fmla="*/ 169 w 205"/>
                  <a:gd name="T31" fmla="*/ 69 h 225"/>
                  <a:gd name="T32" fmla="*/ 186 w 205"/>
                  <a:gd name="T33" fmla="*/ 70 h 225"/>
                  <a:gd name="T34" fmla="*/ 198 w 205"/>
                  <a:gd name="T35" fmla="*/ 59 h 225"/>
                  <a:gd name="T36" fmla="*/ 196 w 205"/>
                  <a:gd name="T37" fmla="*/ 38 h 225"/>
                  <a:gd name="T38" fmla="*/ 179 w 205"/>
                  <a:gd name="T39" fmla="*/ 17 h 225"/>
                  <a:gd name="T40" fmla="*/ 150 w 205"/>
                  <a:gd name="T41" fmla="*/ 4 h 225"/>
                  <a:gd name="T42" fmla="*/ 114 w 205"/>
                  <a:gd name="T43" fmla="*/ 0 h 225"/>
                  <a:gd name="T44" fmla="*/ 66 w 205"/>
                  <a:gd name="T45" fmla="*/ 8 h 225"/>
                  <a:gd name="T46" fmla="*/ 31 w 205"/>
                  <a:gd name="T47" fmla="*/ 32 h 225"/>
                  <a:gd name="T48" fmla="*/ 8 w 205"/>
                  <a:gd name="T49" fmla="*/ 69 h 225"/>
                  <a:gd name="T50" fmla="*/ 0 w 205"/>
                  <a:gd name="T51" fmla="*/ 115 h 225"/>
                  <a:gd name="T52" fmla="*/ 8 w 205"/>
                  <a:gd name="T53" fmla="*/ 157 h 225"/>
                  <a:gd name="T54" fmla="*/ 30 w 205"/>
                  <a:gd name="T55" fmla="*/ 193 h 225"/>
                  <a:gd name="T56" fmla="*/ 64 w 205"/>
                  <a:gd name="T57" fmla="*/ 217 h 225"/>
                  <a:gd name="T58" fmla="*/ 110 w 205"/>
                  <a:gd name="T59" fmla="*/ 225 h 225"/>
                  <a:gd name="T60" fmla="*/ 157 w 205"/>
                  <a:gd name="T61" fmla="*/ 215 h 225"/>
                  <a:gd name="T62" fmla="*/ 192 w 205"/>
                  <a:gd name="T63" fmla="*/ 184 h 225"/>
                  <a:gd name="T64" fmla="*/ 196 w 205"/>
                  <a:gd name="T65" fmla="*/ 161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25">
                    <a:moveTo>
                      <a:pt x="196" y="161"/>
                    </a:moveTo>
                    <a:lnTo>
                      <a:pt x="186" y="175"/>
                    </a:lnTo>
                    <a:lnTo>
                      <a:pt x="174" y="188"/>
                    </a:lnTo>
                    <a:lnTo>
                      <a:pt x="160" y="197"/>
                    </a:lnTo>
                    <a:lnTo>
                      <a:pt x="144" y="205"/>
                    </a:lnTo>
                    <a:lnTo>
                      <a:pt x="126" y="207"/>
                    </a:lnTo>
                    <a:lnTo>
                      <a:pt x="109" y="205"/>
                    </a:lnTo>
                    <a:lnTo>
                      <a:pt x="93" y="199"/>
                    </a:lnTo>
                    <a:lnTo>
                      <a:pt x="81" y="192"/>
                    </a:lnTo>
                    <a:lnTo>
                      <a:pt x="71" y="181"/>
                    </a:lnTo>
                    <a:lnTo>
                      <a:pt x="64" y="169"/>
                    </a:lnTo>
                    <a:lnTo>
                      <a:pt x="59" y="155"/>
                    </a:lnTo>
                    <a:lnTo>
                      <a:pt x="55" y="140"/>
                    </a:lnTo>
                    <a:lnTo>
                      <a:pt x="52" y="125"/>
                    </a:lnTo>
                    <a:lnTo>
                      <a:pt x="52" y="110"/>
                    </a:lnTo>
                    <a:lnTo>
                      <a:pt x="52" y="96"/>
                    </a:lnTo>
                    <a:lnTo>
                      <a:pt x="55" y="81"/>
                    </a:lnTo>
                    <a:lnTo>
                      <a:pt x="57" y="67"/>
                    </a:lnTo>
                    <a:lnTo>
                      <a:pt x="62" y="53"/>
                    </a:lnTo>
                    <a:lnTo>
                      <a:pt x="68" y="40"/>
                    </a:lnTo>
                    <a:lnTo>
                      <a:pt x="76" y="28"/>
                    </a:lnTo>
                    <a:lnTo>
                      <a:pt x="87" y="19"/>
                    </a:lnTo>
                    <a:lnTo>
                      <a:pt x="99" y="14"/>
                    </a:lnTo>
                    <a:lnTo>
                      <a:pt x="115" y="12"/>
                    </a:lnTo>
                    <a:lnTo>
                      <a:pt x="128" y="13"/>
                    </a:lnTo>
                    <a:lnTo>
                      <a:pt x="139" y="18"/>
                    </a:lnTo>
                    <a:lnTo>
                      <a:pt x="147" y="25"/>
                    </a:lnTo>
                    <a:lnTo>
                      <a:pt x="154" y="34"/>
                    </a:lnTo>
                    <a:lnTo>
                      <a:pt x="156" y="46"/>
                    </a:lnTo>
                    <a:lnTo>
                      <a:pt x="157" y="56"/>
                    </a:lnTo>
                    <a:lnTo>
                      <a:pt x="161" y="63"/>
                    </a:lnTo>
                    <a:lnTo>
                      <a:pt x="169" y="69"/>
                    </a:lnTo>
                    <a:lnTo>
                      <a:pt x="178" y="71"/>
                    </a:lnTo>
                    <a:lnTo>
                      <a:pt x="186" y="70"/>
                    </a:lnTo>
                    <a:lnTo>
                      <a:pt x="193" y="66"/>
                    </a:lnTo>
                    <a:lnTo>
                      <a:pt x="198" y="59"/>
                    </a:lnTo>
                    <a:lnTo>
                      <a:pt x="199" y="50"/>
                    </a:lnTo>
                    <a:lnTo>
                      <a:pt x="196" y="38"/>
                    </a:lnTo>
                    <a:lnTo>
                      <a:pt x="189" y="27"/>
                    </a:lnTo>
                    <a:lnTo>
                      <a:pt x="179" y="17"/>
                    </a:lnTo>
                    <a:lnTo>
                      <a:pt x="166" y="9"/>
                    </a:lnTo>
                    <a:lnTo>
                      <a:pt x="150" y="4"/>
                    </a:lnTo>
                    <a:lnTo>
                      <a:pt x="132" y="1"/>
                    </a:lnTo>
                    <a:lnTo>
                      <a:pt x="114" y="0"/>
                    </a:lnTo>
                    <a:lnTo>
                      <a:pt x="89" y="2"/>
                    </a:lnTo>
                    <a:lnTo>
                      <a:pt x="66" y="8"/>
                    </a:lnTo>
                    <a:lnTo>
                      <a:pt x="47" y="18"/>
                    </a:lnTo>
                    <a:lnTo>
                      <a:pt x="31" y="32"/>
                    </a:lnTo>
                    <a:lnTo>
                      <a:pt x="18" y="49"/>
                    </a:lnTo>
                    <a:lnTo>
                      <a:pt x="8" y="69"/>
                    </a:lnTo>
                    <a:lnTo>
                      <a:pt x="2" y="90"/>
                    </a:lnTo>
                    <a:lnTo>
                      <a:pt x="0" y="115"/>
                    </a:lnTo>
                    <a:lnTo>
                      <a:pt x="2" y="137"/>
                    </a:lnTo>
                    <a:lnTo>
                      <a:pt x="8" y="157"/>
                    </a:lnTo>
                    <a:lnTo>
                      <a:pt x="17" y="177"/>
                    </a:lnTo>
                    <a:lnTo>
                      <a:pt x="30" y="193"/>
                    </a:lnTo>
                    <a:lnTo>
                      <a:pt x="45" y="207"/>
                    </a:lnTo>
                    <a:lnTo>
                      <a:pt x="64" y="217"/>
                    </a:lnTo>
                    <a:lnTo>
                      <a:pt x="85" y="223"/>
                    </a:lnTo>
                    <a:lnTo>
                      <a:pt x="110" y="225"/>
                    </a:lnTo>
                    <a:lnTo>
                      <a:pt x="134" y="223"/>
                    </a:lnTo>
                    <a:lnTo>
                      <a:pt x="157" y="215"/>
                    </a:lnTo>
                    <a:lnTo>
                      <a:pt x="177" y="202"/>
                    </a:lnTo>
                    <a:lnTo>
                      <a:pt x="192" y="184"/>
                    </a:lnTo>
                    <a:lnTo>
                      <a:pt x="205" y="163"/>
                    </a:lnTo>
                    <a:lnTo>
                      <a:pt x="196" y="1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7" name="Freeform 26"/>
              <p:cNvSpPr>
                <a:spLocks/>
              </p:cNvSpPr>
              <p:nvPr/>
            </p:nvSpPr>
            <p:spPr bwMode="gray">
              <a:xfrm>
                <a:off x="10252075" y="1673226"/>
                <a:ext cx="84138" cy="111125"/>
              </a:xfrm>
              <a:custGeom>
                <a:avLst/>
                <a:gdLst>
                  <a:gd name="T0" fmla="*/ 110 w 265"/>
                  <a:gd name="T1" fmla="*/ 340 h 349"/>
                  <a:gd name="T2" fmla="*/ 90 w 265"/>
                  <a:gd name="T3" fmla="*/ 337 h 349"/>
                  <a:gd name="T4" fmla="*/ 81 w 265"/>
                  <a:gd name="T5" fmla="*/ 325 h 349"/>
                  <a:gd name="T6" fmla="*/ 80 w 265"/>
                  <a:gd name="T7" fmla="*/ 181 h 349"/>
                  <a:gd name="T8" fmla="*/ 94 w 265"/>
                  <a:gd name="T9" fmla="*/ 165 h 349"/>
                  <a:gd name="T10" fmla="*/ 111 w 265"/>
                  <a:gd name="T11" fmla="*/ 154 h 349"/>
                  <a:gd name="T12" fmla="*/ 138 w 265"/>
                  <a:gd name="T13" fmla="*/ 149 h 349"/>
                  <a:gd name="T14" fmla="*/ 164 w 265"/>
                  <a:gd name="T15" fmla="*/ 157 h 349"/>
                  <a:gd name="T16" fmla="*/ 179 w 265"/>
                  <a:gd name="T17" fmla="*/ 177 h 349"/>
                  <a:gd name="T18" fmla="*/ 185 w 265"/>
                  <a:gd name="T19" fmla="*/ 206 h 349"/>
                  <a:gd name="T20" fmla="*/ 184 w 265"/>
                  <a:gd name="T21" fmla="*/ 325 h 349"/>
                  <a:gd name="T22" fmla="*/ 175 w 265"/>
                  <a:gd name="T23" fmla="*/ 337 h 349"/>
                  <a:gd name="T24" fmla="*/ 156 w 265"/>
                  <a:gd name="T25" fmla="*/ 340 h 349"/>
                  <a:gd name="T26" fmla="*/ 265 w 265"/>
                  <a:gd name="T27" fmla="*/ 349 h 349"/>
                  <a:gd name="T28" fmla="*/ 253 w 265"/>
                  <a:gd name="T29" fmla="*/ 339 h 349"/>
                  <a:gd name="T30" fmla="*/ 238 w 265"/>
                  <a:gd name="T31" fmla="*/ 333 h 349"/>
                  <a:gd name="T32" fmla="*/ 233 w 265"/>
                  <a:gd name="T33" fmla="*/ 312 h 349"/>
                  <a:gd name="T34" fmla="*/ 232 w 265"/>
                  <a:gd name="T35" fmla="*/ 190 h 349"/>
                  <a:gd name="T36" fmla="*/ 219 w 265"/>
                  <a:gd name="T37" fmla="*/ 159 h 349"/>
                  <a:gd name="T38" fmla="*/ 199 w 265"/>
                  <a:gd name="T39" fmla="*/ 140 h 349"/>
                  <a:gd name="T40" fmla="*/ 176 w 265"/>
                  <a:gd name="T41" fmla="*/ 131 h 349"/>
                  <a:gd name="T42" fmla="*/ 156 w 265"/>
                  <a:gd name="T43" fmla="*/ 129 h 349"/>
                  <a:gd name="T44" fmla="*/ 120 w 265"/>
                  <a:gd name="T45" fmla="*/ 135 h 349"/>
                  <a:gd name="T46" fmla="*/ 93 w 265"/>
                  <a:gd name="T47" fmla="*/ 152 h 349"/>
                  <a:gd name="T48" fmla="*/ 80 w 265"/>
                  <a:gd name="T49" fmla="*/ 0 h 349"/>
                  <a:gd name="T50" fmla="*/ 29 w 265"/>
                  <a:gd name="T51" fmla="*/ 18 h 349"/>
                  <a:gd name="T52" fmla="*/ 3 w 265"/>
                  <a:gd name="T53" fmla="*/ 31 h 349"/>
                  <a:gd name="T54" fmla="*/ 20 w 265"/>
                  <a:gd name="T55" fmla="*/ 35 h 349"/>
                  <a:gd name="T56" fmla="*/ 30 w 265"/>
                  <a:gd name="T57" fmla="*/ 46 h 349"/>
                  <a:gd name="T58" fmla="*/ 32 w 265"/>
                  <a:gd name="T59" fmla="*/ 312 h 349"/>
                  <a:gd name="T60" fmla="*/ 28 w 265"/>
                  <a:gd name="T61" fmla="*/ 333 h 349"/>
                  <a:gd name="T62" fmla="*/ 13 w 265"/>
                  <a:gd name="T63" fmla="*/ 339 h 349"/>
                  <a:gd name="T64" fmla="*/ 0 w 265"/>
                  <a:gd name="T65" fmla="*/ 349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5" h="349">
                    <a:moveTo>
                      <a:pt x="110" y="349"/>
                    </a:move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181"/>
                    </a:lnTo>
                    <a:lnTo>
                      <a:pt x="87" y="173"/>
                    </a:lnTo>
                    <a:lnTo>
                      <a:pt x="94" y="165"/>
                    </a:lnTo>
                    <a:lnTo>
                      <a:pt x="103" y="159"/>
                    </a:lnTo>
                    <a:lnTo>
                      <a:pt x="111" y="154"/>
                    </a:lnTo>
                    <a:lnTo>
                      <a:pt x="123" y="150"/>
                    </a:lnTo>
                    <a:lnTo>
                      <a:pt x="138" y="149"/>
                    </a:lnTo>
                    <a:lnTo>
                      <a:pt x="152" y="150"/>
                    </a:lnTo>
                    <a:lnTo>
                      <a:pt x="164" y="157"/>
                    </a:lnTo>
                    <a:lnTo>
                      <a:pt x="173" y="165"/>
                    </a:lnTo>
                    <a:lnTo>
                      <a:pt x="179" y="177"/>
                    </a:lnTo>
                    <a:lnTo>
                      <a:pt x="184" y="191"/>
                    </a:lnTo>
                    <a:lnTo>
                      <a:pt x="185" y="206"/>
                    </a:lnTo>
                    <a:lnTo>
                      <a:pt x="185" y="312"/>
                    </a:lnTo>
                    <a:lnTo>
                      <a:pt x="184" y="325"/>
                    </a:lnTo>
                    <a:lnTo>
                      <a:pt x="180" y="333"/>
                    </a:lnTo>
                    <a:lnTo>
                      <a:pt x="175" y="337"/>
                    </a:lnTo>
                    <a:lnTo>
                      <a:pt x="166" y="339"/>
                    </a:lnTo>
                    <a:lnTo>
                      <a:pt x="156" y="340"/>
                    </a:lnTo>
                    <a:lnTo>
                      <a:pt x="156" y="349"/>
                    </a:lnTo>
                    <a:lnTo>
                      <a:pt x="265" y="349"/>
                    </a:lnTo>
                    <a:lnTo>
                      <a:pt x="265" y="340"/>
                    </a:lnTo>
                    <a:lnTo>
                      <a:pt x="253" y="339"/>
                    </a:lnTo>
                    <a:lnTo>
                      <a:pt x="243" y="337"/>
                    </a:lnTo>
                    <a:lnTo>
                      <a:pt x="238" y="333"/>
                    </a:lnTo>
                    <a:lnTo>
                      <a:pt x="234" y="325"/>
                    </a:lnTo>
                    <a:lnTo>
                      <a:pt x="233" y="312"/>
                    </a:lnTo>
                    <a:lnTo>
                      <a:pt x="233" y="212"/>
                    </a:lnTo>
                    <a:lnTo>
                      <a:pt x="232" y="190"/>
                    </a:lnTo>
                    <a:lnTo>
                      <a:pt x="227" y="173"/>
                    </a:lnTo>
                    <a:lnTo>
                      <a:pt x="219" y="159"/>
                    </a:lnTo>
                    <a:lnTo>
                      <a:pt x="210" y="148"/>
                    </a:lnTo>
                    <a:lnTo>
                      <a:pt x="199" y="140"/>
                    </a:lnTo>
                    <a:lnTo>
                      <a:pt x="188" y="134"/>
                    </a:lnTo>
                    <a:lnTo>
                      <a:pt x="176" y="131"/>
                    </a:lnTo>
                    <a:lnTo>
                      <a:pt x="165" y="129"/>
                    </a:lnTo>
                    <a:lnTo>
                      <a:pt x="156" y="129"/>
                    </a:lnTo>
                    <a:lnTo>
                      <a:pt x="137" y="130"/>
                    </a:lnTo>
                    <a:lnTo>
                      <a:pt x="120" y="135"/>
                    </a:lnTo>
                    <a:lnTo>
                      <a:pt x="106" y="143"/>
                    </a:lnTo>
                    <a:lnTo>
                      <a:pt x="93" y="152"/>
                    </a:lnTo>
                    <a:lnTo>
                      <a:pt x="80" y="163"/>
                    </a:lnTo>
                    <a:lnTo>
                      <a:pt x="80" y="0"/>
                    </a:lnTo>
                    <a:lnTo>
                      <a:pt x="55" y="9"/>
                    </a:lnTo>
                    <a:lnTo>
                      <a:pt x="29" y="18"/>
                    </a:lnTo>
                    <a:lnTo>
                      <a:pt x="3" y="26"/>
                    </a:lnTo>
                    <a:lnTo>
                      <a:pt x="3" y="31"/>
                    </a:lnTo>
                    <a:lnTo>
                      <a:pt x="12" y="33"/>
                    </a:lnTo>
                    <a:lnTo>
                      <a:pt x="20" y="35"/>
                    </a:lnTo>
                    <a:lnTo>
                      <a:pt x="26" y="39"/>
                    </a:lnTo>
                    <a:lnTo>
                      <a:pt x="30" y="46"/>
                    </a:lnTo>
                    <a:lnTo>
                      <a:pt x="32" y="53"/>
                    </a:lnTo>
                    <a:lnTo>
                      <a:pt x="32" y="312"/>
                    </a:lnTo>
                    <a:lnTo>
                      <a:pt x="30" y="325"/>
                    </a:lnTo>
                    <a:lnTo>
                      <a:pt x="28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8" name="Freeform 27"/>
              <p:cNvSpPr>
                <a:spLocks/>
              </p:cNvSpPr>
              <p:nvPr/>
            </p:nvSpPr>
            <p:spPr bwMode="gray">
              <a:xfrm>
                <a:off x="9336088" y="1714501"/>
                <a:ext cx="34925" cy="69850"/>
              </a:xfrm>
              <a:custGeom>
                <a:avLst/>
                <a:gdLst>
                  <a:gd name="T0" fmla="*/ 112 w 112"/>
                  <a:gd name="T1" fmla="*/ 223 h 223"/>
                  <a:gd name="T2" fmla="*/ 112 w 112"/>
                  <a:gd name="T3" fmla="*/ 214 h 223"/>
                  <a:gd name="T4" fmla="*/ 101 w 112"/>
                  <a:gd name="T5" fmla="*/ 213 h 223"/>
                  <a:gd name="T6" fmla="*/ 92 w 112"/>
                  <a:gd name="T7" fmla="*/ 211 h 223"/>
                  <a:gd name="T8" fmla="*/ 85 w 112"/>
                  <a:gd name="T9" fmla="*/ 207 h 223"/>
                  <a:gd name="T10" fmla="*/ 83 w 112"/>
                  <a:gd name="T11" fmla="*/ 199 h 223"/>
                  <a:gd name="T12" fmla="*/ 82 w 112"/>
                  <a:gd name="T13" fmla="*/ 186 h 223"/>
                  <a:gd name="T14" fmla="*/ 82 w 112"/>
                  <a:gd name="T15" fmla="*/ 0 h 223"/>
                  <a:gd name="T16" fmla="*/ 55 w 112"/>
                  <a:gd name="T17" fmla="*/ 8 h 223"/>
                  <a:gd name="T18" fmla="*/ 28 w 112"/>
                  <a:gd name="T19" fmla="*/ 18 h 223"/>
                  <a:gd name="T20" fmla="*/ 2 w 112"/>
                  <a:gd name="T21" fmla="*/ 26 h 223"/>
                  <a:gd name="T22" fmla="*/ 2 w 112"/>
                  <a:gd name="T23" fmla="*/ 31 h 223"/>
                  <a:gd name="T24" fmla="*/ 13 w 112"/>
                  <a:gd name="T25" fmla="*/ 33 h 223"/>
                  <a:gd name="T26" fmla="*/ 23 w 112"/>
                  <a:gd name="T27" fmla="*/ 36 h 223"/>
                  <a:gd name="T28" fmla="*/ 28 w 112"/>
                  <a:gd name="T29" fmla="*/ 42 h 223"/>
                  <a:gd name="T30" fmla="*/ 32 w 112"/>
                  <a:gd name="T31" fmla="*/ 50 h 223"/>
                  <a:gd name="T32" fmla="*/ 33 w 112"/>
                  <a:gd name="T33" fmla="*/ 59 h 223"/>
                  <a:gd name="T34" fmla="*/ 33 w 112"/>
                  <a:gd name="T35" fmla="*/ 66 h 223"/>
                  <a:gd name="T36" fmla="*/ 33 w 112"/>
                  <a:gd name="T37" fmla="*/ 186 h 223"/>
                  <a:gd name="T38" fmla="*/ 32 w 112"/>
                  <a:gd name="T39" fmla="*/ 199 h 223"/>
                  <a:gd name="T40" fmla="*/ 28 w 112"/>
                  <a:gd name="T41" fmla="*/ 207 h 223"/>
                  <a:gd name="T42" fmla="*/ 23 w 112"/>
                  <a:gd name="T43" fmla="*/ 211 h 223"/>
                  <a:gd name="T44" fmla="*/ 13 w 112"/>
                  <a:gd name="T45" fmla="*/ 213 h 223"/>
                  <a:gd name="T46" fmla="*/ 0 w 112"/>
                  <a:gd name="T47" fmla="*/ 214 h 223"/>
                  <a:gd name="T48" fmla="*/ 0 w 112"/>
                  <a:gd name="T49" fmla="*/ 223 h 223"/>
                  <a:gd name="T50" fmla="*/ 112 w 112"/>
                  <a:gd name="T51" fmla="*/ 223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2" h="223">
                    <a:moveTo>
                      <a:pt x="112" y="223"/>
                    </a:moveTo>
                    <a:lnTo>
                      <a:pt x="112" y="214"/>
                    </a:lnTo>
                    <a:lnTo>
                      <a:pt x="101" y="213"/>
                    </a:lnTo>
                    <a:lnTo>
                      <a:pt x="92" y="211"/>
                    </a:lnTo>
                    <a:lnTo>
                      <a:pt x="85" y="207"/>
                    </a:lnTo>
                    <a:lnTo>
                      <a:pt x="83" y="199"/>
                    </a:lnTo>
                    <a:lnTo>
                      <a:pt x="82" y="186"/>
                    </a:lnTo>
                    <a:lnTo>
                      <a:pt x="82" y="0"/>
                    </a:lnTo>
                    <a:lnTo>
                      <a:pt x="55" y="8"/>
                    </a:lnTo>
                    <a:lnTo>
                      <a:pt x="28" y="18"/>
                    </a:lnTo>
                    <a:lnTo>
                      <a:pt x="2" y="26"/>
                    </a:lnTo>
                    <a:lnTo>
                      <a:pt x="2" y="31"/>
                    </a:lnTo>
                    <a:lnTo>
                      <a:pt x="13" y="33"/>
                    </a:lnTo>
                    <a:lnTo>
                      <a:pt x="23" y="36"/>
                    </a:lnTo>
                    <a:lnTo>
                      <a:pt x="28" y="42"/>
                    </a:lnTo>
                    <a:lnTo>
                      <a:pt x="32" y="50"/>
                    </a:lnTo>
                    <a:lnTo>
                      <a:pt x="33" y="59"/>
                    </a:lnTo>
                    <a:lnTo>
                      <a:pt x="33" y="66"/>
                    </a:lnTo>
                    <a:lnTo>
                      <a:pt x="33" y="186"/>
                    </a:lnTo>
                    <a:lnTo>
                      <a:pt x="32" y="199"/>
                    </a:lnTo>
                    <a:lnTo>
                      <a:pt x="28" y="207"/>
                    </a:lnTo>
                    <a:lnTo>
                      <a:pt x="23" y="211"/>
                    </a:lnTo>
                    <a:lnTo>
                      <a:pt x="13" y="213"/>
                    </a:lnTo>
                    <a:lnTo>
                      <a:pt x="0" y="214"/>
                    </a:lnTo>
                    <a:lnTo>
                      <a:pt x="0" y="223"/>
                    </a:lnTo>
                    <a:lnTo>
                      <a:pt x="112" y="22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9" name="Freeform 28"/>
              <p:cNvSpPr>
                <a:spLocks/>
              </p:cNvSpPr>
              <p:nvPr/>
            </p:nvSpPr>
            <p:spPr bwMode="gray">
              <a:xfrm>
                <a:off x="9344025" y="1684338"/>
                <a:ext cx="17463" cy="17463"/>
              </a:xfrm>
              <a:custGeom>
                <a:avLst/>
                <a:gdLst>
                  <a:gd name="T0" fmla="*/ 0 w 56"/>
                  <a:gd name="T1" fmla="*/ 28 h 56"/>
                  <a:gd name="T2" fmla="*/ 2 w 56"/>
                  <a:gd name="T3" fmla="*/ 17 h 56"/>
                  <a:gd name="T4" fmla="*/ 8 w 56"/>
                  <a:gd name="T5" fmla="*/ 8 h 56"/>
                  <a:gd name="T6" fmla="*/ 17 w 56"/>
                  <a:gd name="T7" fmla="*/ 2 h 56"/>
                  <a:gd name="T8" fmla="*/ 28 w 56"/>
                  <a:gd name="T9" fmla="*/ 0 h 56"/>
                  <a:gd name="T10" fmla="*/ 39 w 56"/>
                  <a:gd name="T11" fmla="*/ 2 h 56"/>
                  <a:gd name="T12" fmla="*/ 48 w 56"/>
                  <a:gd name="T13" fmla="*/ 8 h 56"/>
                  <a:gd name="T14" fmla="*/ 54 w 56"/>
                  <a:gd name="T15" fmla="*/ 17 h 56"/>
                  <a:gd name="T16" fmla="*/ 56 w 56"/>
                  <a:gd name="T17" fmla="*/ 28 h 56"/>
                  <a:gd name="T18" fmla="*/ 54 w 56"/>
                  <a:gd name="T19" fmla="*/ 39 h 56"/>
                  <a:gd name="T20" fmla="*/ 48 w 56"/>
                  <a:gd name="T21" fmla="*/ 48 h 56"/>
                  <a:gd name="T22" fmla="*/ 39 w 56"/>
                  <a:gd name="T23" fmla="*/ 54 h 56"/>
                  <a:gd name="T24" fmla="*/ 28 w 56"/>
                  <a:gd name="T25" fmla="*/ 56 h 56"/>
                  <a:gd name="T26" fmla="*/ 17 w 56"/>
                  <a:gd name="T27" fmla="*/ 54 h 56"/>
                  <a:gd name="T28" fmla="*/ 8 w 56"/>
                  <a:gd name="T29" fmla="*/ 48 h 56"/>
                  <a:gd name="T30" fmla="*/ 2 w 56"/>
                  <a:gd name="T31" fmla="*/ 39 h 56"/>
                  <a:gd name="T32" fmla="*/ 0 w 56"/>
                  <a:gd name="T33" fmla="*/ 28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6" h="56">
                    <a:moveTo>
                      <a:pt x="0" y="28"/>
                    </a:moveTo>
                    <a:lnTo>
                      <a:pt x="2" y="17"/>
                    </a:lnTo>
                    <a:lnTo>
                      <a:pt x="8" y="8"/>
                    </a:lnTo>
                    <a:lnTo>
                      <a:pt x="17" y="2"/>
                    </a:lnTo>
                    <a:lnTo>
                      <a:pt x="28" y="0"/>
                    </a:lnTo>
                    <a:lnTo>
                      <a:pt x="39" y="2"/>
                    </a:lnTo>
                    <a:lnTo>
                      <a:pt x="48" y="8"/>
                    </a:lnTo>
                    <a:lnTo>
                      <a:pt x="54" y="17"/>
                    </a:lnTo>
                    <a:lnTo>
                      <a:pt x="56" y="28"/>
                    </a:lnTo>
                    <a:lnTo>
                      <a:pt x="54" y="39"/>
                    </a:lnTo>
                    <a:lnTo>
                      <a:pt x="48" y="48"/>
                    </a:lnTo>
                    <a:lnTo>
                      <a:pt x="39" y="54"/>
                    </a:lnTo>
                    <a:lnTo>
                      <a:pt x="28" y="56"/>
                    </a:lnTo>
                    <a:lnTo>
                      <a:pt x="17" y="54"/>
                    </a:lnTo>
                    <a:lnTo>
                      <a:pt x="8" y="48"/>
                    </a:lnTo>
                    <a:lnTo>
                      <a:pt x="2" y="39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40" name="Freeform 29"/>
              <p:cNvSpPr>
                <a:spLocks noEditPoints="1"/>
              </p:cNvSpPr>
              <p:nvPr/>
            </p:nvSpPr>
            <p:spPr bwMode="gray">
              <a:xfrm>
                <a:off x="9490075" y="1714501"/>
                <a:ext cx="66675" cy="71438"/>
              </a:xfrm>
              <a:custGeom>
                <a:avLst/>
                <a:gdLst>
                  <a:gd name="T0" fmla="*/ 58 w 210"/>
                  <a:gd name="T1" fmla="*/ 69 h 225"/>
                  <a:gd name="T2" fmla="*/ 159 w 210"/>
                  <a:gd name="T3" fmla="*/ 69 h 225"/>
                  <a:gd name="T4" fmla="*/ 158 w 210"/>
                  <a:gd name="T5" fmla="*/ 52 h 225"/>
                  <a:gd name="T6" fmla="*/ 153 w 210"/>
                  <a:gd name="T7" fmla="*/ 38 h 225"/>
                  <a:gd name="T8" fmla="*/ 145 w 210"/>
                  <a:gd name="T9" fmla="*/ 26 h 225"/>
                  <a:gd name="T10" fmla="*/ 136 w 210"/>
                  <a:gd name="T11" fmla="*/ 18 h 225"/>
                  <a:gd name="T12" fmla="*/ 126 w 210"/>
                  <a:gd name="T13" fmla="*/ 14 h 225"/>
                  <a:gd name="T14" fmla="*/ 114 w 210"/>
                  <a:gd name="T15" fmla="*/ 12 h 225"/>
                  <a:gd name="T16" fmla="*/ 99 w 210"/>
                  <a:gd name="T17" fmla="*/ 14 h 225"/>
                  <a:gd name="T18" fmla="*/ 86 w 210"/>
                  <a:gd name="T19" fmla="*/ 21 h 225"/>
                  <a:gd name="T20" fmla="*/ 74 w 210"/>
                  <a:gd name="T21" fmla="*/ 33 h 225"/>
                  <a:gd name="T22" fmla="*/ 64 w 210"/>
                  <a:gd name="T23" fmla="*/ 49 h 225"/>
                  <a:gd name="T24" fmla="*/ 58 w 210"/>
                  <a:gd name="T25" fmla="*/ 69 h 225"/>
                  <a:gd name="T26" fmla="*/ 55 w 210"/>
                  <a:gd name="T27" fmla="*/ 84 h 225"/>
                  <a:gd name="T28" fmla="*/ 53 w 210"/>
                  <a:gd name="T29" fmla="*/ 110 h 225"/>
                  <a:gd name="T30" fmla="*/ 54 w 210"/>
                  <a:gd name="T31" fmla="*/ 129 h 225"/>
                  <a:gd name="T32" fmla="*/ 56 w 210"/>
                  <a:gd name="T33" fmla="*/ 147 h 225"/>
                  <a:gd name="T34" fmla="*/ 61 w 210"/>
                  <a:gd name="T35" fmla="*/ 164 h 225"/>
                  <a:gd name="T36" fmla="*/ 69 w 210"/>
                  <a:gd name="T37" fmla="*/ 178 h 225"/>
                  <a:gd name="T38" fmla="*/ 80 w 210"/>
                  <a:gd name="T39" fmla="*/ 190 h 225"/>
                  <a:gd name="T40" fmla="*/ 92 w 210"/>
                  <a:gd name="T41" fmla="*/ 199 h 225"/>
                  <a:gd name="T42" fmla="*/ 109 w 210"/>
                  <a:gd name="T43" fmla="*/ 205 h 225"/>
                  <a:gd name="T44" fmla="*/ 129 w 210"/>
                  <a:gd name="T45" fmla="*/ 207 h 225"/>
                  <a:gd name="T46" fmla="*/ 144 w 210"/>
                  <a:gd name="T47" fmla="*/ 205 h 225"/>
                  <a:gd name="T48" fmla="*/ 159 w 210"/>
                  <a:gd name="T49" fmla="*/ 198 h 225"/>
                  <a:gd name="T50" fmla="*/ 176 w 210"/>
                  <a:gd name="T51" fmla="*/ 190 h 225"/>
                  <a:gd name="T52" fmla="*/ 189 w 210"/>
                  <a:gd name="T53" fmla="*/ 177 h 225"/>
                  <a:gd name="T54" fmla="*/ 200 w 210"/>
                  <a:gd name="T55" fmla="*/ 161 h 225"/>
                  <a:gd name="T56" fmla="*/ 210 w 210"/>
                  <a:gd name="T57" fmla="*/ 163 h 225"/>
                  <a:gd name="T58" fmla="*/ 204 w 210"/>
                  <a:gd name="T59" fmla="*/ 175 h 225"/>
                  <a:gd name="T60" fmla="*/ 195 w 210"/>
                  <a:gd name="T61" fmla="*/ 188 h 225"/>
                  <a:gd name="T62" fmla="*/ 184 w 210"/>
                  <a:gd name="T63" fmla="*/ 199 h 225"/>
                  <a:gd name="T64" fmla="*/ 170 w 210"/>
                  <a:gd name="T65" fmla="*/ 210 h 225"/>
                  <a:gd name="T66" fmla="*/ 154 w 210"/>
                  <a:gd name="T67" fmla="*/ 218 h 225"/>
                  <a:gd name="T68" fmla="*/ 136 w 210"/>
                  <a:gd name="T69" fmla="*/ 224 h 225"/>
                  <a:gd name="T70" fmla="*/ 115 w 210"/>
                  <a:gd name="T71" fmla="*/ 225 h 225"/>
                  <a:gd name="T72" fmla="*/ 91 w 210"/>
                  <a:gd name="T73" fmla="*/ 224 h 225"/>
                  <a:gd name="T74" fmla="*/ 70 w 210"/>
                  <a:gd name="T75" fmla="*/ 218 h 225"/>
                  <a:gd name="T76" fmla="*/ 50 w 210"/>
                  <a:gd name="T77" fmla="*/ 208 h 225"/>
                  <a:gd name="T78" fmla="*/ 33 w 210"/>
                  <a:gd name="T79" fmla="*/ 195 h 225"/>
                  <a:gd name="T80" fmla="*/ 19 w 210"/>
                  <a:gd name="T81" fmla="*/ 179 h 225"/>
                  <a:gd name="T82" fmla="*/ 9 w 210"/>
                  <a:gd name="T83" fmla="*/ 161 h 225"/>
                  <a:gd name="T84" fmla="*/ 3 w 210"/>
                  <a:gd name="T85" fmla="*/ 139 h 225"/>
                  <a:gd name="T86" fmla="*/ 0 w 210"/>
                  <a:gd name="T87" fmla="*/ 115 h 225"/>
                  <a:gd name="T88" fmla="*/ 2 w 210"/>
                  <a:gd name="T89" fmla="*/ 91 h 225"/>
                  <a:gd name="T90" fmla="*/ 8 w 210"/>
                  <a:gd name="T91" fmla="*/ 70 h 225"/>
                  <a:gd name="T92" fmla="*/ 18 w 210"/>
                  <a:gd name="T93" fmla="*/ 50 h 225"/>
                  <a:gd name="T94" fmla="*/ 31 w 210"/>
                  <a:gd name="T95" fmla="*/ 33 h 225"/>
                  <a:gd name="T96" fmla="*/ 47 w 210"/>
                  <a:gd name="T97" fmla="*/ 19 h 225"/>
                  <a:gd name="T98" fmla="*/ 67 w 210"/>
                  <a:gd name="T99" fmla="*/ 8 h 225"/>
                  <a:gd name="T100" fmla="*/ 88 w 210"/>
                  <a:gd name="T101" fmla="*/ 2 h 225"/>
                  <a:gd name="T102" fmla="*/ 113 w 210"/>
                  <a:gd name="T103" fmla="*/ 0 h 225"/>
                  <a:gd name="T104" fmla="*/ 133 w 210"/>
                  <a:gd name="T105" fmla="*/ 1 h 225"/>
                  <a:gd name="T106" fmla="*/ 153 w 210"/>
                  <a:gd name="T107" fmla="*/ 6 h 225"/>
                  <a:gd name="T108" fmla="*/ 170 w 210"/>
                  <a:gd name="T109" fmla="*/ 15 h 225"/>
                  <a:gd name="T110" fmla="*/ 185 w 210"/>
                  <a:gd name="T111" fmla="*/ 27 h 225"/>
                  <a:gd name="T112" fmla="*/ 197 w 210"/>
                  <a:gd name="T113" fmla="*/ 43 h 225"/>
                  <a:gd name="T114" fmla="*/ 205 w 210"/>
                  <a:gd name="T115" fmla="*/ 61 h 225"/>
                  <a:gd name="T116" fmla="*/ 208 w 210"/>
                  <a:gd name="T117" fmla="*/ 84 h 225"/>
                  <a:gd name="T118" fmla="*/ 55 w 210"/>
                  <a:gd name="T119" fmla="*/ 84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10" h="225">
                    <a:moveTo>
                      <a:pt x="58" y="69"/>
                    </a:moveTo>
                    <a:lnTo>
                      <a:pt x="159" y="69"/>
                    </a:lnTo>
                    <a:lnTo>
                      <a:pt x="158" y="52"/>
                    </a:lnTo>
                    <a:lnTo>
                      <a:pt x="153" y="38"/>
                    </a:lnTo>
                    <a:lnTo>
                      <a:pt x="145" y="26"/>
                    </a:lnTo>
                    <a:lnTo>
                      <a:pt x="136" y="18"/>
                    </a:lnTo>
                    <a:lnTo>
                      <a:pt x="126" y="14"/>
                    </a:lnTo>
                    <a:lnTo>
                      <a:pt x="114" y="12"/>
                    </a:lnTo>
                    <a:lnTo>
                      <a:pt x="99" y="14"/>
                    </a:lnTo>
                    <a:lnTo>
                      <a:pt x="86" y="21"/>
                    </a:lnTo>
                    <a:lnTo>
                      <a:pt x="74" y="33"/>
                    </a:lnTo>
                    <a:lnTo>
                      <a:pt x="64" y="49"/>
                    </a:lnTo>
                    <a:lnTo>
                      <a:pt x="58" y="69"/>
                    </a:lnTo>
                    <a:close/>
                    <a:moveTo>
                      <a:pt x="55" y="84"/>
                    </a:moveTo>
                    <a:lnTo>
                      <a:pt x="53" y="110"/>
                    </a:lnTo>
                    <a:lnTo>
                      <a:pt x="54" y="129"/>
                    </a:lnTo>
                    <a:lnTo>
                      <a:pt x="56" y="147"/>
                    </a:lnTo>
                    <a:lnTo>
                      <a:pt x="61" y="164"/>
                    </a:lnTo>
                    <a:lnTo>
                      <a:pt x="69" y="178"/>
                    </a:lnTo>
                    <a:lnTo>
                      <a:pt x="80" y="190"/>
                    </a:lnTo>
                    <a:lnTo>
                      <a:pt x="92" y="199"/>
                    </a:lnTo>
                    <a:lnTo>
                      <a:pt x="109" y="205"/>
                    </a:lnTo>
                    <a:lnTo>
                      <a:pt x="129" y="207"/>
                    </a:lnTo>
                    <a:lnTo>
                      <a:pt x="144" y="205"/>
                    </a:lnTo>
                    <a:lnTo>
                      <a:pt x="159" y="198"/>
                    </a:lnTo>
                    <a:lnTo>
                      <a:pt x="176" y="190"/>
                    </a:lnTo>
                    <a:lnTo>
                      <a:pt x="189" y="177"/>
                    </a:lnTo>
                    <a:lnTo>
                      <a:pt x="200" y="161"/>
                    </a:lnTo>
                    <a:lnTo>
                      <a:pt x="210" y="163"/>
                    </a:lnTo>
                    <a:lnTo>
                      <a:pt x="204" y="175"/>
                    </a:lnTo>
                    <a:lnTo>
                      <a:pt x="195" y="188"/>
                    </a:lnTo>
                    <a:lnTo>
                      <a:pt x="184" y="199"/>
                    </a:lnTo>
                    <a:lnTo>
                      <a:pt x="170" y="210"/>
                    </a:lnTo>
                    <a:lnTo>
                      <a:pt x="154" y="218"/>
                    </a:lnTo>
                    <a:lnTo>
                      <a:pt x="136" y="224"/>
                    </a:lnTo>
                    <a:lnTo>
                      <a:pt x="115" y="225"/>
                    </a:lnTo>
                    <a:lnTo>
                      <a:pt x="91" y="224"/>
                    </a:lnTo>
                    <a:lnTo>
                      <a:pt x="70" y="218"/>
                    </a:lnTo>
                    <a:lnTo>
                      <a:pt x="50" y="208"/>
                    </a:lnTo>
                    <a:lnTo>
                      <a:pt x="33" y="195"/>
                    </a:lnTo>
                    <a:lnTo>
                      <a:pt x="19" y="179"/>
                    </a:lnTo>
                    <a:lnTo>
                      <a:pt x="9" y="161"/>
                    </a:lnTo>
                    <a:lnTo>
                      <a:pt x="3" y="139"/>
                    </a:lnTo>
                    <a:lnTo>
                      <a:pt x="0" y="115"/>
                    </a:lnTo>
                    <a:lnTo>
                      <a:pt x="2" y="91"/>
                    </a:lnTo>
                    <a:lnTo>
                      <a:pt x="8" y="70"/>
                    </a:lnTo>
                    <a:lnTo>
                      <a:pt x="18" y="50"/>
                    </a:lnTo>
                    <a:lnTo>
                      <a:pt x="31" y="33"/>
                    </a:lnTo>
                    <a:lnTo>
                      <a:pt x="47" y="19"/>
                    </a:lnTo>
                    <a:lnTo>
                      <a:pt x="67" y="8"/>
                    </a:lnTo>
                    <a:lnTo>
                      <a:pt x="88" y="2"/>
                    </a:lnTo>
                    <a:lnTo>
                      <a:pt x="113" y="0"/>
                    </a:lnTo>
                    <a:lnTo>
                      <a:pt x="133" y="1"/>
                    </a:lnTo>
                    <a:lnTo>
                      <a:pt x="153" y="6"/>
                    </a:lnTo>
                    <a:lnTo>
                      <a:pt x="170" y="15"/>
                    </a:lnTo>
                    <a:lnTo>
                      <a:pt x="185" y="27"/>
                    </a:lnTo>
                    <a:lnTo>
                      <a:pt x="197" y="43"/>
                    </a:lnTo>
                    <a:lnTo>
                      <a:pt x="205" y="61"/>
                    </a:lnTo>
                    <a:lnTo>
                      <a:pt x="208" y="84"/>
                    </a:lnTo>
                    <a:lnTo>
                      <a:pt x="55" y="8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41" name="Freeform 30"/>
              <p:cNvSpPr>
                <a:spLocks/>
              </p:cNvSpPr>
              <p:nvPr/>
            </p:nvSpPr>
            <p:spPr bwMode="gray">
              <a:xfrm>
                <a:off x="9720263" y="1716088"/>
                <a:ext cx="80963" cy="103188"/>
              </a:xfrm>
              <a:custGeom>
                <a:avLst/>
                <a:gdLst>
                  <a:gd name="T0" fmla="*/ 102 w 256"/>
                  <a:gd name="T1" fmla="*/ 261 h 323"/>
                  <a:gd name="T2" fmla="*/ 119 w 256"/>
                  <a:gd name="T3" fmla="*/ 220 h 323"/>
                  <a:gd name="T4" fmla="*/ 33 w 256"/>
                  <a:gd name="T5" fmla="*/ 36 h 323"/>
                  <a:gd name="T6" fmla="*/ 29 w 256"/>
                  <a:gd name="T7" fmla="*/ 27 h 323"/>
                  <a:gd name="T8" fmla="*/ 24 w 256"/>
                  <a:gd name="T9" fmla="*/ 21 h 323"/>
                  <a:gd name="T10" fmla="*/ 18 w 256"/>
                  <a:gd name="T11" fmla="*/ 14 h 323"/>
                  <a:gd name="T12" fmla="*/ 10 w 256"/>
                  <a:gd name="T13" fmla="*/ 11 h 323"/>
                  <a:gd name="T14" fmla="*/ 0 w 256"/>
                  <a:gd name="T15" fmla="*/ 10 h 323"/>
                  <a:gd name="T16" fmla="*/ 0 w 256"/>
                  <a:gd name="T17" fmla="*/ 0 h 323"/>
                  <a:gd name="T18" fmla="*/ 114 w 256"/>
                  <a:gd name="T19" fmla="*/ 0 h 323"/>
                  <a:gd name="T20" fmla="*/ 114 w 256"/>
                  <a:gd name="T21" fmla="*/ 10 h 323"/>
                  <a:gd name="T22" fmla="*/ 105 w 256"/>
                  <a:gd name="T23" fmla="*/ 10 h 323"/>
                  <a:gd name="T24" fmla="*/ 98 w 256"/>
                  <a:gd name="T25" fmla="*/ 11 h 323"/>
                  <a:gd name="T26" fmla="*/ 91 w 256"/>
                  <a:gd name="T27" fmla="*/ 13 h 323"/>
                  <a:gd name="T28" fmla="*/ 88 w 256"/>
                  <a:gd name="T29" fmla="*/ 20 h 323"/>
                  <a:gd name="T30" fmla="*/ 87 w 256"/>
                  <a:gd name="T31" fmla="*/ 27 h 323"/>
                  <a:gd name="T32" fmla="*/ 89 w 256"/>
                  <a:gd name="T33" fmla="*/ 38 h 323"/>
                  <a:gd name="T34" fmla="*/ 144 w 256"/>
                  <a:gd name="T35" fmla="*/ 164 h 323"/>
                  <a:gd name="T36" fmla="*/ 194 w 256"/>
                  <a:gd name="T37" fmla="*/ 50 h 323"/>
                  <a:gd name="T38" fmla="*/ 197 w 256"/>
                  <a:gd name="T39" fmla="*/ 42 h 323"/>
                  <a:gd name="T40" fmla="*/ 198 w 256"/>
                  <a:gd name="T41" fmla="*/ 34 h 323"/>
                  <a:gd name="T42" fmla="*/ 199 w 256"/>
                  <a:gd name="T43" fmla="*/ 25 h 323"/>
                  <a:gd name="T44" fmla="*/ 197 w 256"/>
                  <a:gd name="T45" fmla="*/ 18 h 323"/>
                  <a:gd name="T46" fmla="*/ 191 w 256"/>
                  <a:gd name="T47" fmla="*/ 13 h 323"/>
                  <a:gd name="T48" fmla="*/ 182 w 256"/>
                  <a:gd name="T49" fmla="*/ 10 h 323"/>
                  <a:gd name="T50" fmla="*/ 173 w 256"/>
                  <a:gd name="T51" fmla="*/ 10 h 323"/>
                  <a:gd name="T52" fmla="*/ 166 w 256"/>
                  <a:gd name="T53" fmla="*/ 10 h 323"/>
                  <a:gd name="T54" fmla="*/ 166 w 256"/>
                  <a:gd name="T55" fmla="*/ 0 h 323"/>
                  <a:gd name="T56" fmla="*/ 256 w 256"/>
                  <a:gd name="T57" fmla="*/ 0 h 323"/>
                  <a:gd name="T58" fmla="*/ 256 w 256"/>
                  <a:gd name="T59" fmla="*/ 10 h 323"/>
                  <a:gd name="T60" fmla="*/ 242 w 256"/>
                  <a:gd name="T61" fmla="*/ 11 h 323"/>
                  <a:gd name="T62" fmla="*/ 233 w 256"/>
                  <a:gd name="T63" fmla="*/ 15 h 323"/>
                  <a:gd name="T64" fmla="*/ 225 w 256"/>
                  <a:gd name="T65" fmla="*/ 22 h 323"/>
                  <a:gd name="T66" fmla="*/ 220 w 256"/>
                  <a:gd name="T67" fmla="*/ 30 h 323"/>
                  <a:gd name="T68" fmla="*/ 215 w 256"/>
                  <a:gd name="T69" fmla="*/ 40 h 323"/>
                  <a:gd name="T70" fmla="*/ 115 w 256"/>
                  <a:gd name="T71" fmla="*/ 270 h 323"/>
                  <a:gd name="T72" fmla="*/ 110 w 256"/>
                  <a:gd name="T73" fmla="*/ 282 h 323"/>
                  <a:gd name="T74" fmla="*/ 104 w 256"/>
                  <a:gd name="T75" fmla="*/ 294 h 323"/>
                  <a:gd name="T76" fmla="*/ 97 w 256"/>
                  <a:gd name="T77" fmla="*/ 304 h 323"/>
                  <a:gd name="T78" fmla="*/ 87 w 256"/>
                  <a:gd name="T79" fmla="*/ 314 h 323"/>
                  <a:gd name="T80" fmla="*/ 75 w 256"/>
                  <a:gd name="T81" fmla="*/ 321 h 323"/>
                  <a:gd name="T82" fmla="*/ 61 w 256"/>
                  <a:gd name="T83" fmla="*/ 323 h 323"/>
                  <a:gd name="T84" fmla="*/ 50 w 256"/>
                  <a:gd name="T85" fmla="*/ 320 h 323"/>
                  <a:gd name="T86" fmla="*/ 42 w 256"/>
                  <a:gd name="T87" fmla="*/ 312 h 323"/>
                  <a:gd name="T88" fmla="*/ 38 w 256"/>
                  <a:gd name="T89" fmla="*/ 302 h 323"/>
                  <a:gd name="T90" fmla="*/ 42 w 256"/>
                  <a:gd name="T91" fmla="*/ 292 h 323"/>
                  <a:gd name="T92" fmla="*/ 48 w 256"/>
                  <a:gd name="T93" fmla="*/ 285 h 323"/>
                  <a:gd name="T94" fmla="*/ 60 w 256"/>
                  <a:gd name="T95" fmla="*/ 282 h 323"/>
                  <a:gd name="T96" fmla="*/ 69 w 256"/>
                  <a:gd name="T97" fmla="*/ 284 h 323"/>
                  <a:gd name="T98" fmla="*/ 77 w 256"/>
                  <a:gd name="T99" fmla="*/ 285 h 323"/>
                  <a:gd name="T100" fmla="*/ 86 w 256"/>
                  <a:gd name="T101" fmla="*/ 283 h 323"/>
                  <a:gd name="T102" fmla="*/ 94 w 256"/>
                  <a:gd name="T103" fmla="*/ 277 h 323"/>
                  <a:gd name="T104" fmla="*/ 98 w 256"/>
                  <a:gd name="T105" fmla="*/ 269 h 323"/>
                  <a:gd name="T106" fmla="*/ 102 w 256"/>
                  <a:gd name="T107" fmla="*/ 261 h 3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56" h="323">
                    <a:moveTo>
                      <a:pt x="102" y="261"/>
                    </a:moveTo>
                    <a:lnTo>
                      <a:pt x="119" y="220"/>
                    </a:lnTo>
                    <a:lnTo>
                      <a:pt x="33" y="36"/>
                    </a:lnTo>
                    <a:lnTo>
                      <a:pt x="29" y="27"/>
                    </a:lnTo>
                    <a:lnTo>
                      <a:pt x="24" y="21"/>
                    </a:lnTo>
                    <a:lnTo>
                      <a:pt x="18" y="14"/>
                    </a:lnTo>
                    <a:lnTo>
                      <a:pt x="10" y="11"/>
                    </a:lnTo>
                    <a:lnTo>
                      <a:pt x="0" y="10"/>
                    </a:lnTo>
                    <a:lnTo>
                      <a:pt x="0" y="0"/>
                    </a:lnTo>
                    <a:lnTo>
                      <a:pt x="114" y="0"/>
                    </a:lnTo>
                    <a:lnTo>
                      <a:pt x="114" y="10"/>
                    </a:lnTo>
                    <a:lnTo>
                      <a:pt x="105" y="10"/>
                    </a:lnTo>
                    <a:lnTo>
                      <a:pt x="98" y="11"/>
                    </a:lnTo>
                    <a:lnTo>
                      <a:pt x="91" y="13"/>
                    </a:lnTo>
                    <a:lnTo>
                      <a:pt x="88" y="20"/>
                    </a:lnTo>
                    <a:lnTo>
                      <a:pt x="87" y="27"/>
                    </a:lnTo>
                    <a:lnTo>
                      <a:pt x="89" y="38"/>
                    </a:lnTo>
                    <a:lnTo>
                      <a:pt x="144" y="164"/>
                    </a:lnTo>
                    <a:lnTo>
                      <a:pt x="194" y="50"/>
                    </a:lnTo>
                    <a:lnTo>
                      <a:pt x="197" y="42"/>
                    </a:lnTo>
                    <a:lnTo>
                      <a:pt x="198" y="34"/>
                    </a:lnTo>
                    <a:lnTo>
                      <a:pt x="199" y="25"/>
                    </a:lnTo>
                    <a:lnTo>
                      <a:pt x="197" y="18"/>
                    </a:lnTo>
                    <a:lnTo>
                      <a:pt x="191" y="13"/>
                    </a:lnTo>
                    <a:lnTo>
                      <a:pt x="182" y="10"/>
                    </a:lnTo>
                    <a:lnTo>
                      <a:pt x="173" y="10"/>
                    </a:lnTo>
                    <a:lnTo>
                      <a:pt x="166" y="10"/>
                    </a:lnTo>
                    <a:lnTo>
                      <a:pt x="166" y="0"/>
                    </a:lnTo>
                    <a:lnTo>
                      <a:pt x="256" y="0"/>
                    </a:lnTo>
                    <a:lnTo>
                      <a:pt x="256" y="10"/>
                    </a:lnTo>
                    <a:lnTo>
                      <a:pt x="242" y="11"/>
                    </a:lnTo>
                    <a:lnTo>
                      <a:pt x="233" y="15"/>
                    </a:lnTo>
                    <a:lnTo>
                      <a:pt x="225" y="22"/>
                    </a:lnTo>
                    <a:lnTo>
                      <a:pt x="220" y="30"/>
                    </a:lnTo>
                    <a:lnTo>
                      <a:pt x="215" y="40"/>
                    </a:lnTo>
                    <a:lnTo>
                      <a:pt x="115" y="270"/>
                    </a:lnTo>
                    <a:lnTo>
                      <a:pt x="110" y="282"/>
                    </a:lnTo>
                    <a:lnTo>
                      <a:pt x="104" y="294"/>
                    </a:lnTo>
                    <a:lnTo>
                      <a:pt x="97" y="304"/>
                    </a:lnTo>
                    <a:lnTo>
                      <a:pt x="87" y="314"/>
                    </a:lnTo>
                    <a:lnTo>
                      <a:pt x="75" y="321"/>
                    </a:lnTo>
                    <a:lnTo>
                      <a:pt x="61" y="323"/>
                    </a:lnTo>
                    <a:lnTo>
                      <a:pt x="50" y="320"/>
                    </a:lnTo>
                    <a:lnTo>
                      <a:pt x="42" y="312"/>
                    </a:lnTo>
                    <a:lnTo>
                      <a:pt x="38" y="302"/>
                    </a:lnTo>
                    <a:lnTo>
                      <a:pt x="42" y="292"/>
                    </a:lnTo>
                    <a:lnTo>
                      <a:pt x="48" y="285"/>
                    </a:lnTo>
                    <a:lnTo>
                      <a:pt x="60" y="282"/>
                    </a:lnTo>
                    <a:lnTo>
                      <a:pt x="69" y="284"/>
                    </a:lnTo>
                    <a:lnTo>
                      <a:pt x="77" y="285"/>
                    </a:lnTo>
                    <a:lnTo>
                      <a:pt x="86" y="283"/>
                    </a:lnTo>
                    <a:lnTo>
                      <a:pt x="94" y="277"/>
                    </a:lnTo>
                    <a:lnTo>
                      <a:pt x="98" y="269"/>
                    </a:lnTo>
                    <a:lnTo>
                      <a:pt x="102" y="2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42" name="Freeform 31"/>
              <p:cNvSpPr>
                <a:spLocks noEditPoints="1"/>
              </p:cNvSpPr>
              <p:nvPr/>
            </p:nvSpPr>
            <p:spPr bwMode="gray">
              <a:xfrm>
                <a:off x="9842500" y="1693863"/>
                <a:ext cx="92075" cy="92075"/>
              </a:xfrm>
              <a:custGeom>
                <a:avLst/>
                <a:gdLst>
                  <a:gd name="T0" fmla="*/ 125 w 290"/>
                  <a:gd name="T1" fmla="*/ 73 h 289"/>
                  <a:gd name="T2" fmla="*/ 132 w 290"/>
                  <a:gd name="T3" fmla="*/ 34 h 289"/>
                  <a:gd name="T4" fmla="*/ 114 w 290"/>
                  <a:gd name="T5" fmla="*/ 12 h 289"/>
                  <a:gd name="T6" fmla="*/ 88 w 290"/>
                  <a:gd name="T7" fmla="*/ 17 h 289"/>
                  <a:gd name="T8" fmla="*/ 77 w 290"/>
                  <a:gd name="T9" fmla="*/ 39 h 289"/>
                  <a:gd name="T10" fmla="*/ 91 w 290"/>
                  <a:gd name="T11" fmla="*/ 83 h 289"/>
                  <a:gd name="T12" fmla="*/ 146 w 290"/>
                  <a:gd name="T13" fmla="*/ 243 h 289"/>
                  <a:gd name="T14" fmla="*/ 90 w 290"/>
                  <a:gd name="T15" fmla="*/ 165 h 289"/>
                  <a:gd name="T16" fmla="*/ 51 w 290"/>
                  <a:gd name="T17" fmla="*/ 172 h 289"/>
                  <a:gd name="T18" fmla="*/ 44 w 290"/>
                  <a:gd name="T19" fmla="*/ 226 h 289"/>
                  <a:gd name="T20" fmla="*/ 70 w 290"/>
                  <a:gd name="T21" fmla="*/ 259 h 289"/>
                  <a:gd name="T22" fmla="*/ 110 w 290"/>
                  <a:gd name="T23" fmla="*/ 264 h 289"/>
                  <a:gd name="T24" fmla="*/ 146 w 290"/>
                  <a:gd name="T25" fmla="*/ 243 h 289"/>
                  <a:gd name="T26" fmla="*/ 184 w 290"/>
                  <a:gd name="T27" fmla="*/ 227 h 289"/>
                  <a:gd name="T28" fmla="*/ 214 w 290"/>
                  <a:gd name="T29" fmla="*/ 254 h 289"/>
                  <a:gd name="T30" fmla="*/ 260 w 290"/>
                  <a:gd name="T31" fmla="*/ 260 h 289"/>
                  <a:gd name="T32" fmla="*/ 290 w 290"/>
                  <a:gd name="T33" fmla="*/ 248 h 289"/>
                  <a:gd name="T34" fmla="*/ 258 w 290"/>
                  <a:gd name="T35" fmla="*/ 281 h 289"/>
                  <a:gd name="T36" fmla="*/ 208 w 290"/>
                  <a:gd name="T37" fmla="*/ 287 h 289"/>
                  <a:gd name="T38" fmla="*/ 160 w 290"/>
                  <a:gd name="T39" fmla="*/ 259 h 289"/>
                  <a:gd name="T40" fmla="*/ 123 w 290"/>
                  <a:gd name="T41" fmla="*/ 280 h 289"/>
                  <a:gd name="T42" fmla="*/ 60 w 290"/>
                  <a:gd name="T43" fmla="*/ 288 h 289"/>
                  <a:gd name="T44" fmla="*/ 18 w 290"/>
                  <a:gd name="T45" fmla="*/ 266 h 289"/>
                  <a:gd name="T46" fmla="*/ 1 w 290"/>
                  <a:gd name="T47" fmla="*/ 229 h 289"/>
                  <a:gd name="T48" fmla="*/ 7 w 290"/>
                  <a:gd name="T49" fmla="*/ 185 h 289"/>
                  <a:gd name="T50" fmla="*/ 41 w 290"/>
                  <a:gd name="T51" fmla="*/ 147 h 289"/>
                  <a:gd name="T52" fmla="*/ 60 w 290"/>
                  <a:gd name="T53" fmla="*/ 113 h 289"/>
                  <a:gd name="T54" fmla="*/ 45 w 290"/>
                  <a:gd name="T55" fmla="*/ 81 h 289"/>
                  <a:gd name="T56" fmla="*/ 43 w 290"/>
                  <a:gd name="T57" fmla="*/ 42 h 289"/>
                  <a:gd name="T58" fmla="*/ 70 w 290"/>
                  <a:gd name="T59" fmla="*/ 8 h 289"/>
                  <a:gd name="T60" fmla="*/ 122 w 290"/>
                  <a:gd name="T61" fmla="*/ 1 h 289"/>
                  <a:gd name="T62" fmla="*/ 157 w 290"/>
                  <a:gd name="T63" fmla="*/ 24 h 289"/>
                  <a:gd name="T64" fmla="*/ 158 w 290"/>
                  <a:gd name="T65" fmla="*/ 65 h 289"/>
                  <a:gd name="T66" fmla="*/ 124 w 290"/>
                  <a:gd name="T67" fmla="*/ 103 h 289"/>
                  <a:gd name="T68" fmla="*/ 139 w 290"/>
                  <a:gd name="T69" fmla="*/ 163 h 289"/>
                  <a:gd name="T70" fmla="*/ 173 w 290"/>
                  <a:gd name="T71" fmla="*/ 208 h 289"/>
                  <a:gd name="T72" fmla="*/ 190 w 290"/>
                  <a:gd name="T73" fmla="*/ 176 h 289"/>
                  <a:gd name="T74" fmla="*/ 196 w 290"/>
                  <a:gd name="T75" fmla="*/ 131 h 289"/>
                  <a:gd name="T76" fmla="*/ 173 w 290"/>
                  <a:gd name="T77" fmla="*/ 121 h 289"/>
                  <a:gd name="T78" fmla="*/ 256 w 290"/>
                  <a:gd name="T79" fmla="*/ 121 h 289"/>
                  <a:gd name="T80" fmla="*/ 225 w 290"/>
                  <a:gd name="T81" fmla="*/ 136 h 289"/>
                  <a:gd name="T82" fmla="*/ 208 w 290"/>
                  <a:gd name="T83" fmla="*/ 167 h 289"/>
                  <a:gd name="T84" fmla="*/ 191 w 290"/>
                  <a:gd name="T85" fmla="*/ 204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90" h="289">
                    <a:moveTo>
                      <a:pt x="101" y="102"/>
                    </a:moveTo>
                    <a:lnTo>
                      <a:pt x="116" y="87"/>
                    </a:lnTo>
                    <a:lnTo>
                      <a:pt x="125" y="73"/>
                    </a:lnTo>
                    <a:lnTo>
                      <a:pt x="130" y="61"/>
                    </a:lnTo>
                    <a:lnTo>
                      <a:pt x="133" y="48"/>
                    </a:lnTo>
                    <a:lnTo>
                      <a:pt x="132" y="34"/>
                    </a:lnTo>
                    <a:lnTo>
                      <a:pt x="129" y="23"/>
                    </a:lnTo>
                    <a:lnTo>
                      <a:pt x="123" y="16"/>
                    </a:lnTo>
                    <a:lnTo>
                      <a:pt x="114" y="12"/>
                    </a:lnTo>
                    <a:lnTo>
                      <a:pt x="104" y="11"/>
                    </a:lnTo>
                    <a:lnTo>
                      <a:pt x="96" y="13"/>
                    </a:lnTo>
                    <a:lnTo>
                      <a:pt x="88" y="17"/>
                    </a:lnTo>
                    <a:lnTo>
                      <a:pt x="83" y="25"/>
                    </a:lnTo>
                    <a:lnTo>
                      <a:pt x="80" y="32"/>
                    </a:lnTo>
                    <a:lnTo>
                      <a:pt x="77" y="39"/>
                    </a:lnTo>
                    <a:lnTo>
                      <a:pt x="80" y="53"/>
                    </a:lnTo>
                    <a:lnTo>
                      <a:pt x="84" y="67"/>
                    </a:lnTo>
                    <a:lnTo>
                      <a:pt x="91" y="83"/>
                    </a:lnTo>
                    <a:lnTo>
                      <a:pt x="96" y="91"/>
                    </a:lnTo>
                    <a:lnTo>
                      <a:pt x="101" y="102"/>
                    </a:lnTo>
                    <a:close/>
                    <a:moveTo>
                      <a:pt x="146" y="243"/>
                    </a:moveTo>
                    <a:lnTo>
                      <a:pt x="127" y="218"/>
                    </a:lnTo>
                    <a:lnTo>
                      <a:pt x="109" y="192"/>
                    </a:lnTo>
                    <a:lnTo>
                      <a:pt x="90" y="165"/>
                    </a:lnTo>
                    <a:lnTo>
                      <a:pt x="75" y="140"/>
                    </a:lnTo>
                    <a:lnTo>
                      <a:pt x="62" y="155"/>
                    </a:lnTo>
                    <a:lnTo>
                      <a:pt x="51" y="172"/>
                    </a:lnTo>
                    <a:lnTo>
                      <a:pt x="45" y="189"/>
                    </a:lnTo>
                    <a:lnTo>
                      <a:pt x="43" y="208"/>
                    </a:lnTo>
                    <a:lnTo>
                      <a:pt x="44" y="226"/>
                    </a:lnTo>
                    <a:lnTo>
                      <a:pt x="50" y="240"/>
                    </a:lnTo>
                    <a:lnTo>
                      <a:pt x="59" y="250"/>
                    </a:lnTo>
                    <a:lnTo>
                      <a:pt x="70" y="259"/>
                    </a:lnTo>
                    <a:lnTo>
                      <a:pt x="82" y="264"/>
                    </a:lnTo>
                    <a:lnTo>
                      <a:pt x="96" y="266"/>
                    </a:lnTo>
                    <a:lnTo>
                      <a:pt x="110" y="264"/>
                    </a:lnTo>
                    <a:lnTo>
                      <a:pt x="123" y="259"/>
                    </a:lnTo>
                    <a:lnTo>
                      <a:pt x="136" y="252"/>
                    </a:lnTo>
                    <a:lnTo>
                      <a:pt x="146" y="243"/>
                    </a:lnTo>
                    <a:lnTo>
                      <a:pt x="185" y="214"/>
                    </a:lnTo>
                    <a:lnTo>
                      <a:pt x="181" y="222"/>
                    </a:lnTo>
                    <a:lnTo>
                      <a:pt x="184" y="227"/>
                    </a:lnTo>
                    <a:lnTo>
                      <a:pt x="187" y="231"/>
                    </a:lnTo>
                    <a:lnTo>
                      <a:pt x="200" y="244"/>
                    </a:lnTo>
                    <a:lnTo>
                      <a:pt x="214" y="254"/>
                    </a:lnTo>
                    <a:lnTo>
                      <a:pt x="229" y="260"/>
                    </a:lnTo>
                    <a:lnTo>
                      <a:pt x="247" y="262"/>
                    </a:lnTo>
                    <a:lnTo>
                      <a:pt x="260" y="260"/>
                    </a:lnTo>
                    <a:lnTo>
                      <a:pt x="272" y="255"/>
                    </a:lnTo>
                    <a:lnTo>
                      <a:pt x="283" y="243"/>
                    </a:lnTo>
                    <a:lnTo>
                      <a:pt x="290" y="248"/>
                    </a:lnTo>
                    <a:lnTo>
                      <a:pt x="281" y="259"/>
                    </a:lnTo>
                    <a:lnTo>
                      <a:pt x="270" y="271"/>
                    </a:lnTo>
                    <a:lnTo>
                      <a:pt x="258" y="281"/>
                    </a:lnTo>
                    <a:lnTo>
                      <a:pt x="244" y="287"/>
                    </a:lnTo>
                    <a:lnTo>
                      <a:pt x="228" y="289"/>
                    </a:lnTo>
                    <a:lnTo>
                      <a:pt x="208" y="287"/>
                    </a:lnTo>
                    <a:lnTo>
                      <a:pt x="190" y="282"/>
                    </a:lnTo>
                    <a:lnTo>
                      <a:pt x="174" y="272"/>
                    </a:lnTo>
                    <a:lnTo>
                      <a:pt x="160" y="259"/>
                    </a:lnTo>
                    <a:lnTo>
                      <a:pt x="156" y="255"/>
                    </a:lnTo>
                    <a:lnTo>
                      <a:pt x="141" y="269"/>
                    </a:lnTo>
                    <a:lnTo>
                      <a:pt x="123" y="280"/>
                    </a:lnTo>
                    <a:lnTo>
                      <a:pt x="103" y="287"/>
                    </a:lnTo>
                    <a:lnTo>
                      <a:pt x="82" y="289"/>
                    </a:lnTo>
                    <a:lnTo>
                      <a:pt x="60" y="288"/>
                    </a:lnTo>
                    <a:lnTo>
                      <a:pt x="43" y="283"/>
                    </a:lnTo>
                    <a:lnTo>
                      <a:pt x="29" y="275"/>
                    </a:lnTo>
                    <a:lnTo>
                      <a:pt x="18" y="266"/>
                    </a:lnTo>
                    <a:lnTo>
                      <a:pt x="9" y="254"/>
                    </a:lnTo>
                    <a:lnTo>
                      <a:pt x="4" y="242"/>
                    </a:lnTo>
                    <a:lnTo>
                      <a:pt x="1" y="229"/>
                    </a:lnTo>
                    <a:lnTo>
                      <a:pt x="0" y="217"/>
                    </a:lnTo>
                    <a:lnTo>
                      <a:pt x="2" y="200"/>
                    </a:lnTo>
                    <a:lnTo>
                      <a:pt x="7" y="185"/>
                    </a:lnTo>
                    <a:lnTo>
                      <a:pt x="17" y="171"/>
                    </a:lnTo>
                    <a:lnTo>
                      <a:pt x="28" y="158"/>
                    </a:lnTo>
                    <a:lnTo>
                      <a:pt x="41" y="147"/>
                    </a:lnTo>
                    <a:lnTo>
                      <a:pt x="55" y="136"/>
                    </a:lnTo>
                    <a:lnTo>
                      <a:pt x="68" y="127"/>
                    </a:lnTo>
                    <a:lnTo>
                      <a:pt x="60" y="113"/>
                    </a:lnTo>
                    <a:lnTo>
                      <a:pt x="55" y="103"/>
                    </a:lnTo>
                    <a:lnTo>
                      <a:pt x="49" y="93"/>
                    </a:lnTo>
                    <a:lnTo>
                      <a:pt x="45" y="81"/>
                    </a:lnTo>
                    <a:lnTo>
                      <a:pt x="42" y="69"/>
                    </a:lnTo>
                    <a:lnTo>
                      <a:pt x="41" y="58"/>
                    </a:lnTo>
                    <a:lnTo>
                      <a:pt x="43" y="42"/>
                    </a:lnTo>
                    <a:lnTo>
                      <a:pt x="48" y="28"/>
                    </a:lnTo>
                    <a:lnTo>
                      <a:pt x="58" y="16"/>
                    </a:lnTo>
                    <a:lnTo>
                      <a:pt x="70" y="8"/>
                    </a:lnTo>
                    <a:lnTo>
                      <a:pt x="86" y="2"/>
                    </a:lnTo>
                    <a:lnTo>
                      <a:pt x="104" y="0"/>
                    </a:lnTo>
                    <a:lnTo>
                      <a:pt x="122" y="1"/>
                    </a:lnTo>
                    <a:lnTo>
                      <a:pt x="137" y="7"/>
                    </a:lnTo>
                    <a:lnTo>
                      <a:pt x="149" y="14"/>
                    </a:lnTo>
                    <a:lnTo>
                      <a:pt x="157" y="24"/>
                    </a:lnTo>
                    <a:lnTo>
                      <a:pt x="162" y="36"/>
                    </a:lnTo>
                    <a:lnTo>
                      <a:pt x="163" y="50"/>
                    </a:lnTo>
                    <a:lnTo>
                      <a:pt x="158" y="65"/>
                    </a:lnTo>
                    <a:lnTo>
                      <a:pt x="150" y="79"/>
                    </a:lnTo>
                    <a:lnTo>
                      <a:pt x="138" y="91"/>
                    </a:lnTo>
                    <a:lnTo>
                      <a:pt x="124" y="103"/>
                    </a:lnTo>
                    <a:lnTo>
                      <a:pt x="109" y="113"/>
                    </a:lnTo>
                    <a:lnTo>
                      <a:pt x="123" y="137"/>
                    </a:lnTo>
                    <a:lnTo>
                      <a:pt x="139" y="163"/>
                    </a:lnTo>
                    <a:lnTo>
                      <a:pt x="155" y="188"/>
                    </a:lnTo>
                    <a:lnTo>
                      <a:pt x="171" y="212"/>
                    </a:lnTo>
                    <a:lnTo>
                      <a:pt x="173" y="208"/>
                    </a:lnTo>
                    <a:lnTo>
                      <a:pt x="174" y="205"/>
                    </a:lnTo>
                    <a:lnTo>
                      <a:pt x="182" y="192"/>
                    </a:lnTo>
                    <a:lnTo>
                      <a:pt x="190" y="176"/>
                    </a:lnTo>
                    <a:lnTo>
                      <a:pt x="195" y="159"/>
                    </a:lnTo>
                    <a:lnTo>
                      <a:pt x="197" y="140"/>
                    </a:lnTo>
                    <a:lnTo>
                      <a:pt x="196" y="131"/>
                    </a:lnTo>
                    <a:lnTo>
                      <a:pt x="191" y="125"/>
                    </a:lnTo>
                    <a:lnTo>
                      <a:pt x="183" y="122"/>
                    </a:lnTo>
                    <a:lnTo>
                      <a:pt x="173" y="121"/>
                    </a:lnTo>
                    <a:lnTo>
                      <a:pt x="173" y="112"/>
                    </a:lnTo>
                    <a:lnTo>
                      <a:pt x="256" y="112"/>
                    </a:lnTo>
                    <a:lnTo>
                      <a:pt x="256" y="121"/>
                    </a:lnTo>
                    <a:lnTo>
                      <a:pt x="244" y="123"/>
                    </a:lnTo>
                    <a:lnTo>
                      <a:pt x="234" y="129"/>
                    </a:lnTo>
                    <a:lnTo>
                      <a:pt x="225" y="136"/>
                    </a:lnTo>
                    <a:lnTo>
                      <a:pt x="218" y="146"/>
                    </a:lnTo>
                    <a:lnTo>
                      <a:pt x="212" y="157"/>
                    </a:lnTo>
                    <a:lnTo>
                      <a:pt x="208" y="167"/>
                    </a:lnTo>
                    <a:lnTo>
                      <a:pt x="203" y="179"/>
                    </a:lnTo>
                    <a:lnTo>
                      <a:pt x="197" y="192"/>
                    </a:lnTo>
                    <a:lnTo>
                      <a:pt x="191" y="204"/>
                    </a:lnTo>
                    <a:lnTo>
                      <a:pt x="185" y="214"/>
                    </a:lnTo>
                    <a:lnTo>
                      <a:pt x="146" y="24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</p:grpSp>
      </p:grpSp>
      <p:sp>
        <p:nvSpPr>
          <p:cNvPr id="95" name="Titelplatzhalter 1"/>
          <p:cNvSpPr>
            <a:spLocks noGrp="1"/>
          </p:cNvSpPr>
          <p:nvPr>
            <p:ph type="title"/>
          </p:nvPr>
        </p:nvSpPr>
        <p:spPr bwMode="gray">
          <a:xfrm>
            <a:off x="624417" y="407104"/>
            <a:ext cx="7199776" cy="447969"/>
          </a:xfrm>
          <a:prstGeom prst="rect">
            <a:avLst/>
          </a:prstGeom>
        </p:spPr>
        <p:txBody>
          <a:bodyPr vert="horz" wrap="none" lIns="0" tIns="0" rIns="0" bIns="43200" rtlCol="0" anchor="b">
            <a:noAutofit/>
          </a:bodyPr>
          <a:lstStyle/>
          <a:p>
            <a:r>
              <a:rPr lang="de-DE"/>
              <a:t>Titelmasterformat durch Klicken bearbeiten</a:t>
            </a:r>
          </a:p>
        </p:txBody>
      </p:sp>
      <p:cxnSp>
        <p:nvCxnSpPr>
          <p:cNvPr id="96" name="Gerade Verbindung 95"/>
          <p:cNvCxnSpPr/>
          <p:nvPr userDrawn="1"/>
        </p:nvCxnSpPr>
        <p:spPr bwMode="gray">
          <a:xfrm>
            <a:off x="622633" y="866136"/>
            <a:ext cx="8736924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Rechteck 82"/>
          <p:cNvSpPr/>
          <p:nvPr userDrawn="1"/>
        </p:nvSpPr>
        <p:spPr bwMode="gray">
          <a:xfrm>
            <a:off x="12192000" y="4434354"/>
            <a:ext cx="1968896" cy="1967524"/>
          </a:xfrm>
          <a:prstGeom prst="rect">
            <a:avLst/>
          </a:prstGeom>
          <a:noFill/>
        </p:spPr>
        <p:txBody>
          <a:bodyPr vert="horz" lIns="96000" tIns="48000" rIns="96000" bIns="48000" rtlCol="0" anchor="t" anchorCtr="0">
            <a:noAutofit/>
          </a:bodyPr>
          <a:lstStyle/>
          <a:p>
            <a:pPr indent="0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Arial" panose="020B0604020202020204" pitchFamily="34" charset="0"/>
              <a:buNone/>
            </a:pPr>
            <a:r>
              <a:rPr lang="de-DE" sz="933" b="0" i="0">
                <a:solidFill>
                  <a:srgbClr val="FF0000"/>
                </a:solidFill>
              </a:rPr>
              <a:t>! Achtung !</a:t>
            </a:r>
            <a:r>
              <a:rPr lang="de-DE" sz="933" b="0" i="0" baseline="0">
                <a:solidFill>
                  <a:srgbClr val="FF0000"/>
                </a:solidFill>
              </a:rPr>
              <a:t> </a:t>
            </a:r>
          </a:p>
          <a:p>
            <a:pPr indent="0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Arial" panose="020B0604020202020204" pitchFamily="34" charset="0"/>
              <a:buNone/>
            </a:pPr>
            <a:r>
              <a:rPr lang="de-DE" sz="933" i="0" baseline="0">
                <a:solidFill>
                  <a:srgbClr val="FF0000"/>
                </a:solidFill>
              </a:rPr>
              <a:t>Aktivieren Sie die PPT-Hilfslinien!</a:t>
            </a:r>
          </a:p>
          <a:p>
            <a:pPr marL="122764" indent="-122764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+mj-lt"/>
              <a:buAutoNum type="arabicPeriod"/>
            </a:pPr>
            <a:r>
              <a:rPr lang="de-DE" sz="933" i="0" baseline="0">
                <a:solidFill>
                  <a:srgbClr val="FF0000"/>
                </a:solidFill>
              </a:rPr>
              <a:t>Rechtsklick neben der Folie </a:t>
            </a:r>
          </a:p>
          <a:p>
            <a:pPr marL="122764" indent="-122764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+mj-lt"/>
              <a:buAutoNum type="arabicPeriod"/>
            </a:pPr>
            <a:r>
              <a:rPr lang="de-DE" sz="933" i="0" baseline="0">
                <a:solidFill>
                  <a:srgbClr val="FF0000"/>
                </a:solidFill>
              </a:rPr>
              <a:t>„</a:t>
            </a:r>
            <a:r>
              <a:rPr lang="de-DE" sz="933" i="0" baseline="0" err="1">
                <a:solidFill>
                  <a:srgbClr val="FF0000"/>
                </a:solidFill>
              </a:rPr>
              <a:t>Raster&amp;Führungslinien</a:t>
            </a:r>
            <a:r>
              <a:rPr lang="de-DE" sz="933" i="0" baseline="0">
                <a:solidFill>
                  <a:srgbClr val="FF0000"/>
                </a:solidFill>
              </a:rPr>
              <a:t>“ </a:t>
            </a:r>
          </a:p>
          <a:p>
            <a:pPr marL="122764" indent="-122764" algn="l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Font typeface="+mj-lt"/>
              <a:buAutoNum type="arabicPeriod"/>
            </a:pPr>
            <a:r>
              <a:rPr lang="de-DE" sz="933" i="0" baseline="0">
                <a:solidFill>
                  <a:srgbClr val="FF0000"/>
                </a:solidFill>
              </a:rPr>
              <a:t>Aktivieren Sie die gezeigten Optionen. </a:t>
            </a:r>
            <a:br>
              <a:rPr lang="de-DE" sz="933" i="0" baseline="0">
                <a:solidFill>
                  <a:srgbClr val="FF0000"/>
                </a:solidFill>
              </a:rPr>
            </a:br>
            <a:r>
              <a:rPr lang="de-DE" sz="933" i="0" baseline="0">
                <a:solidFill>
                  <a:srgbClr val="FF0000"/>
                </a:solidFill>
              </a:rPr>
              <a:t>Deaktivieren Sie das „Raster“.</a:t>
            </a:r>
            <a:endParaRPr lang="de-DE" sz="933" i="0">
              <a:solidFill>
                <a:srgbClr val="FF0000"/>
              </a:solidFill>
            </a:endParaRPr>
          </a:p>
        </p:txBody>
      </p:sp>
      <p:pic>
        <p:nvPicPr>
          <p:cNvPr id="97" name="Picture 2"/>
          <p:cNvPicPr>
            <a:picLocks noChangeAspect="1" noChangeArrowheads="1"/>
          </p:cNvPicPr>
          <p:nvPr userDrawn="1"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29838" y="5575917"/>
            <a:ext cx="1718943" cy="1282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0490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  <p:sldLayoutId id="2147483720" r:id="rId18"/>
    <p:sldLayoutId id="2147483721" r:id="rId19"/>
    <p:sldLayoutId id="2147483722" r:id="rId20"/>
    <p:sldLayoutId id="2147483723" r:id="rId21"/>
    <p:sldLayoutId id="2147483724" r:id="rId22"/>
    <p:sldLayoutId id="2147483726" r:id="rId23"/>
    <p:sldLayoutId id="2147483727" r:id="rId24"/>
    <p:sldLayoutId id="2147483728" r:id="rId25"/>
    <p:sldLayoutId id="2147483729" r:id="rId26"/>
    <p:sldLayoutId id="2147483730" r:id="rId27"/>
    <p:sldLayoutId id="2147483731" r:id="rId28"/>
    <p:sldLayoutId id="2147483732" r:id="rId29"/>
    <p:sldLayoutId id="2147483733" r:id="rId30"/>
    <p:sldLayoutId id="2147483737" r:id="rId31"/>
    <p:sldLayoutId id="2147483739" r:id="rId32"/>
    <p:sldLayoutId id="2147483740" r:id="rId3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dt="0"/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2400" kern="1200" cap="none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0" indent="0" algn="l" defTabSz="1219170" rtl="0" eaLnBrk="1" latinLnBrk="0" hangingPunct="1"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0" algn="l" defTabSz="1219170" rtl="0" eaLnBrk="1" latinLnBrk="0" hangingPunct="1">
        <a:spcBef>
          <a:spcPts val="533"/>
        </a:spcBef>
        <a:spcAft>
          <a:spcPts val="533"/>
        </a:spcAft>
        <a:buFont typeface="Arial" panose="020B0604020202020204" pitchFamily="34" charset="0"/>
        <a:buNone/>
        <a:defRPr sz="1867" i="1" kern="1200">
          <a:solidFill>
            <a:schemeClr val="accent2"/>
          </a:solidFill>
          <a:latin typeface="+mn-lt"/>
          <a:ea typeface="+mn-ea"/>
          <a:cs typeface="+mn-cs"/>
        </a:defRPr>
      </a:lvl2pPr>
      <a:lvl3pPr marL="239994" indent="-239994" algn="l" defTabSz="1219170" rtl="0" eaLnBrk="1" latinLnBrk="0" hangingPunct="1">
        <a:lnSpc>
          <a:spcPct val="105000"/>
        </a:lnSpc>
        <a:spcBef>
          <a:spcPts val="400"/>
        </a:spcBef>
        <a:spcAft>
          <a:spcPts val="400"/>
        </a:spcAft>
        <a:buClr>
          <a:schemeClr val="accent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478355" indent="-234945" algn="l" defTabSz="1219170" rtl="0" eaLnBrk="1" latinLnBrk="0" hangingPunct="1">
        <a:spcBef>
          <a:spcPts val="400"/>
        </a:spcBef>
        <a:spcAft>
          <a:spcPts val="400"/>
        </a:spcAft>
        <a:buClr>
          <a:schemeClr val="accent2"/>
        </a:buClr>
        <a:buFont typeface="Arial" panose="020B0604020202020204" pitchFamily="34" charset="0"/>
        <a:buChar char="̶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43411" indent="-243411" algn="l" defTabSz="1219170" rtl="0" eaLnBrk="1" latinLnBrk="0" hangingPunct="1">
        <a:spcBef>
          <a:spcPts val="400"/>
        </a:spcBef>
        <a:spcAft>
          <a:spcPts val="400"/>
        </a:spcAft>
        <a:buClr>
          <a:schemeClr val="accent2"/>
        </a:buClr>
        <a:buFont typeface="+mj-lt"/>
        <a:buAutoNum type="arabicPeriod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478355" indent="-234945" algn="l" defTabSz="1219170" rtl="0" eaLnBrk="1" latinLnBrk="0" hangingPunct="1">
        <a:spcBef>
          <a:spcPts val="400"/>
        </a:spcBef>
        <a:spcAft>
          <a:spcPts val="400"/>
        </a:spcAft>
        <a:buClr>
          <a:schemeClr val="accent2"/>
        </a:buClr>
        <a:buFont typeface="+mj-lt"/>
        <a:buAutoNum type="alphaLcPeriod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0" indent="0" algn="l" defTabSz="1219170" rtl="0" eaLnBrk="1" latinLnBrk="0" hangingPunct="1">
        <a:spcBef>
          <a:spcPts val="533"/>
        </a:spcBef>
        <a:spcAft>
          <a:spcPts val="533"/>
        </a:spcAft>
        <a:buFont typeface="Arial" panose="020B0604020202020204" pitchFamily="34" charset="0"/>
        <a:buNone/>
        <a:defRPr sz="24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l" defTabSz="1219170" rtl="0" eaLnBrk="1" latinLnBrk="0" hangingPunct="1">
        <a:spcBef>
          <a:spcPts val="533"/>
        </a:spcBef>
        <a:spcAft>
          <a:spcPts val="533"/>
        </a:spcAft>
        <a:buFont typeface="Arial" panose="020B0604020202020204" pitchFamily="34" charset="0"/>
        <a:buNone/>
        <a:defRPr sz="24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0" indent="0" algn="l" defTabSz="1219170" rtl="0" eaLnBrk="1" latinLnBrk="0" hangingPunct="1">
        <a:spcBef>
          <a:spcPts val="533"/>
        </a:spcBef>
        <a:spcAft>
          <a:spcPts val="533"/>
        </a:spcAft>
        <a:buFont typeface="Arial" panose="020B0604020202020204" pitchFamily="34" charset="0"/>
        <a:buNone/>
        <a:defRPr sz="2400" i="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 bwMode="gray">
          <a:xfrm>
            <a:off x="624418" y="365760"/>
            <a:ext cx="8589433" cy="338888"/>
          </a:xfrm>
          <a:prstGeom prst="rect">
            <a:avLst/>
          </a:prstGeom>
        </p:spPr>
        <p:txBody>
          <a:bodyPr vert="horz" wrap="none" lIns="0" tIns="0" rIns="0" bIns="43200" rtlCol="0" anchor="b">
            <a:noAutofit/>
          </a:bodyPr>
          <a:lstStyle/>
          <a:p>
            <a:r>
              <a:rPr lang="de-DE" dirty="0"/>
              <a:t>Titelmasterformat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 bwMode="gray">
          <a:xfrm>
            <a:off x="624418" y="1268414"/>
            <a:ext cx="10943167" cy="495519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 dirty="0"/>
              <a:t>Textmasterformat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  <a:p>
            <a:pPr lvl="5"/>
            <a:r>
              <a:rPr lang="de-DE" dirty="0"/>
              <a:t>Sechste Ebene</a:t>
            </a:r>
          </a:p>
          <a:p>
            <a:pPr lvl="6"/>
            <a:r>
              <a:rPr lang="de-DE" dirty="0"/>
              <a:t>Siebte Ebene</a:t>
            </a:r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 bwMode="gray">
          <a:xfrm>
            <a:off x="624418" y="6455887"/>
            <a:ext cx="7198783" cy="171107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de-DE" dirty="0"/>
              <a:t>Präsentationstitel, Sprecher, Datum</a:t>
            </a:r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 bwMode="gray">
          <a:xfrm>
            <a:off x="11030105" y="6455887"/>
            <a:ext cx="527035" cy="171107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000" b="1">
                <a:solidFill>
                  <a:schemeClr val="bg2"/>
                </a:solidFill>
              </a:defRPr>
            </a:lvl1pPr>
          </a:lstStyle>
          <a:p>
            <a:fld id="{07CA7DD5-03C6-4861-961C-079B0B836BE5}" type="slidenum">
              <a:rPr lang="de-DE" smtClean="0"/>
              <a:pPr/>
              <a:t>‹#›</a:t>
            </a:fld>
            <a:endParaRPr lang="de-DE" dirty="0"/>
          </a:p>
        </p:txBody>
      </p:sp>
      <p:cxnSp>
        <p:nvCxnSpPr>
          <p:cNvPr id="83" name="Gerade Verbindung 82"/>
          <p:cNvCxnSpPr/>
          <p:nvPr/>
        </p:nvCxnSpPr>
        <p:spPr bwMode="gray">
          <a:xfrm>
            <a:off x="622632" y="710412"/>
            <a:ext cx="8591219" cy="0"/>
          </a:xfrm>
          <a:prstGeom prst="line">
            <a:avLst/>
          </a:prstGeom>
          <a:ln>
            <a:solidFill>
              <a:srgbClr val="002B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uppieren 13"/>
          <p:cNvGrpSpPr/>
          <p:nvPr/>
        </p:nvGrpSpPr>
        <p:grpSpPr>
          <a:xfrm>
            <a:off x="-127100" y="-97740"/>
            <a:ext cx="12457920" cy="7072240"/>
            <a:chOff x="-95325" y="-97740"/>
            <a:chExt cx="9343440" cy="7072240"/>
          </a:xfrm>
        </p:grpSpPr>
        <p:grpSp>
          <p:nvGrpSpPr>
            <p:cNvPr id="13" name="Gruppieren 12"/>
            <p:cNvGrpSpPr/>
            <p:nvPr userDrawn="1"/>
          </p:nvGrpSpPr>
          <p:grpSpPr>
            <a:xfrm>
              <a:off x="-95325" y="1255616"/>
              <a:ext cx="72000" cy="4967994"/>
              <a:chOff x="-95325" y="1255616"/>
              <a:chExt cx="72000" cy="4967994"/>
            </a:xfrm>
          </p:grpSpPr>
          <p:cxnSp>
            <p:nvCxnSpPr>
              <p:cNvPr id="39" name="Gerade Verbindung 38"/>
              <p:cNvCxnSpPr/>
              <p:nvPr userDrawn="1"/>
            </p:nvCxnSpPr>
            <p:spPr bwMode="gray">
              <a:xfrm>
                <a:off x="-95325" y="125561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Gerade Verbindung 40"/>
              <p:cNvCxnSpPr/>
              <p:nvPr userDrawn="1"/>
            </p:nvCxnSpPr>
            <p:spPr bwMode="gray">
              <a:xfrm>
                <a:off x="-95325" y="277330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Gerade Verbindung 41"/>
              <p:cNvCxnSpPr/>
              <p:nvPr userDrawn="1"/>
            </p:nvCxnSpPr>
            <p:spPr bwMode="gray">
              <a:xfrm>
                <a:off x="-95325" y="298666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Gerade Verbindung 42"/>
              <p:cNvCxnSpPr/>
              <p:nvPr userDrawn="1"/>
            </p:nvCxnSpPr>
            <p:spPr bwMode="gray">
              <a:xfrm>
                <a:off x="-95325" y="449998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Gerade Verbindung 43"/>
              <p:cNvCxnSpPr/>
              <p:nvPr userDrawn="1"/>
            </p:nvCxnSpPr>
            <p:spPr bwMode="gray">
              <a:xfrm>
                <a:off x="-95325" y="471334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Gerade Verbindung 44"/>
              <p:cNvCxnSpPr/>
              <p:nvPr userDrawn="1"/>
            </p:nvCxnSpPr>
            <p:spPr bwMode="gray">
              <a:xfrm>
                <a:off x="-95325" y="622361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9" name="Gruppieren 68"/>
            <p:cNvGrpSpPr/>
            <p:nvPr userDrawn="1"/>
          </p:nvGrpSpPr>
          <p:grpSpPr bwMode="gray">
            <a:xfrm>
              <a:off x="467360" y="-97740"/>
              <a:ext cx="8207484" cy="72000"/>
              <a:chOff x="467360" y="-97740"/>
              <a:chExt cx="8207484" cy="72000"/>
            </a:xfrm>
          </p:grpSpPr>
          <p:grpSp>
            <p:nvGrpSpPr>
              <p:cNvPr id="65" name="Gruppieren 64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59" name="Gerade Verbindung 58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Gerade Verbindung 59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61" name="Gerade Verbindung 60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Gerade Verbindung 61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Gerade Verbindung 62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Gerade Verbindung 63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6" name="Gruppieren 65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67" name="Gerade Verbindung 66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Gerade Verbindung 67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70" name="Gruppieren 69"/>
            <p:cNvGrpSpPr/>
            <p:nvPr userDrawn="1"/>
          </p:nvGrpSpPr>
          <p:grpSpPr bwMode="gray">
            <a:xfrm>
              <a:off x="467360" y="6902500"/>
              <a:ext cx="8207484" cy="72000"/>
              <a:chOff x="467360" y="-97740"/>
              <a:chExt cx="8207484" cy="72000"/>
            </a:xfrm>
          </p:grpSpPr>
          <p:grpSp>
            <p:nvGrpSpPr>
              <p:cNvPr id="71" name="Gruppieren 70"/>
              <p:cNvGrpSpPr/>
              <p:nvPr userDrawn="1"/>
            </p:nvGrpSpPr>
            <p:grpSpPr bwMode="gray">
              <a:xfrm>
                <a:off x="3059113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79" name="Gerade Verbindung 78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Gerade Verbindung 79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72" name="Gerade Verbindung 71"/>
              <p:cNvCxnSpPr/>
              <p:nvPr userDrawn="1"/>
            </p:nvCxnSpPr>
            <p:spPr bwMode="gray">
              <a:xfrm rot="5400000">
                <a:off x="431360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Gerade Verbindung 72"/>
              <p:cNvCxnSpPr/>
              <p:nvPr userDrawn="1"/>
            </p:nvCxnSpPr>
            <p:spPr bwMode="gray">
              <a:xfrm rot="5400000">
                <a:off x="60480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Gerade Verbindung 73"/>
              <p:cNvCxnSpPr/>
              <p:nvPr userDrawn="1"/>
            </p:nvCxnSpPr>
            <p:spPr bwMode="gray">
              <a:xfrm rot="5400000">
                <a:off x="58321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Gerade Verbindung 74"/>
              <p:cNvCxnSpPr/>
              <p:nvPr userDrawn="1"/>
            </p:nvCxnSpPr>
            <p:spPr bwMode="gray">
              <a:xfrm rot="5400000">
                <a:off x="8638844" y="-6174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6" name="Gruppieren 75"/>
              <p:cNvGrpSpPr/>
              <p:nvPr userDrawn="1"/>
            </p:nvGrpSpPr>
            <p:grpSpPr bwMode="gray">
              <a:xfrm>
                <a:off x="4464050" y="-97740"/>
                <a:ext cx="215900" cy="72000"/>
                <a:chOff x="3059113" y="-97740"/>
                <a:chExt cx="215900" cy="72000"/>
              </a:xfrm>
            </p:grpSpPr>
            <p:cxnSp>
              <p:nvCxnSpPr>
                <p:cNvPr id="77" name="Gerade Verbindung 76"/>
                <p:cNvCxnSpPr/>
                <p:nvPr userDrawn="1"/>
              </p:nvCxnSpPr>
              <p:spPr bwMode="gray">
                <a:xfrm rot="5400000">
                  <a:off x="32390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8" name="Gerade Verbindung 77"/>
                <p:cNvCxnSpPr/>
                <p:nvPr userDrawn="1"/>
              </p:nvCxnSpPr>
              <p:spPr bwMode="gray">
                <a:xfrm rot="5400000">
                  <a:off x="3023113" y="-61740"/>
                  <a:ext cx="72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96" name="Gruppieren 95"/>
            <p:cNvGrpSpPr/>
            <p:nvPr userDrawn="1"/>
          </p:nvGrpSpPr>
          <p:grpSpPr>
            <a:xfrm>
              <a:off x="9176115" y="1255616"/>
              <a:ext cx="72000" cy="4967994"/>
              <a:chOff x="-95325" y="1255616"/>
              <a:chExt cx="72000" cy="4967994"/>
            </a:xfrm>
          </p:grpSpPr>
          <p:cxnSp>
            <p:nvCxnSpPr>
              <p:cNvPr id="97" name="Gerade Verbindung 96"/>
              <p:cNvCxnSpPr/>
              <p:nvPr userDrawn="1"/>
            </p:nvCxnSpPr>
            <p:spPr bwMode="gray">
              <a:xfrm>
                <a:off x="-95325" y="125561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Gerade Verbindung 97"/>
              <p:cNvCxnSpPr/>
              <p:nvPr userDrawn="1"/>
            </p:nvCxnSpPr>
            <p:spPr bwMode="gray">
              <a:xfrm>
                <a:off x="-95325" y="277330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Gerade Verbindung 98"/>
              <p:cNvCxnSpPr/>
              <p:nvPr userDrawn="1"/>
            </p:nvCxnSpPr>
            <p:spPr bwMode="gray">
              <a:xfrm>
                <a:off x="-95325" y="2986668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Gerade Verbindung 99"/>
              <p:cNvCxnSpPr/>
              <p:nvPr userDrawn="1"/>
            </p:nvCxnSpPr>
            <p:spPr bwMode="gray">
              <a:xfrm>
                <a:off x="-95325" y="449998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Gerade Verbindung 100"/>
              <p:cNvCxnSpPr/>
              <p:nvPr userDrawn="1"/>
            </p:nvCxnSpPr>
            <p:spPr bwMode="gray">
              <a:xfrm>
                <a:off x="-95325" y="4713346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Gerade Verbindung 101"/>
              <p:cNvCxnSpPr/>
              <p:nvPr userDrawn="1"/>
            </p:nvCxnSpPr>
            <p:spPr bwMode="gray">
              <a:xfrm>
                <a:off x="-95325" y="6223610"/>
                <a:ext cx="72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1" name="Gruppieren 80">
            <a:extLst>
              <a:ext uri="{FF2B5EF4-FFF2-40B4-BE49-F238E27FC236}">
                <a16:creationId xmlns:a16="http://schemas.microsoft.com/office/drawing/2014/main" id="{60FA3E14-2C00-4C7E-AA44-C17E0C9910D5}"/>
              </a:ext>
            </a:extLst>
          </p:cNvPr>
          <p:cNvGrpSpPr>
            <a:grpSpLocks/>
          </p:cNvGrpSpPr>
          <p:nvPr userDrawn="1"/>
        </p:nvGrpSpPr>
        <p:grpSpPr bwMode="gray">
          <a:xfrm>
            <a:off x="10270315" y="1"/>
            <a:ext cx="1296144" cy="722332"/>
            <a:chOff x="7689230" y="-1"/>
            <a:chExt cx="985613" cy="549275"/>
          </a:xfrm>
        </p:grpSpPr>
        <p:sp>
          <p:nvSpPr>
            <p:cNvPr id="82" name="Rechteck 81">
              <a:extLst>
                <a:ext uri="{FF2B5EF4-FFF2-40B4-BE49-F238E27FC236}">
                  <a16:creationId xmlns:a16="http://schemas.microsoft.com/office/drawing/2014/main" id="{FD01EBFE-DC0F-41F4-A33E-78D57BA6DFF3}"/>
                </a:ext>
              </a:extLst>
            </p:cNvPr>
            <p:cNvSpPr/>
            <p:nvPr userDrawn="1"/>
          </p:nvSpPr>
          <p:spPr bwMode="gray">
            <a:xfrm>
              <a:off x="7689230" y="-1"/>
              <a:ext cx="985613" cy="549275"/>
            </a:xfrm>
            <a:prstGeom prst="rect">
              <a:avLst/>
            </a:prstGeom>
            <a:solidFill>
              <a:schemeClr val="accent1"/>
            </a:solidFill>
          </p:spPr>
          <p:txBody>
            <a:bodyPr rot="0" spcFirstLastPara="0" vertOverflow="overflow" horzOverflow="overflow" vert="horz" wrap="square" lIns="72000" tIns="36000" rIns="72000" bIns="3600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indent="0" algn="ctr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  <a:buFont typeface="Arial" panose="020B0604020202020204" pitchFamily="34" charset="0"/>
                <a:buNone/>
              </a:pPr>
              <a:endParaRPr lang="de-DE" sz="1600" i="1" dirty="0" err="1">
                <a:solidFill>
                  <a:schemeClr val="bg1"/>
                </a:solidFill>
              </a:endParaRPr>
            </a:p>
          </p:txBody>
        </p:sp>
        <p:grpSp>
          <p:nvGrpSpPr>
            <p:cNvPr id="84" name="Gruppieren 83">
              <a:extLst>
                <a:ext uri="{FF2B5EF4-FFF2-40B4-BE49-F238E27FC236}">
                  <a16:creationId xmlns:a16="http://schemas.microsoft.com/office/drawing/2014/main" id="{7788902C-9BE1-408A-999A-440F4A32F10E}"/>
                </a:ext>
              </a:extLst>
            </p:cNvPr>
            <p:cNvGrpSpPr/>
            <p:nvPr userDrawn="1"/>
          </p:nvGrpSpPr>
          <p:grpSpPr bwMode="gray">
            <a:xfrm>
              <a:off x="7790156" y="76745"/>
              <a:ext cx="783761" cy="395783"/>
              <a:chOff x="9221788" y="1354138"/>
              <a:chExt cx="1116013" cy="563563"/>
            </a:xfrm>
          </p:grpSpPr>
          <p:sp>
            <p:nvSpPr>
              <p:cNvPr id="85" name="Freeform 7">
                <a:extLst>
                  <a:ext uri="{FF2B5EF4-FFF2-40B4-BE49-F238E27FC236}">
                    <a16:creationId xmlns:a16="http://schemas.microsoft.com/office/drawing/2014/main" id="{2B1550F4-34D1-420F-B066-D99F34042739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601200" y="1544638"/>
                <a:ext cx="357188" cy="23813"/>
              </a:xfrm>
              <a:custGeom>
                <a:avLst/>
                <a:gdLst>
                  <a:gd name="T0" fmla="*/ 4 w 1122"/>
                  <a:gd name="T1" fmla="*/ 0 h 74"/>
                  <a:gd name="T2" fmla="*/ 141 w 1122"/>
                  <a:gd name="T3" fmla="*/ 20 h 74"/>
                  <a:gd name="T4" fmla="*/ 279 w 1122"/>
                  <a:gd name="T5" fmla="*/ 35 h 74"/>
                  <a:gd name="T6" fmla="*/ 420 w 1122"/>
                  <a:gd name="T7" fmla="*/ 45 h 74"/>
                  <a:gd name="T8" fmla="*/ 561 w 1122"/>
                  <a:gd name="T9" fmla="*/ 47 h 74"/>
                  <a:gd name="T10" fmla="*/ 704 w 1122"/>
                  <a:gd name="T11" fmla="*/ 45 h 74"/>
                  <a:gd name="T12" fmla="*/ 844 w 1122"/>
                  <a:gd name="T13" fmla="*/ 35 h 74"/>
                  <a:gd name="T14" fmla="*/ 983 w 1122"/>
                  <a:gd name="T15" fmla="*/ 20 h 74"/>
                  <a:gd name="T16" fmla="*/ 1120 w 1122"/>
                  <a:gd name="T17" fmla="*/ 0 h 74"/>
                  <a:gd name="T18" fmla="*/ 1122 w 1122"/>
                  <a:gd name="T19" fmla="*/ 14 h 74"/>
                  <a:gd name="T20" fmla="*/ 1013 w 1122"/>
                  <a:gd name="T21" fmla="*/ 35 h 74"/>
                  <a:gd name="T22" fmla="*/ 902 w 1122"/>
                  <a:gd name="T23" fmla="*/ 51 h 74"/>
                  <a:gd name="T24" fmla="*/ 790 w 1122"/>
                  <a:gd name="T25" fmla="*/ 64 h 74"/>
                  <a:gd name="T26" fmla="*/ 677 w 1122"/>
                  <a:gd name="T27" fmla="*/ 71 h 74"/>
                  <a:gd name="T28" fmla="*/ 561 w 1122"/>
                  <a:gd name="T29" fmla="*/ 74 h 74"/>
                  <a:gd name="T30" fmla="*/ 447 w 1122"/>
                  <a:gd name="T31" fmla="*/ 71 h 74"/>
                  <a:gd name="T32" fmla="*/ 333 w 1122"/>
                  <a:gd name="T33" fmla="*/ 64 h 74"/>
                  <a:gd name="T34" fmla="*/ 221 w 1122"/>
                  <a:gd name="T35" fmla="*/ 51 h 74"/>
                  <a:gd name="T36" fmla="*/ 111 w 1122"/>
                  <a:gd name="T37" fmla="*/ 35 h 74"/>
                  <a:gd name="T38" fmla="*/ 0 w 1122"/>
                  <a:gd name="T39" fmla="*/ 14 h 74"/>
                  <a:gd name="T40" fmla="*/ 4 w 1122"/>
                  <a:gd name="T4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22" h="74">
                    <a:moveTo>
                      <a:pt x="4" y="0"/>
                    </a:moveTo>
                    <a:lnTo>
                      <a:pt x="141" y="20"/>
                    </a:lnTo>
                    <a:lnTo>
                      <a:pt x="279" y="35"/>
                    </a:lnTo>
                    <a:lnTo>
                      <a:pt x="420" y="45"/>
                    </a:lnTo>
                    <a:lnTo>
                      <a:pt x="561" y="47"/>
                    </a:lnTo>
                    <a:lnTo>
                      <a:pt x="704" y="45"/>
                    </a:lnTo>
                    <a:lnTo>
                      <a:pt x="844" y="35"/>
                    </a:lnTo>
                    <a:lnTo>
                      <a:pt x="983" y="20"/>
                    </a:lnTo>
                    <a:lnTo>
                      <a:pt x="1120" y="0"/>
                    </a:lnTo>
                    <a:lnTo>
                      <a:pt x="1122" y="14"/>
                    </a:lnTo>
                    <a:lnTo>
                      <a:pt x="1013" y="35"/>
                    </a:lnTo>
                    <a:lnTo>
                      <a:pt x="902" y="51"/>
                    </a:lnTo>
                    <a:lnTo>
                      <a:pt x="790" y="64"/>
                    </a:lnTo>
                    <a:lnTo>
                      <a:pt x="677" y="71"/>
                    </a:lnTo>
                    <a:lnTo>
                      <a:pt x="561" y="74"/>
                    </a:lnTo>
                    <a:lnTo>
                      <a:pt x="447" y="71"/>
                    </a:lnTo>
                    <a:lnTo>
                      <a:pt x="333" y="64"/>
                    </a:lnTo>
                    <a:lnTo>
                      <a:pt x="221" y="51"/>
                    </a:lnTo>
                    <a:lnTo>
                      <a:pt x="111" y="35"/>
                    </a:lnTo>
                    <a:lnTo>
                      <a:pt x="0" y="14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6" name="Freeform 8">
                <a:extLst>
                  <a:ext uri="{FF2B5EF4-FFF2-40B4-BE49-F238E27FC236}">
                    <a16:creationId xmlns:a16="http://schemas.microsoft.com/office/drawing/2014/main" id="{307CB5F4-1DAF-4372-B348-15B3786BB6E1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526588" y="1568451"/>
                <a:ext cx="506413" cy="30163"/>
              </a:xfrm>
              <a:custGeom>
                <a:avLst/>
                <a:gdLst>
                  <a:gd name="T0" fmla="*/ 1591 w 1591"/>
                  <a:gd name="T1" fmla="*/ 15 h 99"/>
                  <a:gd name="T2" fmla="*/ 1462 w 1591"/>
                  <a:gd name="T3" fmla="*/ 40 h 99"/>
                  <a:gd name="T4" fmla="*/ 1332 w 1591"/>
                  <a:gd name="T5" fmla="*/ 61 h 99"/>
                  <a:gd name="T6" fmla="*/ 1199 w 1591"/>
                  <a:gd name="T7" fmla="*/ 78 h 99"/>
                  <a:gd name="T8" fmla="*/ 1066 w 1591"/>
                  <a:gd name="T9" fmla="*/ 89 h 99"/>
                  <a:gd name="T10" fmla="*/ 931 w 1591"/>
                  <a:gd name="T11" fmla="*/ 97 h 99"/>
                  <a:gd name="T12" fmla="*/ 795 w 1591"/>
                  <a:gd name="T13" fmla="*/ 99 h 99"/>
                  <a:gd name="T14" fmla="*/ 660 w 1591"/>
                  <a:gd name="T15" fmla="*/ 97 h 99"/>
                  <a:gd name="T16" fmla="*/ 525 w 1591"/>
                  <a:gd name="T17" fmla="*/ 89 h 99"/>
                  <a:gd name="T18" fmla="*/ 392 w 1591"/>
                  <a:gd name="T19" fmla="*/ 78 h 99"/>
                  <a:gd name="T20" fmla="*/ 260 w 1591"/>
                  <a:gd name="T21" fmla="*/ 61 h 99"/>
                  <a:gd name="T22" fmla="*/ 130 w 1591"/>
                  <a:gd name="T23" fmla="*/ 40 h 99"/>
                  <a:gd name="T24" fmla="*/ 0 w 1591"/>
                  <a:gd name="T25" fmla="*/ 15 h 99"/>
                  <a:gd name="T26" fmla="*/ 4 w 1591"/>
                  <a:gd name="T27" fmla="*/ 0 h 99"/>
                  <a:gd name="T28" fmla="*/ 159 w 1591"/>
                  <a:gd name="T29" fmla="*/ 26 h 99"/>
                  <a:gd name="T30" fmla="*/ 315 w 1591"/>
                  <a:gd name="T31" fmla="*/ 46 h 99"/>
                  <a:gd name="T32" fmla="*/ 474 w 1591"/>
                  <a:gd name="T33" fmla="*/ 61 h 99"/>
                  <a:gd name="T34" fmla="*/ 634 w 1591"/>
                  <a:gd name="T35" fmla="*/ 70 h 99"/>
                  <a:gd name="T36" fmla="*/ 795 w 1591"/>
                  <a:gd name="T37" fmla="*/ 73 h 99"/>
                  <a:gd name="T38" fmla="*/ 957 w 1591"/>
                  <a:gd name="T39" fmla="*/ 70 h 99"/>
                  <a:gd name="T40" fmla="*/ 1117 w 1591"/>
                  <a:gd name="T41" fmla="*/ 61 h 99"/>
                  <a:gd name="T42" fmla="*/ 1276 w 1591"/>
                  <a:gd name="T43" fmla="*/ 46 h 99"/>
                  <a:gd name="T44" fmla="*/ 1433 w 1591"/>
                  <a:gd name="T45" fmla="*/ 26 h 99"/>
                  <a:gd name="T46" fmla="*/ 1587 w 1591"/>
                  <a:gd name="T47" fmla="*/ 0 h 99"/>
                  <a:gd name="T48" fmla="*/ 1591 w 1591"/>
                  <a:gd name="T49" fmla="*/ 15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91" h="99">
                    <a:moveTo>
                      <a:pt x="1591" y="15"/>
                    </a:moveTo>
                    <a:lnTo>
                      <a:pt x="1462" y="40"/>
                    </a:lnTo>
                    <a:lnTo>
                      <a:pt x="1332" y="61"/>
                    </a:lnTo>
                    <a:lnTo>
                      <a:pt x="1199" y="78"/>
                    </a:lnTo>
                    <a:lnTo>
                      <a:pt x="1066" y="89"/>
                    </a:lnTo>
                    <a:lnTo>
                      <a:pt x="931" y="97"/>
                    </a:lnTo>
                    <a:lnTo>
                      <a:pt x="795" y="99"/>
                    </a:lnTo>
                    <a:lnTo>
                      <a:pt x="660" y="97"/>
                    </a:lnTo>
                    <a:lnTo>
                      <a:pt x="525" y="89"/>
                    </a:lnTo>
                    <a:lnTo>
                      <a:pt x="392" y="78"/>
                    </a:lnTo>
                    <a:lnTo>
                      <a:pt x="260" y="61"/>
                    </a:lnTo>
                    <a:lnTo>
                      <a:pt x="130" y="40"/>
                    </a:lnTo>
                    <a:lnTo>
                      <a:pt x="0" y="15"/>
                    </a:lnTo>
                    <a:lnTo>
                      <a:pt x="4" y="0"/>
                    </a:lnTo>
                    <a:lnTo>
                      <a:pt x="159" y="26"/>
                    </a:lnTo>
                    <a:lnTo>
                      <a:pt x="315" y="46"/>
                    </a:lnTo>
                    <a:lnTo>
                      <a:pt x="474" y="61"/>
                    </a:lnTo>
                    <a:lnTo>
                      <a:pt x="634" y="70"/>
                    </a:lnTo>
                    <a:lnTo>
                      <a:pt x="795" y="73"/>
                    </a:lnTo>
                    <a:lnTo>
                      <a:pt x="957" y="70"/>
                    </a:lnTo>
                    <a:lnTo>
                      <a:pt x="1117" y="61"/>
                    </a:lnTo>
                    <a:lnTo>
                      <a:pt x="1276" y="46"/>
                    </a:lnTo>
                    <a:lnTo>
                      <a:pt x="1433" y="26"/>
                    </a:lnTo>
                    <a:lnTo>
                      <a:pt x="1587" y="0"/>
                    </a:lnTo>
                    <a:lnTo>
                      <a:pt x="1591" y="1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7" name="Freeform 9">
                <a:extLst>
                  <a:ext uri="{FF2B5EF4-FFF2-40B4-BE49-F238E27FC236}">
                    <a16:creationId xmlns:a16="http://schemas.microsoft.com/office/drawing/2014/main" id="{4B534FB4-9C02-4498-9FEB-6E1EE852078A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672638" y="1522413"/>
                <a:ext cx="214313" cy="14288"/>
              </a:xfrm>
              <a:custGeom>
                <a:avLst/>
                <a:gdLst>
                  <a:gd name="T0" fmla="*/ 671 w 671"/>
                  <a:gd name="T1" fmla="*/ 14 h 47"/>
                  <a:gd name="T2" fmla="*/ 589 w 671"/>
                  <a:gd name="T3" fmla="*/ 28 h 47"/>
                  <a:gd name="T4" fmla="*/ 506 w 671"/>
                  <a:gd name="T5" fmla="*/ 39 h 47"/>
                  <a:gd name="T6" fmla="*/ 422 w 671"/>
                  <a:gd name="T7" fmla="*/ 45 h 47"/>
                  <a:gd name="T8" fmla="*/ 335 w 671"/>
                  <a:gd name="T9" fmla="*/ 47 h 47"/>
                  <a:gd name="T10" fmla="*/ 250 w 671"/>
                  <a:gd name="T11" fmla="*/ 45 h 47"/>
                  <a:gd name="T12" fmla="*/ 165 w 671"/>
                  <a:gd name="T13" fmla="*/ 39 h 47"/>
                  <a:gd name="T14" fmla="*/ 82 w 671"/>
                  <a:gd name="T15" fmla="*/ 28 h 47"/>
                  <a:gd name="T16" fmla="*/ 0 w 671"/>
                  <a:gd name="T17" fmla="*/ 14 h 47"/>
                  <a:gd name="T18" fmla="*/ 2 w 671"/>
                  <a:gd name="T19" fmla="*/ 0 h 47"/>
                  <a:gd name="T20" fmla="*/ 112 w 671"/>
                  <a:gd name="T21" fmla="*/ 12 h 47"/>
                  <a:gd name="T22" fmla="*/ 223 w 671"/>
                  <a:gd name="T23" fmla="*/ 19 h 47"/>
                  <a:gd name="T24" fmla="*/ 335 w 671"/>
                  <a:gd name="T25" fmla="*/ 21 h 47"/>
                  <a:gd name="T26" fmla="*/ 448 w 671"/>
                  <a:gd name="T27" fmla="*/ 19 h 47"/>
                  <a:gd name="T28" fmla="*/ 559 w 671"/>
                  <a:gd name="T29" fmla="*/ 12 h 47"/>
                  <a:gd name="T30" fmla="*/ 669 w 671"/>
                  <a:gd name="T31" fmla="*/ 0 h 47"/>
                  <a:gd name="T32" fmla="*/ 671 w 671"/>
                  <a:gd name="T33" fmla="*/ 14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71" h="47">
                    <a:moveTo>
                      <a:pt x="671" y="14"/>
                    </a:moveTo>
                    <a:lnTo>
                      <a:pt x="589" y="28"/>
                    </a:lnTo>
                    <a:lnTo>
                      <a:pt x="506" y="39"/>
                    </a:lnTo>
                    <a:lnTo>
                      <a:pt x="422" y="45"/>
                    </a:lnTo>
                    <a:lnTo>
                      <a:pt x="335" y="47"/>
                    </a:lnTo>
                    <a:lnTo>
                      <a:pt x="250" y="45"/>
                    </a:lnTo>
                    <a:lnTo>
                      <a:pt x="165" y="39"/>
                    </a:lnTo>
                    <a:lnTo>
                      <a:pt x="82" y="28"/>
                    </a:lnTo>
                    <a:lnTo>
                      <a:pt x="0" y="14"/>
                    </a:lnTo>
                    <a:lnTo>
                      <a:pt x="2" y="0"/>
                    </a:lnTo>
                    <a:lnTo>
                      <a:pt x="112" y="12"/>
                    </a:lnTo>
                    <a:lnTo>
                      <a:pt x="223" y="19"/>
                    </a:lnTo>
                    <a:lnTo>
                      <a:pt x="335" y="21"/>
                    </a:lnTo>
                    <a:lnTo>
                      <a:pt x="448" y="19"/>
                    </a:lnTo>
                    <a:lnTo>
                      <a:pt x="559" y="12"/>
                    </a:lnTo>
                    <a:lnTo>
                      <a:pt x="669" y="0"/>
                    </a:lnTo>
                    <a:lnTo>
                      <a:pt x="671" y="1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8" name="Freeform 10">
                <a:extLst>
                  <a:ext uri="{FF2B5EF4-FFF2-40B4-BE49-F238E27FC236}">
                    <a16:creationId xmlns:a16="http://schemas.microsoft.com/office/drawing/2014/main" id="{750A855D-3B76-4231-B578-8F90B7FA1A51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32963" y="1368426"/>
                <a:ext cx="74613" cy="133350"/>
              </a:xfrm>
              <a:custGeom>
                <a:avLst/>
                <a:gdLst>
                  <a:gd name="T0" fmla="*/ 0 w 238"/>
                  <a:gd name="T1" fmla="*/ 136 h 422"/>
                  <a:gd name="T2" fmla="*/ 3 w 238"/>
                  <a:gd name="T3" fmla="*/ 106 h 422"/>
                  <a:gd name="T4" fmla="*/ 9 w 238"/>
                  <a:gd name="T5" fmla="*/ 79 h 422"/>
                  <a:gd name="T6" fmla="*/ 20 w 238"/>
                  <a:gd name="T7" fmla="*/ 56 h 422"/>
                  <a:gd name="T8" fmla="*/ 35 w 238"/>
                  <a:gd name="T9" fmla="*/ 36 h 422"/>
                  <a:gd name="T10" fmla="*/ 52 w 238"/>
                  <a:gd name="T11" fmla="*/ 21 h 422"/>
                  <a:gd name="T12" fmla="*/ 73 w 238"/>
                  <a:gd name="T13" fmla="*/ 9 h 422"/>
                  <a:gd name="T14" fmla="*/ 96 w 238"/>
                  <a:gd name="T15" fmla="*/ 3 h 422"/>
                  <a:gd name="T16" fmla="*/ 120 w 238"/>
                  <a:gd name="T17" fmla="*/ 0 h 422"/>
                  <a:gd name="T18" fmla="*/ 144 w 238"/>
                  <a:gd name="T19" fmla="*/ 3 h 422"/>
                  <a:gd name="T20" fmla="*/ 166 w 238"/>
                  <a:gd name="T21" fmla="*/ 9 h 422"/>
                  <a:gd name="T22" fmla="*/ 186 w 238"/>
                  <a:gd name="T23" fmla="*/ 20 h 422"/>
                  <a:gd name="T24" fmla="*/ 203 w 238"/>
                  <a:gd name="T25" fmla="*/ 34 h 422"/>
                  <a:gd name="T26" fmla="*/ 217 w 238"/>
                  <a:gd name="T27" fmla="*/ 52 h 422"/>
                  <a:gd name="T28" fmla="*/ 228 w 238"/>
                  <a:gd name="T29" fmla="*/ 73 h 422"/>
                  <a:gd name="T30" fmla="*/ 236 w 238"/>
                  <a:gd name="T31" fmla="*/ 96 h 422"/>
                  <a:gd name="T32" fmla="*/ 238 w 238"/>
                  <a:gd name="T33" fmla="*/ 120 h 422"/>
                  <a:gd name="T34" fmla="*/ 230 w 238"/>
                  <a:gd name="T35" fmla="*/ 120 h 422"/>
                  <a:gd name="T36" fmla="*/ 228 w 238"/>
                  <a:gd name="T37" fmla="*/ 98 h 422"/>
                  <a:gd name="T38" fmla="*/ 221 w 238"/>
                  <a:gd name="T39" fmla="*/ 76 h 422"/>
                  <a:gd name="T40" fmla="*/ 210 w 238"/>
                  <a:gd name="T41" fmla="*/ 58 h 422"/>
                  <a:gd name="T42" fmla="*/ 195 w 238"/>
                  <a:gd name="T43" fmla="*/ 43 h 422"/>
                  <a:gd name="T44" fmla="*/ 176 w 238"/>
                  <a:gd name="T45" fmla="*/ 32 h 422"/>
                  <a:gd name="T46" fmla="*/ 156 w 238"/>
                  <a:gd name="T47" fmla="*/ 24 h 422"/>
                  <a:gd name="T48" fmla="*/ 134 w 238"/>
                  <a:gd name="T49" fmla="*/ 22 h 422"/>
                  <a:gd name="T50" fmla="*/ 114 w 238"/>
                  <a:gd name="T51" fmla="*/ 23 h 422"/>
                  <a:gd name="T52" fmla="*/ 96 w 238"/>
                  <a:gd name="T53" fmla="*/ 30 h 422"/>
                  <a:gd name="T54" fmla="*/ 79 w 238"/>
                  <a:gd name="T55" fmla="*/ 38 h 422"/>
                  <a:gd name="T56" fmla="*/ 64 w 238"/>
                  <a:gd name="T57" fmla="*/ 51 h 422"/>
                  <a:gd name="T58" fmla="*/ 52 w 238"/>
                  <a:gd name="T59" fmla="*/ 69 h 422"/>
                  <a:gd name="T60" fmla="*/ 43 w 238"/>
                  <a:gd name="T61" fmla="*/ 88 h 422"/>
                  <a:gd name="T62" fmla="*/ 37 w 238"/>
                  <a:gd name="T63" fmla="*/ 111 h 422"/>
                  <a:gd name="T64" fmla="*/ 35 w 238"/>
                  <a:gd name="T65" fmla="*/ 137 h 422"/>
                  <a:gd name="T66" fmla="*/ 35 w 238"/>
                  <a:gd name="T67" fmla="*/ 422 h 422"/>
                  <a:gd name="T68" fmla="*/ 0 w 238"/>
                  <a:gd name="T69" fmla="*/ 422 h 422"/>
                  <a:gd name="T70" fmla="*/ 0 w 238"/>
                  <a:gd name="T71" fmla="*/ 136 h 4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38" h="422">
                    <a:moveTo>
                      <a:pt x="0" y="136"/>
                    </a:moveTo>
                    <a:lnTo>
                      <a:pt x="3" y="106"/>
                    </a:lnTo>
                    <a:lnTo>
                      <a:pt x="9" y="79"/>
                    </a:lnTo>
                    <a:lnTo>
                      <a:pt x="20" y="56"/>
                    </a:lnTo>
                    <a:lnTo>
                      <a:pt x="35" y="36"/>
                    </a:lnTo>
                    <a:lnTo>
                      <a:pt x="52" y="21"/>
                    </a:lnTo>
                    <a:lnTo>
                      <a:pt x="73" y="9"/>
                    </a:lnTo>
                    <a:lnTo>
                      <a:pt x="96" y="3"/>
                    </a:lnTo>
                    <a:lnTo>
                      <a:pt x="120" y="0"/>
                    </a:lnTo>
                    <a:lnTo>
                      <a:pt x="144" y="3"/>
                    </a:lnTo>
                    <a:lnTo>
                      <a:pt x="166" y="9"/>
                    </a:lnTo>
                    <a:lnTo>
                      <a:pt x="186" y="20"/>
                    </a:lnTo>
                    <a:lnTo>
                      <a:pt x="203" y="34"/>
                    </a:lnTo>
                    <a:lnTo>
                      <a:pt x="217" y="52"/>
                    </a:lnTo>
                    <a:lnTo>
                      <a:pt x="228" y="73"/>
                    </a:lnTo>
                    <a:lnTo>
                      <a:pt x="236" y="96"/>
                    </a:lnTo>
                    <a:lnTo>
                      <a:pt x="238" y="120"/>
                    </a:lnTo>
                    <a:lnTo>
                      <a:pt x="230" y="120"/>
                    </a:lnTo>
                    <a:lnTo>
                      <a:pt x="228" y="98"/>
                    </a:lnTo>
                    <a:lnTo>
                      <a:pt x="221" y="76"/>
                    </a:lnTo>
                    <a:lnTo>
                      <a:pt x="210" y="58"/>
                    </a:lnTo>
                    <a:lnTo>
                      <a:pt x="195" y="43"/>
                    </a:lnTo>
                    <a:lnTo>
                      <a:pt x="176" y="32"/>
                    </a:lnTo>
                    <a:lnTo>
                      <a:pt x="156" y="24"/>
                    </a:lnTo>
                    <a:lnTo>
                      <a:pt x="134" y="22"/>
                    </a:lnTo>
                    <a:lnTo>
                      <a:pt x="114" y="23"/>
                    </a:lnTo>
                    <a:lnTo>
                      <a:pt x="96" y="30"/>
                    </a:lnTo>
                    <a:lnTo>
                      <a:pt x="79" y="38"/>
                    </a:lnTo>
                    <a:lnTo>
                      <a:pt x="64" y="51"/>
                    </a:lnTo>
                    <a:lnTo>
                      <a:pt x="52" y="69"/>
                    </a:lnTo>
                    <a:lnTo>
                      <a:pt x="43" y="88"/>
                    </a:lnTo>
                    <a:lnTo>
                      <a:pt x="37" y="111"/>
                    </a:lnTo>
                    <a:lnTo>
                      <a:pt x="35" y="137"/>
                    </a:lnTo>
                    <a:lnTo>
                      <a:pt x="35" y="422"/>
                    </a:lnTo>
                    <a:lnTo>
                      <a:pt x="0" y="422"/>
                    </a:lnTo>
                    <a:lnTo>
                      <a:pt x="0" y="13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89" name="Freeform 11">
                <a:extLst>
                  <a:ext uri="{FF2B5EF4-FFF2-40B4-BE49-F238E27FC236}">
                    <a16:creationId xmlns:a16="http://schemas.microsoft.com/office/drawing/2014/main" id="{DF5717D3-053B-4C7B-841C-B23838971430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31375" y="1354138"/>
                <a:ext cx="95250" cy="147638"/>
              </a:xfrm>
              <a:custGeom>
                <a:avLst/>
                <a:gdLst>
                  <a:gd name="T0" fmla="*/ 7 w 303"/>
                  <a:gd name="T1" fmla="*/ 88 h 467"/>
                  <a:gd name="T2" fmla="*/ 24 w 303"/>
                  <a:gd name="T3" fmla="*/ 66 h 467"/>
                  <a:gd name="T4" fmla="*/ 44 w 303"/>
                  <a:gd name="T5" fmla="*/ 48 h 467"/>
                  <a:gd name="T6" fmla="*/ 69 w 303"/>
                  <a:gd name="T7" fmla="*/ 35 h 467"/>
                  <a:gd name="T8" fmla="*/ 96 w 303"/>
                  <a:gd name="T9" fmla="*/ 26 h 467"/>
                  <a:gd name="T10" fmla="*/ 126 w 303"/>
                  <a:gd name="T11" fmla="*/ 23 h 467"/>
                  <a:gd name="T12" fmla="*/ 151 w 303"/>
                  <a:gd name="T13" fmla="*/ 25 h 467"/>
                  <a:gd name="T14" fmla="*/ 175 w 303"/>
                  <a:gd name="T15" fmla="*/ 32 h 467"/>
                  <a:gd name="T16" fmla="*/ 198 w 303"/>
                  <a:gd name="T17" fmla="*/ 41 h 467"/>
                  <a:gd name="T18" fmla="*/ 217 w 303"/>
                  <a:gd name="T19" fmla="*/ 55 h 467"/>
                  <a:gd name="T20" fmla="*/ 234 w 303"/>
                  <a:gd name="T21" fmla="*/ 74 h 467"/>
                  <a:gd name="T22" fmla="*/ 248 w 303"/>
                  <a:gd name="T23" fmla="*/ 95 h 467"/>
                  <a:gd name="T24" fmla="*/ 259 w 303"/>
                  <a:gd name="T25" fmla="*/ 120 h 467"/>
                  <a:gd name="T26" fmla="*/ 266 w 303"/>
                  <a:gd name="T27" fmla="*/ 149 h 467"/>
                  <a:gd name="T28" fmla="*/ 268 w 303"/>
                  <a:gd name="T29" fmla="*/ 181 h 467"/>
                  <a:gd name="T30" fmla="*/ 268 w 303"/>
                  <a:gd name="T31" fmla="*/ 467 h 467"/>
                  <a:gd name="T32" fmla="*/ 303 w 303"/>
                  <a:gd name="T33" fmla="*/ 467 h 467"/>
                  <a:gd name="T34" fmla="*/ 303 w 303"/>
                  <a:gd name="T35" fmla="*/ 178 h 467"/>
                  <a:gd name="T36" fmla="*/ 301 w 303"/>
                  <a:gd name="T37" fmla="*/ 146 h 467"/>
                  <a:gd name="T38" fmla="*/ 295 w 303"/>
                  <a:gd name="T39" fmla="*/ 117 h 467"/>
                  <a:gd name="T40" fmla="*/ 285 w 303"/>
                  <a:gd name="T41" fmla="*/ 90 h 467"/>
                  <a:gd name="T42" fmla="*/ 272 w 303"/>
                  <a:gd name="T43" fmla="*/ 67 h 467"/>
                  <a:gd name="T44" fmla="*/ 255 w 303"/>
                  <a:gd name="T45" fmla="*/ 47 h 467"/>
                  <a:gd name="T46" fmla="*/ 236 w 303"/>
                  <a:gd name="T47" fmla="*/ 31 h 467"/>
                  <a:gd name="T48" fmla="*/ 215 w 303"/>
                  <a:gd name="T49" fmla="*/ 18 h 467"/>
                  <a:gd name="T50" fmla="*/ 192 w 303"/>
                  <a:gd name="T51" fmla="*/ 8 h 467"/>
                  <a:gd name="T52" fmla="*/ 167 w 303"/>
                  <a:gd name="T53" fmla="*/ 3 h 467"/>
                  <a:gd name="T54" fmla="*/ 143 w 303"/>
                  <a:gd name="T55" fmla="*/ 0 h 467"/>
                  <a:gd name="T56" fmla="*/ 112 w 303"/>
                  <a:gd name="T57" fmla="*/ 3 h 467"/>
                  <a:gd name="T58" fmla="*/ 84 w 303"/>
                  <a:gd name="T59" fmla="*/ 11 h 467"/>
                  <a:gd name="T60" fmla="*/ 58 w 303"/>
                  <a:gd name="T61" fmla="*/ 24 h 467"/>
                  <a:gd name="T62" fmla="*/ 36 w 303"/>
                  <a:gd name="T63" fmla="*/ 40 h 467"/>
                  <a:gd name="T64" fmla="*/ 16 w 303"/>
                  <a:gd name="T65" fmla="*/ 61 h 467"/>
                  <a:gd name="T66" fmla="*/ 0 w 303"/>
                  <a:gd name="T67" fmla="*/ 85 h 467"/>
                  <a:gd name="T68" fmla="*/ 7 w 303"/>
                  <a:gd name="T69" fmla="*/ 88 h 4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03" h="467">
                    <a:moveTo>
                      <a:pt x="7" y="88"/>
                    </a:moveTo>
                    <a:lnTo>
                      <a:pt x="24" y="66"/>
                    </a:lnTo>
                    <a:lnTo>
                      <a:pt x="44" y="48"/>
                    </a:lnTo>
                    <a:lnTo>
                      <a:pt x="69" y="35"/>
                    </a:lnTo>
                    <a:lnTo>
                      <a:pt x="96" y="26"/>
                    </a:lnTo>
                    <a:lnTo>
                      <a:pt x="126" y="23"/>
                    </a:lnTo>
                    <a:lnTo>
                      <a:pt x="151" y="25"/>
                    </a:lnTo>
                    <a:lnTo>
                      <a:pt x="175" y="32"/>
                    </a:lnTo>
                    <a:lnTo>
                      <a:pt x="198" y="41"/>
                    </a:lnTo>
                    <a:lnTo>
                      <a:pt x="217" y="55"/>
                    </a:lnTo>
                    <a:lnTo>
                      <a:pt x="234" y="74"/>
                    </a:lnTo>
                    <a:lnTo>
                      <a:pt x="248" y="95"/>
                    </a:lnTo>
                    <a:lnTo>
                      <a:pt x="259" y="120"/>
                    </a:lnTo>
                    <a:lnTo>
                      <a:pt x="266" y="149"/>
                    </a:lnTo>
                    <a:lnTo>
                      <a:pt x="268" y="181"/>
                    </a:lnTo>
                    <a:lnTo>
                      <a:pt x="268" y="467"/>
                    </a:lnTo>
                    <a:lnTo>
                      <a:pt x="303" y="467"/>
                    </a:lnTo>
                    <a:lnTo>
                      <a:pt x="303" y="178"/>
                    </a:lnTo>
                    <a:lnTo>
                      <a:pt x="301" y="146"/>
                    </a:lnTo>
                    <a:lnTo>
                      <a:pt x="295" y="117"/>
                    </a:lnTo>
                    <a:lnTo>
                      <a:pt x="285" y="90"/>
                    </a:lnTo>
                    <a:lnTo>
                      <a:pt x="272" y="67"/>
                    </a:lnTo>
                    <a:lnTo>
                      <a:pt x="255" y="47"/>
                    </a:lnTo>
                    <a:lnTo>
                      <a:pt x="236" y="31"/>
                    </a:lnTo>
                    <a:lnTo>
                      <a:pt x="215" y="18"/>
                    </a:lnTo>
                    <a:lnTo>
                      <a:pt x="192" y="8"/>
                    </a:lnTo>
                    <a:lnTo>
                      <a:pt x="167" y="3"/>
                    </a:lnTo>
                    <a:lnTo>
                      <a:pt x="143" y="0"/>
                    </a:lnTo>
                    <a:lnTo>
                      <a:pt x="112" y="3"/>
                    </a:lnTo>
                    <a:lnTo>
                      <a:pt x="84" y="11"/>
                    </a:lnTo>
                    <a:lnTo>
                      <a:pt x="58" y="24"/>
                    </a:lnTo>
                    <a:lnTo>
                      <a:pt x="36" y="40"/>
                    </a:lnTo>
                    <a:lnTo>
                      <a:pt x="16" y="61"/>
                    </a:lnTo>
                    <a:lnTo>
                      <a:pt x="0" y="85"/>
                    </a:lnTo>
                    <a:lnTo>
                      <a:pt x="7" y="8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0" name="Freeform 12">
                <a:extLst>
                  <a:ext uri="{FF2B5EF4-FFF2-40B4-BE49-F238E27FC236}">
                    <a16:creationId xmlns:a16="http://schemas.microsoft.com/office/drawing/2014/main" id="{77E9ED65-2C1C-48C3-8BFE-C43F76BAC395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779000" y="1865313"/>
                <a:ext cx="38100" cy="50800"/>
              </a:xfrm>
              <a:custGeom>
                <a:avLst/>
                <a:gdLst>
                  <a:gd name="T0" fmla="*/ 13 w 122"/>
                  <a:gd name="T1" fmla="*/ 100 h 161"/>
                  <a:gd name="T2" fmla="*/ 71 w 122"/>
                  <a:gd name="T3" fmla="*/ 24 h 161"/>
                  <a:gd name="T4" fmla="*/ 71 w 122"/>
                  <a:gd name="T5" fmla="*/ 100 h 161"/>
                  <a:gd name="T6" fmla="*/ 13 w 122"/>
                  <a:gd name="T7" fmla="*/ 100 h 161"/>
                  <a:gd name="T8" fmla="*/ 0 w 122"/>
                  <a:gd name="T9" fmla="*/ 116 h 161"/>
                  <a:gd name="T10" fmla="*/ 71 w 122"/>
                  <a:gd name="T11" fmla="*/ 116 h 161"/>
                  <a:gd name="T12" fmla="*/ 71 w 122"/>
                  <a:gd name="T13" fmla="*/ 161 h 161"/>
                  <a:gd name="T14" fmla="*/ 96 w 122"/>
                  <a:gd name="T15" fmla="*/ 161 h 161"/>
                  <a:gd name="T16" fmla="*/ 96 w 122"/>
                  <a:gd name="T17" fmla="*/ 116 h 161"/>
                  <a:gd name="T18" fmla="*/ 122 w 122"/>
                  <a:gd name="T19" fmla="*/ 116 h 161"/>
                  <a:gd name="T20" fmla="*/ 122 w 122"/>
                  <a:gd name="T21" fmla="*/ 100 h 161"/>
                  <a:gd name="T22" fmla="*/ 96 w 122"/>
                  <a:gd name="T23" fmla="*/ 100 h 161"/>
                  <a:gd name="T24" fmla="*/ 96 w 122"/>
                  <a:gd name="T25" fmla="*/ 0 h 161"/>
                  <a:gd name="T26" fmla="*/ 81 w 122"/>
                  <a:gd name="T27" fmla="*/ 0 h 161"/>
                  <a:gd name="T28" fmla="*/ 0 w 122"/>
                  <a:gd name="T29" fmla="*/ 105 h 161"/>
                  <a:gd name="T30" fmla="*/ 0 w 122"/>
                  <a:gd name="T31" fmla="*/ 1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22" h="161">
                    <a:moveTo>
                      <a:pt x="13" y="100"/>
                    </a:moveTo>
                    <a:lnTo>
                      <a:pt x="71" y="24"/>
                    </a:lnTo>
                    <a:lnTo>
                      <a:pt x="71" y="100"/>
                    </a:lnTo>
                    <a:lnTo>
                      <a:pt x="13" y="100"/>
                    </a:lnTo>
                    <a:close/>
                    <a:moveTo>
                      <a:pt x="0" y="116"/>
                    </a:moveTo>
                    <a:lnTo>
                      <a:pt x="71" y="116"/>
                    </a:lnTo>
                    <a:lnTo>
                      <a:pt x="71" y="161"/>
                    </a:lnTo>
                    <a:lnTo>
                      <a:pt x="96" y="161"/>
                    </a:lnTo>
                    <a:lnTo>
                      <a:pt x="96" y="116"/>
                    </a:lnTo>
                    <a:lnTo>
                      <a:pt x="122" y="116"/>
                    </a:lnTo>
                    <a:lnTo>
                      <a:pt x="122" y="100"/>
                    </a:lnTo>
                    <a:lnTo>
                      <a:pt x="96" y="100"/>
                    </a:lnTo>
                    <a:lnTo>
                      <a:pt x="96" y="0"/>
                    </a:lnTo>
                    <a:lnTo>
                      <a:pt x="81" y="0"/>
                    </a:lnTo>
                    <a:lnTo>
                      <a:pt x="0" y="105"/>
                    </a:lnTo>
                    <a:lnTo>
                      <a:pt x="0" y="116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1" name="Freeform 13">
                <a:extLst>
                  <a:ext uri="{FF2B5EF4-FFF2-40B4-BE49-F238E27FC236}">
                    <a16:creationId xmlns:a16="http://schemas.microsoft.com/office/drawing/2014/main" id="{DAD9E325-101E-44B6-B1F4-28508F89D349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842500" y="1865313"/>
                <a:ext cx="36513" cy="50800"/>
              </a:xfrm>
              <a:custGeom>
                <a:avLst/>
                <a:gdLst>
                  <a:gd name="T0" fmla="*/ 60 w 114"/>
                  <a:gd name="T1" fmla="*/ 62 h 160"/>
                  <a:gd name="T2" fmla="*/ 42 w 114"/>
                  <a:gd name="T3" fmla="*/ 54 h 160"/>
                  <a:gd name="T4" fmla="*/ 29 w 114"/>
                  <a:gd name="T5" fmla="*/ 41 h 160"/>
                  <a:gd name="T6" fmla="*/ 28 w 114"/>
                  <a:gd name="T7" fmla="*/ 22 h 160"/>
                  <a:gd name="T8" fmla="*/ 40 w 114"/>
                  <a:gd name="T9" fmla="*/ 10 h 160"/>
                  <a:gd name="T10" fmla="*/ 59 w 114"/>
                  <a:gd name="T11" fmla="*/ 6 h 160"/>
                  <a:gd name="T12" fmla="*/ 82 w 114"/>
                  <a:gd name="T13" fmla="*/ 13 h 160"/>
                  <a:gd name="T14" fmla="*/ 89 w 114"/>
                  <a:gd name="T15" fmla="*/ 32 h 160"/>
                  <a:gd name="T16" fmla="*/ 84 w 114"/>
                  <a:gd name="T17" fmla="*/ 52 h 160"/>
                  <a:gd name="T18" fmla="*/ 68 w 114"/>
                  <a:gd name="T19" fmla="*/ 66 h 160"/>
                  <a:gd name="T20" fmla="*/ 53 w 114"/>
                  <a:gd name="T21" fmla="*/ 85 h 160"/>
                  <a:gd name="T22" fmla="*/ 73 w 114"/>
                  <a:gd name="T23" fmla="*/ 95 h 160"/>
                  <a:gd name="T24" fmla="*/ 88 w 114"/>
                  <a:gd name="T25" fmla="*/ 110 h 160"/>
                  <a:gd name="T26" fmla="*/ 87 w 114"/>
                  <a:gd name="T27" fmla="*/ 134 h 160"/>
                  <a:gd name="T28" fmla="*/ 69 w 114"/>
                  <a:gd name="T29" fmla="*/ 152 h 160"/>
                  <a:gd name="T30" fmla="*/ 40 w 114"/>
                  <a:gd name="T31" fmla="*/ 152 h 160"/>
                  <a:gd name="T32" fmla="*/ 23 w 114"/>
                  <a:gd name="T33" fmla="*/ 134 h 160"/>
                  <a:gd name="T34" fmla="*/ 23 w 114"/>
                  <a:gd name="T35" fmla="*/ 105 h 160"/>
                  <a:gd name="T36" fmla="*/ 42 w 114"/>
                  <a:gd name="T37" fmla="*/ 81 h 160"/>
                  <a:gd name="T38" fmla="*/ 83 w 114"/>
                  <a:gd name="T39" fmla="*/ 63 h 160"/>
                  <a:gd name="T40" fmla="*/ 100 w 114"/>
                  <a:gd name="T41" fmla="*/ 51 h 160"/>
                  <a:gd name="T42" fmla="*/ 109 w 114"/>
                  <a:gd name="T43" fmla="*/ 33 h 160"/>
                  <a:gd name="T44" fmla="*/ 100 w 114"/>
                  <a:gd name="T45" fmla="*/ 15 h 160"/>
                  <a:gd name="T46" fmla="*/ 81 w 114"/>
                  <a:gd name="T47" fmla="*/ 4 h 160"/>
                  <a:gd name="T48" fmla="*/ 59 w 114"/>
                  <a:gd name="T49" fmla="*/ 0 h 160"/>
                  <a:gd name="T50" fmla="*/ 32 w 114"/>
                  <a:gd name="T51" fmla="*/ 4 h 160"/>
                  <a:gd name="T52" fmla="*/ 12 w 114"/>
                  <a:gd name="T53" fmla="*/ 17 h 160"/>
                  <a:gd name="T54" fmla="*/ 3 w 114"/>
                  <a:gd name="T55" fmla="*/ 38 h 160"/>
                  <a:gd name="T56" fmla="*/ 10 w 114"/>
                  <a:gd name="T57" fmla="*/ 59 h 160"/>
                  <a:gd name="T58" fmla="*/ 26 w 114"/>
                  <a:gd name="T59" fmla="*/ 72 h 160"/>
                  <a:gd name="T60" fmla="*/ 25 w 114"/>
                  <a:gd name="T61" fmla="*/ 84 h 160"/>
                  <a:gd name="T62" fmla="*/ 7 w 114"/>
                  <a:gd name="T63" fmla="*/ 99 h 160"/>
                  <a:gd name="T64" fmla="*/ 0 w 114"/>
                  <a:gd name="T65" fmla="*/ 120 h 160"/>
                  <a:gd name="T66" fmla="*/ 7 w 114"/>
                  <a:gd name="T67" fmla="*/ 143 h 160"/>
                  <a:gd name="T68" fmla="*/ 26 w 114"/>
                  <a:gd name="T69" fmla="*/ 156 h 160"/>
                  <a:gd name="T70" fmla="*/ 51 w 114"/>
                  <a:gd name="T71" fmla="*/ 160 h 160"/>
                  <a:gd name="T72" fmla="*/ 82 w 114"/>
                  <a:gd name="T73" fmla="*/ 155 h 160"/>
                  <a:gd name="T74" fmla="*/ 106 w 114"/>
                  <a:gd name="T75" fmla="*/ 140 h 160"/>
                  <a:gd name="T76" fmla="*/ 114 w 114"/>
                  <a:gd name="T77" fmla="*/ 115 h 160"/>
                  <a:gd name="T78" fmla="*/ 107 w 114"/>
                  <a:gd name="T79" fmla="*/ 90 h 160"/>
                  <a:gd name="T80" fmla="*/ 86 w 114"/>
                  <a:gd name="T81" fmla="*/ 74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14" h="160">
                    <a:moveTo>
                      <a:pt x="68" y="66"/>
                    </a:moveTo>
                    <a:lnTo>
                      <a:pt x="60" y="62"/>
                    </a:lnTo>
                    <a:lnTo>
                      <a:pt x="51" y="58"/>
                    </a:lnTo>
                    <a:lnTo>
                      <a:pt x="42" y="54"/>
                    </a:lnTo>
                    <a:lnTo>
                      <a:pt x="34" y="48"/>
                    </a:lnTo>
                    <a:lnTo>
                      <a:pt x="29" y="41"/>
                    </a:lnTo>
                    <a:lnTo>
                      <a:pt x="27" y="32"/>
                    </a:lnTo>
                    <a:lnTo>
                      <a:pt x="28" y="22"/>
                    </a:lnTo>
                    <a:lnTo>
                      <a:pt x="33" y="16"/>
                    </a:lnTo>
                    <a:lnTo>
                      <a:pt x="40" y="10"/>
                    </a:lnTo>
                    <a:lnTo>
                      <a:pt x="50" y="7"/>
                    </a:lnTo>
                    <a:lnTo>
                      <a:pt x="59" y="6"/>
                    </a:lnTo>
                    <a:lnTo>
                      <a:pt x="72" y="8"/>
                    </a:lnTo>
                    <a:lnTo>
                      <a:pt x="82" y="13"/>
                    </a:lnTo>
                    <a:lnTo>
                      <a:pt x="87" y="21"/>
                    </a:lnTo>
                    <a:lnTo>
                      <a:pt x="89" y="32"/>
                    </a:lnTo>
                    <a:lnTo>
                      <a:pt x="88" y="43"/>
                    </a:lnTo>
                    <a:lnTo>
                      <a:pt x="84" y="52"/>
                    </a:lnTo>
                    <a:lnTo>
                      <a:pt x="78" y="60"/>
                    </a:lnTo>
                    <a:lnTo>
                      <a:pt x="68" y="66"/>
                    </a:lnTo>
                    <a:close/>
                    <a:moveTo>
                      <a:pt x="42" y="81"/>
                    </a:moveTo>
                    <a:lnTo>
                      <a:pt x="53" y="85"/>
                    </a:lnTo>
                    <a:lnTo>
                      <a:pt x="64" y="89"/>
                    </a:lnTo>
                    <a:lnTo>
                      <a:pt x="73" y="95"/>
                    </a:lnTo>
                    <a:lnTo>
                      <a:pt x="82" y="101"/>
                    </a:lnTo>
                    <a:lnTo>
                      <a:pt x="88" y="110"/>
                    </a:lnTo>
                    <a:lnTo>
                      <a:pt x="91" y="122"/>
                    </a:lnTo>
                    <a:lnTo>
                      <a:pt x="87" y="134"/>
                    </a:lnTo>
                    <a:lnTo>
                      <a:pt x="80" y="144"/>
                    </a:lnTo>
                    <a:lnTo>
                      <a:pt x="69" y="152"/>
                    </a:lnTo>
                    <a:lnTo>
                      <a:pt x="54" y="154"/>
                    </a:lnTo>
                    <a:lnTo>
                      <a:pt x="40" y="152"/>
                    </a:lnTo>
                    <a:lnTo>
                      <a:pt x="29" y="144"/>
                    </a:lnTo>
                    <a:lnTo>
                      <a:pt x="23" y="134"/>
                    </a:lnTo>
                    <a:lnTo>
                      <a:pt x="20" y="122"/>
                    </a:lnTo>
                    <a:lnTo>
                      <a:pt x="23" y="105"/>
                    </a:lnTo>
                    <a:lnTo>
                      <a:pt x="29" y="91"/>
                    </a:lnTo>
                    <a:lnTo>
                      <a:pt x="42" y="81"/>
                    </a:lnTo>
                    <a:close/>
                    <a:moveTo>
                      <a:pt x="73" y="68"/>
                    </a:moveTo>
                    <a:lnTo>
                      <a:pt x="83" y="63"/>
                    </a:lnTo>
                    <a:lnTo>
                      <a:pt x="93" y="58"/>
                    </a:lnTo>
                    <a:lnTo>
                      <a:pt x="100" y="51"/>
                    </a:lnTo>
                    <a:lnTo>
                      <a:pt x="107" y="44"/>
                    </a:lnTo>
                    <a:lnTo>
                      <a:pt x="109" y="33"/>
                    </a:lnTo>
                    <a:lnTo>
                      <a:pt x="107" y="23"/>
                    </a:lnTo>
                    <a:lnTo>
                      <a:pt x="100" y="15"/>
                    </a:lnTo>
                    <a:lnTo>
                      <a:pt x="92" y="8"/>
                    </a:lnTo>
                    <a:lnTo>
                      <a:pt x="81" y="4"/>
                    </a:lnTo>
                    <a:lnTo>
                      <a:pt x="70" y="1"/>
                    </a:lnTo>
                    <a:lnTo>
                      <a:pt x="59" y="0"/>
                    </a:lnTo>
                    <a:lnTo>
                      <a:pt x="45" y="1"/>
                    </a:lnTo>
                    <a:lnTo>
                      <a:pt x="32" y="4"/>
                    </a:lnTo>
                    <a:lnTo>
                      <a:pt x="22" y="9"/>
                    </a:lnTo>
                    <a:lnTo>
                      <a:pt x="12" y="17"/>
                    </a:lnTo>
                    <a:lnTo>
                      <a:pt x="5" y="27"/>
                    </a:lnTo>
                    <a:lnTo>
                      <a:pt x="3" y="38"/>
                    </a:lnTo>
                    <a:lnTo>
                      <a:pt x="5" y="50"/>
                    </a:lnTo>
                    <a:lnTo>
                      <a:pt x="10" y="59"/>
                    </a:lnTo>
                    <a:lnTo>
                      <a:pt x="16" y="66"/>
                    </a:lnTo>
                    <a:lnTo>
                      <a:pt x="26" y="72"/>
                    </a:lnTo>
                    <a:lnTo>
                      <a:pt x="37" y="77"/>
                    </a:lnTo>
                    <a:lnTo>
                      <a:pt x="25" y="84"/>
                    </a:lnTo>
                    <a:lnTo>
                      <a:pt x="15" y="90"/>
                    </a:lnTo>
                    <a:lnTo>
                      <a:pt x="7" y="99"/>
                    </a:lnTo>
                    <a:lnTo>
                      <a:pt x="2" y="109"/>
                    </a:lnTo>
                    <a:lnTo>
                      <a:pt x="0" y="120"/>
                    </a:lnTo>
                    <a:lnTo>
                      <a:pt x="2" y="133"/>
                    </a:lnTo>
                    <a:lnTo>
                      <a:pt x="7" y="143"/>
                    </a:lnTo>
                    <a:lnTo>
                      <a:pt x="16" y="151"/>
                    </a:lnTo>
                    <a:lnTo>
                      <a:pt x="26" y="156"/>
                    </a:lnTo>
                    <a:lnTo>
                      <a:pt x="38" y="159"/>
                    </a:lnTo>
                    <a:lnTo>
                      <a:pt x="51" y="160"/>
                    </a:lnTo>
                    <a:lnTo>
                      <a:pt x="67" y="159"/>
                    </a:lnTo>
                    <a:lnTo>
                      <a:pt x="82" y="155"/>
                    </a:lnTo>
                    <a:lnTo>
                      <a:pt x="95" y="148"/>
                    </a:lnTo>
                    <a:lnTo>
                      <a:pt x="106" y="140"/>
                    </a:lnTo>
                    <a:lnTo>
                      <a:pt x="112" y="129"/>
                    </a:lnTo>
                    <a:lnTo>
                      <a:pt x="114" y="115"/>
                    </a:lnTo>
                    <a:lnTo>
                      <a:pt x="112" y="101"/>
                    </a:lnTo>
                    <a:lnTo>
                      <a:pt x="107" y="90"/>
                    </a:lnTo>
                    <a:lnTo>
                      <a:pt x="98" y="82"/>
                    </a:lnTo>
                    <a:lnTo>
                      <a:pt x="86" y="74"/>
                    </a:lnTo>
                    <a:lnTo>
                      <a:pt x="73" y="6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2" name="Freeform 14">
                <a:extLst>
                  <a:ext uri="{FF2B5EF4-FFF2-40B4-BE49-F238E27FC236}">
                    <a16:creationId xmlns:a16="http://schemas.microsoft.com/office/drawing/2014/main" id="{58725ABD-2760-4732-8A02-F424144FB1C4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677400" y="1865313"/>
                <a:ext cx="22225" cy="50800"/>
              </a:xfrm>
              <a:custGeom>
                <a:avLst/>
                <a:gdLst>
                  <a:gd name="T0" fmla="*/ 69 w 69"/>
                  <a:gd name="T1" fmla="*/ 158 h 158"/>
                  <a:gd name="T2" fmla="*/ 69 w 69"/>
                  <a:gd name="T3" fmla="*/ 154 h 158"/>
                  <a:gd name="T4" fmla="*/ 58 w 69"/>
                  <a:gd name="T5" fmla="*/ 153 h 158"/>
                  <a:gd name="T6" fmla="*/ 53 w 69"/>
                  <a:gd name="T7" fmla="*/ 150 h 158"/>
                  <a:gd name="T8" fmla="*/ 52 w 69"/>
                  <a:gd name="T9" fmla="*/ 142 h 158"/>
                  <a:gd name="T10" fmla="*/ 52 w 69"/>
                  <a:gd name="T11" fmla="*/ 0 h 158"/>
                  <a:gd name="T12" fmla="*/ 47 w 69"/>
                  <a:gd name="T13" fmla="*/ 0 h 158"/>
                  <a:gd name="T14" fmla="*/ 41 w 69"/>
                  <a:gd name="T15" fmla="*/ 5 h 158"/>
                  <a:gd name="T16" fmla="*/ 31 w 69"/>
                  <a:gd name="T17" fmla="*/ 13 h 158"/>
                  <a:gd name="T18" fmla="*/ 17 w 69"/>
                  <a:gd name="T19" fmla="*/ 19 h 158"/>
                  <a:gd name="T20" fmla="*/ 0 w 69"/>
                  <a:gd name="T21" fmla="*/ 24 h 158"/>
                  <a:gd name="T22" fmla="*/ 0 w 69"/>
                  <a:gd name="T23" fmla="*/ 29 h 158"/>
                  <a:gd name="T24" fmla="*/ 12 w 69"/>
                  <a:gd name="T25" fmla="*/ 30 h 158"/>
                  <a:gd name="T26" fmla="*/ 20 w 69"/>
                  <a:gd name="T27" fmla="*/ 31 h 158"/>
                  <a:gd name="T28" fmla="*/ 24 w 69"/>
                  <a:gd name="T29" fmla="*/ 34 h 158"/>
                  <a:gd name="T30" fmla="*/ 25 w 69"/>
                  <a:gd name="T31" fmla="*/ 36 h 158"/>
                  <a:gd name="T32" fmla="*/ 26 w 69"/>
                  <a:gd name="T33" fmla="*/ 40 h 158"/>
                  <a:gd name="T34" fmla="*/ 26 w 69"/>
                  <a:gd name="T35" fmla="*/ 43 h 158"/>
                  <a:gd name="T36" fmla="*/ 26 w 69"/>
                  <a:gd name="T37" fmla="*/ 48 h 158"/>
                  <a:gd name="T38" fmla="*/ 26 w 69"/>
                  <a:gd name="T39" fmla="*/ 142 h 158"/>
                  <a:gd name="T40" fmla="*/ 25 w 69"/>
                  <a:gd name="T41" fmla="*/ 148 h 158"/>
                  <a:gd name="T42" fmla="*/ 21 w 69"/>
                  <a:gd name="T43" fmla="*/ 152 h 158"/>
                  <a:gd name="T44" fmla="*/ 16 w 69"/>
                  <a:gd name="T45" fmla="*/ 153 h 158"/>
                  <a:gd name="T46" fmla="*/ 7 w 69"/>
                  <a:gd name="T47" fmla="*/ 154 h 158"/>
                  <a:gd name="T48" fmla="*/ 7 w 69"/>
                  <a:gd name="T49" fmla="*/ 158 h 158"/>
                  <a:gd name="T50" fmla="*/ 69 w 69"/>
                  <a:gd name="T51" fmla="*/ 15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69" h="158">
                    <a:moveTo>
                      <a:pt x="69" y="158"/>
                    </a:moveTo>
                    <a:lnTo>
                      <a:pt x="69" y="154"/>
                    </a:lnTo>
                    <a:lnTo>
                      <a:pt x="58" y="153"/>
                    </a:lnTo>
                    <a:lnTo>
                      <a:pt x="53" y="150"/>
                    </a:lnTo>
                    <a:lnTo>
                      <a:pt x="52" y="142"/>
                    </a:lnTo>
                    <a:lnTo>
                      <a:pt x="52" y="0"/>
                    </a:lnTo>
                    <a:lnTo>
                      <a:pt x="47" y="0"/>
                    </a:lnTo>
                    <a:lnTo>
                      <a:pt x="41" y="5"/>
                    </a:lnTo>
                    <a:lnTo>
                      <a:pt x="31" y="13"/>
                    </a:lnTo>
                    <a:lnTo>
                      <a:pt x="17" y="19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2" y="30"/>
                    </a:lnTo>
                    <a:lnTo>
                      <a:pt x="20" y="31"/>
                    </a:lnTo>
                    <a:lnTo>
                      <a:pt x="24" y="34"/>
                    </a:lnTo>
                    <a:lnTo>
                      <a:pt x="25" y="36"/>
                    </a:lnTo>
                    <a:lnTo>
                      <a:pt x="26" y="40"/>
                    </a:lnTo>
                    <a:lnTo>
                      <a:pt x="26" y="43"/>
                    </a:lnTo>
                    <a:lnTo>
                      <a:pt x="26" y="48"/>
                    </a:lnTo>
                    <a:lnTo>
                      <a:pt x="26" y="142"/>
                    </a:lnTo>
                    <a:lnTo>
                      <a:pt x="25" y="148"/>
                    </a:lnTo>
                    <a:lnTo>
                      <a:pt x="21" y="152"/>
                    </a:lnTo>
                    <a:lnTo>
                      <a:pt x="16" y="153"/>
                    </a:lnTo>
                    <a:lnTo>
                      <a:pt x="7" y="154"/>
                    </a:lnTo>
                    <a:lnTo>
                      <a:pt x="7" y="158"/>
                    </a:lnTo>
                    <a:lnTo>
                      <a:pt x="69" y="15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3" name="Freeform 15">
                <a:extLst>
                  <a:ext uri="{FF2B5EF4-FFF2-40B4-BE49-F238E27FC236}">
                    <a16:creationId xmlns:a16="http://schemas.microsoft.com/office/drawing/2014/main" id="{4BA143FB-EBAA-47E4-9F3D-918F370C57EC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25025" y="1863726"/>
                <a:ext cx="33338" cy="53975"/>
              </a:xfrm>
              <a:custGeom>
                <a:avLst/>
                <a:gdLst>
                  <a:gd name="T0" fmla="*/ 103 w 103"/>
                  <a:gd name="T1" fmla="*/ 7 h 168"/>
                  <a:gd name="T2" fmla="*/ 47 w 103"/>
                  <a:gd name="T3" fmla="*/ 7 h 168"/>
                  <a:gd name="T4" fmla="*/ 27 w 103"/>
                  <a:gd name="T5" fmla="*/ 7 h 168"/>
                  <a:gd name="T6" fmla="*/ 25 w 103"/>
                  <a:gd name="T7" fmla="*/ 6 h 168"/>
                  <a:gd name="T8" fmla="*/ 22 w 103"/>
                  <a:gd name="T9" fmla="*/ 6 h 168"/>
                  <a:gd name="T10" fmla="*/ 21 w 103"/>
                  <a:gd name="T11" fmla="*/ 5 h 168"/>
                  <a:gd name="T12" fmla="*/ 20 w 103"/>
                  <a:gd name="T13" fmla="*/ 2 h 168"/>
                  <a:gd name="T14" fmla="*/ 20 w 103"/>
                  <a:gd name="T15" fmla="*/ 0 h 168"/>
                  <a:gd name="T16" fmla="*/ 16 w 103"/>
                  <a:gd name="T17" fmla="*/ 0 h 168"/>
                  <a:gd name="T18" fmla="*/ 0 w 103"/>
                  <a:gd name="T19" fmla="*/ 45 h 168"/>
                  <a:gd name="T20" fmla="*/ 5 w 103"/>
                  <a:gd name="T21" fmla="*/ 45 h 168"/>
                  <a:gd name="T22" fmla="*/ 7 w 103"/>
                  <a:gd name="T23" fmla="*/ 37 h 168"/>
                  <a:gd name="T24" fmla="*/ 10 w 103"/>
                  <a:gd name="T25" fmla="*/ 34 h 168"/>
                  <a:gd name="T26" fmla="*/ 12 w 103"/>
                  <a:gd name="T27" fmla="*/ 32 h 168"/>
                  <a:gd name="T28" fmla="*/ 14 w 103"/>
                  <a:gd name="T29" fmla="*/ 29 h 168"/>
                  <a:gd name="T30" fmla="*/ 18 w 103"/>
                  <a:gd name="T31" fmla="*/ 29 h 168"/>
                  <a:gd name="T32" fmla="*/ 86 w 103"/>
                  <a:gd name="T33" fmla="*/ 29 h 168"/>
                  <a:gd name="T34" fmla="*/ 35 w 103"/>
                  <a:gd name="T35" fmla="*/ 130 h 168"/>
                  <a:gd name="T36" fmla="*/ 29 w 103"/>
                  <a:gd name="T37" fmla="*/ 143 h 168"/>
                  <a:gd name="T38" fmla="*/ 25 w 103"/>
                  <a:gd name="T39" fmla="*/ 153 h 168"/>
                  <a:gd name="T40" fmla="*/ 21 w 103"/>
                  <a:gd name="T41" fmla="*/ 160 h 168"/>
                  <a:gd name="T42" fmla="*/ 20 w 103"/>
                  <a:gd name="T43" fmla="*/ 163 h 168"/>
                  <a:gd name="T44" fmla="*/ 20 w 103"/>
                  <a:gd name="T45" fmla="*/ 165 h 168"/>
                  <a:gd name="T46" fmla="*/ 21 w 103"/>
                  <a:gd name="T47" fmla="*/ 166 h 168"/>
                  <a:gd name="T48" fmla="*/ 24 w 103"/>
                  <a:gd name="T49" fmla="*/ 166 h 168"/>
                  <a:gd name="T50" fmla="*/ 26 w 103"/>
                  <a:gd name="T51" fmla="*/ 168 h 168"/>
                  <a:gd name="T52" fmla="*/ 29 w 103"/>
                  <a:gd name="T53" fmla="*/ 168 h 168"/>
                  <a:gd name="T54" fmla="*/ 30 w 103"/>
                  <a:gd name="T55" fmla="*/ 168 h 168"/>
                  <a:gd name="T56" fmla="*/ 35 w 103"/>
                  <a:gd name="T57" fmla="*/ 168 h 168"/>
                  <a:gd name="T58" fmla="*/ 39 w 103"/>
                  <a:gd name="T59" fmla="*/ 166 h 168"/>
                  <a:gd name="T60" fmla="*/ 42 w 103"/>
                  <a:gd name="T61" fmla="*/ 164 h 168"/>
                  <a:gd name="T62" fmla="*/ 44 w 103"/>
                  <a:gd name="T63" fmla="*/ 162 h 168"/>
                  <a:gd name="T64" fmla="*/ 45 w 103"/>
                  <a:gd name="T65" fmla="*/ 160 h 168"/>
                  <a:gd name="T66" fmla="*/ 47 w 103"/>
                  <a:gd name="T67" fmla="*/ 157 h 168"/>
                  <a:gd name="T68" fmla="*/ 103 w 103"/>
                  <a:gd name="T69" fmla="*/ 13 h 168"/>
                  <a:gd name="T70" fmla="*/ 103 w 103"/>
                  <a:gd name="T71" fmla="*/ 7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" h="168">
                    <a:moveTo>
                      <a:pt x="103" y="7"/>
                    </a:moveTo>
                    <a:lnTo>
                      <a:pt x="47" y="7"/>
                    </a:lnTo>
                    <a:lnTo>
                      <a:pt x="27" y="7"/>
                    </a:lnTo>
                    <a:lnTo>
                      <a:pt x="25" y="6"/>
                    </a:lnTo>
                    <a:lnTo>
                      <a:pt x="22" y="6"/>
                    </a:lnTo>
                    <a:lnTo>
                      <a:pt x="21" y="5"/>
                    </a:lnTo>
                    <a:lnTo>
                      <a:pt x="20" y="2"/>
                    </a:lnTo>
                    <a:lnTo>
                      <a:pt x="20" y="0"/>
                    </a:lnTo>
                    <a:lnTo>
                      <a:pt x="16" y="0"/>
                    </a:lnTo>
                    <a:lnTo>
                      <a:pt x="0" y="45"/>
                    </a:lnTo>
                    <a:lnTo>
                      <a:pt x="5" y="45"/>
                    </a:lnTo>
                    <a:lnTo>
                      <a:pt x="7" y="37"/>
                    </a:lnTo>
                    <a:lnTo>
                      <a:pt x="10" y="34"/>
                    </a:lnTo>
                    <a:lnTo>
                      <a:pt x="12" y="32"/>
                    </a:lnTo>
                    <a:lnTo>
                      <a:pt x="14" y="29"/>
                    </a:lnTo>
                    <a:lnTo>
                      <a:pt x="18" y="29"/>
                    </a:lnTo>
                    <a:lnTo>
                      <a:pt x="86" y="29"/>
                    </a:lnTo>
                    <a:lnTo>
                      <a:pt x="35" y="130"/>
                    </a:lnTo>
                    <a:lnTo>
                      <a:pt x="29" y="143"/>
                    </a:lnTo>
                    <a:lnTo>
                      <a:pt x="25" y="153"/>
                    </a:lnTo>
                    <a:lnTo>
                      <a:pt x="21" y="160"/>
                    </a:lnTo>
                    <a:lnTo>
                      <a:pt x="20" y="163"/>
                    </a:lnTo>
                    <a:lnTo>
                      <a:pt x="20" y="165"/>
                    </a:lnTo>
                    <a:lnTo>
                      <a:pt x="21" y="166"/>
                    </a:lnTo>
                    <a:lnTo>
                      <a:pt x="24" y="166"/>
                    </a:lnTo>
                    <a:lnTo>
                      <a:pt x="26" y="168"/>
                    </a:lnTo>
                    <a:lnTo>
                      <a:pt x="29" y="168"/>
                    </a:lnTo>
                    <a:lnTo>
                      <a:pt x="30" y="168"/>
                    </a:lnTo>
                    <a:lnTo>
                      <a:pt x="35" y="168"/>
                    </a:lnTo>
                    <a:lnTo>
                      <a:pt x="39" y="166"/>
                    </a:lnTo>
                    <a:lnTo>
                      <a:pt x="42" y="164"/>
                    </a:lnTo>
                    <a:lnTo>
                      <a:pt x="44" y="162"/>
                    </a:lnTo>
                    <a:lnTo>
                      <a:pt x="45" y="160"/>
                    </a:lnTo>
                    <a:lnTo>
                      <a:pt x="47" y="157"/>
                    </a:lnTo>
                    <a:lnTo>
                      <a:pt x="103" y="13"/>
                    </a:lnTo>
                    <a:lnTo>
                      <a:pt x="103" y="7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4" name="Rectangle 16">
                <a:extLst>
                  <a:ext uri="{FF2B5EF4-FFF2-40B4-BE49-F238E27FC236}">
                    <a16:creationId xmlns:a16="http://schemas.microsoft.com/office/drawing/2014/main" id="{2AD39794-9338-48DD-A142-C6ED645DFF27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9232900" y="1814513"/>
                <a:ext cx="482600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95" name="Rectangle 17">
                <a:extLst>
                  <a:ext uri="{FF2B5EF4-FFF2-40B4-BE49-F238E27FC236}">
                    <a16:creationId xmlns:a16="http://schemas.microsoft.com/office/drawing/2014/main" id="{54911688-EAB7-46D9-A213-4F873C798739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9767888" y="1814513"/>
                <a:ext cx="569913" cy="4763"/>
              </a:xfrm>
              <a:prstGeom prst="rect">
                <a:avLst/>
              </a:prstGeom>
              <a:solidFill>
                <a:schemeClr val="bg1"/>
              </a:solidFill>
              <a:ln w="0">
                <a:noFill/>
                <a:prstDash val="solid"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3" name="Freeform 18">
                <a:extLst>
                  <a:ext uri="{FF2B5EF4-FFF2-40B4-BE49-F238E27FC236}">
                    <a16:creationId xmlns:a16="http://schemas.microsoft.com/office/drawing/2014/main" id="{5A0D905C-E87D-4C01-A341-0ECDC4864176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636125" y="1714501"/>
                <a:ext cx="74613" cy="71438"/>
              </a:xfrm>
              <a:custGeom>
                <a:avLst/>
                <a:gdLst>
                  <a:gd name="T0" fmla="*/ 237 w 237"/>
                  <a:gd name="T1" fmla="*/ 113 h 225"/>
                  <a:gd name="T2" fmla="*/ 234 w 237"/>
                  <a:gd name="T3" fmla="*/ 88 h 225"/>
                  <a:gd name="T4" fmla="*/ 228 w 237"/>
                  <a:gd name="T5" fmla="*/ 67 h 225"/>
                  <a:gd name="T6" fmla="*/ 217 w 237"/>
                  <a:gd name="T7" fmla="*/ 47 h 225"/>
                  <a:gd name="T8" fmla="*/ 203 w 237"/>
                  <a:gd name="T9" fmla="*/ 30 h 225"/>
                  <a:gd name="T10" fmla="*/ 187 w 237"/>
                  <a:gd name="T11" fmla="*/ 17 h 225"/>
                  <a:gd name="T12" fmla="*/ 166 w 237"/>
                  <a:gd name="T13" fmla="*/ 7 h 225"/>
                  <a:gd name="T14" fmla="*/ 144 w 237"/>
                  <a:gd name="T15" fmla="*/ 2 h 225"/>
                  <a:gd name="T16" fmla="*/ 118 w 237"/>
                  <a:gd name="T17" fmla="*/ 0 h 225"/>
                  <a:gd name="T18" fmla="*/ 90 w 237"/>
                  <a:gd name="T19" fmla="*/ 2 h 225"/>
                  <a:gd name="T20" fmla="*/ 64 w 237"/>
                  <a:gd name="T21" fmla="*/ 11 h 225"/>
                  <a:gd name="T22" fmla="*/ 42 w 237"/>
                  <a:gd name="T23" fmla="*/ 23 h 225"/>
                  <a:gd name="T24" fmla="*/ 25 w 237"/>
                  <a:gd name="T25" fmla="*/ 41 h 225"/>
                  <a:gd name="T26" fmla="*/ 11 w 237"/>
                  <a:gd name="T27" fmla="*/ 61 h 225"/>
                  <a:gd name="T28" fmla="*/ 4 w 237"/>
                  <a:gd name="T29" fmla="*/ 86 h 225"/>
                  <a:gd name="T30" fmla="*/ 0 w 237"/>
                  <a:gd name="T31" fmla="*/ 113 h 225"/>
                  <a:gd name="T32" fmla="*/ 4 w 237"/>
                  <a:gd name="T33" fmla="*/ 139 h 225"/>
                  <a:gd name="T34" fmla="*/ 11 w 237"/>
                  <a:gd name="T35" fmla="*/ 164 h 225"/>
                  <a:gd name="T36" fmla="*/ 25 w 237"/>
                  <a:gd name="T37" fmla="*/ 184 h 225"/>
                  <a:gd name="T38" fmla="*/ 42 w 237"/>
                  <a:gd name="T39" fmla="*/ 202 h 225"/>
                  <a:gd name="T40" fmla="*/ 64 w 237"/>
                  <a:gd name="T41" fmla="*/ 215 h 225"/>
                  <a:gd name="T42" fmla="*/ 90 w 237"/>
                  <a:gd name="T43" fmla="*/ 223 h 225"/>
                  <a:gd name="T44" fmla="*/ 118 w 237"/>
                  <a:gd name="T45" fmla="*/ 225 h 225"/>
                  <a:gd name="T46" fmla="*/ 145 w 237"/>
                  <a:gd name="T47" fmla="*/ 223 h 225"/>
                  <a:gd name="T48" fmla="*/ 170 w 237"/>
                  <a:gd name="T49" fmla="*/ 215 h 225"/>
                  <a:gd name="T50" fmla="*/ 192 w 237"/>
                  <a:gd name="T51" fmla="*/ 202 h 225"/>
                  <a:gd name="T52" fmla="*/ 211 w 237"/>
                  <a:gd name="T53" fmla="*/ 184 h 225"/>
                  <a:gd name="T54" fmla="*/ 225 w 237"/>
                  <a:gd name="T55" fmla="*/ 164 h 225"/>
                  <a:gd name="T56" fmla="*/ 233 w 237"/>
                  <a:gd name="T57" fmla="*/ 139 h 225"/>
                  <a:gd name="T58" fmla="*/ 237 w 237"/>
                  <a:gd name="T59" fmla="*/ 113 h 225"/>
                  <a:gd name="T60" fmla="*/ 186 w 237"/>
                  <a:gd name="T61" fmla="*/ 113 h 225"/>
                  <a:gd name="T62" fmla="*/ 185 w 237"/>
                  <a:gd name="T63" fmla="*/ 136 h 225"/>
                  <a:gd name="T64" fmla="*/ 180 w 237"/>
                  <a:gd name="T65" fmla="*/ 157 h 225"/>
                  <a:gd name="T66" fmla="*/ 174 w 237"/>
                  <a:gd name="T67" fmla="*/ 176 h 225"/>
                  <a:gd name="T68" fmla="*/ 164 w 237"/>
                  <a:gd name="T69" fmla="*/ 192 h 225"/>
                  <a:gd name="T70" fmla="*/ 151 w 237"/>
                  <a:gd name="T71" fmla="*/ 204 h 225"/>
                  <a:gd name="T72" fmla="*/ 136 w 237"/>
                  <a:gd name="T73" fmla="*/ 211 h 225"/>
                  <a:gd name="T74" fmla="*/ 118 w 237"/>
                  <a:gd name="T75" fmla="*/ 213 h 225"/>
                  <a:gd name="T76" fmla="*/ 100 w 237"/>
                  <a:gd name="T77" fmla="*/ 211 h 225"/>
                  <a:gd name="T78" fmla="*/ 84 w 237"/>
                  <a:gd name="T79" fmla="*/ 204 h 225"/>
                  <a:gd name="T80" fmla="*/ 73 w 237"/>
                  <a:gd name="T81" fmla="*/ 192 h 225"/>
                  <a:gd name="T82" fmla="*/ 63 w 237"/>
                  <a:gd name="T83" fmla="*/ 176 h 225"/>
                  <a:gd name="T84" fmla="*/ 55 w 237"/>
                  <a:gd name="T85" fmla="*/ 157 h 225"/>
                  <a:gd name="T86" fmla="*/ 52 w 237"/>
                  <a:gd name="T87" fmla="*/ 136 h 225"/>
                  <a:gd name="T88" fmla="*/ 50 w 237"/>
                  <a:gd name="T89" fmla="*/ 113 h 225"/>
                  <a:gd name="T90" fmla="*/ 52 w 237"/>
                  <a:gd name="T91" fmla="*/ 89 h 225"/>
                  <a:gd name="T92" fmla="*/ 56 w 237"/>
                  <a:gd name="T93" fmla="*/ 68 h 225"/>
                  <a:gd name="T94" fmla="*/ 63 w 237"/>
                  <a:gd name="T95" fmla="*/ 49 h 225"/>
                  <a:gd name="T96" fmla="*/ 73 w 237"/>
                  <a:gd name="T97" fmla="*/ 33 h 225"/>
                  <a:gd name="T98" fmla="*/ 86 w 237"/>
                  <a:gd name="T99" fmla="*/ 21 h 225"/>
                  <a:gd name="T100" fmla="*/ 101 w 237"/>
                  <a:gd name="T101" fmla="*/ 14 h 225"/>
                  <a:gd name="T102" fmla="*/ 118 w 237"/>
                  <a:gd name="T103" fmla="*/ 12 h 225"/>
                  <a:gd name="T104" fmla="*/ 135 w 237"/>
                  <a:gd name="T105" fmla="*/ 14 h 225"/>
                  <a:gd name="T106" fmla="*/ 149 w 237"/>
                  <a:gd name="T107" fmla="*/ 19 h 225"/>
                  <a:gd name="T108" fmla="*/ 161 w 237"/>
                  <a:gd name="T109" fmla="*/ 29 h 225"/>
                  <a:gd name="T110" fmla="*/ 171 w 237"/>
                  <a:gd name="T111" fmla="*/ 41 h 225"/>
                  <a:gd name="T112" fmla="*/ 177 w 237"/>
                  <a:gd name="T113" fmla="*/ 56 h 225"/>
                  <a:gd name="T114" fmla="*/ 183 w 237"/>
                  <a:gd name="T115" fmla="*/ 73 h 225"/>
                  <a:gd name="T116" fmla="*/ 185 w 237"/>
                  <a:gd name="T117" fmla="*/ 93 h 225"/>
                  <a:gd name="T118" fmla="*/ 186 w 237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7" h="225">
                    <a:moveTo>
                      <a:pt x="237" y="113"/>
                    </a:moveTo>
                    <a:lnTo>
                      <a:pt x="234" y="88"/>
                    </a:lnTo>
                    <a:lnTo>
                      <a:pt x="228" y="67"/>
                    </a:lnTo>
                    <a:lnTo>
                      <a:pt x="217" y="47"/>
                    </a:lnTo>
                    <a:lnTo>
                      <a:pt x="203" y="30"/>
                    </a:lnTo>
                    <a:lnTo>
                      <a:pt x="187" y="17"/>
                    </a:lnTo>
                    <a:lnTo>
                      <a:pt x="166" y="7"/>
                    </a:lnTo>
                    <a:lnTo>
                      <a:pt x="144" y="2"/>
                    </a:lnTo>
                    <a:lnTo>
                      <a:pt x="118" y="0"/>
                    </a:lnTo>
                    <a:lnTo>
                      <a:pt x="90" y="2"/>
                    </a:lnTo>
                    <a:lnTo>
                      <a:pt x="64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1" y="61"/>
                    </a:lnTo>
                    <a:lnTo>
                      <a:pt x="4" y="86"/>
                    </a:lnTo>
                    <a:lnTo>
                      <a:pt x="0" y="113"/>
                    </a:lnTo>
                    <a:lnTo>
                      <a:pt x="4" y="139"/>
                    </a:lnTo>
                    <a:lnTo>
                      <a:pt x="11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4" y="215"/>
                    </a:lnTo>
                    <a:lnTo>
                      <a:pt x="90" y="223"/>
                    </a:lnTo>
                    <a:lnTo>
                      <a:pt x="118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1" y="184"/>
                    </a:lnTo>
                    <a:lnTo>
                      <a:pt x="225" y="164"/>
                    </a:lnTo>
                    <a:lnTo>
                      <a:pt x="233" y="139"/>
                    </a:lnTo>
                    <a:lnTo>
                      <a:pt x="237" y="113"/>
                    </a:lnTo>
                    <a:close/>
                    <a:moveTo>
                      <a:pt x="186" y="113"/>
                    </a:moveTo>
                    <a:lnTo>
                      <a:pt x="185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8" y="213"/>
                    </a:lnTo>
                    <a:lnTo>
                      <a:pt x="100" y="211"/>
                    </a:lnTo>
                    <a:lnTo>
                      <a:pt x="84" y="204"/>
                    </a:lnTo>
                    <a:lnTo>
                      <a:pt x="73" y="192"/>
                    </a:lnTo>
                    <a:lnTo>
                      <a:pt x="63" y="176"/>
                    </a:lnTo>
                    <a:lnTo>
                      <a:pt x="55" y="157"/>
                    </a:lnTo>
                    <a:lnTo>
                      <a:pt x="52" y="136"/>
                    </a:lnTo>
                    <a:lnTo>
                      <a:pt x="50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3" y="49"/>
                    </a:lnTo>
                    <a:lnTo>
                      <a:pt x="73" y="33"/>
                    </a:lnTo>
                    <a:lnTo>
                      <a:pt x="86" y="21"/>
                    </a:lnTo>
                    <a:lnTo>
                      <a:pt x="101" y="14"/>
                    </a:lnTo>
                    <a:lnTo>
                      <a:pt x="118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1" y="41"/>
                    </a:lnTo>
                    <a:lnTo>
                      <a:pt x="177" y="56"/>
                    </a:lnTo>
                    <a:lnTo>
                      <a:pt x="183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4" name="Freeform 19">
                <a:extLst>
                  <a:ext uri="{FF2B5EF4-FFF2-40B4-BE49-F238E27FC236}">
                    <a16:creationId xmlns:a16="http://schemas.microsoft.com/office/drawing/2014/main" id="{05E400C1-7669-48AD-A5E4-A020B6A2D227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969500" y="1674813"/>
                <a:ext cx="92075" cy="111125"/>
              </a:xfrm>
              <a:custGeom>
                <a:avLst/>
                <a:gdLst>
                  <a:gd name="T0" fmla="*/ 118 w 290"/>
                  <a:gd name="T1" fmla="*/ 174 h 346"/>
                  <a:gd name="T2" fmla="*/ 153 w 290"/>
                  <a:gd name="T3" fmla="*/ 176 h 346"/>
                  <a:gd name="T4" fmla="*/ 185 w 290"/>
                  <a:gd name="T5" fmla="*/ 181 h 346"/>
                  <a:gd name="T6" fmla="*/ 210 w 290"/>
                  <a:gd name="T7" fmla="*/ 193 h 346"/>
                  <a:gd name="T8" fmla="*/ 227 w 290"/>
                  <a:gd name="T9" fmla="*/ 217 h 346"/>
                  <a:gd name="T10" fmla="*/ 233 w 290"/>
                  <a:gd name="T11" fmla="*/ 252 h 346"/>
                  <a:gd name="T12" fmla="*/ 226 w 290"/>
                  <a:gd name="T13" fmla="*/ 291 h 346"/>
                  <a:gd name="T14" fmla="*/ 203 w 290"/>
                  <a:gd name="T15" fmla="*/ 317 h 346"/>
                  <a:gd name="T16" fmla="*/ 165 w 290"/>
                  <a:gd name="T17" fmla="*/ 331 h 346"/>
                  <a:gd name="T18" fmla="*/ 127 w 290"/>
                  <a:gd name="T19" fmla="*/ 332 h 346"/>
                  <a:gd name="T20" fmla="*/ 108 w 290"/>
                  <a:gd name="T21" fmla="*/ 327 h 346"/>
                  <a:gd name="T22" fmla="*/ 96 w 290"/>
                  <a:gd name="T23" fmla="*/ 313 h 346"/>
                  <a:gd name="T24" fmla="*/ 95 w 290"/>
                  <a:gd name="T25" fmla="*/ 174 h 346"/>
                  <a:gd name="T26" fmla="*/ 104 w 290"/>
                  <a:gd name="T27" fmla="*/ 14 h 346"/>
                  <a:gd name="T28" fmla="*/ 138 w 290"/>
                  <a:gd name="T29" fmla="*/ 15 h 346"/>
                  <a:gd name="T30" fmla="*/ 175 w 290"/>
                  <a:gd name="T31" fmla="*/ 23 h 346"/>
                  <a:gd name="T32" fmla="*/ 198 w 290"/>
                  <a:gd name="T33" fmla="*/ 39 h 346"/>
                  <a:gd name="T34" fmla="*/ 209 w 290"/>
                  <a:gd name="T35" fmla="*/ 60 h 346"/>
                  <a:gd name="T36" fmla="*/ 213 w 290"/>
                  <a:gd name="T37" fmla="*/ 85 h 346"/>
                  <a:gd name="T38" fmla="*/ 205 w 290"/>
                  <a:gd name="T39" fmla="*/ 119 h 346"/>
                  <a:gd name="T40" fmla="*/ 186 w 290"/>
                  <a:gd name="T41" fmla="*/ 143 h 346"/>
                  <a:gd name="T42" fmla="*/ 157 w 290"/>
                  <a:gd name="T43" fmla="*/ 156 h 346"/>
                  <a:gd name="T44" fmla="*/ 121 w 290"/>
                  <a:gd name="T45" fmla="*/ 160 h 346"/>
                  <a:gd name="T46" fmla="*/ 95 w 290"/>
                  <a:gd name="T47" fmla="*/ 14 h 346"/>
                  <a:gd name="T48" fmla="*/ 64 w 290"/>
                  <a:gd name="T49" fmla="*/ 345 h 346"/>
                  <a:gd name="T50" fmla="*/ 150 w 290"/>
                  <a:gd name="T51" fmla="*/ 346 h 346"/>
                  <a:gd name="T52" fmla="*/ 196 w 290"/>
                  <a:gd name="T53" fmla="*/ 341 h 346"/>
                  <a:gd name="T54" fmla="*/ 239 w 290"/>
                  <a:gd name="T55" fmla="*/ 328 h 346"/>
                  <a:gd name="T56" fmla="*/ 273 w 290"/>
                  <a:gd name="T57" fmla="*/ 301 h 346"/>
                  <a:gd name="T58" fmla="*/ 288 w 290"/>
                  <a:gd name="T59" fmla="*/ 268 h 346"/>
                  <a:gd name="T60" fmla="*/ 287 w 290"/>
                  <a:gd name="T61" fmla="*/ 226 h 346"/>
                  <a:gd name="T62" fmla="*/ 265 w 290"/>
                  <a:gd name="T63" fmla="*/ 189 h 346"/>
                  <a:gd name="T64" fmla="*/ 226 w 290"/>
                  <a:gd name="T65" fmla="*/ 165 h 346"/>
                  <a:gd name="T66" fmla="*/ 220 w 290"/>
                  <a:gd name="T67" fmla="*/ 152 h 346"/>
                  <a:gd name="T68" fmla="*/ 249 w 290"/>
                  <a:gd name="T69" fmla="*/ 131 h 346"/>
                  <a:gd name="T70" fmla="*/ 264 w 290"/>
                  <a:gd name="T71" fmla="*/ 100 h 346"/>
                  <a:gd name="T72" fmla="*/ 264 w 290"/>
                  <a:gd name="T73" fmla="*/ 64 h 346"/>
                  <a:gd name="T74" fmla="*/ 250 w 290"/>
                  <a:gd name="T75" fmla="*/ 35 h 346"/>
                  <a:gd name="T76" fmla="*/ 224 w 290"/>
                  <a:gd name="T77" fmla="*/ 15 h 346"/>
                  <a:gd name="T78" fmla="*/ 174 w 290"/>
                  <a:gd name="T79" fmla="*/ 1 h 346"/>
                  <a:gd name="T80" fmla="*/ 120 w 290"/>
                  <a:gd name="T81" fmla="*/ 0 h 346"/>
                  <a:gd name="T82" fmla="*/ 0 w 290"/>
                  <a:gd name="T83" fmla="*/ 1 h 346"/>
                  <a:gd name="T84" fmla="*/ 11 w 290"/>
                  <a:gd name="T85" fmla="*/ 12 h 346"/>
                  <a:gd name="T86" fmla="*/ 28 w 290"/>
                  <a:gd name="T87" fmla="*/ 15 h 346"/>
                  <a:gd name="T88" fmla="*/ 39 w 290"/>
                  <a:gd name="T89" fmla="*/ 24 h 346"/>
                  <a:gd name="T90" fmla="*/ 41 w 290"/>
                  <a:gd name="T91" fmla="*/ 313 h 346"/>
                  <a:gd name="T92" fmla="*/ 35 w 290"/>
                  <a:gd name="T93" fmla="*/ 327 h 346"/>
                  <a:gd name="T94" fmla="*/ 18 w 290"/>
                  <a:gd name="T95" fmla="*/ 332 h 346"/>
                  <a:gd name="T96" fmla="*/ 0 w 290"/>
                  <a:gd name="T97" fmla="*/ 334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90" h="346">
                    <a:moveTo>
                      <a:pt x="95" y="174"/>
                    </a:moveTo>
                    <a:lnTo>
                      <a:pt x="118" y="174"/>
                    </a:lnTo>
                    <a:lnTo>
                      <a:pt x="136" y="174"/>
                    </a:lnTo>
                    <a:lnTo>
                      <a:pt x="153" y="176"/>
                    </a:lnTo>
                    <a:lnTo>
                      <a:pt x="169" y="177"/>
                    </a:lnTo>
                    <a:lnTo>
                      <a:pt x="185" y="181"/>
                    </a:lnTo>
                    <a:lnTo>
                      <a:pt x="199" y="185"/>
                    </a:lnTo>
                    <a:lnTo>
                      <a:pt x="210" y="193"/>
                    </a:lnTo>
                    <a:lnTo>
                      <a:pt x="220" y="204"/>
                    </a:lnTo>
                    <a:lnTo>
                      <a:pt x="227" y="217"/>
                    </a:lnTo>
                    <a:lnTo>
                      <a:pt x="232" y="233"/>
                    </a:lnTo>
                    <a:lnTo>
                      <a:pt x="233" y="252"/>
                    </a:lnTo>
                    <a:lnTo>
                      <a:pt x="231" y="273"/>
                    </a:lnTo>
                    <a:lnTo>
                      <a:pt x="226" y="291"/>
                    </a:lnTo>
                    <a:lnTo>
                      <a:pt x="216" y="305"/>
                    </a:lnTo>
                    <a:lnTo>
                      <a:pt x="203" y="317"/>
                    </a:lnTo>
                    <a:lnTo>
                      <a:pt x="186" y="326"/>
                    </a:lnTo>
                    <a:lnTo>
                      <a:pt x="165" y="331"/>
                    </a:lnTo>
                    <a:lnTo>
                      <a:pt x="140" y="332"/>
                    </a:lnTo>
                    <a:lnTo>
                      <a:pt x="127" y="332"/>
                    </a:lnTo>
                    <a:lnTo>
                      <a:pt x="117" y="330"/>
                    </a:lnTo>
                    <a:lnTo>
                      <a:pt x="108" y="327"/>
                    </a:lnTo>
                    <a:lnTo>
                      <a:pt x="100" y="321"/>
                    </a:lnTo>
                    <a:lnTo>
                      <a:pt x="96" y="313"/>
                    </a:lnTo>
                    <a:lnTo>
                      <a:pt x="95" y="302"/>
                    </a:lnTo>
                    <a:lnTo>
                      <a:pt x="95" y="174"/>
                    </a:lnTo>
                    <a:close/>
                    <a:moveTo>
                      <a:pt x="95" y="14"/>
                    </a:moveTo>
                    <a:lnTo>
                      <a:pt x="104" y="14"/>
                    </a:lnTo>
                    <a:lnTo>
                      <a:pt x="113" y="14"/>
                    </a:lnTo>
                    <a:lnTo>
                      <a:pt x="138" y="15"/>
                    </a:lnTo>
                    <a:lnTo>
                      <a:pt x="159" y="18"/>
                    </a:lnTo>
                    <a:lnTo>
                      <a:pt x="175" y="23"/>
                    </a:lnTo>
                    <a:lnTo>
                      <a:pt x="188" y="30"/>
                    </a:lnTo>
                    <a:lnTo>
                      <a:pt x="198" y="39"/>
                    </a:lnTo>
                    <a:lnTo>
                      <a:pt x="205" y="49"/>
                    </a:lnTo>
                    <a:lnTo>
                      <a:pt x="209" y="60"/>
                    </a:lnTo>
                    <a:lnTo>
                      <a:pt x="213" y="72"/>
                    </a:lnTo>
                    <a:lnTo>
                      <a:pt x="213" y="85"/>
                    </a:lnTo>
                    <a:lnTo>
                      <a:pt x="212" y="104"/>
                    </a:lnTo>
                    <a:lnTo>
                      <a:pt x="205" y="119"/>
                    </a:lnTo>
                    <a:lnTo>
                      <a:pt x="196" y="132"/>
                    </a:lnTo>
                    <a:lnTo>
                      <a:pt x="186" y="143"/>
                    </a:lnTo>
                    <a:lnTo>
                      <a:pt x="172" y="151"/>
                    </a:lnTo>
                    <a:lnTo>
                      <a:pt x="157" y="156"/>
                    </a:lnTo>
                    <a:lnTo>
                      <a:pt x="139" y="159"/>
                    </a:lnTo>
                    <a:lnTo>
                      <a:pt x="121" y="160"/>
                    </a:lnTo>
                    <a:lnTo>
                      <a:pt x="95" y="160"/>
                    </a:lnTo>
                    <a:lnTo>
                      <a:pt x="95" y="14"/>
                    </a:lnTo>
                    <a:close/>
                    <a:moveTo>
                      <a:pt x="0" y="344"/>
                    </a:moveTo>
                    <a:lnTo>
                      <a:pt x="64" y="345"/>
                    </a:lnTo>
                    <a:lnTo>
                      <a:pt x="128" y="346"/>
                    </a:lnTo>
                    <a:lnTo>
                      <a:pt x="150" y="346"/>
                    </a:lnTo>
                    <a:lnTo>
                      <a:pt x="173" y="344"/>
                    </a:lnTo>
                    <a:lnTo>
                      <a:pt x="196" y="341"/>
                    </a:lnTo>
                    <a:lnTo>
                      <a:pt x="218" y="335"/>
                    </a:lnTo>
                    <a:lnTo>
                      <a:pt x="239" y="328"/>
                    </a:lnTo>
                    <a:lnTo>
                      <a:pt x="259" y="315"/>
                    </a:lnTo>
                    <a:lnTo>
                      <a:pt x="273" y="301"/>
                    </a:lnTo>
                    <a:lnTo>
                      <a:pt x="283" y="285"/>
                    </a:lnTo>
                    <a:lnTo>
                      <a:pt x="288" y="268"/>
                    </a:lnTo>
                    <a:lnTo>
                      <a:pt x="290" y="250"/>
                    </a:lnTo>
                    <a:lnTo>
                      <a:pt x="287" y="226"/>
                    </a:lnTo>
                    <a:lnTo>
                      <a:pt x="278" y="206"/>
                    </a:lnTo>
                    <a:lnTo>
                      <a:pt x="265" y="189"/>
                    </a:lnTo>
                    <a:lnTo>
                      <a:pt x="247" y="174"/>
                    </a:lnTo>
                    <a:lnTo>
                      <a:pt x="226" y="165"/>
                    </a:lnTo>
                    <a:lnTo>
                      <a:pt x="201" y="159"/>
                    </a:lnTo>
                    <a:lnTo>
                      <a:pt x="220" y="152"/>
                    </a:lnTo>
                    <a:lnTo>
                      <a:pt x="236" y="143"/>
                    </a:lnTo>
                    <a:lnTo>
                      <a:pt x="249" y="131"/>
                    </a:lnTo>
                    <a:lnTo>
                      <a:pt x="259" y="116"/>
                    </a:lnTo>
                    <a:lnTo>
                      <a:pt x="264" y="100"/>
                    </a:lnTo>
                    <a:lnTo>
                      <a:pt x="267" y="81"/>
                    </a:lnTo>
                    <a:lnTo>
                      <a:pt x="264" y="64"/>
                    </a:lnTo>
                    <a:lnTo>
                      <a:pt x="259" y="49"/>
                    </a:lnTo>
                    <a:lnTo>
                      <a:pt x="250" y="35"/>
                    </a:lnTo>
                    <a:lnTo>
                      <a:pt x="239" y="23"/>
                    </a:lnTo>
                    <a:lnTo>
                      <a:pt x="224" y="15"/>
                    </a:lnTo>
                    <a:lnTo>
                      <a:pt x="199" y="6"/>
                    </a:lnTo>
                    <a:lnTo>
                      <a:pt x="174" y="1"/>
                    </a:lnTo>
                    <a:lnTo>
                      <a:pt x="148" y="0"/>
                    </a:lnTo>
                    <a:lnTo>
                      <a:pt x="120" y="0"/>
                    </a:lnTo>
                    <a:lnTo>
                      <a:pt x="59" y="0"/>
                    </a:lnTo>
                    <a:lnTo>
                      <a:pt x="0" y="1"/>
                    </a:lnTo>
                    <a:lnTo>
                      <a:pt x="0" y="10"/>
                    </a:lnTo>
                    <a:lnTo>
                      <a:pt x="11" y="12"/>
                    </a:lnTo>
                    <a:lnTo>
                      <a:pt x="21" y="13"/>
                    </a:lnTo>
                    <a:lnTo>
                      <a:pt x="28" y="15"/>
                    </a:lnTo>
                    <a:lnTo>
                      <a:pt x="35" y="18"/>
                    </a:lnTo>
                    <a:lnTo>
                      <a:pt x="39" y="24"/>
                    </a:lnTo>
                    <a:lnTo>
                      <a:pt x="41" y="34"/>
                    </a:lnTo>
                    <a:lnTo>
                      <a:pt x="41" y="313"/>
                    </a:lnTo>
                    <a:lnTo>
                      <a:pt x="39" y="321"/>
                    </a:lnTo>
                    <a:lnTo>
                      <a:pt x="35" y="327"/>
                    </a:lnTo>
                    <a:lnTo>
                      <a:pt x="27" y="330"/>
                    </a:lnTo>
                    <a:lnTo>
                      <a:pt x="18" y="332"/>
                    </a:lnTo>
                    <a:lnTo>
                      <a:pt x="10" y="333"/>
                    </a:lnTo>
                    <a:lnTo>
                      <a:pt x="0" y="334"/>
                    </a:lnTo>
                    <a:lnTo>
                      <a:pt x="0" y="34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05" name="Freeform 20">
                <a:extLst>
                  <a:ext uri="{FF2B5EF4-FFF2-40B4-BE49-F238E27FC236}">
                    <a16:creationId xmlns:a16="http://schemas.microsoft.com/office/drawing/2014/main" id="{D689907B-25F4-40F1-BBBA-9A7DCC9E052D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10082213" y="1714501"/>
                <a:ext cx="74613" cy="71438"/>
              </a:xfrm>
              <a:custGeom>
                <a:avLst/>
                <a:gdLst>
                  <a:gd name="T0" fmla="*/ 236 w 236"/>
                  <a:gd name="T1" fmla="*/ 113 h 225"/>
                  <a:gd name="T2" fmla="*/ 234 w 236"/>
                  <a:gd name="T3" fmla="*/ 88 h 225"/>
                  <a:gd name="T4" fmla="*/ 227 w 236"/>
                  <a:gd name="T5" fmla="*/ 67 h 225"/>
                  <a:gd name="T6" fmla="*/ 218 w 236"/>
                  <a:gd name="T7" fmla="*/ 47 h 225"/>
                  <a:gd name="T8" fmla="*/ 204 w 236"/>
                  <a:gd name="T9" fmla="*/ 30 h 225"/>
                  <a:gd name="T10" fmla="*/ 186 w 236"/>
                  <a:gd name="T11" fmla="*/ 17 h 225"/>
                  <a:gd name="T12" fmla="*/ 166 w 236"/>
                  <a:gd name="T13" fmla="*/ 7 h 225"/>
                  <a:gd name="T14" fmla="*/ 143 w 236"/>
                  <a:gd name="T15" fmla="*/ 2 h 225"/>
                  <a:gd name="T16" fmla="*/ 119 w 236"/>
                  <a:gd name="T17" fmla="*/ 0 h 225"/>
                  <a:gd name="T18" fmla="*/ 89 w 236"/>
                  <a:gd name="T19" fmla="*/ 2 h 225"/>
                  <a:gd name="T20" fmla="*/ 65 w 236"/>
                  <a:gd name="T21" fmla="*/ 11 h 225"/>
                  <a:gd name="T22" fmla="*/ 42 w 236"/>
                  <a:gd name="T23" fmla="*/ 23 h 225"/>
                  <a:gd name="T24" fmla="*/ 25 w 236"/>
                  <a:gd name="T25" fmla="*/ 41 h 225"/>
                  <a:gd name="T26" fmla="*/ 12 w 236"/>
                  <a:gd name="T27" fmla="*/ 61 h 225"/>
                  <a:gd name="T28" fmla="*/ 3 w 236"/>
                  <a:gd name="T29" fmla="*/ 86 h 225"/>
                  <a:gd name="T30" fmla="*/ 0 w 236"/>
                  <a:gd name="T31" fmla="*/ 113 h 225"/>
                  <a:gd name="T32" fmla="*/ 3 w 236"/>
                  <a:gd name="T33" fmla="*/ 139 h 225"/>
                  <a:gd name="T34" fmla="*/ 12 w 236"/>
                  <a:gd name="T35" fmla="*/ 164 h 225"/>
                  <a:gd name="T36" fmla="*/ 25 w 236"/>
                  <a:gd name="T37" fmla="*/ 184 h 225"/>
                  <a:gd name="T38" fmla="*/ 42 w 236"/>
                  <a:gd name="T39" fmla="*/ 202 h 225"/>
                  <a:gd name="T40" fmla="*/ 65 w 236"/>
                  <a:gd name="T41" fmla="*/ 215 h 225"/>
                  <a:gd name="T42" fmla="*/ 89 w 236"/>
                  <a:gd name="T43" fmla="*/ 223 h 225"/>
                  <a:gd name="T44" fmla="*/ 119 w 236"/>
                  <a:gd name="T45" fmla="*/ 225 h 225"/>
                  <a:gd name="T46" fmla="*/ 145 w 236"/>
                  <a:gd name="T47" fmla="*/ 223 h 225"/>
                  <a:gd name="T48" fmla="*/ 170 w 236"/>
                  <a:gd name="T49" fmla="*/ 215 h 225"/>
                  <a:gd name="T50" fmla="*/ 192 w 236"/>
                  <a:gd name="T51" fmla="*/ 202 h 225"/>
                  <a:gd name="T52" fmla="*/ 210 w 236"/>
                  <a:gd name="T53" fmla="*/ 184 h 225"/>
                  <a:gd name="T54" fmla="*/ 224 w 236"/>
                  <a:gd name="T55" fmla="*/ 164 h 225"/>
                  <a:gd name="T56" fmla="*/ 233 w 236"/>
                  <a:gd name="T57" fmla="*/ 139 h 225"/>
                  <a:gd name="T58" fmla="*/ 236 w 236"/>
                  <a:gd name="T59" fmla="*/ 113 h 225"/>
                  <a:gd name="T60" fmla="*/ 186 w 236"/>
                  <a:gd name="T61" fmla="*/ 113 h 225"/>
                  <a:gd name="T62" fmla="*/ 184 w 236"/>
                  <a:gd name="T63" fmla="*/ 136 h 225"/>
                  <a:gd name="T64" fmla="*/ 180 w 236"/>
                  <a:gd name="T65" fmla="*/ 157 h 225"/>
                  <a:gd name="T66" fmla="*/ 174 w 236"/>
                  <a:gd name="T67" fmla="*/ 176 h 225"/>
                  <a:gd name="T68" fmla="*/ 164 w 236"/>
                  <a:gd name="T69" fmla="*/ 192 h 225"/>
                  <a:gd name="T70" fmla="*/ 151 w 236"/>
                  <a:gd name="T71" fmla="*/ 204 h 225"/>
                  <a:gd name="T72" fmla="*/ 136 w 236"/>
                  <a:gd name="T73" fmla="*/ 211 h 225"/>
                  <a:gd name="T74" fmla="*/ 119 w 236"/>
                  <a:gd name="T75" fmla="*/ 213 h 225"/>
                  <a:gd name="T76" fmla="*/ 100 w 236"/>
                  <a:gd name="T77" fmla="*/ 211 h 225"/>
                  <a:gd name="T78" fmla="*/ 85 w 236"/>
                  <a:gd name="T79" fmla="*/ 204 h 225"/>
                  <a:gd name="T80" fmla="*/ 72 w 236"/>
                  <a:gd name="T81" fmla="*/ 192 h 225"/>
                  <a:gd name="T82" fmla="*/ 62 w 236"/>
                  <a:gd name="T83" fmla="*/ 176 h 225"/>
                  <a:gd name="T84" fmla="*/ 56 w 236"/>
                  <a:gd name="T85" fmla="*/ 157 h 225"/>
                  <a:gd name="T86" fmla="*/ 52 w 236"/>
                  <a:gd name="T87" fmla="*/ 136 h 225"/>
                  <a:gd name="T88" fmla="*/ 51 w 236"/>
                  <a:gd name="T89" fmla="*/ 113 h 225"/>
                  <a:gd name="T90" fmla="*/ 52 w 236"/>
                  <a:gd name="T91" fmla="*/ 89 h 225"/>
                  <a:gd name="T92" fmla="*/ 56 w 236"/>
                  <a:gd name="T93" fmla="*/ 68 h 225"/>
                  <a:gd name="T94" fmla="*/ 64 w 236"/>
                  <a:gd name="T95" fmla="*/ 49 h 225"/>
                  <a:gd name="T96" fmla="*/ 73 w 236"/>
                  <a:gd name="T97" fmla="*/ 33 h 225"/>
                  <a:gd name="T98" fmla="*/ 85 w 236"/>
                  <a:gd name="T99" fmla="*/ 21 h 225"/>
                  <a:gd name="T100" fmla="*/ 100 w 236"/>
                  <a:gd name="T101" fmla="*/ 14 h 225"/>
                  <a:gd name="T102" fmla="*/ 119 w 236"/>
                  <a:gd name="T103" fmla="*/ 12 h 225"/>
                  <a:gd name="T104" fmla="*/ 135 w 236"/>
                  <a:gd name="T105" fmla="*/ 14 h 225"/>
                  <a:gd name="T106" fmla="*/ 149 w 236"/>
                  <a:gd name="T107" fmla="*/ 19 h 225"/>
                  <a:gd name="T108" fmla="*/ 161 w 236"/>
                  <a:gd name="T109" fmla="*/ 29 h 225"/>
                  <a:gd name="T110" fmla="*/ 170 w 236"/>
                  <a:gd name="T111" fmla="*/ 41 h 225"/>
                  <a:gd name="T112" fmla="*/ 178 w 236"/>
                  <a:gd name="T113" fmla="*/ 56 h 225"/>
                  <a:gd name="T114" fmla="*/ 182 w 236"/>
                  <a:gd name="T115" fmla="*/ 73 h 225"/>
                  <a:gd name="T116" fmla="*/ 185 w 236"/>
                  <a:gd name="T117" fmla="*/ 93 h 225"/>
                  <a:gd name="T118" fmla="*/ 186 w 236"/>
                  <a:gd name="T119" fmla="*/ 11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6" h="225">
                    <a:moveTo>
                      <a:pt x="236" y="113"/>
                    </a:moveTo>
                    <a:lnTo>
                      <a:pt x="234" y="88"/>
                    </a:lnTo>
                    <a:lnTo>
                      <a:pt x="227" y="67"/>
                    </a:lnTo>
                    <a:lnTo>
                      <a:pt x="218" y="47"/>
                    </a:lnTo>
                    <a:lnTo>
                      <a:pt x="204" y="30"/>
                    </a:lnTo>
                    <a:lnTo>
                      <a:pt x="186" y="17"/>
                    </a:lnTo>
                    <a:lnTo>
                      <a:pt x="166" y="7"/>
                    </a:lnTo>
                    <a:lnTo>
                      <a:pt x="143" y="2"/>
                    </a:lnTo>
                    <a:lnTo>
                      <a:pt x="119" y="0"/>
                    </a:lnTo>
                    <a:lnTo>
                      <a:pt x="89" y="2"/>
                    </a:lnTo>
                    <a:lnTo>
                      <a:pt x="65" y="11"/>
                    </a:lnTo>
                    <a:lnTo>
                      <a:pt x="42" y="23"/>
                    </a:lnTo>
                    <a:lnTo>
                      <a:pt x="25" y="41"/>
                    </a:lnTo>
                    <a:lnTo>
                      <a:pt x="12" y="61"/>
                    </a:lnTo>
                    <a:lnTo>
                      <a:pt x="3" y="86"/>
                    </a:lnTo>
                    <a:lnTo>
                      <a:pt x="0" y="113"/>
                    </a:lnTo>
                    <a:lnTo>
                      <a:pt x="3" y="139"/>
                    </a:lnTo>
                    <a:lnTo>
                      <a:pt x="12" y="164"/>
                    </a:lnTo>
                    <a:lnTo>
                      <a:pt x="25" y="184"/>
                    </a:lnTo>
                    <a:lnTo>
                      <a:pt x="42" y="202"/>
                    </a:lnTo>
                    <a:lnTo>
                      <a:pt x="65" y="215"/>
                    </a:lnTo>
                    <a:lnTo>
                      <a:pt x="89" y="223"/>
                    </a:lnTo>
                    <a:lnTo>
                      <a:pt x="119" y="225"/>
                    </a:lnTo>
                    <a:lnTo>
                      <a:pt x="145" y="223"/>
                    </a:lnTo>
                    <a:lnTo>
                      <a:pt x="170" y="215"/>
                    </a:lnTo>
                    <a:lnTo>
                      <a:pt x="192" y="202"/>
                    </a:lnTo>
                    <a:lnTo>
                      <a:pt x="210" y="184"/>
                    </a:lnTo>
                    <a:lnTo>
                      <a:pt x="224" y="164"/>
                    </a:lnTo>
                    <a:lnTo>
                      <a:pt x="233" y="139"/>
                    </a:lnTo>
                    <a:lnTo>
                      <a:pt x="236" y="113"/>
                    </a:lnTo>
                    <a:close/>
                    <a:moveTo>
                      <a:pt x="186" y="113"/>
                    </a:moveTo>
                    <a:lnTo>
                      <a:pt x="184" y="136"/>
                    </a:lnTo>
                    <a:lnTo>
                      <a:pt x="180" y="157"/>
                    </a:lnTo>
                    <a:lnTo>
                      <a:pt x="174" y="176"/>
                    </a:lnTo>
                    <a:lnTo>
                      <a:pt x="164" y="192"/>
                    </a:lnTo>
                    <a:lnTo>
                      <a:pt x="151" y="204"/>
                    </a:lnTo>
                    <a:lnTo>
                      <a:pt x="136" y="211"/>
                    </a:lnTo>
                    <a:lnTo>
                      <a:pt x="119" y="213"/>
                    </a:lnTo>
                    <a:lnTo>
                      <a:pt x="100" y="211"/>
                    </a:lnTo>
                    <a:lnTo>
                      <a:pt x="85" y="204"/>
                    </a:lnTo>
                    <a:lnTo>
                      <a:pt x="72" y="192"/>
                    </a:lnTo>
                    <a:lnTo>
                      <a:pt x="62" y="176"/>
                    </a:lnTo>
                    <a:lnTo>
                      <a:pt x="56" y="157"/>
                    </a:lnTo>
                    <a:lnTo>
                      <a:pt x="52" y="136"/>
                    </a:lnTo>
                    <a:lnTo>
                      <a:pt x="51" y="113"/>
                    </a:lnTo>
                    <a:lnTo>
                      <a:pt x="52" y="89"/>
                    </a:lnTo>
                    <a:lnTo>
                      <a:pt x="56" y="68"/>
                    </a:lnTo>
                    <a:lnTo>
                      <a:pt x="64" y="49"/>
                    </a:lnTo>
                    <a:lnTo>
                      <a:pt x="73" y="33"/>
                    </a:lnTo>
                    <a:lnTo>
                      <a:pt x="85" y="21"/>
                    </a:lnTo>
                    <a:lnTo>
                      <a:pt x="100" y="14"/>
                    </a:lnTo>
                    <a:lnTo>
                      <a:pt x="119" y="12"/>
                    </a:lnTo>
                    <a:lnTo>
                      <a:pt x="135" y="14"/>
                    </a:lnTo>
                    <a:lnTo>
                      <a:pt x="149" y="19"/>
                    </a:lnTo>
                    <a:lnTo>
                      <a:pt x="161" y="29"/>
                    </a:lnTo>
                    <a:lnTo>
                      <a:pt x="170" y="41"/>
                    </a:lnTo>
                    <a:lnTo>
                      <a:pt x="178" y="56"/>
                    </a:lnTo>
                    <a:lnTo>
                      <a:pt x="182" y="73"/>
                    </a:lnTo>
                    <a:lnTo>
                      <a:pt x="185" y="93"/>
                    </a:lnTo>
                    <a:lnTo>
                      <a:pt x="186" y="11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4" name="Freeform 21">
                <a:extLst>
                  <a:ext uri="{FF2B5EF4-FFF2-40B4-BE49-F238E27FC236}">
                    <a16:creationId xmlns:a16="http://schemas.microsoft.com/office/drawing/2014/main" id="{6D2E548B-97CC-4B8B-AD4B-02969481D800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221788" y="1676401"/>
                <a:ext cx="114300" cy="111125"/>
              </a:xfrm>
              <a:custGeom>
                <a:avLst/>
                <a:gdLst>
                  <a:gd name="T0" fmla="*/ 0 w 361"/>
                  <a:gd name="T1" fmla="*/ 9 h 350"/>
                  <a:gd name="T2" fmla="*/ 12 w 361"/>
                  <a:gd name="T3" fmla="*/ 11 h 350"/>
                  <a:gd name="T4" fmla="*/ 24 w 361"/>
                  <a:gd name="T5" fmla="*/ 15 h 350"/>
                  <a:gd name="T6" fmla="*/ 35 w 361"/>
                  <a:gd name="T7" fmla="*/ 22 h 350"/>
                  <a:gd name="T8" fmla="*/ 42 w 361"/>
                  <a:gd name="T9" fmla="*/ 31 h 350"/>
                  <a:gd name="T10" fmla="*/ 49 w 361"/>
                  <a:gd name="T11" fmla="*/ 43 h 350"/>
                  <a:gd name="T12" fmla="*/ 55 w 361"/>
                  <a:gd name="T13" fmla="*/ 59 h 350"/>
                  <a:gd name="T14" fmla="*/ 63 w 361"/>
                  <a:gd name="T15" fmla="*/ 79 h 350"/>
                  <a:gd name="T16" fmla="*/ 175 w 361"/>
                  <a:gd name="T17" fmla="*/ 350 h 350"/>
                  <a:gd name="T18" fmla="*/ 193 w 361"/>
                  <a:gd name="T19" fmla="*/ 350 h 350"/>
                  <a:gd name="T20" fmla="*/ 299 w 361"/>
                  <a:gd name="T21" fmla="*/ 74 h 350"/>
                  <a:gd name="T22" fmla="*/ 304 w 361"/>
                  <a:gd name="T23" fmla="*/ 60 h 350"/>
                  <a:gd name="T24" fmla="*/ 311 w 361"/>
                  <a:gd name="T25" fmla="*/ 47 h 350"/>
                  <a:gd name="T26" fmla="*/ 317 w 361"/>
                  <a:gd name="T27" fmla="*/ 35 h 350"/>
                  <a:gd name="T28" fmla="*/ 325 w 361"/>
                  <a:gd name="T29" fmla="*/ 25 h 350"/>
                  <a:gd name="T30" fmla="*/ 335 w 361"/>
                  <a:gd name="T31" fmla="*/ 17 h 350"/>
                  <a:gd name="T32" fmla="*/ 346 w 361"/>
                  <a:gd name="T33" fmla="*/ 12 h 350"/>
                  <a:gd name="T34" fmla="*/ 361 w 361"/>
                  <a:gd name="T35" fmla="*/ 9 h 350"/>
                  <a:gd name="T36" fmla="*/ 361 w 361"/>
                  <a:gd name="T37" fmla="*/ 0 h 350"/>
                  <a:gd name="T38" fmla="*/ 245 w 361"/>
                  <a:gd name="T39" fmla="*/ 0 h 350"/>
                  <a:gd name="T40" fmla="*/ 245 w 361"/>
                  <a:gd name="T41" fmla="*/ 9 h 350"/>
                  <a:gd name="T42" fmla="*/ 254 w 361"/>
                  <a:gd name="T43" fmla="*/ 9 h 350"/>
                  <a:gd name="T44" fmla="*/ 261 w 361"/>
                  <a:gd name="T45" fmla="*/ 11 h 350"/>
                  <a:gd name="T46" fmla="*/ 270 w 361"/>
                  <a:gd name="T47" fmla="*/ 13 h 350"/>
                  <a:gd name="T48" fmla="*/ 277 w 361"/>
                  <a:gd name="T49" fmla="*/ 17 h 350"/>
                  <a:gd name="T50" fmla="*/ 284 w 361"/>
                  <a:gd name="T51" fmla="*/ 26 h 350"/>
                  <a:gd name="T52" fmla="*/ 286 w 361"/>
                  <a:gd name="T53" fmla="*/ 32 h 350"/>
                  <a:gd name="T54" fmla="*/ 286 w 361"/>
                  <a:gd name="T55" fmla="*/ 41 h 350"/>
                  <a:gd name="T56" fmla="*/ 285 w 361"/>
                  <a:gd name="T57" fmla="*/ 54 h 350"/>
                  <a:gd name="T58" fmla="*/ 281 w 361"/>
                  <a:gd name="T59" fmla="*/ 69 h 350"/>
                  <a:gd name="T60" fmla="*/ 274 w 361"/>
                  <a:gd name="T61" fmla="*/ 88 h 350"/>
                  <a:gd name="T62" fmla="*/ 204 w 361"/>
                  <a:gd name="T63" fmla="*/ 277 h 350"/>
                  <a:gd name="T64" fmla="*/ 203 w 361"/>
                  <a:gd name="T65" fmla="*/ 277 h 350"/>
                  <a:gd name="T66" fmla="*/ 118 w 361"/>
                  <a:gd name="T67" fmla="*/ 60 h 350"/>
                  <a:gd name="T68" fmla="*/ 116 w 361"/>
                  <a:gd name="T69" fmla="*/ 56 h 350"/>
                  <a:gd name="T70" fmla="*/ 113 w 361"/>
                  <a:gd name="T71" fmla="*/ 48 h 350"/>
                  <a:gd name="T72" fmla="*/ 112 w 361"/>
                  <a:gd name="T73" fmla="*/ 39 h 350"/>
                  <a:gd name="T74" fmla="*/ 112 w 361"/>
                  <a:gd name="T75" fmla="*/ 30 h 350"/>
                  <a:gd name="T76" fmla="*/ 116 w 361"/>
                  <a:gd name="T77" fmla="*/ 21 h 350"/>
                  <a:gd name="T78" fmla="*/ 123 w 361"/>
                  <a:gd name="T79" fmla="*/ 16 h 350"/>
                  <a:gd name="T80" fmla="*/ 132 w 361"/>
                  <a:gd name="T81" fmla="*/ 13 h 350"/>
                  <a:gd name="T82" fmla="*/ 141 w 361"/>
                  <a:gd name="T83" fmla="*/ 11 h 350"/>
                  <a:gd name="T84" fmla="*/ 153 w 361"/>
                  <a:gd name="T85" fmla="*/ 9 h 350"/>
                  <a:gd name="T86" fmla="*/ 153 w 361"/>
                  <a:gd name="T87" fmla="*/ 0 h 350"/>
                  <a:gd name="T88" fmla="*/ 0 w 361"/>
                  <a:gd name="T89" fmla="*/ 0 h 350"/>
                  <a:gd name="T90" fmla="*/ 0 w 361"/>
                  <a:gd name="T91" fmla="*/ 9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1" h="350">
                    <a:moveTo>
                      <a:pt x="0" y="9"/>
                    </a:moveTo>
                    <a:lnTo>
                      <a:pt x="12" y="11"/>
                    </a:lnTo>
                    <a:lnTo>
                      <a:pt x="24" y="15"/>
                    </a:lnTo>
                    <a:lnTo>
                      <a:pt x="35" y="22"/>
                    </a:lnTo>
                    <a:lnTo>
                      <a:pt x="42" y="31"/>
                    </a:lnTo>
                    <a:lnTo>
                      <a:pt x="49" y="43"/>
                    </a:lnTo>
                    <a:lnTo>
                      <a:pt x="55" y="59"/>
                    </a:lnTo>
                    <a:lnTo>
                      <a:pt x="63" y="79"/>
                    </a:lnTo>
                    <a:lnTo>
                      <a:pt x="175" y="350"/>
                    </a:lnTo>
                    <a:lnTo>
                      <a:pt x="193" y="350"/>
                    </a:lnTo>
                    <a:lnTo>
                      <a:pt x="299" y="74"/>
                    </a:lnTo>
                    <a:lnTo>
                      <a:pt x="304" y="60"/>
                    </a:lnTo>
                    <a:lnTo>
                      <a:pt x="311" y="47"/>
                    </a:lnTo>
                    <a:lnTo>
                      <a:pt x="317" y="35"/>
                    </a:lnTo>
                    <a:lnTo>
                      <a:pt x="325" y="25"/>
                    </a:lnTo>
                    <a:lnTo>
                      <a:pt x="335" y="17"/>
                    </a:lnTo>
                    <a:lnTo>
                      <a:pt x="346" y="12"/>
                    </a:lnTo>
                    <a:lnTo>
                      <a:pt x="361" y="9"/>
                    </a:lnTo>
                    <a:lnTo>
                      <a:pt x="361" y="0"/>
                    </a:lnTo>
                    <a:lnTo>
                      <a:pt x="245" y="0"/>
                    </a:lnTo>
                    <a:lnTo>
                      <a:pt x="245" y="9"/>
                    </a:lnTo>
                    <a:lnTo>
                      <a:pt x="254" y="9"/>
                    </a:lnTo>
                    <a:lnTo>
                      <a:pt x="261" y="11"/>
                    </a:lnTo>
                    <a:lnTo>
                      <a:pt x="270" y="13"/>
                    </a:lnTo>
                    <a:lnTo>
                      <a:pt x="277" y="17"/>
                    </a:lnTo>
                    <a:lnTo>
                      <a:pt x="284" y="26"/>
                    </a:lnTo>
                    <a:lnTo>
                      <a:pt x="286" y="32"/>
                    </a:lnTo>
                    <a:lnTo>
                      <a:pt x="286" y="41"/>
                    </a:lnTo>
                    <a:lnTo>
                      <a:pt x="285" y="54"/>
                    </a:lnTo>
                    <a:lnTo>
                      <a:pt x="281" y="69"/>
                    </a:lnTo>
                    <a:lnTo>
                      <a:pt x="274" y="88"/>
                    </a:lnTo>
                    <a:lnTo>
                      <a:pt x="204" y="277"/>
                    </a:lnTo>
                    <a:lnTo>
                      <a:pt x="203" y="277"/>
                    </a:lnTo>
                    <a:lnTo>
                      <a:pt x="118" y="60"/>
                    </a:lnTo>
                    <a:lnTo>
                      <a:pt x="116" y="56"/>
                    </a:lnTo>
                    <a:lnTo>
                      <a:pt x="113" y="48"/>
                    </a:lnTo>
                    <a:lnTo>
                      <a:pt x="112" y="39"/>
                    </a:lnTo>
                    <a:lnTo>
                      <a:pt x="112" y="30"/>
                    </a:lnTo>
                    <a:lnTo>
                      <a:pt x="116" y="21"/>
                    </a:lnTo>
                    <a:lnTo>
                      <a:pt x="123" y="16"/>
                    </a:lnTo>
                    <a:lnTo>
                      <a:pt x="132" y="13"/>
                    </a:lnTo>
                    <a:lnTo>
                      <a:pt x="141" y="11"/>
                    </a:lnTo>
                    <a:lnTo>
                      <a:pt x="153" y="9"/>
                    </a:lnTo>
                    <a:lnTo>
                      <a:pt x="153" y="0"/>
                    </a:lnTo>
                    <a:lnTo>
                      <a:pt x="0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5" name="Freeform 22">
                <a:extLst>
                  <a:ext uri="{FF2B5EF4-FFF2-40B4-BE49-F238E27FC236}">
                    <a16:creationId xmlns:a16="http://schemas.microsoft.com/office/drawing/2014/main" id="{57E24320-FA9F-4CAE-BE33-B0EE656D3911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388475" y="1673226"/>
                <a:ext cx="34925" cy="111125"/>
              </a:xfrm>
              <a:custGeom>
                <a:avLst/>
                <a:gdLst>
                  <a:gd name="T0" fmla="*/ 80 w 110"/>
                  <a:gd name="T1" fmla="*/ 0 h 349"/>
                  <a:gd name="T2" fmla="*/ 54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9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2 w 110"/>
                  <a:gd name="T19" fmla="*/ 56 h 349"/>
                  <a:gd name="T20" fmla="*/ 32 w 110"/>
                  <a:gd name="T21" fmla="*/ 68 h 349"/>
                  <a:gd name="T22" fmla="*/ 32 w 110"/>
                  <a:gd name="T23" fmla="*/ 312 h 349"/>
                  <a:gd name="T24" fmla="*/ 31 w 110"/>
                  <a:gd name="T25" fmla="*/ 325 h 349"/>
                  <a:gd name="T26" fmla="*/ 27 w 110"/>
                  <a:gd name="T27" fmla="*/ 333 h 349"/>
                  <a:gd name="T28" fmla="*/ 22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90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0 w 110"/>
                  <a:gd name="T49" fmla="*/ 312 h 349"/>
                  <a:gd name="T50" fmla="*/ 80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0" y="0"/>
                    </a:moveTo>
                    <a:lnTo>
                      <a:pt x="54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9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2" y="56"/>
                    </a:lnTo>
                    <a:lnTo>
                      <a:pt x="32" y="68"/>
                    </a:lnTo>
                    <a:lnTo>
                      <a:pt x="32" y="312"/>
                    </a:lnTo>
                    <a:lnTo>
                      <a:pt x="31" y="325"/>
                    </a:lnTo>
                    <a:lnTo>
                      <a:pt x="27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6" name="Freeform 23">
                <a:extLst>
                  <a:ext uri="{FF2B5EF4-FFF2-40B4-BE49-F238E27FC236}">
                    <a16:creationId xmlns:a16="http://schemas.microsoft.com/office/drawing/2014/main" id="{C72CA021-646C-4AB4-B3B5-2BB7E68D96A6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437688" y="1673226"/>
                <a:ext cx="34925" cy="111125"/>
              </a:xfrm>
              <a:custGeom>
                <a:avLst/>
                <a:gdLst>
                  <a:gd name="T0" fmla="*/ 81 w 110"/>
                  <a:gd name="T1" fmla="*/ 0 h 349"/>
                  <a:gd name="T2" fmla="*/ 55 w 110"/>
                  <a:gd name="T3" fmla="*/ 9 h 349"/>
                  <a:gd name="T4" fmla="*/ 27 w 110"/>
                  <a:gd name="T5" fmla="*/ 17 h 349"/>
                  <a:gd name="T6" fmla="*/ 0 w 110"/>
                  <a:gd name="T7" fmla="*/ 24 h 349"/>
                  <a:gd name="T8" fmla="*/ 0 w 110"/>
                  <a:gd name="T9" fmla="*/ 29 h 349"/>
                  <a:gd name="T10" fmla="*/ 11 w 110"/>
                  <a:gd name="T11" fmla="*/ 31 h 349"/>
                  <a:gd name="T12" fmla="*/ 18 w 110"/>
                  <a:gd name="T13" fmla="*/ 34 h 349"/>
                  <a:gd name="T14" fmla="*/ 24 w 110"/>
                  <a:gd name="T15" fmla="*/ 37 h 349"/>
                  <a:gd name="T16" fmla="*/ 29 w 110"/>
                  <a:gd name="T17" fmla="*/ 46 h 349"/>
                  <a:gd name="T18" fmla="*/ 31 w 110"/>
                  <a:gd name="T19" fmla="*/ 56 h 349"/>
                  <a:gd name="T20" fmla="*/ 31 w 110"/>
                  <a:gd name="T21" fmla="*/ 68 h 349"/>
                  <a:gd name="T22" fmla="*/ 31 w 110"/>
                  <a:gd name="T23" fmla="*/ 312 h 349"/>
                  <a:gd name="T24" fmla="*/ 31 w 110"/>
                  <a:gd name="T25" fmla="*/ 325 h 349"/>
                  <a:gd name="T26" fmla="*/ 28 w 110"/>
                  <a:gd name="T27" fmla="*/ 333 h 349"/>
                  <a:gd name="T28" fmla="*/ 21 w 110"/>
                  <a:gd name="T29" fmla="*/ 337 h 349"/>
                  <a:gd name="T30" fmla="*/ 13 w 110"/>
                  <a:gd name="T31" fmla="*/ 339 h 349"/>
                  <a:gd name="T32" fmla="*/ 0 w 110"/>
                  <a:gd name="T33" fmla="*/ 340 h 349"/>
                  <a:gd name="T34" fmla="*/ 0 w 110"/>
                  <a:gd name="T35" fmla="*/ 349 h 349"/>
                  <a:gd name="T36" fmla="*/ 110 w 110"/>
                  <a:gd name="T37" fmla="*/ 349 h 349"/>
                  <a:gd name="T38" fmla="*/ 110 w 110"/>
                  <a:gd name="T39" fmla="*/ 340 h 349"/>
                  <a:gd name="T40" fmla="*/ 98 w 110"/>
                  <a:gd name="T41" fmla="*/ 339 h 349"/>
                  <a:gd name="T42" fmla="*/ 89 w 110"/>
                  <a:gd name="T43" fmla="*/ 337 h 349"/>
                  <a:gd name="T44" fmla="*/ 84 w 110"/>
                  <a:gd name="T45" fmla="*/ 333 h 349"/>
                  <a:gd name="T46" fmla="*/ 81 w 110"/>
                  <a:gd name="T47" fmla="*/ 325 h 349"/>
                  <a:gd name="T48" fmla="*/ 81 w 110"/>
                  <a:gd name="T49" fmla="*/ 312 h 349"/>
                  <a:gd name="T50" fmla="*/ 81 w 110"/>
                  <a:gd name="T51" fmla="*/ 0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0" h="349">
                    <a:moveTo>
                      <a:pt x="81" y="0"/>
                    </a:moveTo>
                    <a:lnTo>
                      <a:pt x="55" y="9"/>
                    </a:lnTo>
                    <a:lnTo>
                      <a:pt x="27" y="17"/>
                    </a:lnTo>
                    <a:lnTo>
                      <a:pt x="0" y="24"/>
                    </a:lnTo>
                    <a:lnTo>
                      <a:pt x="0" y="29"/>
                    </a:lnTo>
                    <a:lnTo>
                      <a:pt x="11" y="31"/>
                    </a:lnTo>
                    <a:lnTo>
                      <a:pt x="18" y="34"/>
                    </a:lnTo>
                    <a:lnTo>
                      <a:pt x="24" y="37"/>
                    </a:lnTo>
                    <a:lnTo>
                      <a:pt x="29" y="46"/>
                    </a:lnTo>
                    <a:lnTo>
                      <a:pt x="31" y="56"/>
                    </a:lnTo>
                    <a:lnTo>
                      <a:pt x="31" y="68"/>
                    </a:lnTo>
                    <a:lnTo>
                      <a:pt x="31" y="312"/>
                    </a:lnTo>
                    <a:lnTo>
                      <a:pt x="31" y="325"/>
                    </a:lnTo>
                    <a:lnTo>
                      <a:pt x="28" y="333"/>
                    </a:lnTo>
                    <a:lnTo>
                      <a:pt x="21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lnTo>
                      <a:pt x="110" y="340"/>
                    </a:lnTo>
                    <a:lnTo>
                      <a:pt x="98" y="339"/>
                    </a:lnTo>
                    <a:lnTo>
                      <a:pt x="89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1" y="312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7" name="Freeform 24">
                <a:extLst>
                  <a:ext uri="{FF2B5EF4-FFF2-40B4-BE49-F238E27FC236}">
                    <a16:creationId xmlns:a16="http://schemas.microsoft.com/office/drawing/2014/main" id="{D8FBBB36-B704-4F22-801A-39238210AD6D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571038" y="1712913"/>
                <a:ext cx="55563" cy="71438"/>
              </a:xfrm>
              <a:custGeom>
                <a:avLst/>
                <a:gdLst>
                  <a:gd name="T0" fmla="*/ 113 w 173"/>
                  <a:gd name="T1" fmla="*/ 225 h 225"/>
                  <a:gd name="T2" fmla="*/ 113 w 173"/>
                  <a:gd name="T3" fmla="*/ 216 h 225"/>
                  <a:gd name="T4" fmla="*/ 99 w 173"/>
                  <a:gd name="T5" fmla="*/ 215 h 225"/>
                  <a:gd name="T6" fmla="*/ 88 w 173"/>
                  <a:gd name="T7" fmla="*/ 213 h 225"/>
                  <a:gd name="T8" fmla="*/ 82 w 173"/>
                  <a:gd name="T9" fmla="*/ 209 h 225"/>
                  <a:gd name="T10" fmla="*/ 78 w 173"/>
                  <a:gd name="T11" fmla="*/ 201 h 225"/>
                  <a:gd name="T12" fmla="*/ 78 w 173"/>
                  <a:gd name="T13" fmla="*/ 188 h 225"/>
                  <a:gd name="T14" fmla="*/ 78 w 173"/>
                  <a:gd name="T15" fmla="*/ 92 h 225"/>
                  <a:gd name="T16" fmla="*/ 79 w 173"/>
                  <a:gd name="T17" fmla="*/ 74 h 225"/>
                  <a:gd name="T18" fmla="*/ 84 w 173"/>
                  <a:gd name="T19" fmla="*/ 58 h 225"/>
                  <a:gd name="T20" fmla="*/ 90 w 173"/>
                  <a:gd name="T21" fmla="*/ 46 h 225"/>
                  <a:gd name="T22" fmla="*/ 98 w 173"/>
                  <a:gd name="T23" fmla="*/ 36 h 225"/>
                  <a:gd name="T24" fmla="*/ 106 w 173"/>
                  <a:gd name="T25" fmla="*/ 31 h 225"/>
                  <a:gd name="T26" fmla="*/ 115 w 173"/>
                  <a:gd name="T27" fmla="*/ 30 h 225"/>
                  <a:gd name="T28" fmla="*/ 123 w 173"/>
                  <a:gd name="T29" fmla="*/ 32 h 225"/>
                  <a:gd name="T30" fmla="*/ 129 w 173"/>
                  <a:gd name="T31" fmla="*/ 36 h 225"/>
                  <a:gd name="T32" fmla="*/ 135 w 173"/>
                  <a:gd name="T33" fmla="*/ 43 h 225"/>
                  <a:gd name="T34" fmla="*/ 142 w 173"/>
                  <a:gd name="T35" fmla="*/ 47 h 225"/>
                  <a:gd name="T36" fmla="*/ 151 w 173"/>
                  <a:gd name="T37" fmla="*/ 49 h 225"/>
                  <a:gd name="T38" fmla="*/ 159 w 173"/>
                  <a:gd name="T39" fmla="*/ 48 h 225"/>
                  <a:gd name="T40" fmla="*/ 167 w 173"/>
                  <a:gd name="T41" fmla="*/ 43 h 225"/>
                  <a:gd name="T42" fmla="*/ 171 w 173"/>
                  <a:gd name="T43" fmla="*/ 36 h 225"/>
                  <a:gd name="T44" fmla="*/ 173 w 173"/>
                  <a:gd name="T45" fmla="*/ 26 h 225"/>
                  <a:gd name="T46" fmla="*/ 172 w 173"/>
                  <a:gd name="T47" fmla="*/ 18 h 225"/>
                  <a:gd name="T48" fmla="*/ 167 w 173"/>
                  <a:gd name="T49" fmla="*/ 10 h 225"/>
                  <a:gd name="T50" fmla="*/ 159 w 173"/>
                  <a:gd name="T51" fmla="*/ 5 h 225"/>
                  <a:gd name="T52" fmla="*/ 151 w 173"/>
                  <a:gd name="T53" fmla="*/ 2 h 225"/>
                  <a:gd name="T54" fmla="*/ 141 w 173"/>
                  <a:gd name="T55" fmla="*/ 0 h 225"/>
                  <a:gd name="T56" fmla="*/ 125 w 173"/>
                  <a:gd name="T57" fmla="*/ 4 h 225"/>
                  <a:gd name="T58" fmla="*/ 111 w 173"/>
                  <a:gd name="T59" fmla="*/ 9 h 225"/>
                  <a:gd name="T60" fmla="*/ 99 w 173"/>
                  <a:gd name="T61" fmla="*/ 18 h 225"/>
                  <a:gd name="T62" fmla="*/ 89 w 173"/>
                  <a:gd name="T63" fmla="*/ 27 h 225"/>
                  <a:gd name="T64" fmla="*/ 82 w 173"/>
                  <a:gd name="T65" fmla="*/ 37 h 225"/>
                  <a:gd name="T66" fmla="*/ 76 w 173"/>
                  <a:gd name="T67" fmla="*/ 46 h 225"/>
                  <a:gd name="T68" fmla="*/ 76 w 173"/>
                  <a:gd name="T69" fmla="*/ 3 h 225"/>
                  <a:gd name="T70" fmla="*/ 53 w 173"/>
                  <a:gd name="T71" fmla="*/ 11 h 225"/>
                  <a:gd name="T72" fmla="*/ 29 w 173"/>
                  <a:gd name="T73" fmla="*/ 21 h 225"/>
                  <a:gd name="T74" fmla="*/ 5 w 173"/>
                  <a:gd name="T75" fmla="*/ 28 h 225"/>
                  <a:gd name="T76" fmla="*/ 5 w 173"/>
                  <a:gd name="T77" fmla="*/ 33 h 225"/>
                  <a:gd name="T78" fmla="*/ 15 w 173"/>
                  <a:gd name="T79" fmla="*/ 38 h 225"/>
                  <a:gd name="T80" fmla="*/ 22 w 173"/>
                  <a:gd name="T81" fmla="*/ 41 h 225"/>
                  <a:gd name="T82" fmla="*/ 27 w 173"/>
                  <a:gd name="T83" fmla="*/ 46 h 225"/>
                  <a:gd name="T84" fmla="*/ 30 w 173"/>
                  <a:gd name="T85" fmla="*/ 52 h 225"/>
                  <a:gd name="T86" fmla="*/ 30 w 173"/>
                  <a:gd name="T87" fmla="*/ 62 h 225"/>
                  <a:gd name="T88" fmla="*/ 30 w 173"/>
                  <a:gd name="T89" fmla="*/ 188 h 225"/>
                  <a:gd name="T90" fmla="*/ 29 w 173"/>
                  <a:gd name="T91" fmla="*/ 201 h 225"/>
                  <a:gd name="T92" fmla="*/ 27 w 173"/>
                  <a:gd name="T93" fmla="*/ 209 h 225"/>
                  <a:gd name="T94" fmla="*/ 20 w 173"/>
                  <a:gd name="T95" fmla="*/ 213 h 225"/>
                  <a:gd name="T96" fmla="*/ 11 w 173"/>
                  <a:gd name="T97" fmla="*/ 215 h 225"/>
                  <a:gd name="T98" fmla="*/ 0 w 173"/>
                  <a:gd name="T99" fmla="*/ 216 h 225"/>
                  <a:gd name="T100" fmla="*/ 0 w 173"/>
                  <a:gd name="T101" fmla="*/ 225 h 225"/>
                  <a:gd name="T102" fmla="*/ 113 w 173"/>
                  <a:gd name="T103" fmla="*/ 22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73" h="225">
                    <a:moveTo>
                      <a:pt x="113" y="225"/>
                    </a:moveTo>
                    <a:lnTo>
                      <a:pt x="113" y="216"/>
                    </a:lnTo>
                    <a:lnTo>
                      <a:pt x="99" y="215"/>
                    </a:lnTo>
                    <a:lnTo>
                      <a:pt x="88" y="213"/>
                    </a:lnTo>
                    <a:lnTo>
                      <a:pt x="82" y="209"/>
                    </a:lnTo>
                    <a:lnTo>
                      <a:pt x="78" y="201"/>
                    </a:lnTo>
                    <a:lnTo>
                      <a:pt x="78" y="188"/>
                    </a:lnTo>
                    <a:lnTo>
                      <a:pt x="78" y="92"/>
                    </a:lnTo>
                    <a:lnTo>
                      <a:pt x="79" y="74"/>
                    </a:lnTo>
                    <a:lnTo>
                      <a:pt x="84" y="58"/>
                    </a:lnTo>
                    <a:lnTo>
                      <a:pt x="90" y="46"/>
                    </a:lnTo>
                    <a:lnTo>
                      <a:pt x="98" y="36"/>
                    </a:lnTo>
                    <a:lnTo>
                      <a:pt x="106" y="31"/>
                    </a:lnTo>
                    <a:lnTo>
                      <a:pt x="115" y="30"/>
                    </a:lnTo>
                    <a:lnTo>
                      <a:pt x="123" y="32"/>
                    </a:lnTo>
                    <a:lnTo>
                      <a:pt x="129" y="36"/>
                    </a:lnTo>
                    <a:lnTo>
                      <a:pt x="135" y="43"/>
                    </a:lnTo>
                    <a:lnTo>
                      <a:pt x="142" y="47"/>
                    </a:lnTo>
                    <a:lnTo>
                      <a:pt x="151" y="49"/>
                    </a:lnTo>
                    <a:lnTo>
                      <a:pt x="159" y="48"/>
                    </a:lnTo>
                    <a:lnTo>
                      <a:pt x="167" y="43"/>
                    </a:lnTo>
                    <a:lnTo>
                      <a:pt x="171" y="36"/>
                    </a:lnTo>
                    <a:lnTo>
                      <a:pt x="173" y="26"/>
                    </a:lnTo>
                    <a:lnTo>
                      <a:pt x="172" y="18"/>
                    </a:lnTo>
                    <a:lnTo>
                      <a:pt x="167" y="10"/>
                    </a:lnTo>
                    <a:lnTo>
                      <a:pt x="159" y="5"/>
                    </a:lnTo>
                    <a:lnTo>
                      <a:pt x="151" y="2"/>
                    </a:lnTo>
                    <a:lnTo>
                      <a:pt x="141" y="0"/>
                    </a:lnTo>
                    <a:lnTo>
                      <a:pt x="125" y="4"/>
                    </a:lnTo>
                    <a:lnTo>
                      <a:pt x="111" y="9"/>
                    </a:lnTo>
                    <a:lnTo>
                      <a:pt x="99" y="18"/>
                    </a:lnTo>
                    <a:lnTo>
                      <a:pt x="89" y="27"/>
                    </a:lnTo>
                    <a:lnTo>
                      <a:pt x="82" y="37"/>
                    </a:lnTo>
                    <a:lnTo>
                      <a:pt x="76" y="46"/>
                    </a:lnTo>
                    <a:lnTo>
                      <a:pt x="76" y="3"/>
                    </a:lnTo>
                    <a:lnTo>
                      <a:pt x="53" y="11"/>
                    </a:lnTo>
                    <a:lnTo>
                      <a:pt x="29" y="21"/>
                    </a:lnTo>
                    <a:lnTo>
                      <a:pt x="5" y="28"/>
                    </a:lnTo>
                    <a:lnTo>
                      <a:pt x="5" y="33"/>
                    </a:lnTo>
                    <a:lnTo>
                      <a:pt x="15" y="38"/>
                    </a:lnTo>
                    <a:lnTo>
                      <a:pt x="22" y="41"/>
                    </a:lnTo>
                    <a:lnTo>
                      <a:pt x="27" y="46"/>
                    </a:lnTo>
                    <a:lnTo>
                      <a:pt x="30" y="52"/>
                    </a:lnTo>
                    <a:lnTo>
                      <a:pt x="30" y="62"/>
                    </a:lnTo>
                    <a:lnTo>
                      <a:pt x="30" y="188"/>
                    </a:lnTo>
                    <a:lnTo>
                      <a:pt x="29" y="201"/>
                    </a:lnTo>
                    <a:lnTo>
                      <a:pt x="27" y="209"/>
                    </a:lnTo>
                    <a:lnTo>
                      <a:pt x="20" y="213"/>
                    </a:lnTo>
                    <a:lnTo>
                      <a:pt x="11" y="215"/>
                    </a:lnTo>
                    <a:lnTo>
                      <a:pt x="0" y="216"/>
                    </a:lnTo>
                    <a:lnTo>
                      <a:pt x="0" y="225"/>
                    </a:lnTo>
                    <a:lnTo>
                      <a:pt x="113" y="225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8" name="Freeform 25">
                <a:extLst>
                  <a:ext uri="{FF2B5EF4-FFF2-40B4-BE49-F238E27FC236}">
                    <a16:creationId xmlns:a16="http://schemas.microsoft.com/office/drawing/2014/main" id="{70565E3B-1AA8-4335-89CC-F0CD2D499441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10175875" y="1714501"/>
                <a:ext cx="65088" cy="71438"/>
              </a:xfrm>
              <a:custGeom>
                <a:avLst/>
                <a:gdLst>
                  <a:gd name="T0" fmla="*/ 186 w 205"/>
                  <a:gd name="T1" fmla="*/ 175 h 225"/>
                  <a:gd name="T2" fmla="*/ 160 w 205"/>
                  <a:gd name="T3" fmla="*/ 197 h 225"/>
                  <a:gd name="T4" fmla="*/ 126 w 205"/>
                  <a:gd name="T5" fmla="*/ 207 h 225"/>
                  <a:gd name="T6" fmla="*/ 93 w 205"/>
                  <a:gd name="T7" fmla="*/ 199 h 225"/>
                  <a:gd name="T8" fmla="*/ 71 w 205"/>
                  <a:gd name="T9" fmla="*/ 181 h 225"/>
                  <a:gd name="T10" fmla="*/ 59 w 205"/>
                  <a:gd name="T11" fmla="*/ 155 h 225"/>
                  <a:gd name="T12" fmla="*/ 52 w 205"/>
                  <a:gd name="T13" fmla="*/ 125 h 225"/>
                  <a:gd name="T14" fmla="*/ 52 w 205"/>
                  <a:gd name="T15" fmla="*/ 96 h 225"/>
                  <a:gd name="T16" fmla="*/ 57 w 205"/>
                  <a:gd name="T17" fmla="*/ 67 h 225"/>
                  <a:gd name="T18" fmla="*/ 68 w 205"/>
                  <a:gd name="T19" fmla="*/ 40 h 225"/>
                  <a:gd name="T20" fmla="*/ 87 w 205"/>
                  <a:gd name="T21" fmla="*/ 19 h 225"/>
                  <a:gd name="T22" fmla="*/ 115 w 205"/>
                  <a:gd name="T23" fmla="*/ 12 h 225"/>
                  <a:gd name="T24" fmla="*/ 139 w 205"/>
                  <a:gd name="T25" fmla="*/ 18 h 225"/>
                  <a:gd name="T26" fmla="*/ 154 w 205"/>
                  <a:gd name="T27" fmla="*/ 34 h 225"/>
                  <a:gd name="T28" fmla="*/ 157 w 205"/>
                  <a:gd name="T29" fmla="*/ 56 h 225"/>
                  <a:gd name="T30" fmla="*/ 169 w 205"/>
                  <a:gd name="T31" fmla="*/ 69 h 225"/>
                  <a:gd name="T32" fmla="*/ 186 w 205"/>
                  <a:gd name="T33" fmla="*/ 70 h 225"/>
                  <a:gd name="T34" fmla="*/ 198 w 205"/>
                  <a:gd name="T35" fmla="*/ 59 h 225"/>
                  <a:gd name="T36" fmla="*/ 196 w 205"/>
                  <a:gd name="T37" fmla="*/ 38 h 225"/>
                  <a:gd name="T38" fmla="*/ 179 w 205"/>
                  <a:gd name="T39" fmla="*/ 17 h 225"/>
                  <a:gd name="T40" fmla="*/ 150 w 205"/>
                  <a:gd name="T41" fmla="*/ 4 h 225"/>
                  <a:gd name="T42" fmla="*/ 114 w 205"/>
                  <a:gd name="T43" fmla="*/ 0 h 225"/>
                  <a:gd name="T44" fmla="*/ 66 w 205"/>
                  <a:gd name="T45" fmla="*/ 8 h 225"/>
                  <a:gd name="T46" fmla="*/ 31 w 205"/>
                  <a:gd name="T47" fmla="*/ 32 h 225"/>
                  <a:gd name="T48" fmla="*/ 8 w 205"/>
                  <a:gd name="T49" fmla="*/ 69 h 225"/>
                  <a:gd name="T50" fmla="*/ 0 w 205"/>
                  <a:gd name="T51" fmla="*/ 115 h 225"/>
                  <a:gd name="T52" fmla="*/ 8 w 205"/>
                  <a:gd name="T53" fmla="*/ 157 h 225"/>
                  <a:gd name="T54" fmla="*/ 30 w 205"/>
                  <a:gd name="T55" fmla="*/ 193 h 225"/>
                  <a:gd name="T56" fmla="*/ 64 w 205"/>
                  <a:gd name="T57" fmla="*/ 217 h 225"/>
                  <a:gd name="T58" fmla="*/ 110 w 205"/>
                  <a:gd name="T59" fmla="*/ 225 h 225"/>
                  <a:gd name="T60" fmla="*/ 157 w 205"/>
                  <a:gd name="T61" fmla="*/ 215 h 225"/>
                  <a:gd name="T62" fmla="*/ 192 w 205"/>
                  <a:gd name="T63" fmla="*/ 184 h 225"/>
                  <a:gd name="T64" fmla="*/ 196 w 205"/>
                  <a:gd name="T65" fmla="*/ 161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25">
                    <a:moveTo>
                      <a:pt x="196" y="161"/>
                    </a:moveTo>
                    <a:lnTo>
                      <a:pt x="186" y="175"/>
                    </a:lnTo>
                    <a:lnTo>
                      <a:pt x="174" y="188"/>
                    </a:lnTo>
                    <a:lnTo>
                      <a:pt x="160" y="197"/>
                    </a:lnTo>
                    <a:lnTo>
                      <a:pt x="144" y="205"/>
                    </a:lnTo>
                    <a:lnTo>
                      <a:pt x="126" y="207"/>
                    </a:lnTo>
                    <a:lnTo>
                      <a:pt x="109" y="205"/>
                    </a:lnTo>
                    <a:lnTo>
                      <a:pt x="93" y="199"/>
                    </a:lnTo>
                    <a:lnTo>
                      <a:pt x="81" y="192"/>
                    </a:lnTo>
                    <a:lnTo>
                      <a:pt x="71" y="181"/>
                    </a:lnTo>
                    <a:lnTo>
                      <a:pt x="64" y="169"/>
                    </a:lnTo>
                    <a:lnTo>
                      <a:pt x="59" y="155"/>
                    </a:lnTo>
                    <a:lnTo>
                      <a:pt x="55" y="140"/>
                    </a:lnTo>
                    <a:lnTo>
                      <a:pt x="52" y="125"/>
                    </a:lnTo>
                    <a:lnTo>
                      <a:pt x="52" y="110"/>
                    </a:lnTo>
                    <a:lnTo>
                      <a:pt x="52" y="96"/>
                    </a:lnTo>
                    <a:lnTo>
                      <a:pt x="55" y="81"/>
                    </a:lnTo>
                    <a:lnTo>
                      <a:pt x="57" y="67"/>
                    </a:lnTo>
                    <a:lnTo>
                      <a:pt x="62" y="53"/>
                    </a:lnTo>
                    <a:lnTo>
                      <a:pt x="68" y="40"/>
                    </a:lnTo>
                    <a:lnTo>
                      <a:pt x="76" y="28"/>
                    </a:lnTo>
                    <a:lnTo>
                      <a:pt x="87" y="19"/>
                    </a:lnTo>
                    <a:lnTo>
                      <a:pt x="99" y="14"/>
                    </a:lnTo>
                    <a:lnTo>
                      <a:pt x="115" y="12"/>
                    </a:lnTo>
                    <a:lnTo>
                      <a:pt x="128" y="13"/>
                    </a:lnTo>
                    <a:lnTo>
                      <a:pt x="139" y="18"/>
                    </a:lnTo>
                    <a:lnTo>
                      <a:pt x="147" y="25"/>
                    </a:lnTo>
                    <a:lnTo>
                      <a:pt x="154" y="34"/>
                    </a:lnTo>
                    <a:lnTo>
                      <a:pt x="156" y="46"/>
                    </a:lnTo>
                    <a:lnTo>
                      <a:pt x="157" y="56"/>
                    </a:lnTo>
                    <a:lnTo>
                      <a:pt x="161" y="63"/>
                    </a:lnTo>
                    <a:lnTo>
                      <a:pt x="169" y="69"/>
                    </a:lnTo>
                    <a:lnTo>
                      <a:pt x="178" y="71"/>
                    </a:lnTo>
                    <a:lnTo>
                      <a:pt x="186" y="70"/>
                    </a:lnTo>
                    <a:lnTo>
                      <a:pt x="193" y="66"/>
                    </a:lnTo>
                    <a:lnTo>
                      <a:pt x="198" y="59"/>
                    </a:lnTo>
                    <a:lnTo>
                      <a:pt x="199" y="50"/>
                    </a:lnTo>
                    <a:lnTo>
                      <a:pt x="196" y="38"/>
                    </a:lnTo>
                    <a:lnTo>
                      <a:pt x="189" y="27"/>
                    </a:lnTo>
                    <a:lnTo>
                      <a:pt x="179" y="17"/>
                    </a:lnTo>
                    <a:lnTo>
                      <a:pt x="166" y="9"/>
                    </a:lnTo>
                    <a:lnTo>
                      <a:pt x="150" y="4"/>
                    </a:lnTo>
                    <a:lnTo>
                      <a:pt x="132" y="1"/>
                    </a:lnTo>
                    <a:lnTo>
                      <a:pt x="114" y="0"/>
                    </a:lnTo>
                    <a:lnTo>
                      <a:pt x="89" y="2"/>
                    </a:lnTo>
                    <a:lnTo>
                      <a:pt x="66" y="8"/>
                    </a:lnTo>
                    <a:lnTo>
                      <a:pt x="47" y="18"/>
                    </a:lnTo>
                    <a:lnTo>
                      <a:pt x="31" y="32"/>
                    </a:lnTo>
                    <a:lnTo>
                      <a:pt x="18" y="49"/>
                    </a:lnTo>
                    <a:lnTo>
                      <a:pt x="8" y="69"/>
                    </a:lnTo>
                    <a:lnTo>
                      <a:pt x="2" y="90"/>
                    </a:lnTo>
                    <a:lnTo>
                      <a:pt x="0" y="115"/>
                    </a:lnTo>
                    <a:lnTo>
                      <a:pt x="2" y="137"/>
                    </a:lnTo>
                    <a:lnTo>
                      <a:pt x="8" y="157"/>
                    </a:lnTo>
                    <a:lnTo>
                      <a:pt x="17" y="177"/>
                    </a:lnTo>
                    <a:lnTo>
                      <a:pt x="30" y="193"/>
                    </a:lnTo>
                    <a:lnTo>
                      <a:pt x="45" y="207"/>
                    </a:lnTo>
                    <a:lnTo>
                      <a:pt x="64" y="217"/>
                    </a:lnTo>
                    <a:lnTo>
                      <a:pt x="85" y="223"/>
                    </a:lnTo>
                    <a:lnTo>
                      <a:pt x="110" y="225"/>
                    </a:lnTo>
                    <a:lnTo>
                      <a:pt x="134" y="223"/>
                    </a:lnTo>
                    <a:lnTo>
                      <a:pt x="157" y="215"/>
                    </a:lnTo>
                    <a:lnTo>
                      <a:pt x="177" y="202"/>
                    </a:lnTo>
                    <a:lnTo>
                      <a:pt x="192" y="184"/>
                    </a:lnTo>
                    <a:lnTo>
                      <a:pt x="205" y="163"/>
                    </a:lnTo>
                    <a:lnTo>
                      <a:pt x="196" y="1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39" name="Freeform 26">
                <a:extLst>
                  <a:ext uri="{FF2B5EF4-FFF2-40B4-BE49-F238E27FC236}">
                    <a16:creationId xmlns:a16="http://schemas.microsoft.com/office/drawing/2014/main" id="{651A5466-619E-4BC2-B117-59A2BA3CCF95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10252075" y="1673226"/>
                <a:ext cx="84138" cy="111125"/>
              </a:xfrm>
              <a:custGeom>
                <a:avLst/>
                <a:gdLst>
                  <a:gd name="T0" fmla="*/ 110 w 265"/>
                  <a:gd name="T1" fmla="*/ 340 h 349"/>
                  <a:gd name="T2" fmla="*/ 90 w 265"/>
                  <a:gd name="T3" fmla="*/ 337 h 349"/>
                  <a:gd name="T4" fmla="*/ 81 w 265"/>
                  <a:gd name="T5" fmla="*/ 325 h 349"/>
                  <a:gd name="T6" fmla="*/ 80 w 265"/>
                  <a:gd name="T7" fmla="*/ 181 h 349"/>
                  <a:gd name="T8" fmla="*/ 94 w 265"/>
                  <a:gd name="T9" fmla="*/ 165 h 349"/>
                  <a:gd name="T10" fmla="*/ 111 w 265"/>
                  <a:gd name="T11" fmla="*/ 154 h 349"/>
                  <a:gd name="T12" fmla="*/ 138 w 265"/>
                  <a:gd name="T13" fmla="*/ 149 h 349"/>
                  <a:gd name="T14" fmla="*/ 164 w 265"/>
                  <a:gd name="T15" fmla="*/ 157 h 349"/>
                  <a:gd name="T16" fmla="*/ 179 w 265"/>
                  <a:gd name="T17" fmla="*/ 177 h 349"/>
                  <a:gd name="T18" fmla="*/ 185 w 265"/>
                  <a:gd name="T19" fmla="*/ 206 h 349"/>
                  <a:gd name="T20" fmla="*/ 184 w 265"/>
                  <a:gd name="T21" fmla="*/ 325 h 349"/>
                  <a:gd name="T22" fmla="*/ 175 w 265"/>
                  <a:gd name="T23" fmla="*/ 337 h 349"/>
                  <a:gd name="T24" fmla="*/ 156 w 265"/>
                  <a:gd name="T25" fmla="*/ 340 h 349"/>
                  <a:gd name="T26" fmla="*/ 265 w 265"/>
                  <a:gd name="T27" fmla="*/ 349 h 349"/>
                  <a:gd name="T28" fmla="*/ 253 w 265"/>
                  <a:gd name="T29" fmla="*/ 339 h 349"/>
                  <a:gd name="T30" fmla="*/ 238 w 265"/>
                  <a:gd name="T31" fmla="*/ 333 h 349"/>
                  <a:gd name="T32" fmla="*/ 233 w 265"/>
                  <a:gd name="T33" fmla="*/ 312 h 349"/>
                  <a:gd name="T34" fmla="*/ 232 w 265"/>
                  <a:gd name="T35" fmla="*/ 190 h 349"/>
                  <a:gd name="T36" fmla="*/ 219 w 265"/>
                  <a:gd name="T37" fmla="*/ 159 h 349"/>
                  <a:gd name="T38" fmla="*/ 199 w 265"/>
                  <a:gd name="T39" fmla="*/ 140 h 349"/>
                  <a:gd name="T40" fmla="*/ 176 w 265"/>
                  <a:gd name="T41" fmla="*/ 131 h 349"/>
                  <a:gd name="T42" fmla="*/ 156 w 265"/>
                  <a:gd name="T43" fmla="*/ 129 h 349"/>
                  <a:gd name="T44" fmla="*/ 120 w 265"/>
                  <a:gd name="T45" fmla="*/ 135 h 349"/>
                  <a:gd name="T46" fmla="*/ 93 w 265"/>
                  <a:gd name="T47" fmla="*/ 152 h 349"/>
                  <a:gd name="T48" fmla="*/ 80 w 265"/>
                  <a:gd name="T49" fmla="*/ 0 h 349"/>
                  <a:gd name="T50" fmla="*/ 29 w 265"/>
                  <a:gd name="T51" fmla="*/ 18 h 349"/>
                  <a:gd name="T52" fmla="*/ 3 w 265"/>
                  <a:gd name="T53" fmla="*/ 31 h 349"/>
                  <a:gd name="T54" fmla="*/ 20 w 265"/>
                  <a:gd name="T55" fmla="*/ 35 h 349"/>
                  <a:gd name="T56" fmla="*/ 30 w 265"/>
                  <a:gd name="T57" fmla="*/ 46 h 349"/>
                  <a:gd name="T58" fmla="*/ 32 w 265"/>
                  <a:gd name="T59" fmla="*/ 312 h 349"/>
                  <a:gd name="T60" fmla="*/ 28 w 265"/>
                  <a:gd name="T61" fmla="*/ 333 h 349"/>
                  <a:gd name="T62" fmla="*/ 13 w 265"/>
                  <a:gd name="T63" fmla="*/ 339 h 349"/>
                  <a:gd name="T64" fmla="*/ 0 w 265"/>
                  <a:gd name="T65" fmla="*/ 349 h 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5" h="349">
                    <a:moveTo>
                      <a:pt x="110" y="349"/>
                    </a:moveTo>
                    <a:lnTo>
                      <a:pt x="110" y="340"/>
                    </a:lnTo>
                    <a:lnTo>
                      <a:pt x="98" y="339"/>
                    </a:lnTo>
                    <a:lnTo>
                      <a:pt x="90" y="337"/>
                    </a:lnTo>
                    <a:lnTo>
                      <a:pt x="84" y="333"/>
                    </a:lnTo>
                    <a:lnTo>
                      <a:pt x="81" y="325"/>
                    </a:lnTo>
                    <a:lnTo>
                      <a:pt x="80" y="312"/>
                    </a:lnTo>
                    <a:lnTo>
                      <a:pt x="80" y="181"/>
                    </a:lnTo>
                    <a:lnTo>
                      <a:pt x="87" y="173"/>
                    </a:lnTo>
                    <a:lnTo>
                      <a:pt x="94" y="165"/>
                    </a:lnTo>
                    <a:lnTo>
                      <a:pt x="103" y="159"/>
                    </a:lnTo>
                    <a:lnTo>
                      <a:pt x="111" y="154"/>
                    </a:lnTo>
                    <a:lnTo>
                      <a:pt x="123" y="150"/>
                    </a:lnTo>
                    <a:lnTo>
                      <a:pt x="138" y="149"/>
                    </a:lnTo>
                    <a:lnTo>
                      <a:pt x="152" y="150"/>
                    </a:lnTo>
                    <a:lnTo>
                      <a:pt x="164" y="157"/>
                    </a:lnTo>
                    <a:lnTo>
                      <a:pt x="173" y="165"/>
                    </a:lnTo>
                    <a:lnTo>
                      <a:pt x="179" y="177"/>
                    </a:lnTo>
                    <a:lnTo>
                      <a:pt x="184" y="191"/>
                    </a:lnTo>
                    <a:lnTo>
                      <a:pt x="185" y="206"/>
                    </a:lnTo>
                    <a:lnTo>
                      <a:pt x="185" y="312"/>
                    </a:lnTo>
                    <a:lnTo>
                      <a:pt x="184" y="325"/>
                    </a:lnTo>
                    <a:lnTo>
                      <a:pt x="180" y="333"/>
                    </a:lnTo>
                    <a:lnTo>
                      <a:pt x="175" y="337"/>
                    </a:lnTo>
                    <a:lnTo>
                      <a:pt x="166" y="339"/>
                    </a:lnTo>
                    <a:lnTo>
                      <a:pt x="156" y="340"/>
                    </a:lnTo>
                    <a:lnTo>
                      <a:pt x="156" y="349"/>
                    </a:lnTo>
                    <a:lnTo>
                      <a:pt x="265" y="349"/>
                    </a:lnTo>
                    <a:lnTo>
                      <a:pt x="265" y="340"/>
                    </a:lnTo>
                    <a:lnTo>
                      <a:pt x="253" y="339"/>
                    </a:lnTo>
                    <a:lnTo>
                      <a:pt x="243" y="337"/>
                    </a:lnTo>
                    <a:lnTo>
                      <a:pt x="238" y="333"/>
                    </a:lnTo>
                    <a:lnTo>
                      <a:pt x="234" y="325"/>
                    </a:lnTo>
                    <a:lnTo>
                      <a:pt x="233" y="312"/>
                    </a:lnTo>
                    <a:lnTo>
                      <a:pt x="233" y="212"/>
                    </a:lnTo>
                    <a:lnTo>
                      <a:pt x="232" y="190"/>
                    </a:lnTo>
                    <a:lnTo>
                      <a:pt x="227" y="173"/>
                    </a:lnTo>
                    <a:lnTo>
                      <a:pt x="219" y="159"/>
                    </a:lnTo>
                    <a:lnTo>
                      <a:pt x="210" y="148"/>
                    </a:lnTo>
                    <a:lnTo>
                      <a:pt x="199" y="140"/>
                    </a:lnTo>
                    <a:lnTo>
                      <a:pt x="188" y="134"/>
                    </a:lnTo>
                    <a:lnTo>
                      <a:pt x="176" y="131"/>
                    </a:lnTo>
                    <a:lnTo>
                      <a:pt x="165" y="129"/>
                    </a:lnTo>
                    <a:lnTo>
                      <a:pt x="156" y="129"/>
                    </a:lnTo>
                    <a:lnTo>
                      <a:pt x="137" y="130"/>
                    </a:lnTo>
                    <a:lnTo>
                      <a:pt x="120" y="135"/>
                    </a:lnTo>
                    <a:lnTo>
                      <a:pt x="106" y="143"/>
                    </a:lnTo>
                    <a:lnTo>
                      <a:pt x="93" y="152"/>
                    </a:lnTo>
                    <a:lnTo>
                      <a:pt x="80" y="163"/>
                    </a:lnTo>
                    <a:lnTo>
                      <a:pt x="80" y="0"/>
                    </a:lnTo>
                    <a:lnTo>
                      <a:pt x="55" y="9"/>
                    </a:lnTo>
                    <a:lnTo>
                      <a:pt x="29" y="18"/>
                    </a:lnTo>
                    <a:lnTo>
                      <a:pt x="3" y="26"/>
                    </a:lnTo>
                    <a:lnTo>
                      <a:pt x="3" y="31"/>
                    </a:lnTo>
                    <a:lnTo>
                      <a:pt x="12" y="33"/>
                    </a:lnTo>
                    <a:lnTo>
                      <a:pt x="20" y="35"/>
                    </a:lnTo>
                    <a:lnTo>
                      <a:pt x="26" y="39"/>
                    </a:lnTo>
                    <a:lnTo>
                      <a:pt x="30" y="46"/>
                    </a:lnTo>
                    <a:lnTo>
                      <a:pt x="32" y="53"/>
                    </a:lnTo>
                    <a:lnTo>
                      <a:pt x="32" y="312"/>
                    </a:lnTo>
                    <a:lnTo>
                      <a:pt x="30" y="325"/>
                    </a:lnTo>
                    <a:lnTo>
                      <a:pt x="28" y="333"/>
                    </a:lnTo>
                    <a:lnTo>
                      <a:pt x="22" y="337"/>
                    </a:lnTo>
                    <a:lnTo>
                      <a:pt x="13" y="339"/>
                    </a:lnTo>
                    <a:lnTo>
                      <a:pt x="0" y="340"/>
                    </a:lnTo>
                    <a:lnTo>
                      <a:pt x="0" y="349"/>
                    </a:lnTo>
                    <a:lnTo>
                      <a:pt x="110" y="349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40" name="Freeform 27">
                <a:extLst>
                  <a:ext uri="{FF2B5EF4-FFF2-40B4-BE49-F238E27FC236}">
                    <a16:creationId xmlns:a16="http://schemas.microsoft.com/office/drawing/2014/main" id="{0AA7AA97-224E-4B2E-9B9B-DD80F6D04E5A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336088" y="1714501"/>
                <a:ext cx="34925" cy="69850"/>
              </a:xfrm>
              <a:custGeom>
                <a:avLst/>
                <a:gdLst>
                  <a:gd name="T0" fmla="*/ 112 w 112"/>
                  <a:gd name="T1" fmla="*/ 223 h 223"/>
                  <a:gd name="T2" fmla="*/ 112 w 112"/>
                  <a:gd name="T3" fmla="*/ 214 h 223"/>
                  <a:gd name="T4" fmla="*/ 101 w 112"/>
                  <a:gd name="T5" fmla="*/ 213 h 223"/>
                  <a:gd name="T6" fmla="*/ 92 w 112"/>
                  <a:gd name="T7" fmla="*/ 211 h 223"/>
                  <a:gd name="T8" fmla="*/ 85 w 112"/>
                  <a:gd name="T9" fmla="*/ 207 h 223"/>
                  <a:gd name="T10" fmla="*/ 83 w 112"/>
                  <a:gd name="T11" fmla="*/ 199 h 223"/>
                  <a:gd name="T12" fmla="*/ 82 w 112"/>
                  <a:gd name="T13" fmla="*/ 186 h 223"/>
                  <a:gd name="T14" fmla="*/ 82 w 112"/>
                  <a:gd name="T15" fmla="*/ 0 h 223"/>
                  <a:gd name="T16" fmla="*/ 55 w 112"/>
                  <a:gd name="T17" fmla="*/ 8 h 223"/>
                  <a:gd name="T18" fmla="*/ 28 w 112"/>
                  <a:gd name="T19" fmla="*/ 18 h 223"/>
                  <a:gd name="T20" fmla="*/ 2 w 112"/>
                  <a:gd name="T21" fmla="*/ 26 h 223"/>
                  <a:gd name="T22" fmla="*/ 2 w 112"/>
                  <a:gd name="T23" fmla="*/ 31 h 223"/>
                  <a:gd name="T24" fmla="*/ 13 w 112"/>
                  <a:gd name="T25" fmla="*/ 33 h 223"/>
                  <a:gd name="T26" fmla="*/ 23 w 112"/>
                  <a:gd name="T27" fmla="*/ 36 h 223"/>
                  <a:gd name="T28" fmla="*/ 28 w 112"/>
                  <a:gd name="T29" fmla="*/ 42 h 223"/>
                  <a:gd name="T30" fmla="*/ 32 w 112"/>
                  <a:gd name="T31" fmla="*/ 50 h 223"/>
                  <a:gd name="T32" fmla="*/ 33 w 112"/>
                  <a:gd name="T33" fmla="*/ 59 h 223"/>
                  <a:gd name="T34" fmla="*/ 33 w 112"/>
                  <a:gd name="T35" fmla="*/ 66 h 223"/>
                  <a:gd name="T36" fmla="*/ 33 w 112"/>
                  <a:gd name="T37" fmla="*/ 186 h 223"/>
                  <a:gd name="T38" fmla="*/ 32 w 112"/>
                  <a:gd name="T39" fmla="*/ 199 h 223"/>
                  <a:gd name="T40" fmla="*/ 28 w 112"/>
                  <a:gd name="T41" fmla="*/ 207 h 223"/>
                  <a:gd name="T42" fmla="*/ 23 w 112"/>
                  <a:gd name="T43" fmla="*/ 211 h 223"/>
                  <a:gd name="T44" fmla="*/ 13 w 112"/>
                  <a:gd name="T45" fmla="*/ 213 h 223"/>
                  <a:gd name="T46" fmla="*/ 0 w 112"/>
                  <a:gd name="T47" fmla="*/ 214 h 223"/>
                  <a:gd name="T48" fmla="*/ 0 w 112"/>
                  <a:gd name="T49" fmla="*/ 223 h 223"/>
                  <a:gd name="T50" fmla="*/ 112 w 112"/>
                  <a:gd name="T51" fmla="*/ 223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12" h="223">
                    <a:moveTo>
                      <a:pt x="112" y="223"/>
                    </a:moveTo>
                    <a:lnTo>
                      <a:pt x="112" y="214"/>
                    </a:lnTo>
                    <a:lnTo>
                      <a:pt x="101" y="213"/>
                    </a:lnTo>
                    <a:lnTo>
                      <a:pt x="92" y="211"/>
                    </a:lnTo>
                    <a:lnTo>
                      <a:pt x="85" y="207"/>
                    </a:lnTo>
                    <a:lnTo>
                      <a:pt x="83" y="199"/>
                    </a:lnTo>
                    <a:lnTo>
                      <a:pt x="82" y="186"/>
                    </a:lnTo>
                    <a:lnTo>
                      <a:pt x="82" y="0"/>
                    </a:lnTo>
                    <a:lnTo>
                      <a:pt x="55" y="8"/>
                    </a:lnTo>
                    <a:lnTo>
                      <a:pt x="28" y="18"/>
                    </a:lnTo>
                    <a:lnTo>
                      <a:pt x="2" y="26"/>
                    </a:lnTo>
                    <a:lnTo>
                      <a:pt x="2" y="31"/>
                    </a:lnTo>
                    <a:lnTo>
                      <a:pt x="13" y="33"/>
                    </a:lnTo>
                    <a:lnTo>
                      <a:pt x="23" y="36"/>
                    </a:lnTo>
                    <a:lnTo>
                      <a:pt x="28" y="42"/>
                    </a:lnTo>
                    <a:lnTo>
                      <a:pt x="32" y="50"/>
                    </a:lnTo>
                    <a:lnTo>
                      <a:pt x="33" y="59"/>
                    </a:lnTo>
                    <a:lnTo>
                      <a:pt x="33" y="66"/>
                    </a:lnTo>
                    <a:lnTo>
                      <a:pt x="33" y="186"/>
                    </a:lnTo>
                    <a:lnTo>
                      <a:pt x="32" y="199"/>
                    </a:lnTo>
                    <a:lnTo>
                      <a:pt x="28" y="207"/>
                    </a:lnTo>
                    <a:lnTo>
                      <a:pt x="23" y="211"/>
                    </a:lnTo>
                    <a:lnTo>
                      <a:pt x="13" y="213"/>
                    </a:lnTo>
                    <a:lnTo>
                      <a:pt x="0" y="214"/>
                    </a:lnTo>
                    <a:lnTo>
                      <a:pt x="0" y="223"/>
                    </a:lnTo>
                    <a:lnTo>
                      <a:pt x="112" y="22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41" name="Freeform 28">
                <a:extLst>
                  <a:ext uri="{FF2B5EF4-FFF2-40B4-BE49-F238E27FC236}">
                    <a16:creationId xmlns:a16="http://schemas.microsoft.com/office/drawing/2014/main" id="{943F554B-8EE3-4419-BF53-A040425A8FE8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344025" y="1684338"/>
                <a:ext cx="17463" cy="17463"/>
              </a:xfrm>
              <a:custGeom>
                <a:avLst/>
                <a:gdLst>
                  <a:gd name="T0" fmla="*/ 0 w 56"/>
                  <a:gd name="T1" fmla="*/ 28 h 56"/>
                  <a:gd name="T2" fmla="*/ 2 w 56"/>
                  <a:gd name="T3" fmla="*/ 17 h 56"/>
                  <a:gd name="T4" fmla="*/ 8 w 56"/>
                  <a:gd name="T5" fmla="*/ 8 h 56"/>
                  <a:gd name="T6" fmla="*/ 17 w 56"/>
                  <a:gd name="T7" fmla="*/ 2 h 56"/>
                  <a:gd name="T8" fmla="*/ 28 w 56"/>
                  <a:gd name="T9" fmla="*/ 0 h 56"/>
                  <a:gd name="T10" fmla="*/ 39 w 56"/>
                  <a:gd name="T11" fmla="*/ 2 h 56"/>
                  <a:gd name="T12" fmla="*/ 48 w 56"/>
                  <a:gd name="T13" fmla="*/ 8 h 56"/>
                  <a:gd name="T14" fmla="*/ 54 w 56"/>
                  <a:gd name="T15" fmla="*/ 17 h 56"/>
                  <a:gd name="T16" fmla="*/ 56 w 56"/>
                  <a:gd name="T17" fmla="*/ 28 h 56"/>
                  <a:gd name="T18" fmla="*/ 54 w 56"/>
                  <a:gd name="T19" fmla="*/ 39 h 56"/>
                  <a:gd name="T20" fmla="*/ 48 w 56"/>
                  <a:gd name="T21" fmla="*/ 48 h 56"/>
                  <a:gd name="T22" fmla="*/ 39 w 56"/>
                  <a:gd name="T23" fmla="*/ 54 h 56"/>
                  <a:gd name="T24" fmla="*/ 28 w 56"/>
                  <a:gd name="T25" fmla="*/ 56 h 56"/>
                  <a:gd name="T26" fmla="*/ 17 w 56"/>
                  <a:gd name="T27" fmla="*/ 54 h 56"/>
                  <a:gd name="T28" fmla="*/ 8 w 56"/>
                  <a:gd name="T29" fmla="*/ 48 h 56"/>
                  <a:gd name="T30" fmla="*/ 2 w 56"/>
                  <a:gd name="T31" fmla="*/ 39 h 56"/>
                  <a:gd name="T32" fmla="*/ 0 w 56"/>
                  <a:gd name="T33" fmla="*/ 28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6" h="56">
                    <a:moveTo>
                      <a:pt x="0" y="28"/>
                    </a:moveTo>
                    <a:lnTo>
                      <a:pt x="2" y="17"/>
                    </a:lnTo>
                    <a:lnTo>
                      <a:pt x="8" y="8"/>
                    </a:lnTo>
                    <a:lnTo>
                      <a:pt x="17" y="2"/>
                    </a:lnTo>
                    <a:lnTo>
                      <a:pt x="28" y="0"/>
                    </a:lnTo>
                    <a:lnTo>
                      <a:pt x="39" y="2"/>
                    </a:lnTo>
                    <a:lnTo>
                      <a:pt x="48" y="8"/>
                    </a:lnTo>
                    <a:lnTo>
                      <a:pt x="54" y="17"/>
                    </a:lnTo>
                    <a:lnTo>
                      <a:pt x="56" y="28"/>
                    </a:lnTo>
                    <a:lnTo>
                      <a:pt x="54" y="39"/>
                    </a:lnTo>
                    <a:lnTo>
                      <a:pt x="48" y="48"/>
                    </a:lnTo>
                    <a:lnTo>
                      <a:pt x="39" y="54"/>
                    </a:lnTo>
                    <a:lnTo>
                      <a:pt x="28" y="56"/>
                    </a:lnTo>
                    <a:lnTo>
                      <a:pt x="17" y="54"/>
                    </a:lnTo>
                    <a:lnTo>
                      <a:pt x="8" y="48"/>
                    </a:lnTo>
                    <a:lnTo>
                      <a:pt x="2" y="39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42" name="Freeform 29">
                <a:extLst>
                  <a:ext uri="{FF2B5EF4-FFF2-40B4-BE49-F238E27FC236}">
                    <a16:creationId xmlns:a16="http://schemas.microsoft.com/office/drawing/2014/main" id="{973F434F-94F6-489B-8F60-002208C8E742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490075" y="1714501"/>
                <a:ext cx="66675" cy="71438"/>
              </a:xfrm>
              <a:custGeom>
                <a:avLst/>
                <a:gdLst>
                  <a:gd name="T0" fmla="*/ 58 w 210"/>
                  <a:gd name="T1" fmla="*/ 69 h 225"/>
                  <a:gd name="T2" fmla="*/ 159 w 210"/>
                  <a:gd name="T3" fmla="*/ 69 h 225"/>
                  <a:gd name="T4" fmla="*/ 158 w 210"/>
                  <a:gd name="T5" fmla="*/ 52 h 225"/>
                  <a:gd name="T6" fmla="*/ 153 w 210"/>
                  <a:gd name="T7" fmla="*/ 38 h 225"/>
                  <a:gd name="T8" fmla="*/ 145 w 210"/>
                  <a:gd name="T9" fmla="*/ 26 h 225"/>
                  <a:gd name="T10" fmla="*/ 136 w 210"/>
                  <a:gd name="T11" fmla="*/ 18 h 225"/>
                  <a:gd name="T12" fmla="*/ 126 w 210"/>
                  <a:gd name="T13" fmla="*/ 14 h 225"/>
                  <a:gd name="T14" fmla="*/ 114 w 210"/>
                  <a:gd name="T15" fmla="*/ 12 h 225"/>
                  <a:gd name="T16" fmla="*/ 99 w 210"/>
                  <a:gd name="T17" fmla="*/ 14 h 225"/>
                  <a:gd name="T18" fmla="*/ 86 w 210"/>
                  <a:gd name="T19" fmla="*/ 21 h 225"/>
                  <a:gd name="T20" fmla="*/ 74 w 210"/>
                  <a:gd name="T21" fmla="*/ 33 h 225"/>
                  <a:gd name="T22" fmla="*/ 64 w 210"/>
                  <a:gd name="T23" fmla="*/ 49 h 225"/>
                  <a:gd name="T24" fmla="*/ 58 w 210"/>
                  <a:gd name="T25" fmla="*/ 69 h 225"/>
                  <a:gd name="T26" fmla="*/ 55 w 210"/>
                  <a:gd name="T27" fmla="*/ 84 h 225"/>
                  <a:gd name="T28" fmla="*/ 53 w 210"/>
                  <a:gd name="T29" fmla="*/ 110 h 225"/>
                  <a:gd name="T30" fmla="*/ 54 w 210"/>
                  <a:gd name="T31" fmla="*/ 129 h 225"/>
                  <a:gd name="T32" fmla="*/ 56 w 210"/>
                  <a:gd name="T33" fmla="*/ 147 h 225"/>
                  <a:gd name="T34" fmla="*/ 61 w 210"/>
                  <a:gd name="T35" fmla="*/ 164 h 225"/>
                  <a:gd name="T36" fmla="*/ 69 w 210"/>
                  <a:gd name="T37" fmla="*/ 178 h 225"/>
                  <a:gd name="T38" fmla="*/ 80 w 210"/>
                  <a:gd name="T39" fmla="*/ 190 h 225"/>
                  <a:gd name="T40" fmla="*/ 92 w 210"/>
                  <a:gd name="T41" fmla="*/ 199 h 225"/>
                  <a:gd name="T42" fmla="*/ 109 w 210"/>
                  <a:gd name="T43" fmla="*/ 205 h 225"/>
                  <a:gd name="T44" fmla="*/ 129 w 210"/>
                  <a:gd name="T45" fmla="*/ 207 h 225"/>
                  <a:gd name="T46" fmla="*/ 144 w 210"/>
                  <a:gd name="T47" fmla="*/ 205 h 225"/>
                  <a:gd name="T48" fmla="*/ 159 w 210"/>
                  <a:gd name="T49" fmla="*/ 198 h 225"/>
                  <a:gd name="T50" fmla="*/ 176 w 210"/>
                  <a:gd name="T51" fmla="*/ 190 h 225"/>
                  <a:gd name="T52" fmla="*/ 189 w 210"/>
                  <a:gd name="T53" fmla="*/ 177 h 225"/>
                  <a:gd name="T54" fmla="*/ 200 w 210"/>
                  <a:gd name="T55" fmla="*/ 161 h 225"/>
                  <a:gd name="T56" fmla="*/ 210 w 210"/>
                  <a:gd name="T57" fmla="*/ 163 h 225"/>
                  <a:gd name="T58" fmla="*/ 204 w 210"/>
                  <a:gd name="T59" fmla="*/ 175 h 225"/>
                  <a:gd name="T60" fmla="*/ 195 w 210"/>
                  <a:gd name="T61" fmla="*/ 188 h 225"/>
                  <a:gd name="T62" fmla="*/ 184 w 210"/>
                  <a:gd name="T63" fmla="*/ 199 h 225"/>
                  <a:gd name="T64" fmla="*/ 170 w 210"/>
                  <a:gd name="T65" fmla="*/ 210 h 225"/>
                  <a:gd name="T66" fmla="*/ 154 w 210"/>
                  <a:gd name="T67" fmla="*/ 218 h 225"/>
                  <a:gd name="T68" fmla="*/ 136 w 210"/>
                  <a:gd name="T69" fmla="*/ 224 h 225"/>
                  <a:gd name="T70" fmla="*/ 115 w 210"/>
                  <a:gd name="T71" fmla="*/ 225 h 225"/>
                  <a:gd name="T72" fmla="*/ 91 w 210"/>
                  <a:gd name="T73" fmla="*/ 224 h 225"/>
                  <a:gd name="T74" fmla="*/ 70 w 210"/>
                  <a:gd name="T75" fmla="*/ 218 h 225"/>
                  <a:gd name="T76" fmla="*/ 50 w 210"/>
                  <a:gd name="T77" fmla="*/ 208 h 225"/>
                  <a:gd name="T78" fmla="*/ 33 w 210"/>
                  <a:gd name="T79" fmla="*/ 195 h 225"/>
                  <a:gd name="T80" fmla="*/ 19 w 210"/>
                  <a:gd name="T81" fmla="*/ 179 h 225"/>
                  <a:gd name="T82" fmla="*/ 9 w 210"/>
                  <a:gd name="T83" fmla="*/ 161 h 225"/>
                  <a:gd name="T84" fmla="*/ 3 w 210"/>
                  <a:gd name="T85" fmla="*/ 139 h 225"/>
                  <a:gd name="T86" fmla="*/ 0 w 210"/>
                  <a:gd name="T87" fmla="*/ 115 h 225"/>
                  <a:gd name="T88" fmla="*/ 2 w 210"/>
                  <a:gd name="T89" fmla="*/ 91 h 225"/>
                  <a:gd name="T90" fmla="*/ 8 w 210"/>
                  <a:gd name="T91" fmla="*/ 70 h 225"/>
                  <a:gd name="T92" fmla="*/ 18 w 210"/>
                  <a:gd name="T93" fmla="*/ 50 h 225"/>
                  <a:gd name="T94" fmla="*/ 31 w 210"/>
                  <a:gd name="T95" fmla="*/ 33 h 225"/>
                  <a:gd name="T96" fmla="*/ 47 w 210"/>
                  <a:gd name="T97" fmla="*/ 19 h 225"/>
                  <a:gd name="T98" fmla="*/ 67 w 210"/>
                  <a:gd name="T99" fmla="*/ 8 h 225"/>
                  <a:gd name="T100" fmla="*/ 88 w 210"/>
                  <a:gd name="T101" fmla="*/ 2 h 225"/>
                  <a:gd name="T102" fmla="*/ 113 w 210"/>
                  <a:gd name="T103" fmla="*/ 0 h 225"/>
                  <a:gd name="T104" fmla="*/ 133 w 210"/>
                  <a:gd name="T105" fmla="*/ 1 h 225"/>
                  <a:gd name="T106" fmla="*/ 153 w 210"/>
                  <a:gd name="T107" fmla="*/ 6 h 225"/>
                  <a:gd name="T108" fmla="*/ 170 w 210"/>
                  <a:gd name="T109" fmla="*/ 15 h 225"/>
                  <a:gd name="T110" fmla="*/ 185 w 210"/>
                  <a:gd name="T111" fmla="*/ 27 h 225"/>
                  <a:gd name="T112" fmla="*/ 197 w 210"/>
                  <a:gd name="T113" fmla="*/ 43 h 225"/>
                  <a:gd name="T114" fmla="*/ 205 w 210"/>
                  <a:gd name="T115" fmla="*/ 61 h 225"/>
                  <a:gd name="T116" fmla="*/ 208 w 210"/>
                  <a:gd name="T117" fmla="*/ 84 h 225"/>
                  <a:gd name="T118" fmla="*/ 55 w 210"/>
                  <a:gd name="T119" fmla="*/ 84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10" h="225">
                    <a:moveTo>
                      <a:pt x="58" y="69"/>
                    </a:moveTo>
                    <a:lnTo>
                      <a:pt x="159" y="69"/>
                    </a:lnTo>
                    <a:lnTo>
                      <a:pt x="158" y="52"/>
                    </a:lnTo>
                    <a:lnTo>
                      <a:pt x="153" y="38"/>
                    </a:lnTo>
                    <a:lnTo>
                      <a:pt x="145" y="26"/>
                    </a:lnTo>
                    <a:lnTo>
                      <a:pt x="136" y="18"/>
                    </a:lnTo>
                    <a:lnTo>
                      <a:pt x="126" y="14"/>
                    </a:lnTo>
                    <a:lnTo>
                      <a:pt x="114" y="12"/>
                    </a:lnTo>
                    <a:lnTo>
                      <a:pt x="99" y="14"/>
                    </a:lnTo>
                    <a:lnTo>
                      <a:pt x="86" y="21"/>
                    </a:lnTo>
                    <a:lnTo>
                      <a:pt x="74" y="33"/>
                    </a:lnTo>
                    <a:lnTo>
                      <a:pt x="64" y="49"/>
                    </a:lnTo>
                    <a:lnTo>
                      <a:pt x="58" y="69"/>
                    </a:lnTo>
                    <a:close/>
                    <a:moveTo>
                      <a:pt x="55" y="84"/>
                    </a:moveTo>
                    <a:lnTo>
                      <a:pt x="53" y="110"/>
                    </a:lnTo>
                    <a:lnTo>
                      <a:pt x="54" y="129"/>
                    </a:lnTo>
                    <a:lnTo>
                      <a:pt x="56" y="147"/>
                    </a:lnTo>
                    <a:lnTo>
                      <a:pt x="61" y="164"/>
                    </a:lnTo>
                    <a:lnTo>
                      <a:pt x="69" y="178"/>
                    </a:lnTo>
                    <a:lnTo>
                      <a:pt x="80" y="190"/>
                    </a:lnTo>
                    <a:lnTo>
                      <a:pt x="92" y="199"/>
                    </a:lnTo>
                    <a:lnTo>
                      <a:pt x="109" y="205"/>
                    </a:lnTo>
                    <a:lnTo>
                      <a:pt x="129" y="207"/>
                    </a:lnTo>
                    <a:lnTo>
                      <a:pt x="144" y="205"/>
                    </a:lnTo>
                    <a:lnTo>
                      <a:pt x="159" y="198"/>
                    </a:lnTo>
                    <a:lnTo>
                      <a:pt x="176" y="190"/>
                    </a:lnTo>
                    <a:lnTo>
                      <a:pt x="189" y="177"/>
                    </a:lnTo>
                    <a:lnTo>
                      <a:pt x="200" y="161"/>
                    </a:lnTo>
                    <a:lnTo>
                      <a:pt x="210" y="163"/>
                    </a:lnTo>
                    <a:lnTo>
                      <a:pt x="204" y="175"/>
                    </a:lnTo>
                    <a:lnTo>
                      <a:pt x="195" y="188"/>
                    </a:lnTo>
                    <a:lnTo>
                      <a:pt x="184" y="199"/>
                    </a:lnTo>
                    <a:lnTo>
                      <a:pt x="170" y="210"/>
                    </a:lnTo>
                    <a:lnTo>
                      <a:pt x="154" y="218"/>
                    </a:lnTo>
                    <a:lnTo>
                      <a:pt x="136" y="224"/>
                    </a:lnTo>
                    <a:lnTo>
                      <a:pt x="115" y="225"/>
                    </a:lnTo>
                    <a:lnTo>
                      <a:pt x="91" y="224"/>
                    </a:lnTo>
                    <a:lnTo>
                      <a:pt x="70" y="218"/>
                    </a:lnTo>
                    <a:lnTo>
                      <a:pt x="50" y="208"/>
                    </a:lnTo>
                    <a:lnTo>
                      <a:pt x="33" y="195"/>
                    </a:lnTo>
                    <a:lnTo>
                      <a:pt x="19" y="179"/>
                    </a:lnTo>
                    <a:lnTo>
                      <a:pt x="9" y="161"/>
                    </a:lnTo>
                    <a:lnTo>
                      <a:pt x="3" y="139"/>
                    </a:lnTo>
                    <a:lnTo>
                      <a:pt x="0" y="115"/>
                    </a:lnTo>
                    <a:lnTo>
                      <a:pt x="2" y="91"/>
                    </a:lnTo>
                    <a:lnTo>
                      <a:pt x="8" y="70"/>
                    </a:lnTo>
                    <a:lnTo>
                      <a:pt x="18" y="50"/>
                    </a:lnTo>
                    <a:lnTo>
                      <a:pt x="31" y="33"/>
                    </a:lnTo>
                    <a:lnTo>
                      <a:pt x="47" y="19"/>
                    </a:lnTo>
                    <a:lnTo>
                      <a:pt x="67" y="8"/>
                    </a:lnTo>
                    <a:lnTo>
                      <a:pt x="88" y="2"/>
                    </a:lnTo>
                    <a:lnTo>
                      <a:pt x="113" y="0"/>
                    </a:lnTo>
                    <a:lnTo>
                      <a:pt x="133" y="1"/>
                    </a:lnTo>
                    <a:lnTo>
                      <a:pt x="153" y="6"/>
                    </a:lnTo>
                    <a:lnTo>
                      <a:pt x="170" y="15"/>
                    </a:lnTo>
                    <a:lnTo>
                      <a:pt x="185" y="27"/>
                    </a:lnTo>
                    <a:lnTo>
                      <a:pt x="197" y="43"/>
                    </a:lnTo>
                    <a:lnTo>
                      <a:pt x="205" y="61"/>
                    </a:lnTo>
                    <a:lnTo>
                      <a:pt x="208" y="84"/>
                    </a:lnTo>
                    <a:lnTo>
                      <a:pt x="55" y="84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43" name="Freeform 30">
                <a:extLst>
                  <a:ext uri="{FF2B5EF4-FFF2-40B4-BE49-F238E27FC236}">
                    <a16:creationId xmlns:a16="http://schemas.microsoft.com/office/drawing/2014/main" id="{0E595B88-E9E7-43A2-A7A7-EE80D5559C61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9720263" y="1716088"/>
                <a:ext cx="80963" cy="103188"/>
              </a:xfrm>
              <a:custGeom>
                <a:avLst/>
                <a:gdLst>
                  <a:gd name="T0" fmla="*/ 102 w 256"/>
                  <a:gd name="T1" fmla="*/ 261 h 323"/>
                  <a:gd name="T2" fmla="*/ 119 w 256"/>
                  <a:gd name="T3" fmla="*/ 220 h 323"/>
                  <a:gd name="T4" fmla="*/ 33 w 256"/>
                  <a:gd name="T5" fmla="*/ 36 h 323"/>
                  <a:gd name="T6" fmla="*/ 29 w 256"/>
                  <a:gd name="T7" fmla="*/ 27 h 323"/>
                  <a:gd name="T8" fmla="*/ 24 w 256"/>
                  <a:gd name="T9" fmla="*/ 21 h 323"/>
                  <a:gd name="T10" fmla="*/ 18 w 256"/>
                  <a:gd name="T11" fmla="*/ 14 h 323"/>
                  <a:gd name="T12" fmla="*/ 10 w 256"/>
                  <a:gd name="T13" fmla="*/ 11 h 323"/>
                  <a:gd name="T14" fmla="*/ 0 w 256"/>
                  <a:gd name="T15" fmla="*/ 10 h 323"/>
                  <a:gd name="T16" fmla="*/ 0 w 256"/>
                  <a:gd name="T17" fmla="*/ 0 h 323"/>
                  <a:gd name="T18" fmla="*/ 114 w 256"/>
                  <a:gd name="T19" fmla="*/ 0 h 323"/>
                  <a:gd name="T20" fmla="*/ 114 w 256"/>
                  <a:gd name="T21" fmla="*/ 10 h 323"/>
                  <a:gd name="T22" fmla="*/ 105 w 256"/>
                  <a:gd name="T23" fmla="*/ 10 h 323"/>
                  <a:gd name="T24" fmla="*/ 98 w 256"/>
                  <a:gd name="T25" fmla="*/ 11 h 323"/>
                  <a:gd name="T26" fmla="*/ 91 w 256"/>
                  <a:gd name="T27" fmla="*/ 13 h 323"/>
                  <a:gd name="T28" fmla="*/ 88 w 256"/>
                  <a:gd name="T29" fmla="*/ 20 h 323"/>
                  <a:gd name="T30" fmla="*/ 87 w 256"/>
                  <a:gd name="T31" fmla="*/ 27 h 323"/>
                  <a:gd name="T32" fmla="*/ 89 w 256"/>
                  <a:gd name="T33" fmla="*/ 38 h 323"/>
                  <a:gd name="T34" fmla="*/ 144 w 256"/>
                  <a:gd name="T35" fmla="*/ 164 h 323"/>
                  <a:gd name="T36" fmla="*/ 194 w 256"/>
                  <a:gd name="T37" fmla="*/ 50 h 323"/>
                  <a:gd name="T38" fmla="*/ 197 w 256"/>
                  <a:gd name="T39" fmla="*/ 42 h 323"/>
                  <a:gd name="T40" fmla="*/ 198 w 256"/>
                  <a:gd name="T41" fmla="*/ 34 h 323"/>
                  <a:gd name="T42" fmla="*/ 199 w 256"/>
                  <a:gd name="T43" fmla="*/ 25 h 323"/>
                  <a:gd name="T44" fmla="*/ 197 w 256"/>
                  <a:gd name="T45" fmla="*/ 18 h 323"/>
                  <a:gd name="T46" fmla="*/ 191 w 256"/>
                  <a:gd name="T47" fmla="*/ 13 h 323"/>
                  <a:gd name="T48" fmla="*/ 182 w 256"/>
                  <a:gd name="T49" fmla="*/ 10 h 323"/>
                  <a:gd name="T50" fmla="*/ 173 w 256"/>
                  <a:gd name="T51" fmla="*/ 10 h 323"/>
                  <a:gd name="T52" fmla="*/ 166 w 256"/>
                  <a:gd name="T53" fmla="*/ 10 h 323"/>
                  <a:gd name="T54" fmla="*/ 166 w 256"/>
                  <a:gd name="T55" fmla="*/ 0 h 323"/>
                  <a:gd name="T56" fmla="*/ 256 w 256"/>
                  <a:gd name="T57" fmla="*/ 0 h 323"/>
                  <a:gd name="T58" fmla="*/ 256 w 256"/>
                  <a:gd name="T59" fmla="*/ 10 h 323"/>
                  <a:gd name="T60" fmla="*/ 242 w 256"/>
                  <a:gd name="T61" fmla="*/ 11 h 323"/>
                  <a:gd name="T62" fmla="*/ 233 w 256"/>
                  <a:gd name="T63" fmla="*/ 15 h 323"/>
                  <a:gd name="T64" fmla="*/ 225 w 256"/>
                  <a:gd name="T65" fmla="*/ 22 h 323"/>
                  <a:gd name="T66" fmla="*/ 220 w 256"/>
                  <a:gd name="T67" fmla="*/ 30 h 323"/>
                  <a:gd name="T68" fmla="*/ 215 w 256"/>
                  <a:gd name="T69" fmla="*/ 40 h 323"/>
                  <a:gd name="T70" fmla="*/ 115 w 256"/>
                  <a:gd name="T71" fmla="*/ 270 h 323"/>
                  <a:gd name="T72" fmla="*/ 110 w 256"/>
                  <a:gd name="T73" fmla="*/ 282 h 323"/>
                  <a:gd name="T74" fmla="*/ 104 w 256"/>
                  <a:gd name="T75" fmla="*/ 294 h 323"/>
                  <a:gd name="T76" fmla="*/ 97 w 256"/>
                  <a:gd name="T77" fmla="*/ 304 h 323"/>
                  <a:gd name="T78" fmla="*/ 87 w 256"/>
                  <a:gd name="T79" fmla="*/ 314 h 323"/>
                  <a:gd name="T80" fmla="*/ 75 w 256"/>
                  <a:gd name="T81" fmla="*/ 321 h 323"/>
                  <a:gd name="T82" fmla="*/ 61 w 256"/>
                  <a:gd name="T83" fmla="*/ 323 h 323"/>
                  <a:gd name="T84" fmla="*/ 50 w 256"/>
                  <a:gd name="T85" fmla="*/ 320 h 323"/>
                  <a:gd name="T86" fmla="*/ 42 w 256"/>
                  <a:gd name="T87" fmla="*/ 312 h 323"/>
                  <a:gd name="T88" fmla="*/ 38 w 256"/>
                  <a:gd name="T89" fmla="*/ 302 h 323"/>
                  <a:gd name="T90" fmla="*/ 42 w 256"/>
                  <a:gd name="T91" fmla="*/ 292 h 323"/>
                  <a:gd name="T92" fmla="*/ 48 w 256"/>
                  <a:gd name="T93" fmla="*/ 285 h 323"/>
                  <a:gd name="T94" fmla="*/ 60 w 256"/>
                  <a:gd name="T95" fmla="*/ 282 h 323"/>
                  <a:gd name="T96" fmla="*/ 69 w 256"/>
                  <a:gd name="T97" fmla="*/ 284 h 323"/>
                  <a:gd name="T98" fmla="*/ 77 w 256"/>
                  <a:gd name="T99" fmla="*/ 285 h 323"/>
                  <a:gd name="T100" fmla="*/ 86 w 256"/>
                  <a:gd name="T101" fmla="*/ 283 h 323"/>
                  <a:gd name="T102" fmla="*/ 94 w 256"/>
                  <a:gd name="T103" fmla="*/ 277 h 323"/>
                  <a:gd name="T104" fmla="*/ 98 w 256"/>
                  <a:gd name="T105" fmla="*/ 269 h 323"/>
                  <a:gd name="T106" fmla="*/ 102 w 256"/>
                  <a:gd name="T107" fmla="*/ 261 h 3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56" h="323">
                    <a:moveTo>
                      <a:pt x="102" y="261"/>
                    </a:moveTo>
                    <a:lnTo>
                      <a:pt x="119" y="220"/>
                    </a:lnTo>
                    <a:lnTo>
                      <a:pt x="33" y="36"/>
                    </a:lnTo>
                    <a:lnTo>
                      <a:pt x="29" y="27"/>
                    </a:lnTo>
                    <a:lnTo>
                      <a:pt x="24" y="21"/>
                    </a:lnTo>
                    <a:lnTo>
                      <a:pt x="18" y="14"/>
                    </a:lnTo>
                    <a:lnTo>
                      <a:pt x="10" y="11"/>
                    </a:lnTo>
                    <a:lnTo>
                      <a:pt x="0" y="10"/>
                    </a:lnTo>
                    <a:lnTo>
                      <a:pt x="0" y="0"/>
                    </a:lnTo>
                    <a:lnTo>
                      <a:pt x="114" y="0"/>
                    </a:lnTo>
                    <a:lnTo>
                      <a:pt x="114" y="10"/>
                    </a:lnTo>
                    <a:lnTo>
                      <a:pt x="105" y="10"/>
                    </a:lnTo>
                    <a:lnTo>
                      <a:pt x="98" y="11"/>
                    </a:lnTo>
                    <a:lnTo>
                      <a:pt x="91" y="13"/>
                    </a:lnTo>
                    <a:lnTo>
                      <a:pt x="88" y="20"/>
                    </a:lnTo>
                    <a:lnTo>
                      <a:pt x="87" y="27"/>
                    </a:lnTo>
                    <a:lnTo>
                      <a:pt x="89" y="38"/>
                    </a:lnTo>
                    <a:lnTo>
                      <a:pt x="144" y="164"/>
                    </a:lnTo>
                    <a:lnTo>
                      <a:pt x="194" y="50"/>
                    </a:lnTo>
                    <a:lnTo>
                      <a:pt x="197" y="42"/>
                    </a:lnTo>
                    <a:lnTo>
                      <a:pt x="198" y="34"/>
                    </a:lnTo>
                    <a:lnTo>
                      <a:pt x="199" y="25"/>
                    </a:lnTo>
                    <a:lnTo>
                      <a:pt x="197" y="18"/>
                    </a:lnTo>
                    <a:lnTo>
                      <a:pt x="191" y="13"/>
                    </a:lnTo>
                    <a:lnTo>
                      <a:pt x="182" y="10"/>
                    </a:lnTo>
                    <a:lnTo>
                      <a:pt x="173" y="10"/>
                    </a:lnTo>
                    <a:lnTo>
                      <a:pt x="166" y="10"/>
                    </a:lnTo>
                    <a:lnTo>
                      <a:pt x="166" y="0"/>
                    </a:lnTo>
                    <a:lnTo>
                      <a:pt x="256" y="0"/>
                    </a:lnTo>
                    <a:lnTo>
                      <a:pt x="256" y="10"/>
                    </a:lnTo>
                    <a:lnTo>
                      <a:pt x="242" y="11"/>
                    </a:lnTo>
                    <a:lnTo>
                      <a:pt x="233" y="15"/>
                    </a:lnTo>
                    <a:lnTo>
                      <a:pt x="225" y="22"/>
                    </a:lnTo>
                    <a:lnTo>
                      <a:pt x="220" y="30"/>
                    </a:lnTo>
                    <a:lnTo>
                      <a:pt x="215" y="40"/>
                    </a:lnTo>
                    <a:lnTo>
                      <a:pt x="115" y="270"/>
                    </a:lnTo>
                    <a:lnTo>
                      <a:pt x="110" y="282"/>
                    </a:lnTo>
                    <a:lnTo>
                      <a:pt x="104" y="294"/>
                    </a:lnTo>
                    <a:lnTo>
                      <a:pt x="97" y="304"/>
                    </a:lnTo>
                    <a:lnTo>
                      <a:pt x="87" y="314"/>
                    </a:lnTo>
                    <a:lnTo>
                      <a:pt x="75" y="321"/>
                    </a:lnTo>
                    <a:lnTo>
                      <a:pt x="61" y="323"/>
                    </a:lnTo>
                    <a:lnTo>
                      <a:pt x="50" y="320"/>
                    </a:lnTo>
                    <a:lnTo>
                      <a:pt x="42" y="312"/>
                    </a:lnTo>
                    <a:lnTo>
                      <a:pt x="38" y="302"/>
                    </a:lnTo>
                    <a:lnTo>
                      <a:pt x="42" y="292"/>
                    </a:lnTo>
                    <a:lnTo>
                      <a:pt x="48" y="285"/>
                    </a:lnTo>
                    <a:lnTo>
                      <a:pt x="60" y="282"/>
                    </a:lnTo>
                    <a:lnTo>
                      <a:pt x="69" y="284"/>
                    </a:lnTo>
                    <a:lnTo>
                      <a:pt x="77" y="285"/>
                    </a:lnTo>
                    <a:lnTo>
                      <a:pt x="86" y="283"/>
                    </a:lnTo>
                    <a:lnTo>
                      <a:pt x="94" y="277"/>
                    </a:lnTo>
                    <a:lnTo>
                      <a:pt x="98" y="269"/>
                    </a:lnTo>
                    <a:lnTo>
                      <a:pt x="102" y="261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  <p:sp>
            <p:nvSpPr>
              <p:cNvPr id="144" name="Freeform 31">
                <a:extLst>
                  <a:ext uri="{FF2B5EF4-FFF2-40B4-BE49-F238E27FC236}">
                    <a16:creationId xmlns:a16="http://schemas.microsoft.com/office/drawing/2014/main" id="{67C99E40-54DF-40C2-AEC8-3F0F65E0A65F}"/>
                  </a:ext>
                </a:extLst>
              </p:cNvPr>
              <p:cNvSpPr>
                <a:spLocks noEditPoints="1"/>
              </p:cNvSpPr>
              <p:nvPr/>
            </p:nvSpPr>
            <p:spPr bwMode="gray">
              <a:xfrm>
                <a:off x="9842500" y="1693863"/>
                <a:ext cx="92075" cy="92075"/>
              </a:xfrm>
              <a:custGeom>
                <a:avLst/>
                <a:gdLst>
                  <a:gd name="T0" fmla="*/ 125 w 290"/>
                  <a:gd name="T1" fmla="*/ 73 h 289"/>
                  <a:gd name="T2" fmla="*/ 132 w 290"/>
                  <a:gd name="T3" fmla="*/ 34 h 289"/>
                  <a:gd name="T4" fmla="*/ 114 w 290"/>
                  <a:gd name="T5" fmla="*/ 12 h 289"/>
                  <a:gd name="T6" fmla="*/ 88 w 290"/>
                  <a:gd name="T7" fmla="*/ 17 h 289"/>
                  <a:gd name="T8" fmla="*/ 77 w 290"/>
                  <a:gd name="T9" fmla="*/ 39 h 289"/>
                  <a:gd name="T10" fmla="*/ 91 w 290"/>
                  <a:gd name="T11" fmla="*/ 83 h 289"/>
                  <a:gd name="T12" fmla="*/ 146 w 290"/>
                  <a:gd name="T13" fmla="*/ 243 h 289"/>
                  <a:gd name="T14" fmla="*/ 90 w 290"/>
                  <a:gd name="T15" fmla="*/ 165 h 289"/>
                  <a:gd name="T16" fmla="*/ 51 w 290"/>
                  <a:gd name="T17" fmla="*/ 172 h 289"/>
                  <a:gd name="T18" fmla="*/ 44 w 290"/>
                  <a:gd name="T19" fmla="*/ 226 h 289"/>
                  <a:gd name="T20" fmla="*/ 70 w 290"/>
                  <a:gd name="T21" fmla="*/ 259 h 289"/>
                  <a:gd name="T22" fmla="*/ 110 w 290"/>
                  <a:gd name="T23" fmla="*/ 264 h 289"/>
                  <a:gd name="T24" fmla="*/ 146 w 290"/>
                  <a:gd name="T25" fmla="*/ 243 h 289"/>
                  <a:gd name="T26" fmla="*/ 184 w 290"/>
                  <a:gd name="T27" fmla="*/ 227 h 289"/>
                  <a:gd name="T28" fmla="*/ 214 w 290"/>
                  <a:gd name="T29" fmla="*/ 254 h 289"/>
                  <a:gd name="T30" fmla="*/ 260 w 290"/>
                  <a:gd name="T31" fmla="*/ 260 h 289"/>
                  <a:gd name="T32" fmla="*/ 290 w 290"/>
                  <a:gd name="T33" fmla="*/ 248 h 289"/>
                  <a:gd name="T34" fmla="*/ 258 w 290"/>
                  <a:gd name="T35" fmla="*/ 281 h 289"/>
                  <a:gd name="T36" fmla="*/ 208 w 290"/>
                  <a:gd name="T37" fmla="*/ 287 h 289"/>
                  <a:gd name="T38" fmla="*/ 160 w 290"/>
                  <a:gd name="T39" fmla="*/ 259 h 289"/>
                  <a:gd name="T40" fmla="*/ 123 w 290"/>
                  <a:gd name="T41" fmla="*/ 280 h 289"/>
                  <a:gd name="T42" fmla="*/ 60 w 290"/>
                  <a:gd name="T43" fmla="*/ 288 h 289"/>
                  <a:gd name="T44" fmla="*/ 18 w 290"/>
                  <a:gd name="T45" fmla="*/ 266 h 289"/>
                  <a:gd name="T46" fmla="*/ 1 w 290"/>
                  <a:gd name="T47" fmla="*/ 229 h 289"/>
                  <a:gd name="T48" fmla="*/ 7 w 290"/>
                  <a:gd name="T49" fmla="*/ 185 h 289"/>
                  <a:gd name="T50" fmla="*/ 41 w 290"/>
                  <a:gd name="T51" fmla="*/ 147 h 289"/>
                  <a:gd name="T52" fmla="*/ 60 w 290"/>
                  <a:gd name="T53" fmla="*/ 113 h 289"/>
                  <a:gd name="T54" fmla="*/ 45 w 290"/>
                  <a:gd name="T55" fmla="*/ 81 h 289"/>
                  <a:gd name="T56" fmla="*/ 43 w 290"/>
                  <a:gd name="T57" fmla="*/ 42 h 289"/>
                  <a:gd name="T58" fmla="*/ 70 w 290"/>
                  <a:gd name="T59" fmla="*/ 8 h 289"/>
                  <a:gd name="T60" fmla="*/ 122 w 290"/>
                  <a:gd name="T61" fmla="*/ 1 h 289"/>
                  <a:gd name="T62" fmla="*/ 157 w 290"/>
                  <a:gd name="T63" fmla="*/ 24 h 289"/>
                  <a:gd name="T64" fmla="*/ 158 w 290"/>
                  <a:gd name="T65" fmla="*/ 65 h 289"/>
                  <a:gd name="T66" fmla="*/ 124 w 290"/>
                  <a:gd name="T67" fmla="*/ 103 h 289"/>
                  <a:gd name="T68" fmla="*/ 139 w 290"/>
                  <a:gd name="T69" fmla="*/ 163 h 289"/>
                  <a:gd name="T70" fmla="*/ 173 w 290"/>
                  <a:gd name="T71" fmla="*/ 208 h 289"/>
                  <a:gd name="T72" fmla="*/ 190 w 290"/>
                  <a:gd name="T73" fmla="*/ 176 h 289"/>
                  <a:gd name="T74" fmla="*/ 196 w 290"/>
                  <a:gd name="T75" fmla="*/ 131 h 289"/>
                  <a:gd name="T76" fmla="*/ 173 w 290"/>
                  <a:gd name="T77" fmla="*/ 121 h 289"/>
                  <a:gd name="T78" fmla="*/ 256 w 290"/>
                  <a:gd name="T79" fmla="*/ 121 h 289"/>
                  <a:gd name="T80" fmla="*/ 225 w 290"/>
                  <a:gd name="T81" fmla="*/ 136 h 289"/>
                  <a:gd name="T82" fmla="*/ 208 w 290"/>
                  <a:gd name="T83" fmla="*/ 167 h 289"/>
                  <a:gd name="T84" fmla="*/ 191 w 290"/>
                  <a:gd name="T85" fmla="*/ 204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90" h="289">
                    <a:moveTo>
                      <a:pt x="101" y="102"/>
                    </a:moveTo>
                    <a:lnTo>
                      <a:pt x="116" y="87"/>
                    </a:lnTo>
                    <a:lnTo>
                      <a:pt x="125" y="73"/>
                    </a:lnTo>
                    <a:lnTo>
                      <a:pt x="130" y="61"/>
                    </a:lnTo>
                    <a:lnTo>
                      <a:pt x="133" y="48"/>
                    </a:lnTo>
                    <a:lnTo>
                      <a:pt x="132" y="34"/>
                    </a:lnTo>
                    <a:lnTo>
                      <a:pt x="129" y="23"/>
                    </a:lnTo>
                    <a:lnTo>
                      <a:pt x="123" y="16"/>
                    </a:lnTo>
                    <a:lnTo>
                      <a:pt x="114" y="12"/>
                    </a:lnTo>
                    <a:lnTo>
                      <a:pt x="104" y="11"/>
                    </a:lnTo>
                    <a:lnTo>
                      <a:pt x="96" y="13"/>
                    </a:lnTo>
                    <a:lnTo>
                      <a:pt x="88" y="17"/>
                    </a:lnTo>
                    <a:lnTo>
                      <a:pt x="83" y="25"/>
                    </a:lnTo>
                    <a:lnTo>
                      <a:pt x="80" y="32"/>
                    </a:lnTo>
                    <a:lnTo>
                      <a:pt x="77" y="39"/>
                    </a:lnTo>
                    <a:lnTo>
                      <a:pt x="80" y="53"/>
                    </a:lnTo>
                    <a:lnTo>
                      <a:pt x="84" y="67"/>
                    </a:lnTo>
                    <a:lnTo>
                      <a:pt x="91" y="83"/>
                    </a:lnTo>
                    <a:lnTo>
                      <a:pt x="96" y="91"/>
                    </a:lnTo>
                    <a:lnTo>
                      <a:pt x="101" y="102"/>
                    </a:lnTo>
                    <a:close/>
                    <a:moveTo>
                      <a:pt x="146" y="243"/>
                    </a:moveTo>
                    <a:lnTo>
                      <a:pt x="127" y="218"/>
                    </a:lnTo>
                    <a:lnTo>
                      <a:pt x="109" y="192"/>
                    </a:lnTo>
                    <a:lnTo>
                      <a:pt x="90" y="165"/>
                    </a:lnTo>
                    <a:lnTo>
                      <a:pt x="75" y="140"/>
                    </a:lnTo>
                    <a:lnTo>
                      <a:pt x="62" y="155"/>
                    </a:lnTo>
                    <a:lnTo>
                      <a:pt x="51" y="172"/>
                    </a:lnTo>
                    <a:lnTo>
                      <a:pt x="45" y="189"/>
                    </a:lnTo>
                    <a:lnTo>
                      <a:pt x="43" y="208"/>
                    </a:lnTo>
                    <a:lnTo>
                      <a:pt x="44" y="226"/>
                    </a:lnTo>
                    <a:lnTo>
                      <a:pt x="50" y="240"/>
                    </a:lnTo>
                    <a:lnTo>
                      <a:pt x="59" y="250"/>
                    </a:lnTo>
                    <a:lnTo>
                      <a:pt x="70" y="259"/>
                    </a:lnTo>
                    <a:lnTo>
                      <a:pt x="82" y="264"/>
                    </a:lnTo>
                    <a:lnTo>
                      <a:pt x="96" y="266"/>
                    </a:lnTo>
                    <a:lnTo>
                      <a:pt x="110" y="264"/>
                    </a:lnTo>
                    <a:lnTo>
                      <a:pt x="123" y="259"/>
                    </a:lnTo>
                    <a:lnTo>
                      <a:pt x="136" y="252"/>
                    </a:lnTo>
                    <a:lnTo>
                      <a:pt x="146" y="243"/>
                    </a:lnTo>
                    <a:lnTo>
                      <a:pt x="185" y="214"/>
                    </a:lnTo>
                    <a:lnTo>
                      <a:pt x="181" y="222"/>
                    </a:lnTo>
                    <a:lnTo>
                      <a:pt x="184" y="227"/>
                    </a:lnTo>
                    <a:lnTo>
                      <a:pt x="187" y="231"/>
                    </a:lnTo>
                    <a:lnTo>
                      <a:pt x="200" y="244"/>
                    </a:lnTo>
                    <a:lnTo>
                      <a:pt x="214" y="254"/>
                    </a:lnTo>
                    <a:lnTo>
                      <a:pt x="229" y="260"/>
                    </a:lnTo>
                    <a:lnTo>
                      <a:pt x="247" y="262"/>
                    </a:lnTo>
                    <a:lnTo>
                      <a:pt x="260" y="260"/>
                    </a:lnTo>
                    <a:lnTo>
                      <a:pt x="272" y="255"/>
                    </a:lnTo>
                    <a:lnTo>
                      <a:pt x="283" y="243"/>
                    </a:lnTo>
                    <a:lnTo>
                      <a:pt x="290" y="248"/>
                    </a:lnTo>
                    <a:lnTo>
                      <a:pt x="281" y="259"/>
                    </a:lnTo>
                    <a:lnTo>
                      <a:pt x="270" y="271"/>
                    </a:lnTo>
                    <a:lnTo>
                      <a:pt x="258" y="281"/>
                    </a:lnTo>
                    <a:lnTo>
                      <a:pt x="244" y="287"/>
                    </a:lnTo>
                    <a:lnTo>
                      <a:pt x="228" y="289"/>
                    </a:lnTo>
                    <a:lnTo>
                      <a:pt x="208" y="287"/>
                    </a:lnTo>
                    <a:lnTo>
                      <a:pt x="190" y="282"/>
                    </a:lnTo>
                    <a:lnTo>
                      <a:pt x="174" y="272"/>
                    </a:lnTo>
                    <a:lnTo>
                      <a:pt x="160" y="259"/>
                    </a:lnTo>
                    <a:lnTo>
                      <a:pt x="156" y="255"/>
                    </a:lnTo>
                    <a:lnTo>
                      <a:pt x="141" y="269"/>
                    </a:lnTo>
                    <a:lnTo>
                      <a:pt x="123" y="280"/>
                    </a:lnTo>
                    <a:lnTo>
                      <a:pt x="103" y="287"/>
                    </a:lnTo>
                    <a:lnTo>
                      <a:pt x="82" y="289"/>
                    </a:lnTo>
                    <a:lnTo>
                      <a:pt x="60" y="288"/>
                    </a:lnTo>
                    <a:lnTo>
                      <a:pt x="43" y="283"/>
                    </a:lnTo>
                    <a:lnTo>
                      <a:pt x="29" y="275"/>
                    </a:lnTo>
                    <a:lnTo>
                      <a:pt x="18" y="266"/>
                    </a:lnTo>
                    <a:lnTo>
                      <a:pt x="9" y="254"/>
                    </a:lnTo>
                    <a:lnTo>
                      <a:pt x="4" y="242"/>
                    </a:lnTo>
                    <a:lnTo>
                      <a:pt x="1" y="229"/>
                    </a:lnTo>
                    <a:lnTo>
                      <a:pt x="0" y="217"/>
                    </a:lnTo>
                    <a:lnTo>
                      <a:pt x="2" y="200"/>
                    </a:lnTo>
                    <a:lnTo>
                      <a:pt x="7" y="185"/>
                    </a:lnTo>
                    <a:lnTo>
                      <a:pt x="17" y="171"/>
                    </a:lnTo>
                    <a:lnTo>
                      <a:pt x="28" y="158"/>
                    </a:lnTo>
                    <a:lnTo>
                      <a:pt x="41" y="147"/>
                    </a:lnTo>
                    <a:lnTo>
                      <a:pt x="55" y="136"/>
                    </a:lnTo>
                    <a:lnTo>
                      <a:pt x="68" y="127"/>
                    </a:lnTo>
                    <a:lnTo>
                      <a:pt x="60" y="113"/>
                    </a:lnTo>
                    <a:lnTo>
                      <a:pt x="55" y="103"/>
                    </a:lnTo>
                    <a:lnTo>
                      <a:pt x="49" y="93"/>
                    </a:lnTo>
                    <a:lnTo>
                      <a:pt x="45" y="81"/>
                    </a:lnTo>
                    <a:lnTo>
                      <a:pt x="42" y="69"/>
                    </a:lnTo>
                    <a:lnTo>
                      <a:pt x="41" y="58"/>
                    </a:lnTo>
                    <a:lnTo>
                      <a:pt x="43" y="42"/>
                    </a:lnTo>
                    <a:lnTo>
                      <a:pt x="48" y="28"/>
                    </a:lnTo>
                    <a:lnTo>
                      <a:pt x="58" y="16"/>
                    </a:lnTo>
                    <a:lnTo>
                      <a:pt x="70" y="8"/>
                    </a:lnTo>
                    <a:lnTo>
                      <a:pt x="86" y="2"/>
                    </a:lnTo>
                    <a:lnTo>
                      <a:pt x="104" y="0"/>
                    </a:lnTo>
                    <a:lnTo>
                      <a:pt x="122" y="1"/>
                    </a:lnTo>
                    <a:lnTo>
                      <a:pt x="137" y="7"/>
                    </a:lnTo>
                    <a:lnTo>
                      <a:pt x="149" y="14"/>
                    </a:lnTo>
                    <a:lnTo>
                      <a:pt x="157" y="24"/>
                    </a:lnTo>
                    <a:lnTo>
                      <a:pt x="162" y="36"/>
                    </a:lnTo>
                    <a:lnTo>
                      <a:pt x="163" y="50"/>
                    </a:lnTo>
                    <a:lnTo>
                      <a:pt x="158" y="65"/>
                    </a:lnTo>
                    <a:lnTo>
                      <a:pt x="150" y="79"/>
                    </a:lnTo>
                    <a:lnTo>
                      <a:pt x="138" y="91"/>
                    </a:lnTo>
                    <a:lnTo>
                      <a:pt x="124" y="103"/>
                    </a:lnTo>
                    <a:lnTo>
                      <a:pt x="109" y="113"/>
                    </a:lnTo>
                    <a:lnTo>
                      <a:pt x="123" y="137"/>
                    </a:lnTo>
                    <a:lnTo>
                      <a:pt x="139" y="163"/>
                    </a:lnTo>
                    <a:lnTo>
                      <a:pt x="155" y="188"/>
                    </a:lnTo>
                    <a:lnTo>
                      <a:pt x="171" y="212"/>
                    </a:lnTo>
                    <a:lnTo>
                      <a:pt x="173" y="208"/>
                    </a:lnTo>
                    <a:lnTo>
                      <a:pt x="174" y="205"/>
                    </a:lnTo>
                    <a:lnTo>
                      <a:pt x="182" y="192"/>
                    </a:lnTo>
                    <a:lnTo>
                      <a:pt x="190" y="176"/>
                    </a:lnTo>
                    <a:lnTo>
                      <a:pt x="195" y="159"/>
                    </a:lnTo>
                    <a:lnTo>
                      <a:pt x="197" y="140"/>
                    </a:lnTo>
                    <a:lnTo>
                      <a:pt x="196" y="131"/>
                    </a:lnTo>
                    <a:lnTo>
                      <a:pt x="191" y="125"/>
                    </a:lnTo>
                    <a:lnTo>
                      <a:pt x="183" y="122"/>
                    </a:lnTo>
                    <a:lnTo>
                      <a:pt x="173" y="121"/>
                    </a:lnTo>
                    <a:lnTo>
                      <a:pt x="173" y="112"/>
                    </a:lnTo>
                    <a:lnTo>
                      <a:pt x="256" y="112"/>
                    </a:lnTo>
                    <a:lnTo>
                      <a:pt x="256" y="121"/>
                    </a:lnTo>
                    <a:lnTo>
                      <a:pt x="244" y="123"/>
                    </a:lnTo>
                    <a:lnTo>
                      <a:pt x="234" y="129"/>
                    </a:lnTo>
                    <a:lnTo>
                      <a:pt x="225" y="136"/>
                    </a:lnTo>
                    <a:lnTo>
                      <a:pt x="218" y="146"/>
                    </a:lnTo>
                    <a:lnTo>
                      <a:pt x="212" y="157"/>
                    </a:lnTo>
                    <a:lnTo>
                      <a:pt x="208" y="167"/>
                    </a:lnTo>
                    <a:lnTo>
                      <a:pt x="203" y="179"/>
                    </a:lnTo>
                    <a:lnTo>
                      <a:pt x="197" y="192"/>
                    </a:lnTo>
                    <a:lnTo>
                      <a:pt x="191" y="204"/>
                    </a:lnTo>
                    <a:lnTo>
                      <a:pt x="185" y="214"/>
                    </a:lnTo>
                    <a:lnTo>
                      <a:pt x="146" y="243"/>
                    </a:ln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de-DE"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16078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  <p:sldLayoutId id="2147483757" r:id="rId16"/>
    <p:sldLayoutId id="2147483758" r:id="rId17"/>
    <p:sldLayoutId id="2147483759" r:id="rId18"/>
    <p:sldLayoutId id="2147483760" r:id="rId19"/>
    <p:sldLayoutId id="2147483761" r:id="rId20"/>
    <p:sldLayoutId id="2147483762" r:id="rId21"/>
    <p:sldLayoutId id="2147483765" r:id="rId22"/>
    <p:sldLayoutId id="2147483769" r:id="rId23"/>
    <p:sldLayoutId id="2147483774" r:id="rId24"/>
    <p:sldLayoutId id="2147483775" r:id="rId25"/>
    <p:sldLayoutId id="2147483776" r:id="rId26"/>
    <p:sldLayoutId id="2147483777" r:id="rId27"/>
    <p:sldLayoutId id="2147483778" r:id="rId28"/>
    <p:sldLayoutId id="2147483779" r:id="rId29"/>
    <p:sldLayoutId id="2147483780" r:id="rId30"/>
    <p:sldLayoutId id="2147483781" r:id="rId31"/>
    <p:sldLayoutId id="2147483782" r:id="rId32"/>
    <p:sldLayoutId id="2147483783" r:id="rId33"/>
    <p:sldLayoutId id="2147483784" r:id="rId34"/>
    <p:sldLayoutId id="2147483785" r:id="rId35"/>
    <p:sldLayoutId id="2147483786" r:id="rId36"/>
    <p:sldLayoutId id="2147483787" r:id="rId37"/>
    <p:sldLayoutId id="2147483788" r:id="rId38"/>
    <p:sldLayoutId id="2147483789" r:id="rId39"/>
    <p:sldLayoutId id="2147483790" r:id="rId4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dt="0"/>
  <p:txStyles>
    <p:titleStyle>
      <a:lvl1pPr algn="l" defTabSz="914377" rtl="0" eaLnBrk="1" latinLnBrk="0" hangingPunct="1">
        <a:lnSpc>
          <a:spcPct val="80000"/>
        </a:lnSpc>
        <a:spcBef>
          <a:spcPct val="0"/>
        </a:spcBef>
        <a:buNone/>
        <a:defRPr sz="2000" kern="1200" cap="none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0" indent="0" algn="l" defTabSz="914377" rtl="0" eaLnBrk="1" latinLnBrk="0" hangingPunct="1">
        <a:spcBef>
          <a:spcPts val="300"/>
        </a:spcBef>
        <a:spcAft>
          <a:spcPts val="300"/>
        </a:spcAft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0" algn="l" defTabSz="914377" rtl="0" eaLnBrk="1" latinLnBrk="0" hangingPunct="1">
        <a:spcBef>
          <a:spcPts val="500"/>
        </a:spcBef>
        <a:spcAft>
          <a:spcPts val="500"/>
        </a:spcAft>
        <a:buFont typeface="Arial" panose="020B0604020202020204" pitchFamily="34" charset="0"/>
        <a:buNone/>
        <a:defRPr sz="1800" i="1" kern="1200">
          <a:solidFill>
            <a:schemeClr val="accent2"/>
          </a:solidFill>
          <a:latin typeface="+mn-lt"/>
          <a:ea typeface="+mn-ea"/>
          <a:cs typeface="+mn-cs"/>
        </a:defRPr>
      </a:lvl2pPr>
      <a:lvl3pPr marL="179996" indent="-179996" algn="l" defTabSz="914377" rtl="0" eaLnBrk="1" latinLnBrk="0" hangingPunct="1">
        <a:lnSpc>
          <a:spcPct val="105000"/>
        </a:lnSpc>
        <a:spcBef>
          <a:spcPts val="300"/>
        </a:spcBef>
        <a:spcAft>
          <a:spcPts val="300"/>
        </a:spcAft>
        <a:buClr>
          <a:schemeClr val="accent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449251" indent="-179996" algn="l" defTabSz="914377" rtl="0" eaLnBrk="1" latinLnBrk="0" hangingPunct="1">
        <a:spcBef>
          <a:spcPts val="300"/>
        </a:spcBef>
        <a:spcAft>
          <a:spcPts val="300"/>
        </a:spcAft>
        <a:buClr>
          <a:schemeClr val="accent2"/>
        </a:buClr>
        <a:buFont typeface="Arial" panose="020B0604020202020204" pitchFamily="34" charset="0"/>
        <a:buChar char="̶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69993" indent="-269993" algn="l" defTabSz="914377" rtl="0" eaLnBrk="1" latinLnBrk="0" hangingPunct="1">
        <a:spcBef>
          <a:spcPts val="300"/>
        </a:spcBef>
        <a:spcAft>
          <a:spcPts val="300"/>
        </a:spcAft>
        <a:buClr>
          <a:schemeClr val="accent2"/>
        </a:buClr>
        <a:buFont typeface="+mj-lt"/>
        <a:buAutoNum type="arabicPeriod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541325" indent="-269993" algn="l" defTabSz="914377" rtl="0" eaLnBrk="1" latinLnBrk="0" hangingPunct="1">
        <a:spcBef>
          <a:spcPts val="300"/>
        </a:spcBef>
        <a:spcAft>
          <a:spcPts val="300"/>
        </a:spcAft>
        <a:buClr>
          <a:schemeClr val="accent2"/>
        </a:buClr>
        <a:buFont typeface="+mj-lt"/>
        <a:buAutoNum type="alphaLcPeriod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0" indent="0" algn="l" defTabSz="914377" rtl="0" eaLnBrk="1" latinLnBrk="0" hangingPunct="1">
        <a:spcBef>
          <a:spcPts val="500"/>
        </a:spcBef>
        <a:spcAft>
          <a:spcPts val="500"/>
        </a:spcAft>
        <a:buFont typeface="Arial" panose="020B0604020202020204" pitchFamily="34" charset="0"/>
        <a:buNone/>
        <a:defRPr sz="24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l" defTabSz="914377" rtl="0" eaLnBrk="1" latinLnBrk="0" hangingPunct="1">
        <a:spcBef>
          <a:spcPts val="500"/>
        </a:spcBef>
        <a:spcAft>
          <a:spcPts val="500"/>
        </a:spcAft>
        <a:buFont typeface="Arial" panose="020B0604020202020204" pitchFamily="34" charset="0"/>
        <a:buNone/>
        <a:defRPr sz="24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0" indent="0" algn="l" defTabSz="914377" rtl="0" eaLnBrk="1" latinLnBrk="0" hangingPunct="1">
        <a:spcBef>
          <a:spcPts val="500"/>
        </a:spcBef>
        <a:spcAft>
          <a:spcPts val="500"/>
        </a:spcAft>
        <a:buFont typeface="Arial" panose="020B0604020202020204" pitchFamily="34" charset="0"/>
        <a:buNone/>
        <a:defRPr sz="2400" i="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1.jpeg"/><Relationship Id="rId3" Type="http://schemas.openxmlformats.org/officeDocument/2006/relationships/slideLayout" Target="../slideLayouts/slideLayout47.xml"/><Relationship Id="rId7" Type="http://schemas.openxmlformats.org/officeDocument/2006/relationships/image" Target="../media/image6.jpeg"/><Relationship Id="rId12" Type="http://schemas.microsoft.com/office/2007/relationships/hdphoto" Target="../media/hdphoto1.wdp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microsoft.com/office/2007/relationships/hdphoto" Target="../media/hdphoto1.wdp"/><Relationship Id="rId18" Type="http://schemas.openxmlformats.org/officeDocument/2006/relationships/image" Target="../media/image16.png"/><Relationship Id="rId3" Type="http://schemas.openxmlformats.org/officeDocument/2006/relationships/slideLayout" Target="../slideLayouts/slideLayout66.xml"/><Relationship Id="rId7" Type="http://schemas.openxmlformats.org/officeDocument/2006/relationships/image" Target="../media/image5.jpeg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" Type="http://schemas.openxmlformats.org/officeDocument/2006/relationships/video" Target="../media/media1.mp4"/><Relationship Id="rId16" Type="http://schemas.openxmlformats.org/officeDocument/2006/relationships/image" Target="../media/image14.png"/><Relationship Id="rId1" Type="http://schemas.microsoft.com/office/2007/relationships/media" Target="../media/media1.mp4"/><Relationship Id="rId6" Type="http://schemas.openxmlformats.org/officeDocument/2006/relationships/image" Target="../media/image12.jpeg"/><Relationship Id="rId11" Type="http://schemas.openxmlformats.org/officeDocument/2006/relationships/image" Target="../media/image9.png"/><Relationship Id="rId5" Type="http://schemas.openxmlformats.org/officeDocument/2006/relationships/image" Target="../media/image4.jpeg"/><Relationship Id="rId15" Type="http://schemas.openxmlformats.org/officeDocument/2006/relationships/image" Target="../media/image13.jpeg"/><Relationship Id="rId10" Type="http://schemas.openxmlformats.org/officeDocument/2006/relationships/image" Target="../media/image8.jpe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7.jpeg"/><Relationship Id="rId1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microsoft.com/office/2007/relationships/hdphoto" Target="../media/hdphoto1.wdp"/><Relationship Id="rId3" Type="http://schemas.openxmlformats.org/officeDocument/2006/relationships/slideLayout" Target="../slideLayouts/slideLayout66.xml"/><Relationship Id="rId7" Type="http://schemas.openxmlformats.org/officeDocument/2006/relationships/image" Target="../media/image15.png"/><Relationship Id="rId12" Type="http://schemas.openxmlformats.org/officeDocument/2006/relationships/image" Target="../media/image1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4.png"/><Relationship Id="rId11" Type="http://schemas.openxmlformats.org/officeDocument/2006/relationships/image" Target="../media/image9.png"/><Relationship Id="rId5" Type="http://schemas.openxmlformats.org/officeDocument/2006/relationships/image" Target="../media/image12.jpeg"/><Relationship Id="rId15" Type="http://schemas.openxmlformats.org/officeDocument/2006/relationships/image" Target="../media/image17.jpeg"/><Relationship Id="rId10" Type="http://schemas.openxmlformats.org/officeDocument/2006/relationships/image" Target="../media/image4.jpe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6.png"/><Relationship Id="rId1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13" Type="http://schemas.openxmlformats.org/officeDocument/2006/relationships/image" Target="../media/image22.jpg"/><Relationship Id="rId3" Type="http://schemas.openxmlformats.org/officeDocument/2006/relationships/image" Target="../media/image12.jpeg"/><Relationship Id="rId7" Type="http://schemas.openxmlformats.org/officeDocument/2006/relationships/image" Target="../media/image16.png"/><Relationship Id="rId12" Type="http://schemas.openxmlformats.org/officeDocument/2006/relationships/image" Target="../media/image2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6.xml"/><Relationship Id="rId6" Type="http://schemas.openxmlformats.org/officeDocument/2006/relationships/image" Target="../media/image15.png"/><Relationship Id="rId11" Type="http://schemas.openxmlformats.org/officeDocument/2006/relationships/image" Target="../media/image20.jpeg"/><Relationship Id="rId5" Type="http://schemas.openxmlformats.org/officeDocument/2006/relationships/image" Target="../media/image14.pn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7.jpeg"/><Relationship Id="rId14" Type="http://schemas.openxmlformats.org/officeDocument/2006/relationships/image" Target="../media/image23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7.jpg"/><Relationship Id="rId3" Type="http://schemas.openxmlformats.org/officeDocument/2006/relationships/image" Target="../media/image20.jpeg"/><Relationship Id="rId7" Type="http://schemas.openxmlformats.org/officeDocument/2006/relationships/image" Target="../media/image18.jpeg"/><Relationship Id="rId12" Type="http://schemas.openxmlformats.org/officeDocument/2006/relationships/image" Target="../media/image2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6.xml"/><Relationship Id="rId6" Type="http://schemas.openxmlformats.org/officeDocument/2006/relationships/image" Target="../media/image22.jpg"/><Relationship Id="rId11" Type="http://schemas.openxmlformats.org/officeDocument/2006/relationships/image" Target="../media/image25.jpg"/><Relationship Id="rId5" Type="http://schemas.openxmlformats.org/officeDocument/2006/relationships/image" Target="../media/image23.jpg"/><Relationship Id="rId10" Type="http://schemas.openxmlformats.org/officeDocument/2006/relationships/image" Target="../media/image24.jpeg"/><Relationship Id="rId4" Type="http://schemas.openxmlformats.org/officeDocument/2006/relationships/image" Target="../media/image21.jpg"/><Relationship Id="rId9" Type="http://schemas.openxmlformats.org/officeDocument/2006/relationships/image" Target="../media/image19.jpeg"/><Relationship Id="rId14" Type="http://schemas.openxmlformats.org/officeDocument/2006/relationships/image" Target="../media/image28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13" Type="http://schemas.openxmlformats.org/officeDocument/2006/relationships/image" Target="../media/image22.jpg"/><Relationship Id="rId3" Type="http://schemas.openxmlformats.org/officeDocument/2006/relationships/image" Target="../media/image29.jpg"/><Relationship Id="rId7" Type="http://schemas.openxmlformats.org/officeDocument/2006/relationships/image" Target="../media/image26.jpg"/><Relationship Id="rId12" Type="http://schemas.openxmlformats.org/officeDocument/2006/relationships/image" Target="../media/image2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6.xml"/><Relationship Id="rId6" Type="http://schemas.openxmlformats.org/officeDocument/2006/relationships/image" Target="../media/image25.jpg"/><Relationship Id="rId11" Type="http://schemas.openxmlformats.org/officeDocument/2006/relationships/image" Target="../media/image20.jpeg"/><Relationship Id="rId5" Type="http://schemas.openxmlformats.org/officeDocument/2006/relationships/image" Target="../media/image24.jpeg"/><Relationship Id="rId10" Type="http://schemas.openxmlformats.org/officeDocument/2006/relationships/image" Target="../media/image31.jpg"/><Relationship Id="rId4" Type="http://schemas.openxmlformats.org/officeDocument/2006/relationships/image" Target="../media/image30.jpg"/><Relationship Id="rId9" Type="http://schemas.openxmlformats.org/officeDocument/2006/relationships/image" Target="../media/image28.jpg"/><Relationship Id="rId14" Type="http://schemas.openxmlformats.org/officeDocument/2006/relationships/image" Target="../media/image23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13" Type="http://schemas.openxmlformats.org/officeDocument/2006/relationships/image" Target="../media/image34.jpg"/><Relationship Id="rId3" Type="http://schemas.openxmlformats.org/officeDocument/2006/relationships/image" Target="../media/image29.jpg"/><Relationship Id="rId7" Type="http://schemas.openxmlformats.org/officeDocument/2006/relationships/image" Target="../media/image26.jpg"/><Relationship Id="rId12" Type="http://schemas.openxmlformats.org/officeDocument/2006/relationships/image" Target="../media/image3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6.xml"/><Relationship Id="rId6" Type="http://schemas.openxmlformats.org/officeDocument/2006/relationships/image" Target="../media/image25.jpg"/><Relationship Id="rId11" Type="http://schemas.openxmlformats.org/officeDocument/2006/relationships/image" Target="../media/image32.jpeg"/><Relationship Id="rId5" Type="http://schemas.openxmlformats.org/officeDocument/2006/relationships/image" Target="../media/image24.jpeg"/><Relationship Id="rId10" Type="http://schemas.openxmlformats.org/officeDocument/2006/relationships/image" Target="../media/image31.jpg"/><Relationship Id="rId4" Type="http://schemas.openxmlformats.org/officeDocument/2006/relationships/image" Target="../media/image30.jpg"/><Relationship Id="rId9" Type="http://schemas.openxmlformats.org/officeDocument/2006/relationships/image" Target="../media/image2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1.jpeg"/><Relationship Id="rId3" Type="http://schemas.openxmlformats.org/officeDocument/2006/relationships/slideLayout" Target="../slideLayouts/slideLayout66.xml"/><Relationship Id="rId7" Type="http://schemas.openxmlformats.org/officeDocument/2006/relationships/image" Target="../media/image6.jpeg"/><Relationship Id="rId12" Type="http://schemas.microsoft.com/office/2007/relationships/hdphoto" Target="../media/hdphoto1.wdp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microsoft.com/office/2007/relationships/hdphoto" Target="../media/hdphoto1.wdp"/><Relationship Id="rId18" Type="http://schemas.openxmlformats.org/officeDocument/2006/relationships/image" Target="../media/image16.png"/><Relationship Id="rId3" Type="http://schemas.openxmlformats.org/officeDocument/2006/relationships/slideLayout" Target="../slideLayouts/slideLayout66.xml"/><Relationship Id="rId7" Type="http://schemas.openxmlformats.org/officeDocument/2006/relationships/image" Target="../media/image5.jpeg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" Type="http://schemas.openxmlformats.org/officeDocument/2006/relationships/video" Target="../media/media1.mp4"/><Relationship Id="rId16" Type="http://schemas.openxmlformats.org/officeDocument/2006/relationships/image" Target="../media/image14.png"/><Relationship Id="rId1" Type="http://schemas.microsoft.com/office/2007/relationships/media" Target="../media/media1.mp4"/><Relationship Id="rId6" Type="http://schemas.openxmlformats.org/officeDocument/2006/relationships/image" Target="../media/image12.jpeg"/><Relationship Id="rId11" Type="http://schemas.openxmlformats.org/officeDocument/2006/relationships/image" Target="../media/image9.png"/><Relationship Id="rId5" Type="http://schemas.openxmlformats.org/officeDocument/2006/relationships/image" Target="../media/image4.jpeg"/><Relationship Id="rId15" Type="http://schemas.openxmlformats.org/officeDocument/2006/relationships/image" Target="../media/image13.jpeg"/><Relationship Id="rId10" Type="http://schemas.openxmlformats.org/officeDocument/2006/relationships/image" Target="../media/image8.jpe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7.jpeg"/><Relationship Id="rId1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microsoft.com/office/2007/relationships/hdphoto" Target="../media/hdphoto1.wdp"/><Relationship Id="rId3" Type="http://schemas.openxmlformats.org/officeDocument/2006/relationships/slideLayout" Target="../slideLayouts/slideLayout66.xml"/><Relationship Id="rId7" Type="http://schemas.openxmlformats.org/officeDocument/2006/relationships/image" Target="../media/image15.png"/><Relationship Id="rId12" Type="http://schemas.openxmlformats.org/officeDocument/2006/relationships/image" Target="../media/image1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4.png"/><Relationship Id="rId11" Type="http://schemas.openxmlformats.org/officeDocument/2006/relationships/image" Target="../media/image9.png"/><Relationship Id="rId5" Type="http://schemas.openxmlformats.org/officeDocument/2006/relationships/image" Target="../media/image12.jpeg"/><Relationship Id="rId15" Type="http://schemas.openxmlformats.org/officeDocument/2006/relationships/image" Target="../media/image17.jpeg"/><Relationship Id="rId10" Type="http://schemas.openxmlformats.org/officeDocument/2006/relationships/image" Target="../media/image4.jpe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16.png"/><Relationship Id="rId1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13" Type="http://schemas.openxmlformats.org/officeDocument/2006/relationships/image" Target="../media/image22.jpg"/><Relationship Id="rId3" Type="http://schemas.openxmlformats.org/officeDocument/2006/relationships/image" Target="../media/image12.jpeg"/><Relationship Id="rId7" Type="http://schemas.openxmlformats.org/officeDocument/2006/relationships/image" Target="../media/image16.png"/><Relationship Id="rId12" Type="http://schemas.openxmlformats.org/officeDocument/2006/relationships/image" Target="../media/image2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6.xml"/><Relationship Id="rId6" Type="http://schemas.openxmlformats.org/officeDocument/2006/relationships/image" Target="../media/image15.png"/><Relationship Id="rId11" Type="http://schemas.openxmlformats.org/officeDocument/2006/relationships/image" Target="../media/image20.jpeg"/><Relationship Id="rId5" Type="http://schemas.openxmlformats.org/officeDocument/2006/relationships/image" Target="../media/image14.pn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7.jpeg"/><Relationship Id="rId14" Type="http://schemas.openxmlformats.org/officeDocument/2006/relationships/image" Target="../media/image23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7.jpg"/><Relationship Id="rId3" Type="http://schemas.openxmlformats.org/officeDocument/2006/relationships/image" Target="../media/image20.jpeg"/><Relationship Id="rId7" Type="http://schemas.openxmlformats.org/officeDocument/2006/relationships/image" Target="../media/image18.jpeg"/><Relationship Id="rId12" Type="http://schemas.openxmlformats.org/officeDocument/2006/relationships/image" Target="../media/image26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6.xml"/><Relationship Id="rId6" Type="http://schemas.openxmlformats.org/officeDocument/2006/relationships/image" Target="../media/image22.jpg"/><Relationship Id="rId11" Type="http://schemas.openxmlformats.org/officeDocument/2006/relationships/image" Target="../media/image25.jpg"/><Relationship Id="rId5" Type="http://schemas.openxmlformats.org/officeDocument/2006/relationships/image" Target="../media/image23.jpg"/><Relationship Id="rId10" Type="http://schemas.openxmlformats.org/officeDocument/2006/relationships/image" Target="../media/image24.jpeg"/><Relationship Id="rId4" Type="http://schemas.openxmlformats.org/officeDocument/2006/relationships/image" Target="../media/image21.jpg"/><Relationship Id="rId9" Type="http://schemas.openxmlformats.org/officeDocument/2006/relationships/image" Target="../media/image19.jpeg"/><Relationship Id="rId14" Type="http://schemas.openxmlformats.org/officeDocument/2006/relationships/image" Target="../media/image28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13" Type="http://schemas.openxmlformats.org/officeDocument/2006/relationships/image" Target="../media/image22.jpg"/><Relationship Id="rId3" Type="http://schemas.openxmlformats.org/officeDocument/2006/relationships/image" Target="../media/image29.jpg"/><Relationship Id="rId7" Type="http://schemas.openxmlformats.org/officeDocument/2006/relationships/image" Target="../media/image26.jpg"/><Relationship Id="rId12" Type="http://schemas.openxmlformats.org/officeDocument/2006/relationships/image" Target="../media/image2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6.xml"/><Relationship Id="rId6" Type="http://schemas.openxmlformats.org/officeDocument/2006/relationships/image" Target="../media/image25.jpg"/><Relationship Id="rId11" Type="http://schemas.openxmlformats.org/officeDocument/2006/relationships/image" Target="../media/image20.jpeg"/><Relationship Id="rId5" Type="http://schemas.openxmlformats.org/officeDocument/2006/relationships/image" Target="../media/image24.jpeg"/><Relationship Id="rId10" Type="http://schemas.openxmlformats.org/officeDocument/2006/relationships/image" Target="../media/image31.jpg"/><Relationship Id="rId4" Type="http://schemas.openxmlformats.org/officeDocument/2006/relationships/image" Target="../media/image30.jpg"/><Relationship Id="rId9" Type="http://schemas.openxmlformats.org/officeDocument/2006/relationships/image" Target="../media/image28.jpg"/><Relationship Id="rId14" Type="http://schemas.openxmlformats.org/officeDocument/2006/relationships/image" Target="../media/image23.jp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13" Type="http://schemas.openxmlformats.org/officeDocument/2006/relationships/image" Target="../media/image34.jpg"/><Relationship Id="rId3" Type="http://schemas.openxmlformats.org/officeDocument/2006/relationships/image" Target="../media/image29.jpg"/><Relationship Id="rId7" Type="http://schemas.openxmlformats.org/officeDocument/2006/relationships/image" Target="../media/image26.jpg"/><Relationship Id="rId12" Type="http://schemas.openxmlformats.org/officeDocument/2006/relationships/image" Target="../media/image3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6.xml"/><Relationship Id="rId6" Type="http://schemas.openxmlformats.org/officeDocument/2006/relationships/image" Target="../media/image25.jpg"/><Relationship Id="rId11" Type="http://schemas.openxmlformats.org/officeDocument/2006/relationships/image" Target="../media/image32.jpeg"/><Relationship Id="rId5" Type="http://schemas.openxmlformats.org/officeDocument/2006/relationships/image" Target="../media/image24.jpeg"/><Relationship Id="rId10" Type="http://schemas.openxmlformats.org/officeDocument/2006/relationships/image" Target="../media/image31.jpg"/><Relationship Id="rId4" Type="http://schemas.openxmlformats.org/officeDocument/2006/relationships/image" Target="../media/image30.jpg"/><Relationship Id="rId9" Type="http://schemas.openxmlformats.org/officeDocument/2006/relationships/image" Target="../media/image2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3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3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3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3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3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4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png"/><Relationship Id="rId7" Type="http://schemas.openxmlformats.org/officeDocument/2006/relationships/image" Target="../media/image53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tif"/><Relationship Id="rId3" Type="http://schemas.openxmlformats.org/officeDocument/2006/relationships/image" Target="../media/image55.tif"/><Relationship Id="rId7" Type="http://schemas.openxmlformats.org/officeDocument/2006/relationships/image" Target="../media/image59.png"/><Relationship Id="rId12" Type="http://schemas.openxmlformats.org/officeDocument/2006/relationships/image" Target="../media/image64.t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58.tif"/><Relationship Id="rId11" Type="http://schemas.openxmlformats.org/officeDocument/2006/relationships/image" Target="../media/image63.tif"/><Relationship Id="rId5" Type="http://schemas.openxmlformats.org/officeDocument/2006/relationships/image" Target="../media/image57.tif"/><Relationship Id="rId10" Type="http://schemas.openxmlformats.org/officeDocument/2006/relationships/image" Target="../media/image62.tif"/><Relationship Id="rId4" Type="http://schemas.openxmlformats.org/officeDocument/2006/relationships/image" Target="../media/image56.tif"/><Relationship Id="rId9" Type="http://schemas.openxmlformats.org/officeDocument/2006/relationships/image" Target="../media/image61.t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44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4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4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9.png"/><Relationship Id="rId5" Type="http://schemas.openxmlformats.org/officeDocument/2006/relationships/image" Target="../media/image78.tif"/><Relationship Id="rId4" Type="http://schemas.openxmlformats.org/officeDocument/2006/relationships/image" Target="../media/image77.ti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3.jpeg"/><Relationship Id="rId5" Type="http://schemas.openxmlformats.org/officeDocument/2006/relationships/image" Target="../media/image81.emf"/><Relationship Id="rId4" Type="http://schemas.openxmlformats.org/officeDocument/2006/relationships/image" Target="../media/image51.jpe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jpg"/><Relationship Id="rId13" Type="http://schemas.openxmlformats.org/officeDocument/2006/relationships/image" Target="../media/image92.jpg"/><Relationship Id="rId18" Type="http://schemas.openxmlformats.org/officeDocument/2006/relationships/image" Target="../media/image97.jpg"/><Relationship Id="rId3" Type="http://schemas.openxmlformats.org/officeDocument/2006/relationships/image" Target="../media/image82.jpg"/><Relationship Id="rId21" Type="http://schemas.openxmlformats.org/officeDocument/2006/relationships/image" Target="../media/image100.jpg"/><Relationship Id="rId7" Type="http://schemas.openxmlformats.org/officeDocument/2006/relationships/image" Target="../media/image86.jpg"/><Relationship Id="rId12" Type="http://schemas.openxmlformats.org/officeDocument/2006/relationships/image" Target="../media/image91.jpg"/><Relationship Id="rId17" Type="http://schemas.openxmlformats.org/officeDocument/2006/relationships/image" Target="../media/image96.jpg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95.jpg"/><Relationship Id="rId20" Type="http://schemas.openxmlformats.org/officeDocument/2006/relationships/image" Target="../media/image99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5.jpg"/><Relationship Id="rId11" Type="http://schemas.openxmlformats.org/officeDocument/2006/relationships/image" Target="../media/image90.jpg"/><Relationship Id="rId5" Type="http://schemas.openxmlformats.org/officeDocument/2006/relationships/image" Target="../media/image84.jpg"/><Relationship Id="rId15" Type="http://schemas.openxmlformats.org/officeDocument/2006/relationships/image" Target="../media/image94.jpg"/><Relationship Id="rId23" Type="http://schemas.openxmlformats.org/officeDocument/2006/relationships/image" Target="../media/image102.jpg"/><Relationship Id="rId10" Type="http://schemas.openxmlformats.org/officeDocument/2006/relationships/image" Target="../media/image89.jpg"/><Relationship Id="rId19" Type="http://schemas.openxmlformats.org/officeDocument/2006/relationships/image" Target="../media/image98.jpg"/><Relationship Id="rId4" Type="http://schemas.openxmlformats.org/officeDocument/2006/relationships/image" Target="../media/image83.jpg"/><Relationship Id="rId9" Type="http://schemas.openxmlformats.org/officeDocument/2006/relationships/image" Target="../media/image88.jpg"/><Relationship Id="rId14" Type="http://schemas.openxmlformats.org/officeDocument/2006/relationships/image" Target="../media/image93.jpg"/><Relationship Id="rId22" Type="http://schemas.openxmlformats.org/officeDocument/2006/relationships/image" Target="../media/image101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7.tif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8.ti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5.jp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13" Type="http://schemas.openxmlformats.org/officeDocument/2006/relationships/image" Target="../media/image115.png"/><Relationship Id="rId3" Type="http://schemas.openxmlformats.org/officeDocument/2006/relationships/image" Target="../media/image106.png"/><Relationship Id="rId7" Type="http://schemas.openxmlformats.org/officeDocument/2006/relationships/image" Target="../media/image109.png"/><Relationship Id="rId12" Type="http://schemas.openxmlformats.org/officeDocument/2006/relationships/image" Target="../media/image11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08.png"/><Relationship Id="rId11" Type="http://schemas.openxmlformats.org/officeDocument/2006/relationships/image" Target="../media/image113.png"/><Relationship Id="rId5" Type="http://schemas.openxmlformats.org/officeDocument/2006/relationships/image" Target="../media/image79.png"/><Relationship Id="rId10" Type="http://schemas.openxmlformats.org/officeDocument/2006/relationships/image" Target="../media/image112.png"/><Relationship Id="rId4" Type="http://schemas.openxmlformats.org/officeDocument/2006/relationships/image" Target="../media/image107.png"/><Relationship Id="rId9" Type="http://schemas.openxmlformats.org/officeDocument/2006/relationships/image" Target="../media/image11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105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.em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.emf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69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uppieren 33">
            <a:extLst>
              <a:ext uri="{FF2B5EF4-FFF2-40B4-BE49-F238E27FC236}">
                <a16:creationId xmlns:a16="http://schemas.microsoft.com/office/drawing/2014/main" id="{DBBC1575-F04B-4041-A6CB-6F8D6C16FB02}"/>
              </a:ext>
            </a:extLst>
          </p:cNvPr>
          <p:cNvGrpSpPr>
            <a:grpSpLocks noChangeAspect="1"/>
          </p:cNvGrpSpPr>
          <p:nvPr/>
        </p:nvGrpSpPr>
        <p:grpSpPr>
          <a:xfrm>
            <a:off x="1401552" y="807932"/>
            <a:ext cx="9388897" cy="4741205"/>
            <a:chOff x="821704" y="677920"/>
            <a:chExt cx="7710737" cy="3893768"/>
          </a:xfrm>
        </p:grpSpPr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9205C207-D355-4AAF-95B0-2F456C07CF17}"/>
                </a:ext>
              </a:extLst>
            </p:cNvPr>
            <p:cNvSpPr>
              <a:spLocks/>
            </p:cNvSpPr>
            <p:nvPr/>
          </p:nvSpPr>
          <p:spPr bwMode="gray">
            <a:xfrm>
              <a:off x="3443124" y="1994122"/>
              <a:ext cx="2467877" cy="164529"/>
            </a:xfrm>
            <a:custGeom>
              <a:avLst/>
              <a:gdLst>
                <a:gd name="T0" fmla="*/ 4 w 1122"/>
                <a:gd name="T1" fmla="*/ 0 h 74"/>
                <a:gd name="T2" fmla="*/ 141 w 1122"/>
                <a:gd name="T3" fmla="*/ 20 h 74"/>
                <a:gd name="T4" fmla="*/ 279 w 1122"/>
                <a:gd name="T5" fmla="*/ 35 h 74"/>
                <a:gd name="T6" fmla="*/ 420 w 1122"/>
                <a:gd name="T7" fmla="*/ 45 h 74"/>
                <a:gd name="T8" fmla="*/ 561 w 1122"/>
                <a:gd name="T9" fmla="*/ 47 h 74"/>
                <a:gd name="T10" fmla="*/ 704 w 1122"/>
                <a:gd name="T11" fmla="*/ 45 h 74"/>
                <a:gd name="T12" fmla="*/ 844 w 1122"/>
                <a:gd name="T13" fmla="*/ 35 h 74"/>
                <a:gd name="T14" fmla="*/ 983 w 1122"/>
                <a:gd name="T15" fmla="*/ 20 h 74"/>
                <a:gd name="T16" fmla="*/ 1120 w 1122"/>
                <a:gd name="T17" fmla="*/ 0 h 74"/>
                <a:gd name="T18" fmla="*/ 1122 w 1122"/>
                <a:gd name="T19" fmla="*/ 14 h 74"/>
                <a:gd name="T20" fmla="*/ 1013 w 1122"/>
                <a:gd name="T21" fmla="*/ 35 h 74"/>
                <a:gd name="T22" fmla="*/ 902 w 1122"/>
                <a:gd name="T23" fmla="*/ 51 h 74"/>
                <a:gd name="T24" fmla="*/ 790 w 1122"/>
                <a:gd name="T25" fmla="*/ 64 h 74"/>
                <a:gd name="T26" fmla="*/ 677 w 1122"/>
                <a:gd name="T27" fmla="*/ 71 h 74"/>
                <a:gd name="T28" fmla="*/ 561 w 1122"/>
                <a:gd name="T29" fmla="*/ 74 h 74"/>
                <a:gd name="T30" fmla="*/ 447 w 1122"/>
                <a:gd name="T31" fmla="*/ 71 h 74"/>
                <a:gd name="T32" fmla="*/ 333 w 1122"/>
                <a:gd name="T33" fmla="*/ 64 h 74"/>
                <a:gd name="T34" fmla="*/ 221 w 1122"/>
                <a:gd name="T35" fmla="*/ 51 h 74"/>
                <a:gd name="T36" fmla="*/ 111 w 1122"/>
                <a:gd name="T37" fmla="*/ 35 h 74"/>
                <a:gd name="T38" fmla="*/ 0 w 1122"/>
                <a:gd name="T39" fmla="*/ 14 h 74"/>
                <a:gd name="T40" fmla="*/ 4 w 1122"/>
                <a:gd name="T41" fmla="*/ 0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22" h="74">
                  <a:moveTo>
                    <a:pt x="4" y="0"/>
                  </a:moveTo>
                  <a:lnTo>
                    <a:pt x="141" y="20"/>
                  </a:lnTo>
                  <a:lnTo>
                    <a:pt x="279" y="35"/>
                  </a:lnTo>
                  <a:lnTo>
                    <a:pt x="420" y="45"/>
                  </a:lnTo>
                  <a:lnTo>
                    <a:pt x="561" y="47"/>
                  </a:lnTo>
                  <a:lnTo>
                    <a:pt x="704" y="45"/>
                  </a:lnTo>
                  <a:lnTo>
                    <a:pt x="844" y="35"/>
                  </a:lnTo>
                  <a:lnTo>
                    <a:pt x="983" y="20"/>
                  </a:lnTo>
                  <a:lnTo>
                    <a:pt x="1120" y="0"/>
                  </a:lnTo>
                  <a:lnTo>
                    <a:pt x="1122" y="14"/>
                  </a:lnTo>
                  <a:lnTo>
                    <a:pt x="1013" y="35"/>
                  </a:lnTo>
                  <a:lnTo>
                    <a:pt x="902" y="51"/>
                  </a:lnTo>
                  <a:lnTo>
                    <a:pt x="790" y="64"/>
                  </a:lnTo>
                  <a:lnTo>
                    <a:pt x="677" y="71"/>
                  </a:lnTo>
                  <a:lnTo>
                    <a:pt x="561" y="74"/>
                  </a:lnTo>
                  <a:lnTo>
                    <a:pt x="447" y="71"/>
                  </a:lnTo>
                  <a:lnTo>
                    <a:pt x="333" y="64"/>
                  </a:lnTo>
                  <a:lnTo>
                    <a:pt x="221" y="51"/>
                  </a:lnTo>
                  <a:lnTo>
                    <a:pt x="111" y="35"/>
                  </a:lnTo>
                  <a:lnTo>
                    <a:pt x="0" y="14"/>
                  </a:lnTo>
                  <a:lnTo>
                    <a:pt x="4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CD58205C-F343-4B12-88C8-8D9E99B61E9D}"/>
                </a:ext>
              </a:extLst>
            </p:cNvPr>
            <p:cNvSpPr>
              <a:spLocks/>
            </p:cNvSpPr>
            <p:nvPr/>
          </p:nvSpPr>
          <p:spPr bwMode="gray">
            <a:xfrm>
              <a:off x="2927616" y="2158651"/>
              <a:ext cx="3498900" cy="208402"/>
            </a:xfrm>
            <a:custGeom>
              <a:avLst/>
              <a:gdLst>
                <a:gd name="T0" fmla="*/ 1591 w 1591"/>
                <a:gd name="T1" fmla="*/ 15 h 99"/>
                <a:gd name="T2" fmla="*/ 1462 w 1591"/>
                <a:gd name="T3" fmla="*/ 40 h 99"/>
                <a:gd name="T4" fmla="*/ 1332 w 1591"/>
                <a:gd name="T5" fmla="*/ 61 h 99"/>
                <a:gd name="T6" fmla="*/ 1199 w 1591"/>
                <a:gd name="T7" fmla="*/ 78 h 99"/>
                <a:gd name="T8" fmla="*/ 1066 w 1591"/>
                <a:gd name="T9" fmla="*/ 89 h 99"/>
                <a:gd name="T10" fmla="*/ 931 w 1591"/>
                <a:gd name="T11" fmla="*/ 97 h 99"/>
                <a:gd name="T12" fmla="*/ 795 w 1591"/>
                <a:gd name="T13" fmla="*/ 99 h 99"/>
                <a:gd name="T14" fmla="*/ 660 w 1591"/>
                <a:gd name="T15" fmla="*/ 97 h 99"/>
                <a:gd name="T16" fmla="*/ 525 w 1591"/>
                <a:gd name="T17" fmla="*/ 89 h 99"/>
                <a:gd name="T18" fmla="*/ 392 w 1591"/>
                <a:gd name="T19" fmla="*/ 78 h 99"/>
                <a:gd name="T20" fmla="*/ 260 w 1591"/>
                <a:gd name="T21" fmla="*/ 61 h 99"/>
                <a:gd name="T22" fmla="*/ 130 w 1591"/>
                <a:gd name="T23" fmla="*/ 40 h 99"/>
                <a:gd name="T24" fmla="*/ 0 w 1591"/>
                <a:gd name="T25" fmla="*/ 15 h 99"/>
                <a:gd name="T26" fmla="*/ 4 w 1591"/>
                <a:gd name="T27" fmla="*/ 0 h 99"/>
                <a:gd name="T28" fmla="*/ 159 w 1591"/>
                <a:gd name="T29" fmla="*/ 26 h 99"/>
                <a:gd name="T30" fmla="*/ 315 w 1591"/>
                <a:gd name="T31" fmla="*/ 46 h 99"/>
                <a:gd name="T32" fmla="*/ 474 w 1591"/>
                <a:gd name="T33" fmla="*/ 61 h 99"/>
                <a:gd name="T34" fmla="*/ 634 w 1591"/>
                <a:gd name="T35" fmla="*/ 70 h 99"/>
                <a:gd name="T36" fmla="*/ 795 w 1591"/>
                <a:gd name="T37" fmla="*/ 73 h 99"/>
                <a:gd name="T38" fmla="*/ 957 w 1591"/>
                <a:gd name="T39" fmla="*/ 70 h 99"/>
                <a:gd name="T40" fmla="*/ 1117 w 1591"/>
                <a:gd name="T41" fmla="*/ 61 h 99"/>
                <a:gd name="T42" fmla="*/ 1276 w 1591"/>
                <a:gd name="T43" fmla="*/ 46 h 99"/>
                <a:gd name="T44" fmla="*/ 1433 w 1591"/>
                <a:gd name="T45" fmla="*/ 26 h 99"/>
                <a:gd name="T46" fmla="*/ 1587 w 1591"/>
                <a:gd name="T47" fmla="*/ 0 h 99"/>
                <a:gd name="T48" fmla="*/ 1591 w 1591"/>
                <a:gd name="T49" fmla="*/ 15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591" h="99">
                  <a:moveTo>
                    <a:pt x="1591" y="15"/>
                  </a:moveTo>
                  <a:lnTo>
                    <a:pt x="1462" y="40"/>
                  </a:lnTo>
                  <a:lnTo>
                    <a:pt x="1332" y="61"/>
                  </a:lnTo>
                  <a:lnTo>
                    <a:pt x="1199" y="78"/>
                  </a:lnTo>
                  <a:lnTo>
                    <a:pt x="1066" y="89"/>
                  </a:lnTo>
                  <a:lnTo>
                    <a:pt x="931" y="97"/>
                  </a:lnTo>
                  <a:lnTo>
                    <a:pt x="795" y="99"/>
                  </a:lnTo>
                  <a:lnTo>
                    <a:pt x="660" y="97"/>
                  </a:lnTo>
                  <a:lnTo>
                    <a:pt x="525" y="89"/>
                  </a:lnTo>
                  <a:lnTo>
                    <a:pt x="392" y="78"/>
                  </a:lnTo>
                  <a:lnTo>
                    <a:pt x="260" y="61"/>
                  </a:lnTo>
                  <a:lnTo>
                    <a:pt x="130" y="40"/>
                  </a:lnTo>
                  <a:lnTo>
                    <a:pt x="0" y="15"/>
                  </a:lnTo>
                  <a:lnTo>
                    <a:pt x="4" y="0"/>
                  </a:lnTo>
                  <a:lnTo>
                    <a:pt x="159" y="26"/>
                  </a:lnTo>
                  <a:lnTo>
                    <a:pt x="315" y="46"/>
                  </a:lnTo>
                  <a:lnTo>
                    <a:pt x="474" y="61"/>
                  </a:lnTo>
                  <a:lnTo>
                    <a:pt x="634" y="70"/>
                  </a:lnTo>
                  <a:lnTo>
                    <a:pt x="795" y="73"/>
                  </a:lnTo>
                  <a:lnTo>
                    <a:pt x="957" y="70"/>
                  </a:lnTo>
                  <a:lnTo>
                    <a:pt x="1117" y="61"/>
                  </a:lnTo>
                  <a:lnTo>
                    <a:pt x="1276" y="46"/>
                  </a:lnTo>
                  <a:lnTo>
                    <a:pt x="1433" y="26"/>
                  </a:lnTo>
                  <a:lnTo>
                    <a:pt x="1587" y="0"/>
                  </a:lnTo>
                  <a:lnTo>
                    <a:pt x="1591" y="15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62B3A8B5-A56E-45DD-85DA-47B68FE89679}"/>
                </a:ext>
              </a:extLst>
            </p:cNvPr>
            <p:cNvSpPr>
              <a:spLocks/>
            </p:cNvSpPr>
            <p:nvPr/>
          </p:nvSpPr>
          <p:spPr bwMode="gray">
            <a:xfrm>
              <a:off x="3936702" y="1840565"/>
              <a:ext cx="1480728" cy="98719"/>
            </a:xfrm>
            <a:custGeom>
              <a:avLst/>
              <a:gdLst>
                <a:gd name="T0" fmla="*/ 671 w 671"/>
                <a:gd name="T1" fmla="*/ 14 h 47"/>
                <a:gd name="T2" fmla="*/ 589 w 671"/>
                <a:gd name="T3" fmla="*/ 28 h 47"/>
                <a:gd name="T4" fmla="*/ 506 w 671"/>
                <a:gd name="T5" fmla="*/ 39 h 47"/>
                <a:gd name="T6" fmla="*/ 422 w 671"/>
                <a:gd name="T7" fmla="*/ 45 h 47"/>
                <a:gd name="T8" fmla="*/ 335 w 671"/>
                <a:gd name="T9" fmla="*/ 47 h 47"/>
                <a:gd name="T10" fmla="*/ 250 w 671"/>
                <a:gd name="T11" fmla="*/ 45 h 47"/>
                <a:gd name="T12" fmla="*/ 165 w 671"/>
                <a:gd name="T13" fmla="*/ 39 h 47"/>
                <a:gd name="T14" fmla="*/ 82 w 671"/>
                <a:gd name="T15" fmla="*/ 28 h 47"/>
                <a:gd name="T16" fmla="*/ 0 w 671"/>
                <a:gd name="T17" fmla="*/ 14 h 47"/>
                <a:gd name="T18" fmla="*/ 2 w 671"/>
                <a:gd name="T19" fmla="*/ 0 h 47"/>
                <a:gd name="T20" fmla="*/ 112 w 671"/>
                <a:gd name="T21" fmla="*/ 12 h 47"/>
                <a:gd name="T22" fmla="*/ 223 w 671"/>
                <a:gd name="T23" fmla="*/ 19 h 47"/>
                <a:gd name="T24" fmla="*/ 335 w 671"/>
                <a:gd name="T25" fmla="*/ 21 h 47"/>
                <a:gd name="T26" fmla="*/ 448 w 671"/>
                <a:gd name="T27" fmla="*/ 19 h 47"/>
                <a:gd name="T28" fmla="*/ 559 w 671"/>
                <a:gd name="T29" fmla="*/ 12 h 47"/>
                <a:gd name="T30" fmla="*/ 669 w 671"/>
                <a:gd name="T31" fmla="*/ 0 h 47"/>
                <a:gd name="T32" fmla="*/ 671 w 671"/>
                <a:gd name="T33" fmla="*/ 14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71" h="47">
                  <a:moveTo>
                    <a:pt x="671" y="14"/>
                  </a:moveTo>
                  <a:lnTo>
                    <a:pt x="589" y="28"/>
                  </a:lnTo>
                  <a:lnTo>
                    <a:pt x="506" y="39"/>
                  </a:lnTo>
                  <a:lnTo>
                    <a:pt x="422" y="45"/>
                  </a:lnTo>
                  <a:lnTo>
                    <a:pt x="335" y="47"/>
                  </a:lnTo>
                  <a:lnTo>
                    <a:pt x="250" y="45"/>
                  </a:lnTo>
                  <a:lnTo>
                    <a:pt x="165" y="39"/>
                  </a:lnTo>
                  <a:lnTo>
                    <a:pt x="82" y="28"/>
                  </a:lnTo>
                  <a:lnTo>
                    <a:pt x="0" y="14"/>
                  </a:lnTo>
                  <a:lnTo>
                    <a:pt x="2" y="0"/>
                  </a:lnTo>
                  <a:lnTo>
                    <a:pt x="112" y="12"/>
                  </a:lnTo>
                  <a:lnTo>
                    <a:pt x="223" y="19"/>
                  </a:lnTo>
                  <a:lnTo>
                    <a:pt x="335" y="21"/>
                  </a:lnTo>
                  <a:lnTo>
                    <a:pt x="448" y="19"/>
                  </a:lnTo>
                  <a:lnTo>
                    <a:pt x="559" y="12"/>
                  </a:lnTo>
                  <a:lnTo>
                    <a:pt x="669" y="0"/>
                  </a:lnTo>
                  <a:lnTo>
                    <a:pt x="671" y="14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956A63A0-5516-4ABD-B69C-661462E295B2}"/>
                </a:ext>
              </a:extLst>
            </p:cNvPr>
            <p:cNvSpPr>
              <a:spLocks/>
            </p:cNvSpPr>
            <p:nvPr/>
          </p:nvSpPr>
          <p:spPr bwMode="gray">
            <a:xfrm>
              <a:off x="4353498" y="776639"/>
              <a:ext cx="515515" cy="921341"/>
            </a:xfrm>
            <a:custGeom>
              <a:avLst/>
              <a:gdLst>
                <a:gd name="T0" fmla="*/ 0 w 238"/>
                <a:gd name="T1" fmla="*/ 136 h 422"/>
                <a:gd name="T2" fmla="*/ 3 w 238"/>
                <a:gd name="T3" fmla="*/ 106 h 422"/>
                <a:gd name="T4" fmla="*/ 9 w 238"/>
                <a:gd name="T5" fmla="*/ 79 h 422"/>
                <a:gd name="T6" fmla="*/ 20 w 238"/>
                <a:gd name="T7" fmla="*/ 56 h 422"/>
                <a:gd name="T8" fmla="*/ 35 w 238"/>
                <a:gd name="T9" fmla="*/ 36 h 422"/>
                <a:gd name="T10" fmla="*/ 52 w 238"/>
                <a:gd name="T11" fmla="*/ 21 h 422"/>
                <a:gd name="T12" fmla="*/ 73 w 238"/>
                <a:gd name="T13" fmla="*/ 9 h 422"/>
                <a:gd name="T14" fmla="*/ 96 w 238"/>
                <a:gd name="T15" fmla="*/ 3 h 422"/>
                <a:gd name="T16" fmla="*/ 120 w 238"/>
                <a:gd name="T17" fmla="*/ 0 h 422"/>
                <a:gd name="T18" fmla="*/ 144 w 238"/>
                <a:gd name="T19" fmla="*/ 3 h 422"/>
                <a:gd name="T20" fmla="*/ 166 w 238"/>
                <a:gd name="T21" fmla="*/ 9 h 422"/>
                <a:gd name="T22" fmla="*/ 186 w 238"/>
                <a:gd name="T23" fmla="*/ 20 h 422"/>
                <a:gd name="T24" fmla="*/ 203 w 238"/>
                <a:gd name="T25" fmla="*/ 34 h 422"/>
                <a:gd name="T26" fmla="*/ 217 w 238"/>
                <a:gd name="T27" fmla="*/ 52 h 422"/>
                <a:gd name="T28" fmla="*/ 228 w 238"/>
                <a:gd name="T29" fmla="*/ 73 h 422"/>
                <a:gd name="T30" fmla="*/ 236 w 238"/>
                <a:gd name="T31" fmla="*/ 96 h 422"/>
                <a:gd name="T32" fmla="*/ 238 w 238"/>
                <a:gd name="T33" fmla="*/ 120 h 422"/>
                <a:gd name="T34" fmla="*/ 230 w 238"/>
                <a:gd name="T35" fmla="*/ 120 h 422"/>
                <a:gd name="T36" fmla="*/ 228 w 238"/>
                <a:gd name="T37" fmla="*/ 98 h 422"/>
                <a:gd name="T38" fmla="*/ 221 w 238"/>
                <a:gd name="T39" fmla="*/ 76 h 422"/>
                <a:gd name="T40" fmla="*/ 210 w 238"/>
                <a:gd name="T41" fmla="*/ 58 h 422"/>
                <a:gd name="T42" fmla="*/ 195 w 238"/>
                <a:gd name="T43" fmla="*/ 43 h 422"/>
                <a:gd name="T44" fmla="*/ 176 w 238"/>
                <a:gd name="T45" fmla="*/ 32 h 422"/>
                <a:gd name="T46" fmla="*/ 156 w 238"/>
                <a:gd name="T47" fmla="*/ 24 h 422"/>
                <a:gd name="T48" fmla="*/ 134 w 238"/>
                <a:gd name="T49" fmla="*/ 22 h 422"/>
                <a:gd name="T50" fmla="*/ 114 w 238"/>
                <a:gd name="T51" fmla="*/ 23 h 422"/>
                <a:gd name="T52" fmla="*/ 96 w 238"/>
                <a:gd name="T53" fmla="*/ 30 h 422"/>
                <a:gd name="T54" fmla="*/ 79 w 238"/>
                <a:gd name="T55" fmla="*/ 38 h 422"/>
                <a:gd name="T56" fmla="*/ 64 w 238"/>
                <a:gd name="T57" fmla="*/ 51 h 422"/>
                <a:gd name="T58" fmla="*/ 52 w 238"/>
                <a:gd name="T59" fmla="*/ 69 h 422"/>
                <a:gd name="T60" fmla="*/ 43 w 238"/>
                <a:gd name="T61" fmla="*/ 88 h 422"/>
                <a:gd name="T62" fmla="*/ 37 w 238"/>
                <a:gd name="T63" fmla="*/ 111 h 422"/>
                <a:gd name="T64" fmla="*/ 35 w 238"/>
                <a:gd name="T65" fmla="*/ 137 h 422"/>
                <a:gd name="T66" fmla="*/ 35 w 238"/>
                <a:gd name="T67" fmla="*/ 422 h 422"/>
                <a:gd name="T68" fmla="*/ 0 w 238"/>
                <a:gd name="T69" fmla="*/ 422 h 422"/>
                <a:gd name="T70" fmla="*/ 0 w 238"/>
                <a:gd name="T71" fmla="*/ 136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38" h="422">
                  <a:moveTo>
                    <a:pt x="0" y="136"/>
                  </a:moveTo>
                  <a:lnTo>
                    <a:pt x="3" y="106"/>
                  </a:lnTo>
                  <a:lnTo>
                    <a:pt x="9" y="79"/>
                  </a:lnTo>
                  <a:lnTo>
                    <a:pt x="20" y="56"/>
                  </a:lnTo>
                  <a:lnTo>
                    <a:pt x="35" y="36"/>
                  </a:lnTo>
                  <a:lnTo>
                    <a:pt x="52" y="21"/>
                  </a:lnTo>
                  <a:lnTo>
                    <a:pt x="73" y="9"/>
                  </a:lnTo>
                  <a:lnTo>
                    <a:pt x="96" y="3"/>
                  </a:lnTo>
                  <a:lnTo>
                    <a:pt x="120" y="0"/>
                  </a:lnTo>
                  <a:lnTo>
                    <a:pt x="144" y="3"/>
                  </a:lnTo>
                  <a:lnTo>
                    <a:pt x="166" y="9"/>
                  </a:lnTo>
                  <a:lnTo>
                    <a:pt x="186" y="20"/>
                  </a:lnTo>
                  <a:lnTo>
                    <a:pt x="203" y="34"/>
                  </a:lnTo>
                  <a:lnTo>
                    <a:pt x="217" y="52"/>
                  </a:lnTo>
                  <a:lnTo>
                    <a:pt x="228" y="73"/>
                  </a:lnTo>
                  <a:lnTo>
                    <a:pt x="236" y="96"/>
                  </a:lnTo>
                  <a:lnTo>
                    <a:pt x="238" y="120"/>
                  </a:lnTo>
                  <a:lnTo>
                    <a:pt x="230" y="120"/>
                  </a:lnTo>
                  <a:lnTo>
                    <a:pt x="228" y="98"/>
                  </a:lnTo>
                  <a:lnTo>
                    <a:pt x="221" y="76"/>
                  </a:lnTo>
                  <a:lnTo>
                    <a:pt x="210" y="58"/>
                  </a:lnTo>
                  <a:lnTo>
                    <a:pt x="195" y="43"/>
                  </a:lnTo>
                  <a:lnTo>
                    <a:pt x="176" y="32"/>
                  </a:lnTo>
                  <a:lnTo>
                    <a:pt x="156" y="24"/>
                  </a:lnTo>
                  <a:lnTo>
                    <a:pt x="134" y="22"/>
                  </a:lnTo>
                  <a:lnTo>
                    <a:pt x="114" y="23"/>
                  </a:lnTo>
                  <a:lnTo>
                    <a:pt x="96" y="30"/>
                  </a:lnTo>
                  <a:lnTo>
                    <a:pt x="79" y="38"/>
                  </a:lnTo>
                  <a:lnTo>
                    <a:pt x="64" y="51"/>
                  </a:lnTo>
                  <a:lnTo>
                    <a:pt x="52" y="69"/>
                  </a:lnTo>
                  <a:lnTo>
                    <a:pt x="43" y="88"/>
                  </a:lnTo>
                  <a:lnTo>
                    <a:pt x="37" y="111"/>
                  </a:lnTo>
                  <a:lnTo>
                    <a:pt x="35" y="137"/>
                  </a:lnTo>
                  <a:lnTo>
                    <a:pt x="35" y="422"/>
                  </a:lnTo>
                  <a:lnTo>
                    <a:pt x="0" y="422"/>
                  </a:lnTo>
                  <a:lnTo>
                    <a:pt x="0" y="136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95901B80-A35F-4028-BB77-12D1C05915E7}"/>
                </a:ext>
              </a:extLst>
            </p:cNvPr>
            <p:cNvSpPr>
              <a:spLocks/>
            </p:cNvSpPr>
            <p:nvPr/>
          </p:nvSpPr>
          <p:spPr bwMode="gray">
            <a:xfrm>
              <a:off x="4342533" y="677920"/>
              <a:ext cx="658100" cy="1020060"/>
            </a:xfrm>
            <a:custGeom>
              <a:avLst/>
              <a:gdLst>
                <a:gd name="T0" fmla="*/ 7 w 303"/>
                <a:gd name="T1" fmla="*/ 88 h 467"/>
                <a:gd name="T2" fmla="*/ 24 w 303"/>
                <a:gd name="T3" fmla="*/ 66 h 467"/>
                <a:gd name="T4" fmla="*/ 44 w 303"/>
                <a:gd name="T5" fmla="*/ 48 h 467"/>
                <a:gd name="T6" fmla="*/ 69 w 303"/>
                <a:gd name="T7" fmla="*/ 35 h 467"/>
                <a:gd name="T8" fmla="*/ 96 w 303"/>
                <a:gd name="T9" fmla="*/ 26 h 467"/>
                <a:gd name="T10" fmla="*/ 126 w 303"/>
                <a:gd name="T11" fmla="*/ 23 h 467"/>
                <a:gd name="T12" fmla="*/ 151 w 303"/>
                <a:gd name="T13" fmla="*/ 25 h 467"/>
                <a:gd name="T14" fmla="*/ 175 w 303"/>
                <a:gd name="T15" fmla="*/ 32 h 467"/>
                <a:gd name="T16" fmla="*/ 198 w 303"/>
                <a:gd name="T17" fmla="*/ 41 h 467"/>
                <a:gd name="T18" fmla="*/ 217 w 303"/>
                <a:gd name="T19" fmla="*/ 55 h 467"/>
                <a:gd name="T20" fmla="*/ 234 w 303"/>
                <a:gd name="T21" fmla="*/ 74 h 467"/>
                <a:gd name="T22" fmla="*/ 248 w 303"/>
                <a:gd name="T23" fmla="*/ 95 h 467"/>
                <a:gd name="T24" fmla="*/ 259 w 303"/>
                <a:gd name="T25" fmla="*/ 120 h 467"/>
                <a:gd name="T26" fmla="*/ 266 w 303"/>
                <a:gd name="T27" fmla="*/ 149 h 467"/>
                <a:gd name="T28" fmla="*/ 268 w 303"/>
                <a:gd name="T29" fmla="*/ 181 h 467"/>
                <a:gd name="T30" fmla="*/ 268 w 303"/>
                <a:gd name="T31" fmla="*/ 467 h 467"/>
                <a:gd name="T32" fmla="*/ 303 w 303"/>
                <a:gd name="T33" fmla="*/ 467 h 467"/>
                <a:gd name="T34" fmla="*/ 303 w 303"/>
                <a:gd name="T35" fmla="*/ 178 h 467"/>
                <a:gd name="T36" fmla="*/ 301 w 303"/>
                <a:gd name="T37" fmla="*/ 146 h 467"/>
                <a:gd name="T38" fmla="*/ 295 w 303"/>
                <a:gd name="T39" fmla="*/ 117 h 467"/>
                <a:gd name="T40" fmla="*/ 285 w 303"/>
                <a:gd name="T41" fmla="*/ 90 h 467"/>
                <a:gd name="T42" fmla="*/ 272 w 303"/>
                <a:gd name="T43" fmla="*/ 67 h 467"/>
                <a:gd name="T44" fmla="*/ 255 w 303"/>
                <a:gd name="T45" fmla="*/ 47 h 467"/>
                <a:gd name="T46" fmla="*/ 236 w 303"/>
                <a:gd name="T47" fmla="*/ 31 h 467"/>
                <a:gd name="T48" fmla="*/ 215 w 303"/>
                <a:gd name="T49" fmla="*/ 18 h 467"/>
                <a:gd name="T50" fmla="*/ 192 w 303"/>
                <a:gd name="T51" fmla="*/ 8 h 467"/>
                <a:gd name="T52" fmla="*/ 167 w 303"/>
                <a:gd name="T53" fmla="*/ 3 h 467"/>
                <a:gd name="T54" fmla="*/ 143 w 303"/>
                <a:gd name="T55" fmla="*/ 0 h 467"/>
                <a:gd name="T56" fmla="*/ 112 w 303"/>
                <a:gd name="T57" fmla="*/ 3 h 467"/>
                <a:gd name="T58" fmla="*/ 84 w 303"/>
                <a:gd name="T59" fmla="*/ 11 h 467"/>
                <a:gd name="T60" fmla="*/ 58 w 303"/>
                <a:gd name="T61" fmla="*/ 24 h 467"/>
                <a:gd name="T62" fmla="*/ 36 w 303"/>
                <a:gd name="T63" fmla="*/ 40 h 467"/>
                <a:gd name="T64" fmla="*/ 16 w 303"/>
                <a:gd name="T65" fmla="*/ 61 h 467"/>
                <a:gd name="T66" fmla="*/ 0 w 303"/>
                <a:gd name="T67" fmla="*/ 85 h 467"/>
                <a:gd name="T68" fmla="*/ 7 w 303"/>
                <a:gd name="T69" fmla="*/ 88 h 4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03" h="467">
                  <a:moveTo>
                    <a:pt x="7" y="88"/>
                  </a:moveTo>
                  <a:lnTo>
                    <a:pt x="24" y="66"/>
                  </a:lnTo>
                  <a:lnTo>
                    <a:pt x="44" y="48"/>
                  </a:lnTo>
                  <a:lnTo>
                    <a:pt x="69" y="35"/>
                  </a:lnTo>
                  <a:lnTo>
                    <a:pt x="96" y="26"/>
                  </a:lnTo>
                  <a:lnTo>
                    <a:pt x="126" y="23"/>
                  </a:lnTo>
                  <a:lnTo>
                    <a:pt x="151" y="25"/>
                  </a:lnTo>
                  <a:lnTo>
                    <a:pt x="175" y="32"/>
                  </a:lnTo>
                  <a:lnTo>
                    <a:pt x="198" y="41"/>
                  </a:lnTo>
                  <a:lnTo>
                    <a:pt x="217" y="55"/>
                  </a:lnTo>
                  <a:lnTo>
                    <a:pt x="234" y="74"/>
                  </a:lnTo>
                  <a:lnTo>
                    <a:pt x="248" y="95"/>
                  </a:lnTo>
                  <a:lnTo>
                    <a:pt x="259" y="120"/>
                  </a:lnTo>
                  <a:lnTo>
                    <a:pt x="266" y="149"/>
                  </a:lnTo>
                  <a:lnTo>
                    <a:pt x="268" y="181"/>
                  </a:lnTo>
                  <a:lnTo>
                    <a:pt x="268" y="467"/>
                  </a:lnTo>
                  <a:lnTo>
                    <a:pt x="303" y="467"/>
                  </a:lnTo>
                  <a:lnTo>
                    <a:pt x="303" y="178"/>
                  </a:lnTo>
                  <a:lnTo>
                    <a:pt x="301" y="146"/>
                  </a:lnTo>
                  <a:lnTo>
                    <a:pt x="295" y="117"/>
                  </a:lnTo>
                  <a:lnTo>
                    <a:pt x="285" y="90"/>
                  </a:lnTo>
                  <a:lnTo>
                    <a:pt x="272" y="67"/>
                  </a:lnTo>
                  <a:lnTo>
                    <a:pt x="255" y="47"/>
                  </a:lnTo>
                  <a:lnTo>
                    <a:pt x="236" y="31"/>
                  </a:lnTo>
                  <a:lnTo>
                    <a:pt x="215" y="18"/>
                  </a:lnTo>
                  <a:lnTo>
                    <a:pt x="192" y="8"/>
                  </a:lnTo>
                  <a:lnTo>
                    <a:pt x="167" y="3"/>
                  </a:lnTo>
                  <a:lnTo>
                    <a:pt x="143" y="0"/>
                  </a:lnTo>
                  <a:lnTo>
                    <a:pt x="112" y="3"/>
                  </a:lnTo>
                  <a:lnTo>
                    <a:pt x="84" y="11"/>
                  </a:lnTo>
                  <a:lnTo>
                    <a:pt x="58" y="24"/>
                  </a:lnTo>
                  <a:lnTo>
                    <a:pt x="36" y="40"/>
                  </a:lnTo>
                  <a:lnTo>
                    <a:pt x="16" y="61"/>
                  </a:lnTo>
                  <a:lnTo>
                    <a:pt x="0" y="85"/>
                  </a:lnTo>
                  <a:lnTo>
                    <a:pt x="7" y="88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424DEF95-F141-4461-AFAD-8FC5D378DAA5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4671583" y="4209729"/>
              <a:ext cx="263240" cy="350987"/>
            </a:xfrm>
            <a:custGeom>
              <a:avLst/>
              <a:gdLst>
                <a:gd name="T0" fmla="*/ 13 w 122"/>
                <a:gd name="T1" fmla="*/ 100 h 161"/>
                <a:gd name="T2" fmla="*/ 71 w 122"/>
                <a:gd name="T3" fmla="*/ 24 h 161"/>
                <a:gd name="T4" fmla="*/ 71 w 122"/>
                <a:gd name="T5" fmla="*/ 100 h 161"/>
                <a:gd name="T6" fmla="*/ 13 w 122"/>
                <a:gd name="T7" fmla="*/ 100 h 161"/>
                <a:gd name="T8" fmla="*/ 0 w 122"/>
                <a:gd name="T9" fmla="*/ 116 h 161"/>
                <a:gd name="T10" fmla="*/ 71 w 122"/>
                <a:gd name="T11" fmla="*/ 116 h 161"/>
                <a:gd name="T12" fmla="*/ 71 w 122"/>
                <a:gd name="T13" fmla="*/ 161 h 161"/>
                <a:gd name="T14" fmla="*/ 96 w 122"/>
                <a:gd name="T15" fmla="*/ 161 h 161"/>
                <a:gd name="T16" fmla="*/ 96 w 122"/>
                <a:gd name="T17" fmla="*/ 116 h 161"/>
                <a:gd name="T18" fmla="*/ 122 w 122"/>
                <a:gd name="T19" fmla="*/ 116 h 161"/>
                <a:gd name="T20" fmla="*/ 122 w 122"/>
                <a:gd name="T21" fmla="*/ 100 h 161"/>
                <a:gd name="T22" fmla="*/ 96 w 122"/>
                <a:gd name="T23" fmla="*/ 100 h 161"/>
                <a:gd name="T24" fmla="*/ 96 w 122"/>
                <a:gd name="T25" fmla="*/ 0 h 161"/>
                <a:gd name="T26" fmla="*/ 81 w 122"/>
                <a:gd name="T27" fmla="*/ 0 h 161"/>
                <a:gd name="T28" fmla="*/ 0 w 122"/>
                <a:gd name="T29" fmla="*/ 105 h 161"/>
                <a:gd name="T30" fmla="*/ 0 w 122"/>
                <a:gd name="T31" fmla="*/ 116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2" h="161">
                  <a:moveTo>
                    <a:pt x="13" y="100"/>
                  </a:moveTo>
                  <a:lnTo>
                    <a:pt x="71" y="24"/>
                  </a:lnTo>
                  <a:lnTo>
                    <a:pt x="71" y="100"/>
                  </a:lnTo>
                  <a:lnTo>
                    <a:pt x="13" y="100"/>
                  </a:lnTo>
                  <a:close/>
                  <a:moveTo>
                    <a:pt x="0" y="116"/>
                  </a:moveTo>
                  <a:lnTo>
                    <a:pt x="71" y="116"/>
                  </a:lnTo>
                  <a:lnTo>
                    <a:pt x="71" y="161"/>
                  </a:lnTo>
                  <a:lnTo>
                    <a:pt x="96" y="161"/>
                  </a:lnTo>
                  <a:lnTo>
                    <a:pt x="96" y="116"/>
                  </a:lnTo>
                  <a:lnTo>
                    <a:pt x="122" y="116"/>
                  </a:lnTo>
                  <a:lnTo>
                    <a:pt x="122" y="100"/>
                  </a:lnTo>
                  <a:lnTo>
                    <a:pt x="96" y="100"/>
                  </a:lnTo>
                  <a:lnTo>
                    <a:pt x="96" y="0"/>
                  </a:lnTo>
                  <a:lnTo>
                    <a:pt x="81" y="0"/>
                  </a:lnTo>
                  <a:lnTo>
                    <a:pt x="0" y="105"/>
                  </a:lnTo>
                  <a:lnTo>
                    <a:pt x="0" y="116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8FCD84EB-BAA5-459D-BC69-1B426B8676E1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5110316" y="4209729"/>
              <a:ext cx="252275" cy="350987"/>
            </a:xfrm>
            <a:custGeom>
              <a:avLst/>
              <a:gdLst>
                <a:gd name="T0" fmla="*/ 60 w 114"/>
                <a:gd name="T1" fmla="*/ 62 h 160"/>
                <a:gd name="T2" fmla="*/ 42 w 114"/>
                <a:gd name="T3" fmla="*/ 54 h 160"/>
                <a:gd name="T4" fmla="*/ 29 w 114"/>
                <a:gd name="T5" fmla="*/ 41 h 160"/>
                <a:gd name="T6" fmla="*/ 28 w 114"/>
                <a:gd name="T7" fmla="*/ 22 h 160"/>
                <a:gd name="T8" fmla="*/ 40 w 114"/>
                <a:gd name="T9" fmla="*/ 10 h 160"/>
                <a:gd name="T10" fmla="*/ 59 w 114"/>
                <a:gd name="T11" fmla="*/ 6 h 160"/>
                <a:gd name="T12" fmla="*/ 82 w 114"/>
                <a:gd name="T13" fmla="*/ 13 h 160"/>
                <a:gd name="T14" fmla="*/ 89 w 114"/>
                <a:gd name="T15" fmla="*/ 32 h 160"/>
                <a:gd name="T16" fmla="*/ 84 w 114"/>
                <a:gd name="T17" fmla="*/ 52 h 160"/>
                <a:gd name="T18" fmla="*/ 68 w 114"/>
                <a:gd name="T19" fmla="*/ 66 h 160"/>
                <a:gd name="T20" fmla="*/ 53 w 114"/>
                <a:gd name="T21" fmla="*/ 85 h 160"/>
                <a:gd name="T22" fmla="*/ 73 w 114"/>
                <a:gd name="T23" fmla="*/ 95 h 160"/>
                <a:gd name="T24" fmla="*/ 88 w 114"/>
                <a:gd name="T25" fmla="*/ 110 h 160"/>
                <a:gd name="T26" fmla="*/ 87 w 114"/>
                <a:gd name="T27" fmla="*/ 134 h 160"/>
                <a:gd name="T28" fmla="*/ 69 w 114"/>
                <a:gd name="T29" fmla="*/ 152 h 160"/>
                <a:gd name="T30" fmla="*/ 40 w 114"/>
                <a:gd name="T31" fmla="*/ 152 h 160"/>
                <a:gd name="T32" fmla="*/ 23 w 114"/>
                <a:gd name="T33" fmla="*/ 134 h 160"/>
                <a:gd name="T34" fmla="*/ 23 w 114"/>
                <a:gd name="T35" fmla="*/ 105 h 160"/>
                <a:gd name="T36" fmla="*/ 42 w 114"/>
                <a:gd name="T37" fmla="*/ 81 h 160"/>
                <a:gd name="T38" fmla="*/ 83 w 114"/>
                <a:gd name="T39" fmla="*/ 63 h 160"/>
                <a:gd name="T40" fmla="*/ 100 w 114"/>
                <a:gd name="T41" fmla="*/ 51 h 160"/>
                <a:gd name="T42" fmla="*/ 109 w 114"/>
                <a:gd name="T43" fmla="*/ 33 h 160"/>
                <a:gd name="T44" fmla="*/ 100 w 114"/>
                <a:gd name="T45" fmla="*/ 15 h 160"/>
                <a:gd name="T46" fmla="*/ 81 w 114"/>
                <a:gd name="T47" fmla="*/ 4 h 160"/>
                <a:gd name="T48" fmla="*/ 59 w 114"/>
                <a:gd name="T49" fmla="*/ 0 h 160"/>
                <a:gd name="T50" fmla="*/ 32 w 114"/>
                <a:gd name="T51" fmla="*/ 4 h 160"/>
                <a:gd name="T52" fmla="*/ 12 w 114"/>
                <a:gd name="T53" fmla="*/ 17 h 160"/>
                <a:gd name="T54" fmla="*/ 3 w 114"/>
                <a:gd name="T55" fmla="*/ 38 h 160"/>
                <a:gd name="T56" fmla="*/ 10 w 114"/>
                <a:gd name="T57" fmla="*/ 59 h 160"/>
                <a:gd name="T58" fmla="*/ 26 w 114"/>
                <a:gd name="T59" fmla="*/ 72 h 160"/>
                <a:gd name="T60" fmla="*/ 25 w 114"/>
                <a:gd name="T61" fmla="*/ 84 h 160"/>
                <a:gd name="T62" fmla="*/ 7 w 114"/>
                <a:gd name="T63" fmla="*/ 99 h 160"/>
                <a:gd name="T64" fmla="*/ 0 w 114"/>
                <a:gd name="T65" fmla="*/ 120 h 160"/>
                <a:gd name="T66" fmla="*/ 7 w 114"/>
                <a:gd name="T67" fmla="*/ 143 h 160"/>
                <a:gd name="T68" fmla="*/ 26 w 114"/>
                <a:gd name="T69" fmla="*/ 156 h 160"/>
                <a:gd name="T70" fmla="*/ 51 w 114"/>
                <a:gd name="T71" fmla="*/ 160 h 160"/>
                <a:gd name="T72" fmla="*/ 82 w 114"/>
                <a:gd name="T73" fmla="*/ 155 h 160"/>
                <a:gd name="T74" fmla="*/ 106 w 114"/>
                <a:gd name="T75" fmla="*/ 140 h 160"/>
                <a:gd name="T76" fmla="*/ 114 w 114"/>
                <a:gd name="T77" fmla="*/ 115 h 160"/>
                <a:gd name="T78" fmla="*/ 107 w 114"/>
                <a:gd name="T79" fmla="*/ 90 h 160"/>
                <a:gd name="T80" fmla="*/ 86 w 114"/>
                <a:gd name="T81" fmla="*/ 74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4" h="160">
                  <a:moveTo>
                    <a:pt x="68" y="66"/>
                  </a:moveTo>
                  <a:lnTo>
                    <a:pt x="60" y="62"/>
                  </a:lnTo>
                  <a:lnTo>
                    <a:pt x="51" y="58"/>
                  </a:lnTo>
                  <a:lnTo>
                    <a:pt x="42" y="54"/>
                  </a:lnTo>
                  <a:lnTo>
                    <a:pt x="34" y="48"/>
                  </a:lnTo>
                  <a:lnTo>
                    <a:pt x="29" y="41"/>
                  </a:lnTo>
                  <a:lnTo>
                    <a:pt x="27" y="32"/>
                  </a:lnTo>
                  <a:lnTo>
                    <a:pt x="28" y="22"/>
                  </a:lnTo>
                  <a:lnTo>
                    <a:pt x="33" y="16"/>
                  </a:lnTo>
                  <a:lnTo>
                    <a:pt x="40" y="10"/>
                  </a:lnTo>
                  <a:lnTo>
                    <a:pt x="50" y="7"/>
                  </a:lnTo>
                  <a:lnTo>
                    <a:pt x="59" y="6"/>
                  </a:lnTo>
                  <a:lnTo>
                    <a:pt x="72" y="8"/>
                  </a:lnTo>
                  <a:lnTo>
                    <a:pt x="82" y="13"/>
                  </a:lnTo>
                  <a:lnTo>
                    <a:pt x="87" y="21"/>
                  </a:lnTo>
                  <a:lnTo>
                    <a:pt x="89" y="32"/>
                  </a:lnTo>
                  <a:lnTo>
                    <a:pt x="88" y="43"/>
                  </a:lnTo>
                  <a:lnTo>
                    <a:pt x="84" y="52"/>
                  </a:lnTo>
                  <a:lnTo>
                    <a:pt x="78" y="60"/>
                  </a:lnTo>
                  <a:lnTo>
                    <a:pt x="68" y="66"/>
                  </a:lnTo>
                  <a:close/>
                  <a:moveTo>
                    <a:pt x="42" y="81"/>
                  </a:moveTo>
                  <a:lnTo>
                    <a:pt x="53" y="85"/>
                  </a:lnTo>
                  <a:lnTo>
                    <a:pt x="64" y="89"/>
                  </a:lnTo>
                  <a:lnTo>
                    <a:pt x="73" y="95"/>
                  </a:lnTo>
                  <a:lnTo>
                    <a:pt x="82" y="101"/>
                  </a:lnTo>
                  <a:lnTo>
                    <a:pt x="88" y="110"/>
                  </a:lnTo>
                  <a:lnTo>
                    <a:pt x="91" y="122"/>
                  </a:lnTo>
                  <a:lnTo>
                    <a:pt x="87" y="134"/>
                  </a:lnTo>
                  <a:lnTo>
                    <a:pt x="80" y="144"/>
                  </a:lnTo>
                  <a:lnTo>
                    <a:pt x="69" y="152"/>
                  </a:lnTo>
                  <a:lnTo>
                    <a:pt x="54" y="154"/>
                  </a:lnTo>
                  <a:lnTo>
                    <a:pt x="40" y="152"/>
                  </a:lnTo>
                  <a:lnTo>
                    <a:pt x="29" y="144"/>
                  </a:lnTo>
                  <a:lnTo>
                    <a:pt x="23" y="134"/>
                  </a:lnTo>
                  <a:lnTo>
                    <a:pt x="20" y="122"/>
                  </a:lnTo>
                  <a:lnTo>
                    <a:pt x="23" y="105"/>
                  </a:lnTo>
                  <a:lnTo>
                    <a:pt x="29" y="91"/>
                  </a:lnTo>
                  <a:lnTo>
                    <a:pt x="42" y="81"/>
                  </a:lnTo>
                  <a:close/>
                  <a:moveTo>
                    <a:pt x="73" y="68"/>
                  </a:moveTo>
                  <a:lnTo>
                    <a:pt x="83" y="63"/>
                  </a:lnTo>
                  <a:lnTo>
                    <a:pt x="93" y="58"/>
                  </a:lnTo>
                  <a:lnTo>
                    <a:pt x="100" y="51"/>
                  </a:lnTo>
                  <a:lnTo>
                    <a:pt x="107" y="44"/>
                  </a:lnTo>
                  <a:lnTo>
                    <a:pt x="109" y="33"/>
                  </a:lnTo>
                  <a:lnTo>
                    <a:pt x="107" y="23"/>
                  </a:lnTo>
                  <a:lnTo>
                    <a:pt x="100" y="15"/>
                  </a:lnTo>
                  <a:lnTo>
                    <a:pt x="92" y="8"/>
                  </a:lnTo>
                  <a:lnTo>
                    <a:pt x="81" y="4"/>
                  </a:lnTo>
                  <a:lnTo>
                    <a:pt x="70" y="1"/>
                  </a:lnTo>
                  <a:lnTo>
                    <a:pt x="59" y="0"/>
                  </a:lnTo>
                  <a:lnTo>
                    <a:pt x="45" y="1"/>
                  </a:lnTo>
                  <a:lnTo>
                    <a:pt x="32" y="4"/>
                  </a:lnTo>
                  <a:lnTo>
                    <a:pt x="22" y="9"/>
                  </a:lnTo>
                  <a:lnTo>
                    <a:pt x="12" y="17"/>
                  </a:lnTo>
                  <a:lnTo>
                    <a:pt x="5" y="27"/>
                  </a:lnTo>
                  <a:lnTo>
                    <a:pt x="3" y="38"/>
                  </a:lnTo>
                  <a:lnTo>
                    <a:pt x="5" y="50"/>
                  </a:lnTo>
                  <a:lnTo>
                    <a:pt x="10" y="59"/>
                  </a:lnTo>
                  <a:lnTo>
                    <a:pt x="16" y="66"/>
                  </a:lnTo>
                  <a:lnTo>
                    <a:pt x="26" y="72"/>
                  </a:lnTo>
                  <a:lnTo>
                    <a:pt x="37" y="77"/>
                  </a:lnTo>
                  <a:lnTo>
                    <a:pt x="25" y="84"/>
                  </a:lnTo>
                  <a:lnTo>
                    <a:pt x="15" y="90"/>
                  </a:lnTo>
                  <a:lnTo>
                    <a:pt x="7" y="99"/>
                  </a:lnTo>
                  <a:lnTo>
                    <a:pt x="2" y="109"/>
                  </a:lnTo>
                  <a:lnTo>
                    <a:pt x="0" y="120"/>
                  </a:lnTo>
                  <a:lnTo>
                    <a:pt x="2" y="133"/>
                  </a:lnTo>
                  <a:lnTo>
                    <a:pt x="7" y="143"/>
                  </a:lnTo>
                  <a:lnTo>
                    <a:pt x="16" y="151"/>
                  </a:lnTo>
                  <a:lnTo>
                    <a:pt x="26" y="156"/>
                  </a:lnTo>
                  <a:lnTo>
                    <a:pt x="38" y="159"/>
                  </a:lnTo>
                  <a:lnTo>
                    <a:pt x="51" y="160"/>
                  </a:lnTo>
                  <a:lnTo>
                    <a:pt x="67" y="159"/>
                  </a:lnTo>
                  <a:lnTo>
                    <a:pt x="82" y="155"/>
                  </a:lnTo>
                  <a:lnTo>
                    <a:pt x="95" y="148"/>
                  </a:lnTo>
                  <a:lnTo>
                    <a:pt x="106" y="140"/>
                  </a:lnTo>
                  <a:lnTo>
                    <a:pt x="112" y="129"/>
                  </a:lnTo>
                  <a:lnTo>
                    <a:pt x="114" y="115"/>
                  </a:lnTo>
                  <a:lnTo>
                    <a:pt x="112" y="101"/>
                  </a:lnTo>
                  <a:lnTo>
                    <a:pt x="107" y="90"/>
                  </a:lnTo>
                  <a:lnTo>
                    <a:pt x="98" y="82"/>
                  </a:lnTo>
                  <a:lnTo>
                    <a:pt x="86" y="74"/>
                  </a:lnTo>
                  <a:lnTo>
                    <a:pt x="73" y="68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04CF41DE-0113-4E49-A5DF-F75BF2D3040E}"/>
                </a:ext>
              </a:extLst>
            </p:cNvPr>
            <p:cNvSpPr>
              <a:spLocks/>
            </p:cNvSpPr>
            <p:nvPr/>
          </p:nvSpPr>
          <p:spPr bwMode="gray">
            <a:xfrm>
              <a:off x="3969603" y="4209729"/>
              <a:ext cx="153557" cy="350987"/>
            </a:xfrm>
            <a:custGeom>
              <a:avLst/>
              <a:gdLst>
                <a:gd name="T0" fmla="*/ 69 w 69"/>
                <a:gd name="T1" fmla="*/ 158 h 158"/>
                <a:gd name="T2" fmla="*/ 69 w 69"/>
                <a:gd name="T3" fmla="*/ 154 h 158"/>
                <a:gd name="T4" fmla="*/ 58 w 69"/>
                <a:gd name="T5" fmla="*/ 153 h 158"/>
                <a:gd name="T6" fmla="*/ 53 w 69"/>
                <a:gd name="T7" fmla="*/ 150 h 158"/>
                <a:gd name="T8" fmla="*/ 52 w 69"/>
                <a:gd name="T9" fmla="*/ 142 h 158"/>
                <a:gd name="T10" fmla="*/ 52 w 69"/>
                <a:gd name="T11" fmla="*/ 0 h 158"/>
                <a:gd name="T12" fmla="*/ 47 w 69"/>
                <a:gd name="T13" fmla="*/ 0 h 158"/>
                <a:gd name="T14" fmla="*/ 41 w 69"/>
                <a:gd name="T15" fmla="*/ 5 h 158"/>
                <a:gd name="T16" fmla="*/ 31 w 69"/>
                <a:gd name="T17" fmla="*/ 13 h 158"/>
                <a:gd name="T18" fmla="*/ 17 w 69"/>
                <a:gd name="T19" fmla="*/ 19 h 158"/>
                <a:gd name="T20" fmla="*/ 0 w 69"/>
                <a:gd name="T21" fmla="*/ 24 h 158"/>
                <a:gd name="T22" fmla="*/ 0 w 69"/>
                <a:gd name="T23" fmla="*/ 29 h 158"/>
                <a:gd name="T24" fmla="*/ 12 w 69"/>
                <a:gd name="T25" fmla="*/ 30 h 158"/>
                <a:gd name="T26" fmla="*/ 20 w 69"/>
                <a:gd name="T27" fmla="*/ 31 h 158"/>
                <a:gd name="T28" fmla="*/ 24 w 69"/>
                <a:gd name="T29" fmla="*/ 34 h 158"/>
                <a:gd name="T30" fmla="*/ 25 w 69"/>
                <a:gd name="T31" fmla="*/ 36 h 158"/>
                <a:gd name="T32" fmla="*/ 26 w 69"/>
                <a:gd name="T33" fmla="*/ 40 h 158"/>
                <a:gd name="T34" fmla="*/ 26 w 69"/>
                <a:gd name="T35" fmla="*/ 43 h 158"/>
                <a:gd name="T36" fmla="*/ 26 w 69"/>
                <a:gd name="T37" fmla="*/ 48 h 158"/>
                <a:gd name="T38" fmla="*/ 26 w 69"/>
                <a:gd name="T39" fmla="*/ 142 h 158"/>
                <a:gd name="T40" fmla="*/ 25 w 69"/>
                <a:gd name="T41" fmla="*/ 148 h 158"/>
                <a:gd name="T42" fmla="*/ 21 w 69"/>
                <a:gd name="T43" fmla="*/ 152 h 158"/>
                <a:gd name="T44" fmla="*/ 16 w 69"/>
                <a:gd name="T45" fmla="*/ 153 h 158"/>
                <a:gd name="T46" fmla="*/ 7 w 69"/>
                <a:gd name="T47" fmla="*/ 154 h 158"/>
                <a:gd name="T48" fmla="*/ 7 w 69"/>
                <a:gd name="T49" fmla="*/ 158 h 158"/>
                <a:gd name="T50" fmla="*/ 69 w 69"/>
                <a:gd name="T51" fmla="*/ 158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9" h="158">
                  <a:moveTo>
                    <a:pt x="69" y="158"/>
                  </a:moveTo>
                  <a:lnTo>
                    <a:pt x="69" y="154"/>
                  </a:lnTo>
                  <a:lnTo>
                    <a:pt x="58" y="153"/>
                  </a:lnTo>
                  <a:lnTo>
                    <a:pt x="53" y="150"/>
                  </a:lnTo>
                  <a:lnTo>
                    <a:pt x="52" y="142"/>
                  </a:lnTo>
                  <a:lnTo>
                    <a:pt x="52" y="0"/>
                  </a:lnTo>
                  <a:lnTo>
                    <a:pt x="47" y="0"/>
                  </a:lnTo>
                  <a:lnTo>
                    <a:pt x="41" y="5"/>
                  </a:lnTo>
                  <a:lnTo>
                    <a:pt x="31" y="13"/>
                  </a:lnTo>
                  <a:lnTo>
                    <a:pt x="17" y="19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12" y="30"/>
                  </a:lnTo>
                  <a:lnTo>
                    <a:pt x="20" y="31"/>
                  </a:lnTo>
                  <a:lnTo>
                    <a:pt x="24" y="34"/>
                  </a:lnTo>
                  <a:lnTo>
                    <a:pt x="25" y="36"/>
                  </a:lnTo>
                  <a:lnTo>
                    <a:pt x="26" y="40"/>
                  </a:lnTo>
                  <a:lnTo>
                    <a:pt x="26" y="43"/>
                  </a:lnTo>
                  <a:lnTo>
                    <a:pt x="26" y="48"/>
                  </a:lnTo>
                  <a:lnTo>
                    <a:pt x="26" y="142"/>
                  </a:lnTo>
                  <a:lnTo>
                    <a:pt x="25" y="148"/>
                  </a:lnTo>
                  <a:lnTo>
                    <a:pt x="21" y="152"/>
                  </a:lnTo>
                  <a:lnTo>
                    <a:pt x="16" y="153"/>
                  </a:lnTo>
                  <a:lnTo>
                    <a:pt x="7" y="154"/>
                  </a:lnTo>
                  <a:lnTo>
                    <a:pt x="7" y="158"/>
                  </a:lnTo>
                  <a:lnTo>
                    <a:pt x="69" y="158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80A82F92-9016-4EB1-9021-4D327AA4F632}"/>
                </a:ext>
              </a:extLst>
            </p:cNvPr>
            <p:cNvSpPr>
              <a:spLocks/>
            </p:cNvSpPr>
            <p:nvPr/>
          </p:nvSpPr>
          <p:spPr bwMode="gray">
            <a:xfrm>
              <a:off x="4298653" y="4198764"/>
              <a:ext cx="230338" cy="372924"/>
            </a:xfrm>
            <a:custGeom>
              <a:avLst/>
              <a:gdLst>
                <a:gd name="T0" fmla="*/ 103 w 103"/>
                <a:gd name="T1" fmla="*/ 7 h 168"/>
                <a:gd name="T2" fmla="*/ 47 w 103"/>
                <a:gd name="T3" fmla="*/ 7 h 168"/>
                <a:gd name="T4" fmla="*/ 27 w 103"/>
                <a:gd name="T5" fmla="*/ 7 h 168"/>
                <a:gd name="T6" fmla="*/ 25 w 103"/>
                <a:gd name="T7" fmla="*/ 6 h 168"/>
                <a:gd name="T8" fmla="*/ 22 w 103"/>
                <a:gd name="T9" fmla="*/ 6 h 168"/>
                <a:gd name="T10" fmla="*/ 21 w 103"/>
                <a:gd name="T11" fmla="*/ 5 h 168"/>
                <a:gd name="T12" fmla="*/ 20 w 103"/>
                <a:gd name="T13" fmla="*/ 2 h 168"/>
                <a:gd name="T14" fmla="*/ 20 w 103"/>
                <a:gd name="T15" fmla="*/ 0 h 168"/>
                <a:gd name="T16" fmla="*/ 16 w 103"/>
                <a:gd name="T17" fmla="*/ 0 h 168"/>
                <a:gd name="T18" fmla="*/ 0 w 103"/>
                <a:gd name="T19" fmla="*/ 45 h 168"/>
                <a:gd name="T20" fmla="*/ 5 w 103"/>
                <a:gd name="T21" fmla="*/ 45 h 168"/>
                <a:gd name="T22" fmla="*/ 7 w 103"/>
                <a:gd name="T23" fmla="*/ 37 h 168"/>
                <a:gd name="T24" fmla="*/ 10 w 103"/>
                <a:gd name="T25" fmla="*/ 34 h 168"/>
                <a:gd name="T26" fmla="*/ 12 w 103"/>
                <a:gd name="T27" fmla="*/ 32 h 168"/>
                <a:gd name="T28" fmla="*/ 14 w 103"/>
                <a:gd name="T29" fmla="*/ 29 h 168"/>
                <a:gd name="T30" fmla="*/ 18 w 103"/>
                <a:gd name="T31" fmla="*/ 29 h 168"/>
                <a:gd name="T32" fmla="*/ 86 w 103"/>
                <a:gd name="T33" fmla="*/ 29 h 168"/>
                <a:gd name="T34" fmla="*/ 35 w 103"/>
                <a:gd name="T35" fmla="*/ 130 h 168"/>
                <a:gd name="T36" fmla="*/ 29 w 103"/>
                <a:gd name="T37" fmla="*/ 143 h 168"/>
                <a:gd name="T38" fmla="*/ 25 w 103"/>
                <a:gd name="T39" fmla="*/ 153 h 168"/>
                <a:gd name="T40" fmla="*/ 21 w 103"/>
                <a:gd name="T41" fmla="*/ 160 h 168"/>
                <a:gd name="T42" fmla="*/ 20 w 103"/>
                <a:gd name="T43" fmla="*/ 163 h 168"/>
                <a:gd name="T44" fmla="*/ 20 w 103"/>
                <a:gd name="T45" fmla="*/ 165 h 168"/>
                <a:gd name="T46" fmla="*/ 21 w 103"/>
                <a:gd name="T47" fmla="*/ 166 h 168"/>
                <a:gd name="T48" fmla="*/ 24 w 103"/>
                <a:gd name="T49" fmla="*/ 166 h 168"/>
                <a:gd name="T50" fmla="*/ 26 w 103"/>
                <a:gd name="T51" fmla="*/ 168 h 168"/>
                <a:gd name="T52" fmla="*/ 29 w 103"/>
                <a:gd name="T53" fmla="*/ 168 h 168"/>
                <a:gd name="T54" fmla="*/ 30 w 103"/>
                <a:gd name="T55" fmla="*/ 168 h 168"/>
                <a:gd name="T56" fmla="*/ 35 w 103"/>
                <a:gd name="T57" fmla="*/ 168 h 168"/>
                <a:gd name="T58" fmla="*/ 39 w 103"/>
                <a:gd name="T59" fmla="*/ 166 h 168"/>
                <a:gd name="T60" fmla="*/ 42 w 103"/>
                <a:gd name="T61" fmla="*/ 164 h 168"/>
                <a:gd name="T62" fmla="*/ 44 w 103"/>
                <a:gd name="T63" fmla="*/ 162 h 168"/>
                <a:gd name="T64" fmla="*/ 45 w 103"/>
                <a:gd name="T65" fmla="*/ 160 h 168"/>
                <a:gd name="T66" fmla="*/ 47 w 103"/>
                <a:gd name="T67" fmla="*/ 157 h 168"/>
                <a:gd name="T68" fmla="*/ 103 w 103"/>
                <a:gd name="T69" fmla="*/ 13 h 168"/>
                <a:gd name="T70" fmla="*/ 103 w 103"/>
                <a:gd name="T71" fmla="*/ 7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" h="168">
                  <a:moveTo>
                    <a:pt x="103" y="7"/>
                  </a:moveTo>
                  <a:lnTo>
                    <a:pt x="47" y="7"/>
                  </a:lnTo>
                  <a:lnTo>
                    <a:pt x="27" y="7"/>
                  </a:lnTo>
                  <a:lnTo>
                    <a:pt x="25" y="6"/>
                  </a:lnTo>
                  <a:lnTo>
                    <a:pt x="22" y="6"/>
                  </a:lnTo>
                  <a:lnTo>
                    <a:pt x="21" y="5"/>
                  </a:lnTo>
                  <a:lnTo>
                    <a:pt x="20" y="2"/>
                  </a:lnTo>
                  <a:lnTo>
                    <a:pt x="20" y="0"/>
                  </a:lnTo>
                  <a:lnTo>
                    <a:pt x="16" y="0"/>
                  </a:lnTo>
                  <a:lnTo>
                    <a:pt x="0" y="45"/>
                  </a:lnTo>
                  <a:lnTo>
                    <a:pt x="5" y="45"/>
                  </a:lnTo>
                  <a:lnTo>
                    <a:pt x="7" y="37"/>
                  </a:lnTo>
                  <a:lnTo>
                    <a:pt x="10" y="34"/>
                  </a:lnTo>
                  <a:lnTo>
                    <a:pt x="12" y="32"/>
                  </a:lnTo>
                  <a:lnTo>
                    <a:pt x="14" y="29"/>
                  </a:lnTo>
                  <a:lnTo>
                    <a:pt x="18" y="29"/>
                  </a:lnTo>
                  <a:lnTo>
                    <a:pt x="86" y="29"/>
                  </a:lnTo>
                  <a:lnTo>
                    <a:pt x="35" y="130"/>
                  </a:lnTo>
                  <a:lnTo>
                    <a:pt x="29" y="143"/>
                  </a:lnTo>
                  <a:lnTo>
                    <a:pt x="25" y="153"/>
                  </a:lnTo>
                  <a:lnTo>
                    <a:pt x="21" y="160"/>
                  </a:lnTo>
                  <a:lnTo>
                    <a:pt x="20" y="163"/>
                  </a:lnTo>
                  <a:lnTo>
                    <a:pt x="20" y="165"/>
                  </a:lnTo>
                  <a:lnTo>
                    <a:pt x="21" y="166"/>
                  </a:lnTo>
                  <a:lnTo>
                    <a:pt x="24" y="166"/>
                  </a:lnTo>
                  <a:lnTo>
                    <a:pt x="26" y="168"/>
                  </a:lnTo>
                  <a:lnTo>
                    <a:pt x="29" y="168"/>
                  </a:lnTo>
                  <a:lnTo>
                    <a:pt x="30" y="168"/>
                  </a:lnTo>
                  <a:lnTo>
                    <a:pt x="35" y="168"/>
                  </a:lnTo>
                  <a:lnTo>
                    <a:pt x="39" y="166"/>
                  </a:lnTo>
                  <a:lnTo>
                    <a:pt x="42" y="164"/>
                  </a:lnTo>
                  <a:lnTo>
                    <a:pt x="44" y="162"/>
                  </a:lnTo>
                  <a:lnTo>
                    <a:pt x="45" y="160"/>
                  </a:lnTo>
                  <a:lnTo>
                    <a:pt x="47" y="157"/>
                  </a:lnTo>
                  <a:lnTo>
                    <a:pt x="103" y="13"/>
                  </a:lnTo>
                  <a:lnTo>
                    <a:pt x="103" y="7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18" name="Rectangle 16">
              <a:extLst>
                <a:ext uri="{FF2B5EF4-FFF2-40B4-BE49-F238E27FC236}">
                  <a16:creationId xmlns:a16="http://schemas.microsoft.com/office/drawing/2014/main" id="{9F5D3DD9-3615-4551-878C-A05B56391AB3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898472" y="3858742"/>
              <a:ext cx="3334371" cy="32909"/>
            </a:xfrm>
            <a:prstGeom prst="rect">
              <a:avLst/>
            </a:prstGeom>
            <a:solidFill>
              <a:schemeClr val="bg1"/>
            </a:solidFill>
            <a:ln w="0">
              <a:noFill/>
              <a:prstDash val="solid"/>
              <a:miter lim="800000"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19" name="Rectangle 17">
              <a:extLst>
                <a:ext uri="{FF2B5EF4-FFF2-40B4-BE49-F238E27FC236}">
                  <a16:creationId xmlns:a16="http://schemas.microsoft.com/office/drawing/2014/main" id="{F6E89F79-E1EB-48B6-B2EF-1EDBC8CA2D58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4594808" y="3858742"/>
              <a:ext cx="3937633" cy="32909"/>
            </a:xfrm>
            <a:prstGeom prst="rect">
              <a:avLst/>
            </a:prstGeom>
            <a:solidFill>
              <a:schemeClr val="bg1"/>
            </a:solidFill>
            <a:ln w="0">
              <a:noFill/>
              <a:prstDash val="solid"/>
              <a:miter lim="800000"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9D1FAC47-8E6B-4358-AD5E-4660657EF07B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3684434" y="3167739"/>
              <a:ext cx="515515" cy="493579"/>
            </a:xfrm>
            <a:custGeom>
              <a:avLst/>
              <a:gdLst>
                <a:gd name="T0" fmla="*/ 237 w 237"/>
                <a:gd name="T1" fmla="*/ 113 h 225"/>
                <a:gd name="T2" fmla="*/ 234 w 237"/>
                <a:gd name="T3" fmla="*/ 88 h 225"/>
                <a:gd name="T4" fmla="*/ 228 w 237"/>
                <a:gd name="T5" fmla="*/ 67 h 225"/>
                <a:gd name="T6" fmla="*/ 217 w 237"/>
                <a:gd name="T7" fmla="*/ 47 h 225"/>
                <a:gd name="T8" fmla="*/ 203 w 237"/>
                <a:gd name="T9" fmla="*/ 30 h 225"/>
                <a:gd name="T10" fmla="*/ 187 w 237"/>
                <a:gd name="T11" fmla="*/ 17 h 225"/>
                <a:gd name="T12" fmla="*/ 166 w 237"/>
                <a:gd name="T13" fmla="*/ 7 h 225"/>
                <a:gd name="T14" fmla="*/ 144 w 237"/>
                <a:gd name="T15" fmla="*/ 2 h 225"/>
                <a:gd name="T16" fmla="*/ 118 w 237"/>
                <a:gd name="T17" fmla="*/ 0 h 225"/>
                <a:gd name="T18" fmla="*/ 90 w 237"/>
                <a:gd name="T19" fmla="*/ 2 h 225"/>
                <a:gd name="T20" fmla="*/ 64 w 237"/>
                <a:gd name="T21" fmla="*/ 11 h 225"/>
                <a:gd name="T22" fmla="*/ 42 w 237"/>
                <a:gd name="T23" fmla="*/ 23 h 225"/>
                <a:gd name="T24" fmla="*/ 25 w 237"/>
                <a:gd name="T25" fmla="*/ 41 h 225"/>
                <a:gd name="T26" fmla="*/ 11 w 237"/>
                <a:gd name="T27" fmla="*/ 61 h 225"/>
                <a:gd name="T28" fmla="*/ 4 w 237"/>
                <a:gd name="T29" fmla="*/ 86 h 225"/>
                <a:gd name="T30" fmla="*/ 0 w 237"/>
                <a:gd name="T31" fmla="*/ 113 h 225"/>
                <a:gd name="T32" fmla="*/ 4 w 237"/>
                <a:gd name="T33" fmla="*/ 139 h 225"/>
                <a:gd name="T34" fmla="*/ 11 w 237"/>
                <a:gd name="T35" fmla="*/ 164 h 225"/>
                <a:gd name="T36" fmla="*/ 25 w 237"/>
                <a:gd name="T37" fmla="*/ 184 h 225"/>
                <a:gd name="T38" fmla="*/ 42 w 237"/>
                <a:gd name="T39" fmla="*/ 202 h 225"/>
                <a:gd name="T40" fmla="*/ 64 w 237"/>
                <a:gd name="T41" fmla="*/ 215 h 225"/>
                <a:gd name="T42" fmla="*/ 90 w 237"/>
                <a:gd name="T43" fmla="*/ 223 h 225"/>
                <a:gd name="T44" fmla="*/ 118 w 237"/>
                <a:gd name="T45" fmla="*/ 225 h 225"/>
                <a:gd name="T46" fmla="*/ 145 w 237"/>
                <a:gd name="T47" fmla="*/ 223 h 225"/>
                <a:gd name="T48" fmla="*/ 170 w 237"/>
                <a:gd name="T49" fmla="*/ 215 h 225"/>
                <a:gd name="T50" fmla="*/ 192 w 237"/>
                <a:gd name="T51" fmla="*/ 202 h 225"/>
                <a:gd name="T52" fmla="*/ 211 w 237"/>
                <a:gd name="T53" fmla="*/ 184 h 225"/>
                <a:gd name="T54" fmla="*/ 225 w 237"/>
                <a:gd name="T55" fmla="*/ 164 h 225"/>
                <a:gd name="T56" fmla="*/ 233 w 237"/>
                <a:gd name="T57" fmla="*/ 139 h 225"/>
                <a:gd name="T58" fmla="*/ 237 w 237"/>
                <a:gd name="T59" fmla="*/ 113 h 225"/>
                <a:gd name="T60" fmla="*/ 186 w 237"/>
                <a:gd name="T61" fmla="*/ 113 h 225"/>
                <a:gd name="T62" fmla="*/ 185 w 237"/>
                <a:gd name="T63" fmla="*/ 136 h 225"/>
                <a:gd name="T64" fmla="*/ 180 w 237"/>
                <a:gd name="T65" fmla="*/ 157 h 225"/>
                <a:gd name="T66" fmla="*/ 174 w 237"/>
                <a:gd name="T67" fmla="*/ 176 h 225"/>
                <a:gd name="T68" fmla="*/ 164 w 237"/>
                <a:gd name="T69" fmla="*/ 192 h 225"/>
                <a:gd name="T70" fmla="*/ 151 w 237"/>
                <a:gd name="T71" fmla="*/ 204 h 225"/>
                <a:gd name="T72" fmla="*/ 136 w 237"/>
                <a:gd name="T73" fmla="*/ 211 h 225"/>
                <a:gd name="T74" fmla="*/ 118 w 237"/>
                <a:gd name="T75" fmla="*/ 213 h 225"/>
                <a:gd name="T76" fmla="*/ 100 w 237"/>
                <a:gd name="T77" fmla="*/ 211 h 225"/>
                <a:gd name="T78" fmla="*/ 84 w 237"/>
                <a:gd name="T79" fmla="*/ 204 h 225"/>
                <a:gd name="T80" fmla="*/ 73 w 237"/>
                <a:gd name="T81" fmla="*/ 192 h 225"/>
                <a:gd name="T82" fmla="*/ 63 w 237"/>
                <a:gd name="T83" fmla="*/ 176 h 225"/>
                <a:gd name="T84" fmla="*/ 55 w 237"/>
                <a:gd name="T85" fmla="*/ 157 h 225"/>
                <a:gd name="T86" fmla="*/ 52 w 237"/>
                <a:gd name="T87" fmla="*/ 136 h 225"/>
                <a:gd name="T88" fmla="*/ 50 w 237"/>
                <a:gd name="T89" fmla="*/ 113 h 225"/>
                <a:gd name="T90" fmla="*/ 52 w 237"/>
                <a:gd name="T91" fmla="*/ 89 h 225"/>
                <a:gd name="T92" fmla="*/ 56 w 237"/>
                <a:gd name="T93" fmla="*/ 68 h 225"/>
                <a:gd name="T94" fmla="*/ 63 w 237"/>
                <a:gd name="T95" fmla="*/ 49 h 225"/>
                <a:gd name="T96" fmla="*/ 73 w 237"/>
                <a:gd name="T97" fmla="*/ 33 h 225"/>
                <a:gd name="T98" fmla="*/ 86 w 237"/>
                <a:gd name="T99" fmla="*/ 21 h 225"/>
                <a:gd name="T100" fmla="*/ 101 w 237"/>
                <a:gd name="T101" fmla="*/ 14 h 225"/>
                <a:gd name="T102" fmla="*/ 118 w 237"/>
                <a:gd name="T103" fmla="*/ 12 h 225"/>
                <a:gd name="T104" fmla="*/ 135 w 237"/>
                <a:gd name="T105" fmla="*/ 14 h 225"/>
                <a:gd name="T106" fmla="*/ 149 w 237"/>
                <a:gd name="T107" fmla="*/ 19 h 225"/>
                <a:gd name="T108" fmla="*/ 161 w 237"/>
                <a:gd name="T109" fmla="*/ 29 h 225"/>
                <a:gd name="T110" fmla="*/ 171 w 237"/>
                <a:gd name="T111" fmla="*/ 41 h 225"/>
                <a:gd name="T112" fmla="*/ 177 w 237"/>
                <a:gd name="T113" fmla="*/ 56 h 225"/>
                <a:gd name="T114" fmla="*/ 183 w 237"/>
                <a:gd name="T115" fmla="*/ 73 h 225"/>
                <a:gd name="T116" fmla="*/ 185 w 237"/>
                <a:gd name="T117" fmla="*/ 93 h 225"/>
                <a:gd name="T118" fmla="*/ 186 w 237"/>
                <a:gd name="T119" fmla="*/ 113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7" h="225">
                  <a:moveTo>
                    <a:pt x="237" y="113"/>
                  </a:moveTo>
                  <a:lnTo>
                    <a:pt x="234" y="88"/>
                  </a:lnTo>
                  <a:lnTo>
                    <a:pt x="228" y="67"/>
                  </a:lnTo>
                  <a:lnTo>
                    <a:pt x="217" y="47"/>
                  </a:lnTo>
                  <a:lnTo>
                    <a:pt x="203" y="30"/>
                  </a:lnTo>
                  <a:lnTo>
                    <a:pt x="187" y="17"/>
                  </a:lnTo>
                  <a:lnTo>
                    <a:pt x="166" y="7"/>
                  </a:lnTo>
                  <a:lnTo>
                    <a:pt x="144" y="2"/>
                  </a:lnTo>
                  <a:lnTo>
                    <a:pt x="118" y="0"/>
                  </a:lnTo>
                  <a:lnTo>
                    <a:pt x="90" y="2"/>
                  </a:lnTo>
                  <a:lnTo>
                    <a:pt x="64" y="11"/>
                  </a:lnTo>
                  <a:lnTo>
                    <a:pt x="42" y="23"/>
                  </a:lnTo>
                  <a:lnTo>
                    <a:pt x="25" y="41"/>
                  </a:lnTo>
                  <a:lnTo>
                    <a:pt x="11" y="61"/>
                  </a:lnTo>
                  <a:lnTo>
                    <a:pt x="4" y="86"/>
                  </a:lnTo>
                  <a:lnTo>
                    <a:pt x="0" y="113"/>
                  </a:lnTo>
                  <a:lnTo>
                    <a:pt x="4" y="139"/>
                  </a:lnTo>
                  <a:lnTo>
                    <a:pt x="11" y="164"/>
                  </a:lnTo>
                  <a:lnTo>
                    <a:pt x="25" y="184"/>
                  </a:lnTo>
                  <a:lnTo>
                    <a:pt x="42" y="202"/>
                  </a:lnTo>
                  <a:lnTo>
                    <a:pt x="64" y="215"/>
                  </a:lnTo>
                  <a:lnTo>
                    <a:pt x="90" y="223"/>
                  </a:lnTo>
                  <a:lnTo>
                    <a:pt x="118" y="225"/>
                  </a:lnTo>
                  <a:lnTo>
                    <a:pt x="145" y="223"/>
                  </a:lnTo>
                  <a:lnTo>
                    <a:pt x="170" y="215"/>
                  </a:lnTo>
                  <a:lnTo>
                    <a:pt x="192" y="202"/>
                  </a:lnTo>
                  <a:lnTo>
                    <a:pt x="211" y="184"/>
                  </a:lnTo>
                  <a:lnTo>
                    <a:pt x="225" y="164"/>
                  </a:lnTo>
                  <a:lnTo>
                    <a:pt x="233" y="139"/>
                  </a:lnTo>
                  <a:lnTo>
                    <a:pt x="237" y="113"/>
                  </a:lnTo>
                  <a:close/>
                  <a:moveTo>
                    <a:pt x="186" y="113"/>
                  </a:moveTo>
                  <a:lnTo>
                    <a:pt x="185" y="136"/>
                  </a:lnTo>
                  <a:lnTo>
                    <a:pt x="180" y="157"/>
                  </a:lnTo>
                  <a:lnTo>
                    <a:pt x="174" y="176"/>
                  </a:lnTo>
                  <a:lnTo>
                    <a:pt x="164" y="192"/>
                  </a:lnTo>
                  <a:lnTo>
                    <a:pt x="151" y="204"/>
                  </a:lnTo>
                  <a:lnTo>
                    <a:pt x="136" y="211"/>
                  </a:lnTo>
                  <a:lnTo>
                    <a:pt x="118" y="213"/>
                  </a:lnTo>
                  <a:lnTo>
                    <a:pt x="100" y="211"/>
                  </a:lnTo>
                  <a:lnTo>
                    <a:pt x="84" y="204"/>
                  </a:lnTo>
                  <a:lnTo>
                    <a:pt x="73" y="192"/>
                  </a:lnTo>
                  <a:lnTo>
                    <a:pt x="63" y="176"/>
                  </a:lnTo>
                  <a:lnTo>
                    <a:pt x="55" y="157"/>
                  </a:lnTo>
                  <a:lnTo>
                    <a:pt x="52" y="136"/>
                  </a:lnTo>
                  <a:lnTo>
                    <a:pt x="50" y="113"/>
                  </a:lnTo>
                  <a:lnTo>
                    <a:pt x="52" y="89"/>
                  </a:lnTo>
                  <a:lnTo>
                    <a:pt x="56" y="68"/>
                  </a:lnTo>
                  <a:lnTo>
                    <a:pt x="63" y="49"/>
                  </a:lnTo>
                  <a:lnTo>
                    <a:pt x="73" y="33"/>
                  </a:lnTo>
                  <a:lnTo>
                    <a:pt x="86" y="21"/>
                  </a:lnTo>
                  <a:lnTo>
                    <a:pt x="101" y="14"/>
                  </a:lnTo>
                  <a:lnTo>
                    <a:pt x="118" y="12"/>
                  </a:lnTo>
                  <a:lnTo>
                    <a:pt x="135" y="14"/>
                  </a:lnTo>
                  <a:lnTo>
                    <a:pt x="149" y="19"/>
                  </a:lnTo>
                  <a:lnTo>
                    <a:pt x="161" y="29"/>
                  </a:lnTo>
                  <a:lnTo>
                    <a:pt x="171" y="41"/>
                  </a:lnTo>
                  <a:lnTo>
                    <a:pt x="177" y="56"/>
                  </a:lnTo>
                  <a:lnTo>
                    <a:pt x="183" y="73"/>
                  </a:lnTo>
                  <a:lnTo>
                    <a:pt x="185" y="93"/>
                  </a:lnTo>
                  <a:lnTo>
                    <a:pt x="186" y="113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31F397C0-B313-4471-BBD4-166863C69A45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5987782" y="2893527"/>
              <a:ext cx="636163" cy="767785"/>
            </a:xfrm>
            <a:custGeom>
              <a:avLst/>
              <a:gdLst>
                <a:gd name="T0" fmla="*/ 118 w 290"/>
                <a:gd name="T1" fmla="*/ 174 h 346"/>
                <a:gd name="T2" fmla="*/ 153 w 290"/>
                <a:gd name="T3" fmla="*/ 176 h 346"/>
                <a:gd name="T4" fmla="*/ 185 w 290"/>
                <a:gd name="T5" fmla="*/ 181 h 346"/>
                <a:gd name="T6" fmla="*/ 210 w 290"/>
                <a:gd name="T7" fmla="*/ 193 h 346"/>
                <a:gd name="T8" fmla="*/ 227 w 290"/>
                <a:gd name="T9" fmla="*/ 217 h 346"/>
                <a:gd name="T10" fmla="*/ 233 w 290"/>
                <a:gd name="T11" fmla="*/ 252 h 346"/>
                <a:gd name="T12" fmla="*/ 226 w 290"/>
                <a:gd name="T13" fmla="*/ 291 h 346"/>
                <a:gd name="T14" fmla="*/ 203 w 290"/>
                <a:gd name="T15" fmla="*/ 317 h 346"/>
                <a:gd name="T16" fmla="*/ 165 w 290"/>
                <a:gd name="T17" fmla="*/ 331 h 346"/>
                <a:gd name="T18" fmla="*/ 127 w 290"/>
                <a:gd name="T19" fmla="*/ 332 h 346"/>
                <a:gd name="T20" fmla="*/ 108 w 290"/>
                <a:gd name="T21" fmla="*/ 327 h 346"/>
                <a:gd name="T22" fmla="*/ 96 w 290"/>
                <a:gd name="T23" fmla="*/ 313 h 346"/>
                <a:gd name="T24" fmla="*/ 95 w 290"/>
                <a:gd name="T25" fmla="*/ 174 h 346"/>
                <a:gd name="T26" fmla="*/ 104 w 290"/>
                <a:gd name="T27" fmla="*/ 14 h 346"/>
                <a:gd name="T28" fmla="*/ 138 w 290"/>
                <a:gd name="T29" fmla="*/ 15 h 346"/>
                <a:gd name="T30" fmla="*/ 175 w 290"/>
                <a:gd name="T31" fmla="*/ 23 h 346"/>
                <a:gd name="T32" fmla="*/ 198 w 290"/>
                <a:gd name="T33" fmla="*/ 39 h 346"/>
                <a:gd name="T34" fmla="*/ 209 w 290"/>
                <a:gd name="T35" fmla="*/ 60 h 346"/>
                <a:gd name="T36" fmla="*/ 213 w 290"/>
                <a:gd name="T37" fmla="*/ 85 h 346"/>
                <a:gd name="T38" fmla="*/ 205 w 290"/>
                <a:gd name="T39" fmla="*/ 119 h 346"/>
                <a:gd name="T40" fmla="*/ 186 w 290"/>
                <a:gd name="T41" fmla="*/ 143 h 346"/>
                <a:gd name="T42" fmla="*/ 157 w 290"/>
                <a:gd name="T43" fmla="*/ 156 h 346"/>
                <a:gd name="T44" fmla="*/ 121 w 290"/>
                <a:gd name="T45" fmla="*/ 160 h 346"/>
                <a:gd name="T46" fmla="*/ 95 w 290"/>
                <a:gd name="T47" fmla="*/ 14 h 346"/>
                <a:gd name="T48" fmla="*/ 64 w 290"/>
                <a:gd name="T49" fmla="*/ 345 h 346"/>
                <a:gd name="T50" fmla="*/ 150 w 290"/>
                <a:gd name="T51" fmla="*/ 346 h 346"/>
                <a:gd name="T52" fmla="*/ 196 w 290"/>
                <a:gd name="T53" fmla="*/ 341 h 346"/>
                <a:gd name="T54" fmla="*/ 239 w 290"/>
                <a:gd name="T55" fmla="*/ 328 h 346"/>
                <a:gd name="T56" fmla="*/ 273 w 290"/>
                <a:gd name="T57" fmla="*/ 301 h 346"/>
                <a:gd name="T58" fmla="*/ 288 w 290"/>
                <a:gd name="T59" fmla="*/ 268 h 346"/>
                <a:gd name="T60" fmla="*/ 287 w 290"/>
                <a:gd name="T61" fmla="*/ 226 h 346"/>
                <a:gd name="T62" fmla="*/ 265 w 290"/>
                <a:gd name="T63" fmla="*/ 189 h 346"/>
                <a:gd name="T64" fmla="*/ 226 w 290"/>
                <a:gd name="T65" fmla="*/ 165 h 346"/>
                <a:gd name="T66" fmla="*/ 220 w 290"/>
                <a:gd name="T67" fmla="*/ 152 h 346"/>
                <a:gd name="T68" fmla="*/ 249 w 290"/>
                <a:gd name="T69" fmla="*/ 131 h 346"/>
                <a:gd name="T70" fmla="*/ 264 w 290"/>
                <a:gd name="T71" fmla="*/ 100 h 346"/>
                <a:gd name="T72" fmla="*/ 264 w 290"/>
                <a:gd name="T73" fmla="*/ 64 h 346"/>
                <a:gd name="T74" fmla="*/ 250 w 290"/>
                <a:gd name="T75" fmla="*/ 35 h 346"/>
                <a:gd name="T76" fmla="*/ 224 w 290"/>
                <a:gd name="T77" fmla="*/ 15 h 346"/>
                <a:gd name="T78" fmla="*/ 174 w 290"/>
                <a:gd name="T79" fmla="*/ 1 h 346"/>
                <a:gd name="T80" fmla="*/ 120 w 290"/>
                <a:gd name="T81" fmla="*/ 0 h 346"/>
                <a:gd name="T82" fmla="*/ 0 w 290"/>
                <a:gd name="T83" fmla="*/ 1 h 346"/>
                <a:gd name="T84" fmla="*/ 11 w 290"/>
                <a:gd name="T85" fmla="*/ 12 h 346"/>
                <a:gd name="T86" fmla="*/ 28 w 290"/>
                <a:gd name="T87" fmla="*/ 15 h 346"/>
                <a:gd name="T88" fmla="*/ 39 w 290"/>
                <a:gd name="T89" fmla="*/ 24 h 346"/>
                <a:gd name="T90" fmla="*/ 41 w 290"/>
                <a:gd name="T91" fmla="*/ 313 h 346"/>
                <a:gd name="T92" fmla="*/ 35 w 290"/>
                <a:gd name="T93" fmla="*/ 327 h 346"/>
                <a:gd name="T94" fmla="*/ 18 w 290"/>
                <a:gd name="T95" fmla="*/ 332 h 346"/>
                <a:gd name="T96" fmla="*/ 0 w 290"/>
                <a:gd name="T97" fmla="*/ 334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346">
                  <a:moveTo>
                    <a:pt x="95" y="174"/>
                  </a:moveTo>
                  <a:lnTo>
                    <a:pt x="118" y="174"/>
                  </a:lnTo>
                  <a:lnTo>
                    <a:pt x="136" y="174"/>
                  </a:lnTo>
                  <a:lnTo>
                    <a:pt x="153" y="176"/>
                  </a:lnTo>
                  <a:lnTo>
                    <a:pt x="169" y="177"/>
                  </a:lnTo>
                  <a:lnTo>
                    <a:pt x="185" y="181"/>
                  </a:lnTo>
                  <a:lnTo>
                    <a:pt x="199" y="185"/>
                  </a:lnTo>
                  <a:lnTo>
                    <a:pt x="210" y="193"/>
                  </a:lnTo>
                  <a:lnTo>
                    <a:pt x="220" y="204"/>
                  </a:lnTo>
                  <a:lnTo>
                    <a:pt x="227" y="217"/>
                  </a:lnTo>
                  <a:lnTo>
                    <a:pt x="232" y="233"/>
                  </a:lnTo>
                  <a:lnTo>
                    <a:pt x="233" y="252"/>
                  </a:lnTo>
                  <a:lnTo>
                    <a:pt x="231" y="273"/>
                  </a:lnTo>
                  <a:lnTo>
                    <a:pt x="226" y="291"/>
                  </a:lnTo>
                  <a:lnTo>
                    <a:pt x="216" y="305"/>
                  </a:lnTo>
                  <a:lnTo>
                    <a:pt x="203" y="317"/>
                  </a:lnTo>
                  <a:lnTo>
                    <a:pt x="186" y="326"/>
                  </a:lnTo>
                  <a:lnTo>
                    <a:pt x="165" y="331"/>
                  </a:lnTo>
                  <a:lnTo>
                    <a:pt x="140" y="332"/>
                  </a:lnTo>
                  <a:lnTo>
                    <a:pt x="127" y="332"/>
                  </a:lnTo>
                  <a:lnTo>
                    <a:pt x="117" y="330"/>
                  </a:lnTo>
                  <a:lnTo>
                    <a:pt x="108" y="327"/>
                  </a:lnTo>
                  <a:lnTo>
                    <a:pt x="100" y="321"/>
                  </a:lnTo>
                  <a:lnTo>
                    <a:pt x="96" y="313"/>
                  </a:lnTo>
                  <a:lnTo>
                    <a:pt x="95" y="302"/>
                  </a:lnTo>
                  <a:lnTo>
                    <a:pt x="95" y="174"/>
                  </a:lnTo>
                  <a:close/>
                  <a:moveTo>
                    <a:pt x="95" y="14"/>
                  </a:moveTo>
                  <a:lnTo>
                    <a:pt x="104" y="14"/>
                  </a:lnTo>
                  <a:lnTo>
                    <a:pt x="113" y="14"/>
                  </a:lnTo>
                  <a:lnTo>
                    <a:pt x="138" y="15"/>
                  </a:lnTo>
                  <a:lnTo>
                    <a:pt x="159" y="18"/>
                  </a:lnTo>
                  <a:lnTo>
                    <a:pt x="175" y="23"/>
                  </a:lnTo>
                  <a:lnTo>
                    <a:pt x="188" y="30"/>
                  </a:lnTo>
                  <a:lnTo>
                    <a:pt x="198" y="39"/>
                  </a:lnTo>
                  <a:lnTo>
                    <a:pt x="205" y="49"/>
                  </a:lnTo>
                  <a:lnTo>
                    <a:pt x="209" y="60"/>
                  </a:lnTo>
                  <a:lnTo>
                    <a:pt x="213" y="72"/>
                  </a:lnTo>
                  <a:lnTo>
                    <a:pt x="213" y="85"/>
                  </a:lnTo>
                  <a:lnTo>
                    <a:pt x="212" y="104"/>
                  </a:lnTo>
                  <a:lnTo>
                    <a:pt x="205" y="119"/>
                  </a:lnTo>
                  <a:lnTo>
                    <a:pt x="196" y="132"/>
                  </a:lnTo>
                  <a:lnTo>
                    <a:pt x="186" y="143"/>
                  </a:lnTo>
                  <a:lnTo>
                    <a:pt x="172" y="151"/>
                  </a:lnTo>
                  <a:lnTo>
                    <a:pt x="157" y="156"/>
                  </a:lnTo>
                  <a:lnTo>
                    <a:pt x="139" y="159"/>
                  </a:lnTo>
                  <a:lnTo>
                    <a:pt x="121" y="160"/>
                  </a:lnTo>
                  <a:lnTo>
                    <a:pt x="95" y="160"/>
                  </a:lnTo>
                  <a:lnTo>
                    <a:pt x="95" y="14"/>
                  </a:lnTo>
                  <a:close/>
                  <a:moveTo>
                    <a:pt x="0" y="344"/>
                  </a:moveTo>
                  <a:lnTo>
                    <a:pt x="64" y="345"/>
                  </a:lnTo>
                  <a:lnTo>
                    <a:pt x="128" y="346"/>
                  </a:lnTo>
                  <a:lnTo>
                    <a:pt x="150" y="346"/>
                  </a:lnTo>
                  <a:lnTo>
                    <a:pt x="173" y="344"/>
                  </a:lnTo>
                  <a:lnTo>
                    <a:pt x="196" y="341"/>
                  </a:lnTo>
                  <a:lnTo>
                    <a:pt x="218" y="335"/>
                  </a:lnTo>
                  <a:lnTo>
                    <a:pt x="239" y="328"/>
                  </a:lnTo>
                  <a:lnTo>
                    <a:pt x="259" y="315"/>
                  </a:lnTo>
                  <a:lnTo>
                    <a:pt x="273" y="301"/>
                  </a:lnTo>
                  <a:lnTo>
                    <a:pt x="283" y="285"/>
                  </a:lnTo>
                  <a:lnTo>
                    <a:pt x="288" y="268"/>
                  </a:lnTo>
                  <a:lnTo>
                    <a:pt x="290" y="250"/>
                  </a:lnTo>
                  <a:lnTo>
                    <a:pt x="287" y="226"/>
                  </a:lnTo>
                  <a:lnTo>
                    <a:pt x="278" y="206"/>
                  </a:lnTo>
                  <a:lnTo>
                    <a:pt x="265" y="189"/>
                  </a:lnTo>
                  <a:lnTo>
                    <a:pt x="247" y="174"/>
                  </a:lnTo>
                  <a:lnTo>
                    <a:pt x="226" y="165"/>
                  </a:lnTo>
                  <a:lnTo>
                    <a:pt x="201" y="159"/>
                  </a:lnTo>
                  <a:lnTo>
                    <a:pt x="220" y="152"/>
                  </a:lnTo>
                  <a:lnTo>
                    <a:pt x="236" y="143"/>
                  </a:lnTo>
                  <a:lnTo>
                    <a:pt x="249" y="131"/>
                  </a:lnTo>
                  <a:lnTo>
                    <a:pt x="259" y="116"/>
                  </a:lnTo>
                  <a:lnTo>
                    <a:pt x="264" y="100"/>
                  </a:lnTo>
                  <a:lnTo>
                    <a:pt x="267" y="81"/>
                  </a:lnTo>
                  <a:lnTo>
                    <a:pt x="264" y="64"/>
                  </a:lnTo>
                  <a:lnTo>
                    <a:pt x="259" y="49"/>
                  </a:lnTo>
                  <a:lnTo>
                    <a:pt x="250" y="35"/>
                  </a:lnTo>
                  <a:lnTo>
                    <a:pt x="239" y="23"/>
                  </a:lnTo>
                  <a:lnTo>
                    <a:pt x="224" y="15"/>
                  </a:lnTo>
                  <a:lnTo>
                    <a:pt x="199" y="6"/>
                  </a:lnTo>
                  <a:lnTo>
                    <a:pt x="174" y="1"/>
                  </a:lnTo>
                  <a:lnTo>
                    <a:pt x="148" y="0"/>
                  </a:lnTo>
                  <a:lnTo>
                    <a:pt x="120" y="0"/>
                  </a:lnTo>
                  <a:lnTo>
                    <a:pt x="59" y="0"/>
                  </a:lnTo>
                  <a:lnTo>
                    <a:pt x="0" y="1"/>
                  </a:lnTo>
                  <a:lnTo>
                    <a:pt x="0" y="10"/>
                  </a:lnTo>
                  <a:lnTo>
                    <a:pt x="11" y="12"/>
                  </a:lnTo>
                  <a:lnTo>
                    <a:pt x="21" y="13"/>
                  </a:lnTo>
                  <a:lnTo>
                    <a:pt x="28" y="15"/>
                  </a:lnTo>
                  <a:lnTo>
                    <a:pt x="35" y="18"/>
                  </a:lnTo>
                  <a:lnTo>
                    <a:pt x="39" y="24"/>
                  </a:lnTo>
                  <a:lnTo>
                    <a:pt x="41" y="34"/>
                  </a:lnTo>
                  <a:lnTo>
                    <a:pt x="41" y="313"/>
                  </a:lnTo>
                  <a:lnTo>
                    <a:pt x="39" y="321"/>
                  </a:lnTo>
                  <a:lnTo>
                    <a:pt x="35" y="327"/>
                  </a:lnTo>
                  <a:lnTo>
                    <a:pt x="27" y="330"/>
                  </a:lnTo>
                  <a:lnTo>
                    <a:pt x="18" y="332"/>
                  </a:lnTo>
                  <a:lnTo>
                    <a:pt x="10" y="333"/>
                  </a:lnTo>
                  <a:lnTo>
                    <a:pt x="0" y="334"/>
                  </a:lnTo>
                  <a:lnTo>
                    <a:pt x="0" y="344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8A9A9D58-DF36-4D29-99AA-8D57A4C17867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6766537" y="3167739"/>
              <a:ext cx="515515" cy="493579"/>
            </a:xfrm>
            <a:custGeom>
              <a:avLst/>
              <a:gdLst>
                <a:gd name="T0" fmla="*/ 236 w 236"/>
                <a:gd name="T1" fmla="*/ 113 h 225"/>
                <a:gd name="T2" fmla="*/ 234 w 236"/>
                <a:gd name="T3" fmla="*/ 88 h 225"/>
                <a:gd name="T4" fmla="*/ 227 w 236"/>
                <a:gd name="T5" fmla="*/ 67 h 225"/>
                <a:gd name="T6" fmla="*/ 218 w 236"/>
                <a:gd name="T7" fmla="*/ 47 h 225"/>
                <a:gd name="T8" fmla="*/ 204 w 236"/>
                <a:gd name="T9" fmla="*/ 30 h 225"/>
                <a:gd name="T10" fmla="*/ 186 w 236"/>
                <a:gd name="T11" fmla="*/ 17 h 225"/>
                <a:gd name="T12" fmla="*/ 166 w 236"/>
                <a:gd name="T13" fmla="*/ 7 h 225"/>
                <a:gd name="T14" fmla="*/ 143 w 236"/>
                <a:gd name="T15" fmla="*/ 2 h 225"/>
                <a:gd name="T16" fmla="*/ 119 w 236"/>
                <a:gd name="T17" fmla="*/ 0 h 225"/>
                <a:gd name="T18" fmla="*/ 89 w 236"/>
                <a:gd name="T19" fmla="*/ 2 h 225"/>
                <a:gd name="T20" fmla="*/ 65 w 236"/>
                <a:gd name="T21" fmla="*/ 11 h 225"/>
                <a:gd name="T22" fmla="*/ 42 w 236"/>
                <a:gd name="T23" fmla="*/ 23 h 225"/>
                <a:gd name="T24" fmla="*/ 25 w 236"/>
                <a:gd name="T25" fmla="*/ 41 h 225"/>
                <a:gd name="T26" fmla="*/ 12 w 236"/>
                <a:gd name="T27" fmla="*/ 61 h 225"/>
                <a:gd name="T28" fmla="*/ 3 w 236"/>
                <a:gd name="T29" fmla="*/ 86 h 225"/>
                <a:gd name="T30" fmla="*/ 0 w 236"/>
                <a:gd name="T31" fmla="*/ 113 h 225"/>
                <a:gd name="T32" fmla="*/ 3 w 236"/>
                <a:gd name="T33" fmla="*/ 139 h 225"/>
                <a:gd name="T34" fmla="*/ 12 w 236"/>
                <a:gd name="T35" fmla="*/ 164 h 225"/>
                <a:gd name="T36" fmla="*/ 25 w 236"/>
                <a:gd name="T37" fmla="*/ 184 h 225"/>
                <a:gd name="T38" fmla="*/ 42 w 236"/>
                <a:gd name="T39" fmla="*/ 202 h 225"/>
                <a:gd name="T40" fmla="*/ 65 w 236"/>
                <a:gd name="T41" fmla="*/ 215 h 225"/>
                <a:gd name="T42" fmla="*/ 89 w 236"/>
                <a:gd name="T43" fmla="*/ 223 h 225"/>
                <a:gd name="T44" fmla="*/ 119 w 236"/>
                <a:gd name="T45" fmla="*/ 225 h 225"/>
                <a:gd name="T46" fmla="*/ 145 w 236"/>
                <a:gd name="T47" fmla="*/ 223 h 225"/>
                <a:gd name="T48" fmla="*/ 170 w 236"/>
                <a:gd name="T49" fmla="*/ 215 h 225"/>
                <a:gd name="T50" fmla="*/ 192 w 236"/>
                <a:gd name="T51" fmla="*/ 202 h 225"/>
                <a:gd name="T52" fmla="*/ 210 w 236"/>
                <a:gd name="T53" fmla="*/ 184 h 225"/>
                <a:gd name="T54" fmla="*/ 224 w 236"/>
                <a:gd name="T55" fmla="*/ 164 h 225"/>
                <a:gd name="T56" fmla="*/ 233 w 236"/>
                <a:gd name="T57" fmla="*/ 139 h 225"/>
                <a:gd name="T58" fmla="*/ 236 w 236"/>
                <a:gd name="T59" fmla="*/ 113 h 225"/>
                <a:gd name="T60" fmla="*/ 186 w 236"/>
                <a:gd name="T61" fmla="*/ 113 h 225"/>
                <a:gd name="T62" fmla="*/ 184 w 236"/>
                <a:gd name="T63" fmla="*/ 136 h 225"/>
                <a:gd name="T64" fmla="*/ 180 w 236"/>
                <a:gd name="T65" fmla="*/ 157 h 225"/>
                <a:gd name="T66" fmla="*/ 174 w 236"/>
                <a:gd name="T67" fmla="*/ 176 h 225"/>
                <a:gd name="T68" fmla="*/ 164 w 236"/>
                <a:gd name="T69" fmla="*/ 192 h 225"/>
                <a:gd name="T70" fmla="*/ 151 w 236"/>
                <a:gd name="T71" fmla="*/ 204 h 225"/>
                <a:gd name="T72" fmla="*/ 136 w 236"/>
                <a:gd name="T73" fmla="*/ 211 h 225"/>
                <a:gd name="T74" fmla="*/ 119 w 236"/>
                <a:gd name="T75" fmla="*/ 213 h 225"/>
                <a:gd name="T76" fmla="*/ 100 w 236"/>
                <a:gd name="T77" fmla="*/ 211 h 225"/>
                <a:gd name="T78" fmla="*/ 85 w 236"/>
                <a:gd name="T79" fmla="*/ 204 h 225"/>
                <a:gd name="T80" fmla="*/ 72 w 236"/>
                <a:gd name="T81" fmla="*/ 192 h 225"/>
                <a:gd name="T82" fmla="*/ 62 w 236"/>
                <a:gd name="T83" fmla="*/ 176 h 225"/>
                <a:gd name="T84" fmla="*/ 56 w 236"/>
                <a:gd name="T85" fmla="*/ 157 h 225"/>
                <a:gd name="T86" fmla="*/ 52 w 236"/>
                <a:gd name="T87" fmla="*/ 136 h 225"/>
                <a:gd name="T88" fmla="*/ 51 w 236"/>
                <a:gd name="T89" fmla="*/ 113 h 225"/>
                <a:gd name="T90" fmla="*/ 52 w 236"/>
                <a:gd name="T91" fmla="*/ 89 h 225"/>
                <a:gd name="T92" fmla="*/ 56 w 236"/>
                <a:gd name="T93" fmla="*/ 68 h 225"/>
                <a:gd name="T94" fmla="*/ 64 w 236"/>
                <a:gd name="T95" fmla="*/ 49 h 225"/>
                <a:gd name="T96" fmla="*/ 73 w 236"/>
                <a:gd name="T97" fmla="*/ 33 h 225"/>
                <a:gd name="T98" fmla="*/ 85 w 236"/>
                <a:gd name="T99" fmla="*/ 21 h 225"/>
                <a:gd name="T100" fmla="*/ 100 w 236"/>
                <a:gd name="T101" fmla="*/ 14 h 225"/>
                <a:gd name="T102" fmla="*/ 119 w 236"/>
                <a:gd name="T103" fmla="*/ 12 h 225"/>
                <a:gd name="T104" fmla="*/ 135 w 236"/>
                <a:gd name="T105" fmla="*/ 14 h 225"/>
                <a:gd name="T106" fmla="*/ 149 w 236"/>
                <a:gd name="T107" fmla="*/ 19 h 225"/>
                <a:gd name="T108" fmla="*/ 161 w 236"/>
                <a:gd name="T109" fmla="*/ 29 h 225"/>
                <a:gd name="T110" fmla="*/ 170 w 236"/>
                <a:gd name="T111" fmla="*/ 41 h 225"/>
                <a:gd name="T112" fmla="*/ 178 w 236"/>
                <a:gd name="T113" fmla="*/ 56 h 225"/>
                <a:gd name="T114" fmla="*/ 182 w 236"/>
                <a:gd name="T115" fmla="*/ 73 h 225"/>
                <a:gd name="T116" fmla="*/ 185 w 236"/>
                <a:gd name="T117" fmla="*/ 93 h 225"/>
                <a:gd name="T118" fmla="*/ 186 w 236"/>
                <a:gd name="T119" fmla="*/ 113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6" h="225">
                  <a:moveTo>
                    <a:pt x="236" y="113"/>
                  </a:moveTo>
                  <a:lnTo>
                    <a:pt x="234" y="88"/>
                  </a:lnTo>
                  <a:lnTo>
                    <a:pt x="227" y="67"/>
                  </a:lnTo>
                  <a:lnTo>
                    <a:pt x="218" y="47"/>
                  </a:lnTo>
                  <a:lnTo>
                    <a:pt x="204" y="30"/>
                  </a:lnTo>
                  <a:lnTo>
                    <a:pt x="186" y="17"/>
                  </a:lnTo>
                  <a:lnTo>
                    <a:pt x="166" y="7"/>
                  </a:lnTo>
                  <a:lnTo>
                    <a:pt x="143" y="2"/>
                  </a:lnTo>
                  <a:lnTo>
                    <a:pt x="119" y="0"/>
                  </a:lnTo>
                  <a:lnTo>
                    <a:pt x="89" y="2"/>
                  </a:lnTo>
                  <a:lnTo>
                    <a:pt x="65" y="11"/>
                  </a:lnTo>
                  <a:lnTo>
                    <a:pt x="42" y="23"/>
                  </a:lnTo>
                  <a:lnTo>
                    <a:pt x="25" y="41"/>
                  </a:lnTo>
                  <a:lnTo>
                    <a:pt x="12" y="61"/>
                  </a:lnTo>
                  <a:lnTo>
                    <a:pt x="3" y="86"/>
                  </a:lnTo>
                  <a:lnTo>
                    <a:pt x="0" y="113"/>
                  </a:lnTo>
                  <a:lnTo>
                    <a:pt x="3" y="139"/>
                  </a:lnTo>
                  <a:lnTo>
                    <a:pt x="12" y="164"/>
                  </a:lnTo>
                  <a:lnTo>
                    <a:pt x="25" y="184"/>
                  </a:lnTo>
                  <a:lnTo>
                    <a:pt x="42" y="202"/>
                  </a:lnTo>
                  <a:lnTo>
                    <a:pt x="65" y="215"/>
                  </a:lnTo>
                  <a:lnTo>
                    <a:pt x="89" y="223"/>
                  </a:lnTo>
                  <a:lnTo>
                    <a:pt x="119" y="225"/>
                  </a:lnTo>
                  <a:lnTo>
                    <a:pt x="145" y="223"/>
                  </a:lnTo>
                  <a:lnTo>
                    <a:pt x="170" y="215"/>
                  </a:lnTo>
                  <a:lnTo>
                    <a:pt x="192" y="202"/>
                  </a:lnTo>
                  <a:lnTo>
                    <a:pt x="210" y="184"/>
                  </a:lnTo>
                  <a:lnTo>
                    <a:pt x="224" y="164"/>
                  </a:lnTo>
                  <a:lnTo>
                    <a:pt x="233" y="139"/>
                  </a:lnTo>
                  <a:lnTo>
                    <a:pt x="236" y="113"/>
                  </a:lnTo>
                  <a:close/>
                  <a:moveTo>
                    <a:pt x="186" y="113"/>
                  </a:moveTo>
                  <a:lnTo>
                    <a:pt x="184" y="136"/>
                  </a:lnTo>
                  <a:lnTo>
                    <a:pt x="180" y="157"/>
                  </a:lnTo>
                  <a:lnTo>
                    <a:pt x="174" y="176"/>
                  </a:lnTo>
                  <a:lnTo>
                    <a:pt x="164" y="192"/>
                  </a:lnTo>
                  <a:lnTo>
                    <a:pt x="151" y="204"/>
                  </a:lnTo>
                  <a:lnTo>
                    <a:pt x="136" y="211"/>
                  </a:lnTo>
                  <a:lnTo>
                    <a:pt x="119" y="213"/>
                  </a:lnTo>
                  <a:lnTo>
                    <a:pt x="100" y="211"/>
                  </a:lnTo>
                  <a:lnTo>
                    <a:pt x="85" y="204"/>
                  </a:lnTo>
                  <a:lnTo>
                    <a:pt x="72" y="192"/>
                  </a:lnTo>
                  <a:lnTo>
                    <a:pt x="62" y="176"/>
                  </a:lnTo>
                  <a:lnTo>
                    <a:pt x="56" y="157"/>
                  </a:lnTo>
                  <a:lnTo>
                    <a:pt x="52" y="136"/>
                  </a:lnTo>
                  <a:lnTo>
                    <a:pt x="51" y="113"/>
                  </a:lnTo>
                  <a:lnTo>
                    <a:pt x="52" y="89"/>
                  </a:lnTo>
                  <a:lnTo>
                    <a:pt x="56" y="68"/>
                  </a:lnTo>
                  <a:lnTo>
                    <a:pt x="64" y="49"/>
                  </a:lnTo>
                  <a:lnTo>
                    <a:pt x="73" y="33"/>
                  </a:lnTo>
                  <a:lnTo>
                    <a:pt x="85" y="21"/>
                  </a:lnTo>
                  <a:lnTo>
                    <a:pt x="100" y="14"/>
                  </a:lnTo>
                  <a:lnTo>
                    <a:pt x="119" y="12"/>
                  </a:lnTo>
                  <a:lnTo>
                    <a:pt x="135" y="14"/>
                  </a:lnTo>
                  <a:lnTo>
                    <a:pt x="149" y="19"/>
                  </a:lnTo>
                  <a:lnTo>
                    <a:pt x="161" y="29"/>
                  </a:lnTo>
                  <a:lnTo>
                    <a:pt x="170" y="41"/>
                  </a:lnTo>
                  <a:lnTo>
                    <a:pt x="178" y="56"/>
                  </a:lnTo>
                  <a:lnTo>
                    <a:pt x="182" y="73"/>
                  </a:lnTo>
                  <a:lnTo>
                    <a:pt x="185" y="93"/>
                  </a:lnTo>
                  <a:lnTo>
                    <a:pt x="186" y="113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EB61E8CC-194F-4113-B366-8D4029E3B2BE}"/>
                </a:ext>
              </a:extLst>
            </p:cNvPr>
            <p:cNvSpPr>
              <a:spLocks/>
            </p:cNvSpPr>
            <p:nvPr/>
          </p:nvSpPr>
          <p:spPr bwMode="gray">
            <a:xfrm>
              <a:off x="821704" y="2904499"/>
              <a:ext cx="789720" cy="767785"/>
            </a:xfrm>
            <a:custGeom>
              <a:avLst/>
              <a:gdLst>
                <a:gd name="T0" fmla="*/ 0 w 361"/>
                <a:gd name="T1" fmla="*/ 9 h 350"/>
                <a:gd name="T2" fmla="*/ 12 w 361"/>
                <a:gd name="T3" fmla="*/ 11 h 350"/>
                <a:gd name="T4" fmla="*/ 24 w 361"/>
                <a:gd name="T5" fmla="*/ 15 h 350"/>
                <a:gd name="T6" fmla="*/ 35 w 361"/>
                <a:gd name="T7" fmla="*/ 22 h 350"/>
                <a:gd name="T8" fmla="*/ 42 w 361"/>
                <a:gd name="T9" fmla="*/ 31 h 350"/>
                <a:gd name="T10" fmla="*/ 49 w 361"/>
                <a:gd name="T11" fmla="*/ 43 h 350"/>
                <a:gd name="T12" fmla="*/ 55 w 361"/>
                <a:gd name="T13" fmla="*/ 59 h 350"/>
                <a:gd name="T14" fmla="*/ 63 w 361"/>
                <a:gd name="T15" fmla="*/ 79 h 350"/>
                <a:gd name="T16" fmla="*/ 175 w 361"/>
                <a:gd name="T17" fmla="*/ 350 h 350"/>
                <a:gd name="T18" fmla="*/ 193 w 361"/>
                <a:gd name="T19" fmla="*/ 350 h 350"/>
                <a:gd name="T20" fmla="*/ 299 w 361"/>
                <a:gd name="T21" fmla="*/ 74 h 350"/>
                <a:gd name="T22" fmla="*/ 304 w 361"/>
                <a:gd name="T23" fmla="*/ 60 h 350"/>
                <a:gd name="T24" fmla="*/ 311 w 361"/>
                <a:gd name="T25" fmla="*/ 47 h 350"/>
                <a:gd name="T26" fmla="*/ 317 w 361"/>
                <a:gd name="T27" fmla="*/ 35 h 350"/>
                <a:gd name="T28" fmla="*/ 325 w 361"/>
                <a:gd name="T29" fmla="*/ 25 h 350"/>
                <a:gd name="T30" fmla="*/ 335 w 361"/>
                <a:gd name="T31" fmla="*/ 17 h 350"/>
                <a:gd name="T32" fmla="*/ 346 w 361"/>
                <a:gd name="T33" fmla="*/ 12 h 350"/>
                <a:gd name="T34" fmla="*/ 361 w 361"/>
                <a:gd name="T35" fmla="*/ 9 h 350"/>
                <a:gd name="T36" fmla="*/ 361 w 361"/>
                <a:gd name="T37" fmla="*/ 0 h 350"/>
                <a:gd name="T38" fmla="*/ 245 w 361"/>
                <a:gd name="T39" fmla="*/ 0 h 350"/>
                <a:gd name="T40" fmla="*/ 245 w 361"/>
                <a:gd name="T41" fmla="*/ 9 h 350"/>
                <a:gd name="T42" fmla="*/ 254 w 361"/>
                <a:gd name="T43" fmla="*/ 9 h 350"/>
                <a:gd name="T44" fmla="*/ 261 w 361"/>
                <a:gd name="T45" fmla="*/ 11 h 350"/>
                <a:gd name="T46" fmla="*/ 270 w 361"/>
                <a:gd name="T47" fmla="*/ 13 h 350"/>
                <a:gd name="T48" fmla="*/ 277 w 361"/>
                <a:gd name="T49" fmla="*/ 17 h 350"/>
                <a:gd name="T50" fmla="*/ 284 w 361"/>
                <a:gd name="T51" fmla="*/ 26 h 350"/>
                <a:gd name="T52" fmla="*/ 286 w 361"/>
                <a:gd name="T53" fmla="*/ 32 h 350"/>
                <a:gd name="T54" fmla="*/ 286 w 361"/>
                <a:gd name="T55" fmla="*/ 41 h 350"/>
                <a:gd name="T56" fmla="*/ 285 w 361"/>
                <a:gd name="T57" fmla="*/ 54 h 350"/>
                <a:gd name="T58" fmla="*/ 281 w 361"/>
                <a:gd name="T59" fmla="*/ 69 h 350"/>
                <a:gd name="T60" fmla="*/ 274 w 361"/>
                <a:gd name="T61" fmla="*/ 88 h 350"/>
                <a:gd name="T62" fmla="*/ 204 w 361"/>
                <a:gd name="T63" fmla="*/ 277 h 350"/>
                <a:gd name="T64" fmla="*/ 203 w 361"/>
                <a:gd name="T65" fmla="*/ 277 h 350"/>
                <a:gd name="T66" fmla="*/ 118 w 361"/>
                <a:gd name="T67" fmla="*/ 60 h 350"/>
                <a:gd name="T68" fmla="*/ 116 w 361"/>
                <a:gd name="T69" fmla="*/ 56 h 350"/>
                <a:gd name="T70" fmla="*/ 113 w 361"/>
                <a:gd name="T71" fmla="*/ 48 h 350"/>
                <a:gd name="T72" fmla="*/ 112 w 361"/>
                <a:gd name="T73" fmla="*/ 39 h 350"/>
                <a:gd name="T74" fmla="*/ 112 w 361"/>
                <a:gd name="T75" fmla="*/ 30 h 350"/>
                <a:gd name="T76" fmla="*/ 116 w 361"/>
                <a:gd name="T77" fmla="*/ 21 h 350"/>
                <a:gd name="T78" fmla="*/ 123 w 361"/>
                <a:gd name="T79" fmla="*/ 16 h 350"/>
                <a:gd name="T80" fmla="*/ 132 w 361"/>
                <a:gd name="T81" fmla="*/ 13 h 350"/>
                <a:gd name="T82" fmla="*/ 141 w 361"/>
                <a:gd name="T83" fmla="*/ 11 h 350"/>
                <a:gd name="T84" fmla="*/ 153 w 361"/>
                <a:gd name="T85" fmla="*/ 9 h 350"/>
                <a:gd name="T86" fmla="*/ 153 w 361"/>
                <a:gd name="T87" fmla="*/ 0 h 350"/>
                <a:gd name="T88" fmla="*/ 0 w 361"/>
                <a:gd name="T89" fmla="*/ 0 h 350"/>
                <a:gd name="T90" fmla="*/ 0 w 361"/>
                <a:gd name="T91" fmla="*/ 9 h 3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61" h="350">
                  <a:moveTo>
                    <a:pt x="0" y="9"/>
                  </a:moveTo>
                  <a:lnTo>
                    <a:pt x="12" y="11"/>
                  </a:lnTo>
                  <a:lnTo>
                    <a:pt x="24" y="15"/>
                  </a:lnTo>
                  <a:lnTo>
                    <a:pt x="35" y="22"/>
                  </a:lnTo>
                  <a:lnTo>
                    <a:pt x="42" y="31"/>
                  </a:lnTo>
                  <a:lnTo>
                    <a:pt x="49" y="43"/>
                  </a:lnTo>
                  <a:lnTo>
                    <a:pt x="55" y="59"/>
                  </a:lnTo>
                  <a:lnTo>
                    <a:pt x="63" y="79"/>
                  </a:lnTo>
                  <a:lnTo>
                    <a:pt x="175" y="350"/>
                  </a:lnTo>
                  <a:lnTo>
                    <a:pt x="193" y="350"/>
                  </a:lnTo>
                  <a:lnTo>
                    <a:pt x="299" y="74"/>
                  </a:lnTo>
                  <a:lnTo>
                    <a:pt x="304" y="60"/>
                  </a:lnTo>
                  <a:lnTo>
                    <a:pt x="311" y="47"/>
                  </a:lnTo>
                  <a:lnTo>
                    <a:pt x="317" y="35"/>
                  </a:lnTo>
                  <a:lnTo>
                    <a:pt x="325" y="25"/>
                  </a:lnTo>
                  <a:lnTo>
                    <a:pt x="335" y="17"/>
                  </a:lnTo>
                  <a:lnTo>
                    <a:pt x="346" y="12"/>
                  </a:lnTo>
                  <a:lnTo>
                    <a:pt x="361" y="9"/>
                  </a:lnTo>
                  <a:lnTo>
                    <a:pt x="361" y="0"/>
                  </a:lnTo>
                  <a:lnTo>
                    <a:pt x="245" y="0"/>
                  </a:lnTo>
                  <a:lnTo>
                    <a:pt x="245" y="9"/>
                  </a:lnTo>
                  <a:lnTo>
                    <a:pt x="254" y="9"/>
                  </a:lnTo>
                  <a:lnTo>
                    <a:pt x="261" y="11"/>
                  </a:lnTo>
                  <a:lnTo>
                    <a:pt x="270" y="13"/>
                  </a:lnTo>
                  <a:lnTo>
                    <a:pt x="277" y="17"/>
                  </a:lnTo>
                  <a:lnTo>
                    <a:pt x="284" y="26"/>
                  </a:lnTo>
                  <a:lnTo>
                    <a:pt x="286" y="32"/>
                  </a:lnTo>
                  <a:lnTo>
                    <a:pt x="286" y="41"/>
                  </a:lnTo>
                  <a:lnTo>
                    <a:pt x="285" y="54"/>
                  </a:lnTo>
                  <a:lnTo>
                    <a:pt x="281" y="69"/>
                  </a:lnTo>
                  <a:lnTo>
                    <a:pt x="274" y="88"/>
                  </a:lnTo>
                  <a:lnTo>
                    <a:pt x="204" y="277"/>
                  </a:lnTo>
                  <a:lnTo>
                    <a:pt x="203" y="277"/>
                  </a:lnTo>
                  <a:lnTo>
                    <a:pt x="118" y="60"/>
                  </a:lnTo>
                  <a:lnTo>
                    <a:pt x="116" y="56"/>
                  </a:lnTo>
                  <a:lnTo>
                    <a:pt x="113" y="48"/>
                  </a:lnTo>
                  <a:lnTo>
                    <a:pt x="112" y="39"/>
                  </a:lnTo>
                  <a:lnTo>
                    <a:pt x="112" y="30"/>
                  </a:lnTo>
                  <a:lnTo>
                    <a:pt x="116" y="21"/>
                  </a:lnTo>
                  <a:lnTo>
                    <a:pt x="123" y="16"/>
                  </a:lnTo>
                  <a:lnTo>
                    <a:pt x="132" y="13"/>
                  </a:lnTo>
                  <a:lnTo>
                    <a:pt x="141" y="11"/>
                  </a:lnTo>
                  <a:lnTo>
                    <a:pt x="153" y="9"/>
                  </a:lnTo>
                  <a:lnTo>
                    <a:pt x="153" y="0"/>
                  </a:lnTo>
                  <a:lnTo>
                    <a:pt x="0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C360C2D1-C809-4B68-A9D1-61AD11563869}"/>
                </a:ext>
              </a:extLst>
            </p:cNvPr>
            <p:cNvSpPr>
              <a:spLocks/>
            </p:cNvSpPr>
            <p:nvPr/>
          </p:nvSpPr>
          <p:spPr bwMode="gray">
            <a:xfrm>
              <a:off x="1973375" y="2882562"/>
              <a:ext cx="241303" cy="767785"/>
            </a:xfrm>
            <a:custGeom>
              <a:avLst/>
              <a:gdLst>
                <a:gd name="T0" fmla="*/ 80 w 110"/>
                <a:gd name="T1" fmla="*/ 0 h 349"/>
                <a:gd name="T2" fmla="*/ 54 w 110"/>
                <a:gd name="T3" fmla="*/ 9 h 349"/>
                <a:gd name="T4" fmla="*/ 27 w 110"/>
                <a:gd name="T5" fmla="*/ 17 h 349"/>
                <a:gd name="T6" fmla="*/ 0 w 110"/>
                <a:gd name="T7" fmla="*/ 24 h 349"/>
                <a:gd name="T8" fmla="*/ 0 w 110"/>
                <a:gd name="T9" fmla="*/ 29 h 349"/>
                <a:gd name="T10" fmla="*/ 11 w 110"/>
                <a:gd name="T11" fmla="*/ 31 h 349"/>
                <a:gd name="T12" fmla="*/ 19 w 110"/>
                <a:gd name="T13" fmla="*/ 34 h 349"/>
                <a:gd name="T14" fmla="*/ 24 w 110"/>
                <a:gd name="T15" fmla="*/ 37 h 349"/>
                <a:gd name="T16" fmla="*/ 29 w 110"/>
                <a:gd name="T17" fmla="*/ 46 h 349"/>
                <a:gd name="T18" fmla="*/ 32 w 110"/>
                <a:gd name="T19" fmla="*/ 56 h 349"/>
                <a:gd name="T20" fmla="*/ 32 w 110"/>
                <a:gd name="T21" fmla="*/ 68 h 349"/>
                <a:gd name="T22" fmla="*/ 32 w 110"/>
                <a:gd name="T23" fmla="*/ 312 h 349"/>
                <a:gd name="T24" fmla="*/ 31 w 110"/>
                <a:gd name="T25" fmla="*/ 325 h 349"/>
                <a:gd name="T26" fmla="*/ 27 w 110"/>
                <a:gd name="T27" fmla="*/ 333 h 349"/>
                <a:gd name="T28" fmla="*/ 22 w 110"/>
                <a:gd name="T29" fmla="*/ 337 h 349"/>
                <a:gd name="T30" fmla="*/ 13 w 110"/>
                <a:gd name="T31" fmla="*/ 339 h 349"/>
                <a:gd name="T32" fmla="*/ 0 w 110"/>
                <a:gd name="T33" fmla="*/ 340 h 349"/>
                <a:gd name="T34" fmla="*/ 0 w 110"/>
                <a:gd name="T35" fmla="*/ 349 h 349"/>
                <a:gd name="T36" fmla="*/ 110 w 110"/>
                <a:gd name="T37" fmla="*/ 349 h 349"/>
                <a:gd name="T38" fmla="*/ 110 w 110"/>
                <a:gd name="T39" fmla="*/ 340 h 349"/>
                <a:gd name="T40" fmla="*/ 98 w 110"/>
                <a:gd name="T41" fmla="*/ 339 h 349"/>
                <a:gd name="T42" fmla="*/ 90 w 110"/>
                <a:gd name="T43" fmla="*/ 337 h 349"/>
                <a:gd name="T44" fmla="*/ 84 w 110"/>
                <a:gd name="T45" fmla="*/ 333 h 349"/>
                <a:gd name="T46" fmla="*/ 81 w 110"/>
                <a:gd name="T47" fmla="*/ 325 h 349"/>
                <a:gd name="T48" fmla="*/ 80 w 110"/>
                <a:gd name="T49" fmla="*/ 312 h 349"/>
                <a:gd name="T50" fmla="*/ 80 w 110"/>
                <a:gd name="T51" fmla="*/ 0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0" h="349">
                  <a:moveTo>
                    <a:pt x="80" y="0"/>
                  </a:moveTo>
                  <a:lnTo>
                    <a:pt x="54" y="9"/>
                  </a:lnTo>
                  <a:lnTo>
                    <a:pt x="27" y="17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11" y="31"/>
                  </a:lnTo>
                  <a:lnTo>
                    <a:pt x="19" y="34"/>
                  </a:lnTo>
                  <a:lnTo>
                    <a:pt x="24" y="37"/>
                  </a:lnTo>
                  <a:lnTo>
                    <a:pt x="29" y="46"/>
                  </a:lnTo>
                  <a:lnTo>
                    <a:pt x="32" y="56"/>
                  </a:lnTo>
                  <a:lnTo>
                    <a:pt x="32" y="68"/>
                  </a:lnTo>
                  <a:lnTo>
                    <a:pt x="32" y="312"/>
                  </a:lnTo>
                  <a:lnTo>
                    <a:pt x="31" y="325"/>
                  </a:lnTo>
                  <a:lnTo>
                    <a:pt x="27" y="333"/>
                  </a:lnTo>
                  <a:lnTo>
                    <a:pt x="22" y="337"/>
                  </a:lnTo>
                  <a:lnTo>
                    <a:pt x="13" y="339"/>
                  </a:lnTo>
                  <a:lnTo>
                    <a:pt x="0" y="340"/>
                  </a:lnTo>
                  <a:lnTo>
                    <a:pt x="0" y="349"/>
                  </a:lnTo>
                  <a:lnTo>
                    <a:pt x="110" y="349"/>
                  </a:lnTo>
                  <a:lnTo>
                    <a:pt x="110" y="340"/>
                  </a:lnTo>
                  <a:lnTo>
                    <a:pt x="98" y="339"/>
                  </a:lnTo>
                  <a:lnTo>
                    <a:pt x="90" y="337"/>
                  </a:lnTo>
                  <a:lnTo>
                    <a:pt x="84" y="333"/>
                  </a:lnTo>
                  <a:lnTo>
                    <a:pt x="81" y="325"/>
                  </a:lnTo>
                  <a:lnTo>
                    <a:pt x="80" y="312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25" name="Freeform 23">
              <a:extLst>
                <a:ext uri="{FF2B5EF4-FFF2-40B4-BE49-F238E27FC236}">
                  <a16:creationId xmlns:a16="http://schemas.microsoft.com/office/drawing/2014/main" id="{AEC1C309-7162-4418-BD04-8A28ADA6E428}"/>
                </a:ext>
              </a:extLst>
            </p:cNvPr>
            <p:cNvSpPr>
              <a:spLocks/>
            </p:cNvSpPr>
            <p:nvPr/>
          </p:nvSpPr>
          <p:spPr bwMode="gray">
            <a:xfrm>
              <a:off x="2313396" y="2882562"/>
              <a:ext cx="241303" cy="767785"/>
            </a:xfrm>
            <a:custGeom>
              <a:avLst/>
              <a:gdLst>
                <a:gd name="T0" fmla="*/ 81 w 110"/>
                <a:gd name="T1" fmla="*/ 0 h 349"/>
                <a:gd name="T2" fmla="*/ 55 w 110"/>
                <a:gd name="T3" fmla="*/ 9 h 349"/>
                <a:gd name="T4" fmla="*/ 27 w 110"/>
                <a:gd name="T5" fmla="*/ 17 h 349"/>
                <a:gd name="T6" fmla="*/ 0 w 110"/>
                <a:gd name="T7" fmla="*/ 24 h 349"/>
                <a:gd name="T8" fmla="*/ 0 w 110"/>
                <a:gd name="T9" fmla="*/ 29 h 349"/>
                <a:gd name="T10" fmla="*/ 11 w 110"/>
                <a:gd name="T11" fmla="*/ 31 h 349"/>
                <a:gd name="T12" fmla="*/ 18 w 110"/>
                <a:gd name="T13" fmla="*/ 34 h 349"/>
                <a:gd name="T14" fmla="*/ 24 w 110"/>
                <a:gd name="T15" fmla="*/ 37 h 349"/>
                <a:gd name="T16" fmla="*/ 29 w 110"/>
                <a:gd name="T17" fmla="*/ 46 h 349"/>
                <a:gd name="T18" fmla="*/ 31 w 110"/>
                <a:gd name="T19" fmla="*/ 56 h 349"/>
                <a:gd name="T20" fmla="*/ 31 w 110"/>
                <a:gd name="T21" fmla="*/ 68 h 349"/>
                <a:gd name="T22" fmla="*/ 31 w 110"/>
                <a:gd name="T23" fmla="*/ 312 h 349"/>
                <a:gd name="T24" fmla="*/ 31 w 110"/>
                <a:gd name="T25" fmla="*/ 325 h 349"/>
                <a:gd name="T26" fmla="*/ 28 w 110"/>
                <a:gd name="T27" fmla="*/ 333 h 349"/>
                <a:gd name="T28" fmla="*/ 21 w 110"/>
                <a:gd name="T29" fmla="*/ 337 h 349"/>
                <a:gd name="T30" fmla="*/ 13 w 110"/>
                <a:gd name="T31" fmla="*/ 339 h 349"/>
                <a:gd name="T32" fmla="*/ 0 w 110"/>
                <a:gd name="T33" fmla="*/ 340 h 349"/>
                <a:gd name="T34" fmla="*/ 0 w 110"/>
                <a:gd name="T35" fmla="*/ 349 h 349"/>
                <a:gd name="T36" fmla="*/ 110 w 110"/>
                <a:gd name="T37" fmla="*/ 349 h 349"/>
                <a:gd name="T38" fmla="*/ 110 w 110"/>
                <a:gd name="T39" fmla="*/ 340 h 349"/>
                <a:gd name="T40" fmla="*/ 98 w 110"/>
                <a:gd name="T41" fmla="*/ 339 h 349"/>
                <a:gd name="T42" fmla="*/ 89 w 110"/>
                <a:gd name="T43" fmla="*/ 337 h 349"/>
                <a:gd name="T44" fmla="*/ 84 w 110"/>
                <a:gd name="T45" fmla="*/ 333 h 349"/>
                <a:gd name="T46" fmla="*/ 81 w 110"/>
                <a:gd name="T47" fmla="*/ 325 h 349"/>
                <a:gd name="T48" fmla="*/ 81 w 110"/>
                <a:gd name="T49" fmla="*/ 312 h 349"/>
                <a:gd name="T50" fmla="*/ 81 w 110"/>
                <a:gd name="T51" fmla="*/ 0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0" h="349">
                  <a:moveTo>
                    <a:pt x="81" y="0"/>
                  </a:moveTo>
                  <a:lnTo>
                    <a:pt x="55" y="9"/>
                  </a:lnTo>
                  <a:lnTo>
                    <a:pt x="27" y="17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11" y="31"/>
                  </a:lnTo>
                  <a:lnTo>
                    <a:pt x="18" y="34"/>
                  </a:lnTo>
                  <a:lnTo>
                    <a:pt x="24" y="37"/>
                  </a:lnTo>
                  <a:lnTo>
                    <a:pt x="29" y="46"/>
                  </a:lnTo>
                  <a:lnTo>
                    <a:pt x="31" y="56"/>
                  </a:lnTo>
                  <a:lnTo>
                    <a:pt x="31" y="68"/>
                  </a:lnTo>
                  <a:lnTo>
                    <a:pt x="31" y="312"/>
                  </a:lnTo>
                  <a:lnTo>
                    <a:pt x="31" y="325"/>
                  </a:lnTo>
                  <a:lnTo>
                    <a:pt x="28" y="333"/>
                  </a:lnTo>
                  <a:lnTo>
                    <a:pt x="21" y="337"/>
                  </a:lnTo>
                  <a:lnTo>
                    <a:pt x="13" y="339"/>
                  </a:lnTo>
                  <a:lnTo>
                    <a:pt x="0" y="340"/>
                  </a:lnTo>
                  <a:lnTo>
                    <a:pt x="0" y="349"/>
                  </a:lnTo>
                  <a:lnTo>
                    <a:pt x="110" y="349"/>
                  </a:lnTo>
                  <a:lnTo>
                    <a:pt x="110" y="340"/>
                  </a:lnTo>
                  <a:lnTo>
                    <a:pt x="98" y="339"/>
                  </a:lnTo>
                  <a:lnTo>
                    <a:pt x="89" y="337"/>
                  </a:lnTo>
                  <a:lnTo>
                    <a:pt x="84" y="333"/>
                  </a:lnTo>
                  <a:lnTo>
                    <a:pt x="81" y="325"/>
                  </a:lnTo>
                  <a:lnTo>
                    <a:pt x="81" y="31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26" name="Freeform 24">
              <a:extLst>
                <a:ext uri="{FF2B5EF4-FFF2-40B4-BE49-F238E27FC236}">
                  <a16:creationId xmlns:a16="http://schemas.microsoft.com/office/drawing/2014/main" id="{1C4B8B41-AF99-42A7-B603-04AB4913AA96}"/>
                </a:ext>
              </a:extLst>
            </p:cNvPr>
            <p:cNvSpPr>
              <a:spLocks/>
            </p:cNvSpPr>
            <p:nvPr/>
          </p:nvSpPr>
          <p:spPr bwMode="gray">
            <a:xfrm>
              <a:off x="3234736" y="3156767"/>
              <a:ext cx="383895" cy="493579"/>
            </a:xfrm>
            <a:custGeom>
              <a:avLst/>
              <a:gdLst>
                <a:gd name="T0" fmla="*/ 113 w 173"/>
                <a:gd name="T1" fmla="*/ 225 h 225"/>
                <a:gd name="T2" fmla="*/ 113 w 173"/>
                <a:gd name="T3" fmla="*/ 216 h 225"/>
                <a:gd name="T4" fmla="*/ 99 w 173"/>
                <a:gd name="T5" fmla="*/ 215 h 225"/>
                <a:gd name="T6" fmla="*/ 88 w 173"/>
                <a:gd name="T7" fmla="*/ 213 h 225"/>
                <a:gd name="T8" fmla="*/ 82 w 173"/>
                <a:gd name="T9" fmla="*/ 209 h 225"/>
                <a:gd name="T10" fmla="*/ 78 w 173"/>
                <a:gd name="T11" fmla="*/ 201 h 225"/>
                <a:gd name="T12" fmla="*/ 78 w 173"/>
                <a:gd name="T13" fmla="*/ 188 h 225"/>
                <a:gd name="T14" fmla="*/ 78 w 173"/>
                <a:gd name="T15" fmla="*/ 92 h 225"/>
                <a:gd name="T16" fmla="*/ 79 w 173"/>
                <a:gd name="T17" fmla="*/ 74 h 225"/>
                <a:gd name="T18" fmla="*/ 84 w 173"/>
                <a:gd name="T19" fmla="*/ 58 h 225"/>
                <a:gd name="T20" fmla="*/ 90 w 173"/>
                <a:gd name="T21" fmla="*/ 46 h 225"/>
                <a:gd name="T22" fmla="*/ 98 w 173"/>
                <a:gd name="T23" fmla="*/ 36 h 225"/>
                <a:gd name="T24" fmla="*/ 106 w 173"/>
                <a:gd name="T25" fmla="*/ 31 h 225"/>
                <a:gd name="T26" fmla="*/ 115 w 173"/>
                <a:gd name="T27" fmla="*/ 30 h 225"/>
                <a:gd name="T28" fmla="*/ 123 w 173"/>
                <a:gd name="T29" fmla="*/ 32 h 225"/>
                <a:gd name="T30" fmla="*/ 129 w 173"/>
                <a:gd name="T31" fmla="*/ 36 h 225"/>
                <a:gd name="T32" fmla="*/ 135 w 173"/>
                <a:gd name="T33" fmla="*/ 43 h 225"/>
                <a:gd name="T34" fmla="*/ 142 w 173"/>
                <a:gd name="T35" fmla="*/ 47 h 225"/>
                <a:gd name="T36" fmla="*/ 151 w 173"/>
                <a:gd name="T37" fmla="*/ 49 h 225"/>
                <a:gd name="T38" fmla="*/ 159 w 173"/>
                <a:gd name="T39" fmla="*/ 48 h 225"/>
                <a:gd name="T40" fmla="*/ 167 w 173"/>
                <a:gd name="T41" fmla="*/ 43 h 225"/>
                <a:gd name="T42" fmla="*/ 171 w 173"/>
                <a:gd name="T43" fmla="*/ 36 h 225"/>
                <a:gd name="T44" fmla="*/ 173 w 173"/>
                <a:gd name="T45" fmla="*/ 26 h 225"/>
                <a:gd name="T46" fmla="*/ 172 w 173"/>
                <a:gd name="T47" fmla="*/ 18 h 225"/>
                <a:gd name="T48" fmla="*/ 167 w 173"/>
                <a:gd name="T49" fmla="*/ 10 h 225"/>
                <a:gd name="T50" fmla="*/ 159 w 173"/>
                <a:gd name="T51" fmla="*/ 5 h 225"/>
                <a:gd name="T52" fmla="*/ 151 w 173"/>
                <a:gd name="T53" fmla="*/ 2 h 225"/>
                <a:gd name="T54" fmla="*/ 141 w 173"/>
                <a:gd name="T55" fmla="*/ 0 h 225"/>
                <a:gd name="T56" fmla="*/ 125 w 173"/>
                <a:gd name="T57" fmla="*/ 4 h 225"/>
                <a:gd name="T58" fmla="*/ 111 w 173"/>
                <a:gd name="T59" fmla="*/ 9 h 225"/>
                <a:gd name="T60" fmla="*/ 99 w 173"/>
                <a:gd name="T61" fmla="*/ 18 h 225"/>
                <a:gd name="T62" fmla="*/ 89 w 173"/>
                <a:gd name="T63" fmla="*/ 27 h 225"/>
                <a:gd name="T64" fmla="*/ 82 w 173"/>
                <a:gd name="T65" fmla="*/ 37 h 225"/>
                <a:gd name="T66" fmla="*/ 76 w 173"/>
                <a:gd name="T67" fmla="*/ 46 h 225"/>
                <a:gd name="T68" fmla="*/ 76 w 173"/>
                <a:gd name="T69" fmla="*/ 3 h 225"/>
                <a:gd name="T70" fmla="*/ 53 w 173"/>
                <a:gd name="T71" fmla="*/ 11 h 225"/>
                <a:gd name="T72" fmla="*/ 29 w 173"/>
                <a:gd name="T73" fmla="*/ 21 h 225"/>
                <a:gd name="T74" fmla="*/ 5 w 173"/>
                <a:gd name="T75" fmla="*/ 28 h 225"/>
                <a:gd name="T76" fmla="*/ 5 w 173"/>
                <a:gd name="T77" fmla="*/ 33 h 225"/>
                <a:gd name="T78" fmla="*/ 15 w 173"/>
                <a:gd name="T79" fmla="*/ 38 h 225"/>
                <a:gd name="T80" fmla="*/ 22 w 173"/>
                <a:gd name="T81" fmla="*/ 41 h 225"/>
                <a:gd name="T82" fmla="*/ 27 w 173"/>
                <a:gd name="T83" fmla="*/ 46 h 225"/>
                <a:gd name="T84" fmla="*/ 30 w 173"/>
                <a:gd name="T85" fmla="*/ 52 h 225"/>
                <a:gd name="T86" fmla="*/ 30 w 173"/>
                <a:gd name="T87" fmla="*/ 62 h 225"/>
                <a:gd name="T88" fmla="*/ 30 w 173"/>
                <a:gd name="T89" fmla="*/ 188 h 225"/>
                <a:gd name="T90" fmla="*/ 29 w 173"/>
                <a:gd name="T91" fmla="*/ 201 h 225"/>
                <a:gd name="T92" fmla="*/ 27 w 173"/>
                <a:gd name="T93" fmla="*/ 209 h 225"/>
                <a:gd name="T94" fmla="*/ 20 w 173"/>
                <a:gd name="T95" fmla="*/ 213 h 225"/>
                <a:gd name="T96" fmla="*/ 11 w 173"/>
                <a:gd name="T97" fmla="*/ 215 h 225"/>
                <a:gd name="T98" fmla="*/ 0 w 173"/>
                <a:gd name="T99" fmla="*/ 216 h 225"/>
                <a:gd name="T100" fmla="*/ 0 w 173"/>
                <a:gd name="T101" fmla="*/ 225 h 225"/>
                <a:gd name="T102" fmla="*/ 113 w 173"/>
                <a:gd name="T103" fmla="*/ 225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73" h="225">
                  <a:moveTo>
                    <a:pt x="113" y="225"/>
                  </a:moveTo>
                  <a:lnTo>
                    <a:pt x="113" y="216"/>
                  </a:lnTo>
                  <a:lnTo>
                    <a:pt x="99" y="215"/>
                  </a:lnTo>
                  <a:lnTo>
                    <a:pt x="88" y="213"/>
                  </a:lnTo>
                  <a:lnTo>
                    <a:pt x="82" y="209"/>
                  </a:lnTo>
                  <a:lnTo>
                    <a:pt x="78" y="201"/>
                  </a:lnTo>
                  <a:lnTo>
                    <a:pt x="78" y="188"/>
                  </a:lnTo>
                  <a:lnTo>
                    <a:pt x="78" y="92"/>
                  </a:lnTo>
                  <a:lnTo>
                    <a:pt x="79" y="74"/>
                  </a:lnTo>
                  <a:lnTo>
                    <a:pt x="84" y="58"/>
                  </a:lnTo>
                  <a:lnTo>
                    <a:pt x="90" y="46"/>
                  </a:lnTo>
                  <a:lnTo>
                    <a:pt x="98" y="36"/>
                  </a:lnTo>
                  <a:lnTo>
                    <a:pt x="106" y="31"/>
                  </a:lnTo>
                  <a:lnTo>
                    <a:pt x="115" y="30"/>
                  </a:lnTo>
                  <a:lnTo>
                    <a:pt x="123" y="32"/>
                  </a:lnTo>
                  <a:lnTo>
                    <a:pt x="129" y="36"/>
                  </a:lnTo>
                  <a:lnTo>
                    <a:pt x="135" y="43"/>
                  </a:lnTo>
                  <a:lnTo>
                    <a:pt x="142" y="47"/>
                  </a:lnTo>
                  <a:lnTo>
                    <a:pt x="151" y="49"/>
                  </a:lnTo>
                  <a:lnTo>
                    <a:pt x="159" y="48"/>
                  </a:lnTo>
                  <a:lnTo>
                    <a:pt x="167" y="43"/>
                  </a:lnTo>
                  <a:lnTo>
                    <a:pt x="171" y="36"/>
                  </a:lnTo>
                  <a:lnTo>
                    <a:pt x="173" y="26"/>
                  </a:lnTo>
                  <a:lnTo>
                    <a:pt x="172" y="18"/>
                  </a:lnTo>
                  <a:lnTo>
                    <a:pt x="167" y="10"/>
                  </a:lnTo>
                  <a:lnTo>
                    <a:pt x="159" y="5"/>
                  </a:lnTo>
                  <a:lnTo>
                    <a:pt x="151" y="2"/>
                  </a:lnTo>
                  <a:lnTo>
                    <a:pt x="141" y="0"/>
                  </a:lnTo>
                  <a:lnTo>
                    <a:pt x="125" y="4"/>
                  </a:lnTo>
                  <a:lnTo>
                    <a:pt x="111" y="9"/>
                  </a:lnTo>
                  <a:lnTo>
                    <a:pt x="99" y="18"/>
                  </a:lnTo>
                  <a:lnTo>
                    <a:pt x="89" y="27"/>
                  </a:lnTo>
                  <a:lnTo>
                    <a:pt x="82" y="37"/>
                  </a:lnTo>
                  <a:lnTo>
                    <a:pt x="76" y="46"/>
                  </a:lnTo>
                  <a:lnTo>
                    <a:pt x="76" y="3"/>
                  </a:lnTo>
                  <a:lnTo>
                    <a:pt x="53" y="11"/>
                  </a:lnTo>
                  <a:lnTo>
                    <a:pt x="29" y="21"/>
                  </a:lnTo>
                  <a:lnTo>
                    <a:pt x="5" y="28"/>
                  </a:lnTo>
                  <a:lnTo>
                    <a:pt x="5" y="33"/>
                  </a:lnTo>
                  <a:lnTo>
                    <a:pt x="15" y="38"/>
                  </a:lnTo>
                  <a:lnTo>
                    <a:pt x="22" y="41"/>
                  </a:lnTo>
                  <a:lnTo>
                    <a:pt x="27" y="46"/>
                  </a:lnTo>
                  <a:lnTo>
                    <a:pt x="30" y="52"/>
                  </a:lnTo>
                  <a:lnTo>
                    <a:pt x="30" y="62"/>
                  </a:lnTo>
                  <a:lnTo>
                    <a:pt x="30" y="188"/>
                  </a:lnTo>
                  <a:lnTo>
                    <a:pt x="29" y="201"/>
                  </a:lnTo>
                  <a:lnTo>
                    <a:pt x="27" y="209"/>
                  </a:lnTo>
                  <a:lnTo>
                    <a:pt x="20" y="213"/>
                  </a:lnTo>
                  <a:lnTo>
                    <a:pt x="11" y="215"/>
                  </a:lnTo>
                  <a:lnTo>
                    <a:pt x="0" y="216"/>
                  </a:lnTo>
                  <a:lnTo>
                    <a:pt x="0" y="225"/>
                  </a:lnTo>
                  <a:lnTo>
                    <a:pt x="113" y="225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27" name="Freeform 25">
              <a:extLst>
                <a:ext uri="{FF2B5EF4-FFF2-40B4-BE49-F238E27FC236}">
                  <a16:creationId xmlns:a16="http://schemas.microsoft.com/office/drawing/2014/main" id="{7256DC04-35B9-43A0-8227-A2273190110F}"/>
                </a:ext>
              </a:extLst>
            </p:cNvPr>
            <p:cNvSpPr>
              <a:spLocks/>
            </p:cNvSpPr>
            <p:nvPr/>
          </p:nvSpPr>
          <p:spPr bwMode="gray">
            <a:xfrm>
              <a:off x="7413672" y="3167739"/>
              <a:ext cx="449705" cy="493579"/>
            </a:xfrm>
            <a:custGeom>
              <a:avLst/>
              <a:gdLst>
                <a:gd name="T0" fmla="*/ 186 w 205"/>
                <a:gd name="T1" fmla="*/ 175 h 225"/>
                <a:gd name="T2" fmla="*/ 160 w 205"/>
                <a:gd name="T3" fmla="*/ 197 h 225"/>
                <a:gd name="T4" fmla="*/ 126 w 205"/>
                <a:gd name="T5" fmla="*/ 207 h 225"/>
                <a:gd name="T6" fmla="*/ 93 w 205"/>
                <a:gd name="T7" fmla="*/ 199 h 225"/>
                <a:gd name="T8" fmla="*/ 71 w 205"/>
                <a:gd name="T9" fmla="*/ 181 h 225"/>
                <a:gd name="T10" fmla="*/ 59 w 205"/>
                <a:gd name="T11" fmla="*/ 155 h 225"/>
                <a:gd name="T12" fmla="*/ 52 w 205"/>
                <a:gd name="T13" fmla="*/ 125 h 225"/>
                <a:gd name="T14" fmla="*/ 52 w 205"/>
                <a:gd name="T15" fmla="*/ 96 h 225"/>
                <a:gd name="T16" fmla="*/ 57 w 205"/>
                <a:gd name="T17" fmla="*/ 67 h 225"/>
                <a:gd name="T18" fmla="*/ 68 w 205"/>
                <a:gd name="T19" fmla="*/ 40 h 225"/>
                <a:gd name="T20" fmla="*/ 87 w 205"/>
                <a:gd name="T21" fmla="*/ 19 h 225"/>
                <a:gd name="T22" fmla="*/ 115 w 205"/>
                <a:gd name="T23" fmla="*/ 12 h 225"/>
                <a:gd name="T24" fmla="*/ 139 w 205"/>
                <a:gd name="T25" fmla="*/ 18 h 225"/>
                <a:gd name="T26" fmla="*/ 154 w 205"/>
                <a:gd name="T27" fmla="*/ 34 h 225"/>
                <a:gd name="T28" fmla="*/ 157 w 205"/>
                <a:gd name="T29" fmla="*/ 56 h 225"/>
                <a:gd name="T30" fmla="*/ 169 w 205"/>
                <a:gd name="T31" fmla="*/ 69 h 225"/>
                <a:gd name="T32" fmla="*/ 186 w 205"/>
                <a:gd name="T33" fmla="*/ 70 h 225"/>
                <a:gd name="T34" fmla="*/ 198 w 205"/>
                <a:gd name="T35" fmla="*/ 59 h 225"/>
                <a:gd name="T36" fmla="*/ 196 w 205"/>
                <a:gd name="T37" fmla="*/ 38 h 225"/>
                <a:gd name="T38" fmla="*/ 179 w 205"/>
                <a:gd name="T39" fmla="*/ 17 h 225"/>
                <a:gd name="T40" fmla="*/ 150 w 205"/>
                <a:gd name="T41" fmla="*/ 4 h 225"/>
                <a:gd name="T42" fmla="*/ 114 w 205"/>
                <a:gd name="T43" fmla="*/ 0 h 225"/>
                <a:gd name="T44" fmla="*/ 66 w 205"/>
                <a:gd name="T45" fmla="*/ 8 h 225"/>
                <a:gd name="T46" fmla="*/ 31 w 205"/>
                <a:gd name="T47" fmla="*/ 32 h 225"/>
                <a:gd name="T48" fmla="*/ 8 w 205"/>
                <a:gd name="T49" fmla="*/ 69 h 225"/>
                <a:gd name="T50" fmla="*/ 0 w 205"/>
                <a:gd name="T51" fmla="*/ 115 h 225"/>
                <a:gd name="T52" fmla="*/ 8 w 205"/>
                <a:gd name="T53" fmla="*/ 157 h 225"/>
                <a:gd name="T54" fmla="*/ 30 w 205"/>
                <a:gd name="T55" fmla="*/ 193 h 225"/>
                <a:gd name="T56" fmla="*/ 64 w 205"/>
                <a:gd name="T57" fmla="*/ 217 h 225"/>
                <a:gd name="T58" fmla="*/ 110 w 205"/>
                <a:gd name="T59" fmla="*/ 225 h 225"/>
                <a:gd name="T60" fmla="*/ 157 w 205"/>
                <a:gd name="T61" fmla="*/ 215 h 225"/>
                <a:gd name="T62" fmla="*/ 192 w 205"/>
                <a:gd name="T63" fmla="*/ 184 h 225"/>
                <a:gd name="T64" fmla="*/ 196 w 205"/>
                <a:gd name="T65" fmla="*/ 161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5" h="225">
                  <a:moveTo>
                    <a:pt x="196" y="161"/>
                  </a:moveTo>
                  <a:lnTo>
                    <a:pt x="186" y="175"/>
                  </a:lnTo>
                  <a:lnTo>
                    <a:pt x="174" y="188"/>
                  </a:lnTo>
                  <a:lnTo>
                    <a:pt x="160" y="197"/>
                  </a:lnTo>
                  <a:lnTo>
                    <a:pt x="144" y="205"/>
                  </a:lnTo>
                  <a:lnTo>
                    <a:pt x="126" y="207"/>
                  </a:lnTo>
                  <a:lnTo>
                    <a:pt x="109" y="205"/>
                  </a:lnTo>
                  <a:lnTo>
                    <a:pt x="93" y="199"/>
                  </a:lnTo>
                  <a:lnTo>
                    <a:pt x="81" y="192"/>
                  </a:lnTo>
                  <a:lnTo>
                    <a:pt x="71" y="181"/>
                  </a:lnTo>
                  <a:lnTo>
                    <a:pt x="64" y="169"/>
                  </a:lnTo>
                  <a:lnTo>
                    <a:pt x="59" y="155"/>
                  </a:lnTo>
                  <a:lnTo>
                    <a:pt x="55" y="140"/>
                  </a:lnTo>
                  <a:lnTo>
                    <a:pt x="52" y="125"/>
                  </a:lnTo>
                  <a:lnTo>
                    <a:pt x="52" y="110"/>
                  </a:lnTo>
                  <a:lnTo>
                    <a:pt x="52" y="96"/>
                  </a:lnTo>
                  <a:lnTo>
                    <a:pt x="55" y="81"/>
                  </a:lnTo>
                  <a:lnTo>
                    <a:pt x="57" y="67"/>
                  </a:lnTo>
                  <a:lnTo>
                    <a:pt x="62" y="53"/>
                  </a:lnTo>
                  <a:lnTo>
                    <a:pt x="68" y="40"/>
                  </a:lnTo>
                  <a:lnTo>
                    <a:pt x="76" y="28"/>
                  </a:lnTo>
                  <a:lnTo>
                    <a:pt x="87" y="19"/>
                  </a:lnTo>
                  <a:lnTo>
                    <a:pt x="99" y="14"/>
                  </a:lnTo>
                  <a:lnTo>
                    <a:pt x="115" y="12"/>
                  </a:lnTo>
                  <a:lnTo>
                    <a:pt x="128" y="13"/>
                  </a:lnTo>
                  <a:lnTo>
                    <a:pt x="139" y="18"/>
                  </a:lnTo>
                  <a:lnTo>
                    <a:pt x="147" y="25"/>
                  </a:lnTo>
                  <a:lnTo>
                    <a:pt x="154" y="34"/>
                  </a:lnTo>
                  <a:lnTo>
                    <a:pt x="156" y="46"/>
                  </a:lnTo>
                  <a:lnTo>
                    <a:pt x="157" y="56"/>
                  </a:lnTo>
                  <a:lnTo>
                    <a:pt x="161" y="63"/>
                  </a:lnTo>
                  <a:lnTo>
                    <a:pt x="169" y="69"/>
                  </a:lnTo>
                  <a:lnTo>
                    <a:pt x="178" y="71"/>
                  </a:lnTo>
                  <a:lnTo>
                    <a:pt x="186" y="70"/>
                  </a:lnTo>
                  <a:lnTo>
                    <a:pt x="193" y="66"/>
                  </a:lnTo>
                  <a:lnTo>
                    <a:pt x="198" y="59"/>
                  </a:lnTo>
                  <a:lnTo>
                    <a:pt x="199" y="50"/>
                  </a:lnTo>
                  <a:lnTo>
                    <a:pt x="196" y="38"/>
                  </a:lnTo>
                  <a:lnTo>
                    <a:pt x="189" y="27"/>
                  </a:lnTo>
                  <a:lnTo>
                    <a:pt x="179" y="17"/>
                  </a:lnTo>
                  <a:lnTo>
                    <a:pt x="166" y="9"/>
                  </a:lnTo>
                  <a:lnTo>
                    <a:pt x="150" y="4"/>
                  </a:lnTo>
                  <a:lnTo>
                    <a:pt x="132" y="1"/>
                  </a:lnTo>
                  <a:lnTo>
                    <a:pt x="114" y="0"/>
                  </a:lnTo>
                  <a:lnTo>
                    <a:pt x="89" y="2"/>
                  </a:lnTo>
                  <a:lnTo>
                    <a:pt x="66" y="8"/>
                  </a:lnTo>
                  <a:lnTo>
                    <a:pt x="47" y="18"/>
                  </a:lnTo>
                  <a:lnTo>
                    <a:pt x="31" y="32"/>
                  </a:lnTo>
                  <a:lnTo>
                    <a:pt x="18" y="49"/>
                  </a:lnTo>
                  <a:lnTo>
                    <a:pt x="8" y="69"/>
                  </a:lnTo>
                  <a:lnTo>
                    <a:pt x="2" y="90"/>
                  </a:lnTo>
                  <a:lnTo>
                    <a:pt x="0" y="115"/>
                  </a:lnTo>
                  <a:lnTo>
                    <a:pt x="2" y="137"/>
                  </a:lnTo>
                  <a:lnTo>
                    <a:pt x="8" y="157"/>
                  </a:lnTo>
                  <a:lnTo>
                    <a:pt x="17" y="177"/>
                  </a:lnTo>
                  <a:lnTo>
                    <a:pt x="30" y="193"/>
                  </a:lnTo>
                  <a:lnTo>
                    <a:pt x="45" y="207"/>
                  </a:lnTo>
                  <a:lnTo>
                    <a:pt x="64" y="217"/>
                  </a:lnTo>
                  <a:lnTo>
                    <a:pt x="85" y="223"/>
                  </a:lnTo>
                  <a:lnTo>
                    <a:pt x="110" y="225"/>
                  </a:lnTo>
                  <a:lnTo>
                    <a:pt x="134" y="223"/>
                  </a:lnTo>
                  <a:lnTo>
                    <a:pt x="157" y="215"/>
                  </a:lnTo>
                  <a:lnTo>
                    <a:pt x="177" y="202"/>
                  </a:lnTo>
                  <a:lnTo>
                    <a:pt x="192" y="184"/>
                  </a:lnTo>
                  <a:lnTo>
                    <a:pt x="205" y="163"/>
                  </a:lnTo>
                  <a:lnTo>
                    <a:pt x="196" y="161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28" name="Freeform 26">
              <a:extLst>
                <a:ext uri="{FF2B5EF4-FFF2-40B4-BE49-F238E27FC236}">
                  <a16:creationId xmlns:a16="http://schemas.microsoft.com/office/drawing/2014/main" id="{2E1DC9EE-7F75-47CC-B003-363C24FB64A2}"/>
                </a:ext>
              </a:extLst>
            </p:cNvPr>
            <p:cNvSpPr>
              <a:spLocks/>
            </p:cNvSpPr>
            <p:nvPr/>
          </p:nvSpPr>
          <p:spPr bwMode="gray">
            <a:xfrm>
              <a:off x="7940144" y="2882562"/>
              <a:ext cx="581325" cy="767785"/>
            </a:xfrm>
            <a:custGeom>
              <a:avLst/>
              <a:gdLst>
                <a:gd name="T0" fmla="*/ 110 w 265"/>
                <a:gd name="T1" fmla="*/ 340 h 349"/>
                <a:gd name="T2" fmla="*/ 90 w 265"/>
                <a:gd name="T3" fmla="*/ 337 h 349"/>
                <a:gd name="T4" fmla="*/ 81 w 265"/>
                <a:gd name="T5" fmla="*/ 325 h 349"/>
                <a:gd name="T6" fmla="*/ 80 w 265"/>
                <a:gd name="T7" fmla="*/ 181 h 349"/>
                <a:gd name="T8" fmla="*/ 94 w 265"/>
                <a:gd name="T9" fmla="*/ 165 h 349"/>
                <a:gd name="T10" fmla="*/ 111 w 265"/>
                <a:gd name="T11" fmla="*/ 154 h 349"/>
                <a:gd name="T12" fmla="*/ 138 w 265"/>
                <a:gd name="T13" fmla="*/ 149 h 349"/>
                <a:gd name="T14" fmla="*/ 164 w 265"/>
                <a:gd name="T15" fmla="*/ 157 h 349"/>
                <a:gd name="T16" fmla="*/ 179 w 265"/>
                <a:gd name="T17" fmla="*/ 177 h 349"/>
                <a:gd name="T18" fmla="*/ 185 w 265"/>
                <a:gd name="T19" fmla="*/ 206 h 349"/>
                <a:gd name="T20" fmla="*/ 184 w 265"/>
                <a:gd name="T21" fmla="*/ 325 h 349"/>
                <a:gd name="T22" fmla="*/ 175 w 265"/>
                <a:gd name="T23" fmla="*/ 337 h 349"/>
                <a:gd name="T24" fmla="*/ 156 w 265"/>
                <a:gd name="T25" fmla="*/ 340 h 349"/>
                <a:gd name="T26" fmla="*/ 265 w 265"/>
                <a:gd name="T27" fmla="*/ 349 h 349"/>
                <a:gd name="T28" fmla="*/ 253 w 265"/>
                <a:gd name="T29" fmla="*/ 339 h 349"/>
                <a:gd name="T30" fmla="*/ 238 w 265"/>
                <a:gd name="T31" fmla="*/ 333 h 349"/>
                <a:gd name="T32" fmla="*/ 233 w 265"/>
                <a:gd name="T33" fmla="*/ 312 h 349"/>
                <a:gd name="T34" fmla="*/ 232 w 265"/>
                <a:gd name="T35" fmla="*/ 190 h 349"/>
                <a:gd name="T36" fmla="*/ 219 w 265"/>
                <a:gd name="T37" fmla="*/ 159 h 349"/>
                <a:gd name="T38" fmla="*/ 199 w 265"/>
                <a:gd name="T39" fmla="*/ 140 h 349"/>
                <a:gd name="T40" fmla="*/ 176 w 265"/>
                <a:gd name="T41" fmla="*/ 131 h 349"/>
                <a:gd name="T42" fmla="*/ 156 w 265"/>
                <a:gd name="T43" fmla="*/ 129 h 349"/>
                <a:gd name="T44" fmla="*/ 120 w 265"/>
                <a:gd name="T45" fmla="*/ 135 h 349"/>
                <a:gd name="T46" fmla="*/ 93 w 265"/>
                <a:gd name="T47" fmla="*/ 152 h 349"/>
                <a:gd name="T48" fmla="*/ 80 w 265"/>
                <a:gd name="T49" fmla="*/ 0 h 349"/>
                <a:gd name="T50" fmla="*/ 29 w 265"/>
                <a:gd name="T51" fmla="*/ 18 h 349"/>
                <a:gd name="T52" fmla="*/ 3 w 265"/>
                <a:gd name="T53" fmla="*/ 31 h 349"/>
                <a:gd name="T54" fmla="*/ 20 w 265"/>
                <a:gd name="T55" fmla="*/ 35 h 349"/>
                <a:gd name="T56" fmla="*/ 30 w 265"/>
                <a:gd name="T57" fmla="*/ 46 h 349"/>
                <a:gd name="T58" fmla="*/ 32 w 265"/>
                <a:gd name="T59" fmla="*/ 312 h 349"/>
                <a:gd name="T60" fmla="*/ 28 w 265"/>
                <a:gd name="T61" fmla="*/ 333 h 349"/>
                <a:gd name="T62" fmla="*/ 13 w 265"/>
                <a:gd name="T63" fmla="*/ 339 h 349"/>
                <a:gd name="T64" fmla="*/ 0 w 265"/>
                <a:gd name="T65" fmla="*/ 349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65" h="349">
                  <a:moveTo>
                    <a:pt x="110" y="349"/>
                  </a:moveTo>
                  <a:lnTo>
                    <a:pt x="110" y="340"/>
                  </a:lnTo>
                  <a:lnTo>
                    <a:pt x="98" y="339"/>
                  </a:lnTo>
                  <a:lnTo>
                    <a:pt x="90" y="337"/>
                  </a:lnTo>
                  <a:lnTo>
                    <a:pt x="84" y="333"/>
                  </a:lnTo>
                  <a:lnTo>
                    <a:pt x="81" y="325"/>
                  </a:lnTo>
                  <a:lnTo>
                    <a:pt x="80" y="312"/>
                  </a:lnTo>
                  <a:lnTo>
                    <a:pt x="80" y="181"/>
                  </a:lnTo>
                  <a:lnTo>
                    <a:pt x="87" y="173"/>
                  </a:lnTo>
                  <a:lnTo>
                    <a:pt x="94" y="165"/>
                  </a:lnTo>
                  <a:lnTo>
                    <a:pt x="103" y="159"/>
                  </a:lnTo>
                  <a:lnTo>
                    <a:pt x="111" y="154"/>
                  </a:lnTo>
                  <a:lnTo>
                    <a:pt x="123" y="150"/>
                  </a:lnTo>
                  <a:lnTo>
                    <a:pt x="138" y="149"/>
                  </a:lnTo>
                  <a:lnTo>
                    <a:pt x="152" y="150"/>
                  </a:lnTo>
                  <a:lnTo>
                    <a:pt x="164" y="157"/>
                  </a:lnTo>
                  <a:lnTo>
                    <a:pt x="173" y="165"/>
                  </a:lnTo>
                  <a:lnTo>
                    <a:pt x="179" y="177"/>
                  </a:lnTo>
                  <a:lnTo>
                    <a:pt x="184" y="191"/>
                  </a:lnTo>
                  <a:lnTo>
                    <a:pt x="185" y="206"/>
                  </a:lnTo>
                  <a:lnTo>
                    <a:pt x="185" y="312"/>
                  </a:lnTo>
                  <a:lnTo>
                    <a:pt x="184" y="325"/>
                  </a:lnTo>
                  <a:lnTo>
                    <a:pt x="180" y="333"/>
                  </a:lnTo>
                  <a:lnTo>
                    <a:pt x="175" y="337"/>
                  </a:lnTo>
                  <a:lnTo>
                    <a:pt x="166" y="339"/>
                  </a:lnTo>
                  <a:lnTo>
                    <a:pt x="156" y="340"/>
                  </a:lnTo>
                  <a:lnTo>
                    <a:pt x="156" y="349"/>
                  </a:lnTo>
                  <a:lnTo>
                    <a:pt x="265" y="349"/>
                  </a:lnTo>
                  <a:lnTo>
                    <a:pt x="265" y="340"/>
                  </a:lnTo>
                  <a:lnTo>
                    <a:pt x="253" y="339"/>
                  </a:lnTo>
                  <a:lnTo>
                    <a:pt x="243" y="337"/>
                  </a:lnTo>
                  <a:lnTo>
                    <a:pt x="238" y="333"/>
                  </a:lnTo>
                  <a:lnTo>
                    <a:pt x="234" y="325"/>
                  </a:lnTo>
                  <a:lnTo>
                    <a:pt x="233" y="312"/>
                  </a:lnTo>
                  <a:lnTo>
                    <a:pt x="233" y="212"/>
                  </a:lnTo>
                  <a:lnTo>
                    <a:pt x="232" y="190"/>
                  </a:lnTo>
                  <a:lnTo>
                    <a:pt x="227" y="173"/>
                  </a:lnTo>
                  <a:lnTo>
                    <a:pt x="219" y="159"/>
                  </a:lnTo>
                  <a:lnTo>
                    <a:pt x="210" y="148"/>
                  </a:lnTo>
                  <a:lnTo>
                    <a:pt x="199" y="140"/>
                  </a:lnTo>
                  <a:lnTo>
                    <a:pt x="188" y="134"/>
                  </a:lnTo>
                  <a:lnTo>
                    <a:pt x="176" y="131"/>
                  </a:lnTo>
                  <a:lnTo>
                    <a:pt x="165" y="129"/>
                  </a:lnTo>
                  <a:lnTo>
                    <a:pt x="156" y="129"/>
                  </a:lnTo>
                  <a:lnTo>
                    <a:pt x="137" y="130"/>
                  </a:lnTo>
                  <a:lnTo>
                    <a:pt x="120" y="135"/>
                  </a:lnTo>
                  <a:lnTo>
                    <a:pt x="106" y="143"/>
                  </a:lnTo>
                  <a:lnTo>
                    <a:pt x="93" y="152"/>
                  </a:lnTo>
                  <a:lnTo>
                    <a:pt x="80" y="163"/>
                  </a:lnTo>
                  <a:lnTo>
                    <a:pt x="80" y="0"/>
                  </a:lnTo>
                  <a:lnTo>
                    <a:pt x="55" y="9"/>
                  </a:lnTo>
                  <a:lnTo>
                    <a:pt x="29" y="18"/>
                  </a:lnTo>
                  <a:lnTo>
                    <a:pt x="3" y="26"/>
                  </a:lnTo>
                  <a:lnTo>
                    <a:pt x="3" y="31"/>
                  </a:lnTo>
                  <a:lnTo>
                    <a:pt x="12" y="33"/>
                  </a:lnTo>
                  <a:lnTo>
                    <a:pt x="20" y="35"/>
                  </a:lnTo>
                  <a:lnTo>
                    <a:pt x="26" y="39"/>
                  </a:lnTo>
                  <a:lnTo>
                    <a:pt x="30" y="46"/>
                  </a:lnTo>
                  <a:lnTo>
                    <a:pt x="32" y="53"/>
                  </a:lnTo>
                  <a:lnTo>
                    <a:pt x="32" y="312"/>
                  </a:lnTo>
                  <a:lnTo>
                    <a:pt x="30" y="325"/>
                  </a:lnTo>
                  <a:lnTo>
                    <a:pt x="28" y="333"/>
                  </a:lnTo>
                  <a:lnTo>
                    <a:pt x="22" y="337"/>
                  </a:lnTo>
                  <a:lnTo>
                    <a:pt x="13" y="339"/>
                  </a:lnTo>
                  <a:lnTo>
                    <a:pt x="0" y="340"/>
                  </a:lnTo>
                  <a:lnTo>
                    <a:pt x="0" y="349"/>
                  </a:lnTo>
                  <a:lnTo>
                    <a:pt x="110" y="349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29" name="Freeform 27">
              <a:extLst>
                <a:ext uri="{FF2B5EF4-FFF2-40B4-BE49-F238E27FC236}">
                  <a16:creationId xmlns:a16="http://schemas.microsoft.com/office/drawing/2014/main" id="{921BD037-1381-4B00-BD9F-B00E41B38A5A}"/>
                </a:ext>
              </a:extLst>
            </p:cNvPr>
            <p:cNvSpPr>
              <a:spLocks/>
            </p:cNvSpPr>
            <p:nvPr/>
          </p:nvSpPr>
          <p:spPr bwMode="gray">
            <a:xfrm>
              <a:off x="1611417" y="3167739"/>
              <a:ext cx="241303" cy="482607"/>
            </a:xfrm>
            <a:custGeom>
              <a:avLst/>
              <a:gdLst>
                <a:gd name="T0" fmla="*/ 112 w 112"/>
                <a:gd name="T1" fmla="*/ 223 h 223"/>
                <a:gd name="T2" fmla="*/ 112 w 112"/>
                <a:gd name="T3" fmla="*/ 214 h 223"/>
                <a:gd name="T4" fmla="*/ 101 w 112"/>
                <a:gd name="T5" fmla="*/ 213 h 223"/>
                <a:gd name="T6" fmla="*/ 92 w 112"/>
                <a:gd name="T7" fmla="*/ 211 h 223"/>
                <a:gd name="T8" fmla="*/ 85 w 112"/>
                <a:gd name="T9" fmla="*/ 207 h 223"/>
                <a:gd name="T10" fmla="*/ 83 w 112"/>
                <a:gd name="T11" fmla="*/ 199 h 223"/>
                <a:gd name="T12" fmla="*/ 82 w 112"/>
                <a:gd name="T13" fmla="*/ 186 h 223"/>
                <a:gd name="T14" fmla="*/ 82 w 112"/>
                <a:gd name="T15" fmla="*/ 0 h 223"/>
                <a:gd name="T16" fmla="*/ 55 w 112"/>
                <a:gd name="T17" fmla="*/ 8 h 223"/>
                <a:gd name="T18" fmla="*/ 28 w 112"/>
                <a:gd name="T19" fmla="*/ 18 h 223"/>
                <a:gd name="T20" fmla="*/ 2 w 112"/>
                <a:gd name="T21" fmla="*/ 26 h 223"/>
                <a:gd name="T22" fmla="*/ 2 w 112"/>
                <a:gd name="T23" fmla="*/ 31 h 223"/>
                <a:gd name="T24" fmla="*/ 13 w 112"/>
                <a:gd name="T25" fmla="*/ 33 h 223"/>
                <a:gd name="T26" fmla="*/ 23 w 112"/>
                <a:gd name="T27" fmla="*/ 36 h 223"/>
                <a:gd name="T28" fmla="*/ 28 w 112"/>
                <a:gd name="T29" fmla="*/ 42 h 223"/>
                <a:gd name="T30" fmla="*/ 32 w 112"/>
                <a:gd name="T31" fmla="*/ 50 h 223"/>
                <a:gd name="T32" fmla="*/ 33 w 112"/>
                <a:gd name="T33" fmla="*/ 59 h 223"/>
                <a:gd name="T34" fmla="*/ 33 w 112"/>
                <a:gd name="T35" fmla="*/ 66 h 223"/>
                <a:gd name="T36" fmla="*/ 33 w 112"/>
                <a:gd name="T37" fmla="*/ 186 h 223"/>
                <a:gd name="T38" fmla="*/ 32 w 112"/>
                <a:gd name="T39" fmla="*/ 199 h 223"/>
                <a:gd name="T40" fmla="*/ 28 w 112"/>
                <a:gd name="T41" fmla="*/ 207 h 223"/>
                <a:gd name="T42" fmla="*/ 23 w 112"/>
                <a:gd name="T43" fmla="*/ 211 h 223"/>
                <a:gd name="T44" fmla="*/ 13 w 112"/>
                <a:gd name="T45" fmla="*/ 213 h 223"/>
                <a:gd name="T46" fmla="*/ 0 w 112"/>
                <a:gd name="T47" fmla="*/ 214 h 223"/>
                <a:gd name="T48" fmla="*/ 0 w 112"/>
                <a:gd name="T49" fmla="*/ 223 h 223"/>
                <a:gd name="T50" fmla="*/ 112 w 112"/>
                <a:gd name="T51" fmla="*/ 223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2" h="223">
                  <a:moveTo>
                    <a:pt x="112" y="223"/>
                  </a:moveTo>
                  <a:lnTo>
                    <a:pt x="112" y="214"/>
                  </a:lnTo>
                  <a:lnTo>
                    <a:pt x="101" y="213"/>
                  </a:lnTo>
                  <a:lnTo>
                    <a:pt x="92" y="211"/>
                  </a:lnTo>
                  <a:lnTo>
                    <a:pt x="85" y="207"/>
                  </a:lnTo>
                  <a:lnTo>
                    <a:pt x="83" y="199"/>
                  </a:lnTo>
                  <a:lnTo>
                    <a:pt x="82" y="186"/>
                  </a:lnTo>
                  <a:lnTo>
                    <a:pt x="82" y="0"/>
                  </a:lnTo>
                  <a:lnTo>
                    <a:pt x="55" y="8"/>
                  </a:lnTo>
                  <a:lnTo>
                    <a:pt x="28" y="18"/>
                  </a:lnTo>
                  <a:lnTo>
                    <a:pt x="2" y="26"/>
                  </a:lnTo>
                  <a:lnTo>
                    <a:pt x="2" y="31"/>
                  </a:lnTo>
                  <a:lnTo>
                    <a:pt x="13" y="33"/>
                  </a:lnTo>
                  <a:lnTo>
                    <a:pt x="23" y="36"/>
                  </a:lnTo>
                  <a:lnTo>
                    <a:pt x="28" y="42"/>
                  </a:lnTo>
                  <a:lnTo>
                    <a:pt x="32" y="50"/>
                  </a:lnTo>
                  <a:lnTo>
                    <a:pt x="33" y="59"/>
                  </a:lnTo>
                  <a:lnTo>
                    <a:pt x="33" y="66"/>
                  </a:lnTo>
                  <a:lnTo>
                    <a:pt x="33" y="186"/>
                  </a:lnTo>
                  <a:lnTo>
                    <a:pt x="32" y="199"/>
                  </a:lnTo>
                  <a:lnTo>
                    <a:pt x="28" y="207"/>
                  </a:lnTo>
                  <a:lnTo>
                    <a:pt x="23" y="211"/>
                  </a:lnTo>
                  <a:lnTo>
                    <a:pt x="13" y="213"/>
                  </a:lnTo>
                  <a:lnTo>
                    <a:pt x="0" y="214"/>
                  </a:lnTo>
                  <a:lnTo>
                    <a:pt x="0" y="223"/>
                  </a:lnTo>
                  <a:lnTo>
                    <a:pt x="112" y="223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30" name="Freeform 28">
              <a:extLst>
                <a:ext uri="{FF2B5EF4-FFF2-40B4-BE49-F238E27FC236}">
                  <a16:creationId xmlns:a16="http://schemas.microsoft.com/office/drawing/2014/main" id="{1C5BAF2C-758F-4044-ABAA-FA0C3B72D12F}"/>
                </a:ext>
              </a:extLst>
            </p:cNvPr>
            <p:cNvSpPr>
              <a:spLocks/>
            </p:cNvSpPr>
            <p:nvPr/>
          </p:nvSpPr>
          <p:spPr bwMode="gray">
            <a:xfrm>
              <a:off x="1666255" y="2959337"/>
              <a:ext cx="120655" cy="120655"/>
            </a:xfrm>
            <a:custGeom>
              <a:avLst/>
              <a:gdLst>
                <a:gd name="T0" fmla="*/ 0 w 56"/>
                <a:gd name="T1" fmla="*/ 28 h 56"/>
                <a:gd name="T2" fmla="*/ 2 w 56"/>
                <a:gd name="T3" fmla="*/ 17 h 56"/>
                <a:gd name="T4" fmla="*/ 8 w 56"/>
                <a:gd name="T5" fmla="*/ 8 h 56"/>
                <a:gd name="T6" fmla="*/ 17 w 56"/>
                <a:gd name="T7" fmla="*/ 2 h 56"/>
                <a:gd name="T8" fmla="*/ 28 w 56"/>
                <a:gd name="T9" fmla="*/ 0 h 56"/>
                <a:gd name="T10" fmla="*/ 39 w 56"/>
                <a:gd name="T11" fmla="*/ 2 h 56"/>
                <a:gd name="T12" fmla="*/ 48 w 56"/>
                <a:gd name="T13" fmla="*/ 8 h 56"/>
                <a:gd name="T14" fmla="*/ 54 w 56"/>
                <a:gd name="T15" fmla="*/ 17 h 56"/>
                <a:gd name="T16" fmla="*/ 56 w 56"/>
                <a:gd name="T17" fmla="*/ 28 h 56"/>
                <a:gd name="T18" fmla="*/ 54 w 56"/>
                <a:gd name="T19" fmla="*/ 39 h 56"/>
                <a:gd name="T20" fmla="*/ 48 w 56"/>
                <a:gd name="T21" fmla="*/ 48 h 56"/>
                <a:gd name="T22" fmla="*/ 39 w 56"/>
                <a:gd name="T23" fmla="*/ 54 h 56"/>
                <a:gd name="T24" fmla="*/ 28 w 56"/>
                <a:gd name="T25" fmla="*/ 56 h 56"/>
                <a:gd name="T26" fmla="*/ 17 w 56"/>
                <a:gd name="T27" fmla="*/ 54 h 56"/>
                <a:gd name="T28" fmla="*/ 8 w 56"/>
                <a:gd name="T29" fmla="*/ 48 h 56"/>
                <a:gd name="T30" fmla="*/ 2 w 56"/>
                <a:gd name="T31" fmla="*/ 39 h 56"/>
                <a:gd name="T32" fmla="*/ 0 w 56"/>
                <a:gd name="T33" fmla="*/ 28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56">
                  <a:moveTo>
                    <a:pt x="0" y="28"/>
                  </a:moveTo>
                  <a:lnTo>
                    <a:pt x="2" y="17"/>
                  </a:lnTo>
                  <a:lnTo>
                    <a:pt x="8" y="8"/>
                  </a:lnTo>
                  <a:lnTo>
                    <a:pt x="17" y="2"/>
                  </a:lnTo>
                  <a:lnTo>
                    <a:pt x="28" y="0"/>
                  </a:lnTo>
                  <a:lnTo>
                    <a:pt x="39" y="2"/>
                  </a:lnTo>
                  <a:lnTo>
                    <a:pt x="48" y="8"/>
                  </a:lnTo>
                  <a:lnTo>
                    <a:pt x="54" y="17"/>
                  </a:lnTo>
                  <a:lnTo>
                    <a:pt x="56" y="28"/>
                  </a:lnTo>
                  <a:lnTo>
                    <a:pt x="54" y="39"/>
                  </a:lnTo>
                  <a:lnTo>
                    <a:pt x="48" y="48"/>
                  </a:lnTo>
                  <a:lnTo>
                    <a:pt x="39" y="54"/>
                  </a:lnTo>
                  <a:lnTo>
                    <a:pt x="28" y="56"/>
                  </a:lnTo>
                  <a:lnTo>
                    <a:pt x="17" y="54"/>
                  </a:lnTo>
                  <a:lnTo>
                    <a:pt x="8" y="48"/>
                  </a:lnTo>
                  <a:lnTo>
                    <a:pt x="2" y="39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31" name="Freeform 29">
              <a:extLst>
                <a:ext uri="{FF2B5EF4-FFF2-40B4-BE49-F238E27FC236}">
                  <a16:creationId xmlns:a16="http://schemas.microsoft.com/office/drawing/2014/main" id="{5EFA4CF2-44D7-4066-BCD5-5EE9180D2966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2675348" y="3167739"/>
              <a:ext cx="460670" cy="493579"/>
            </a:xfrm>
            <a:custGeom>
              <a:avLst/>
              <a:gdLst>
                <a:gd name="T0" fmla="*/ 58 w 210"/>
                <a:gd name="T1" fmla="*/ 69 h 225"/>
                <a:gd name="T2" fmla="*/ 159 w 210"/>
                <a:gd name="T3" fmla="*/ 69 h 225"/>
                <a:gd name="T4" fmla="*/ 158 w 210"/>
                <a:gd name="T5" fmla="*/ 52 h 225"/>
                <a:gd name="T6" fmla="*/ 153 w 210"/>
                <a:gd name="T7" fmla="*/ 38 h 225"/>
                <a:gd name="T8" fmla="*/ 145 w 210"/>
                <a:gd name="T9" fmla="*/ 26 h 225"/>
                <a:gd name="T10" fmla="*/ 136 w 210"/>
                <a:gd name="T11" fmla="*/ 18 h 225"/>
                <a:gd name="T12" fmla="*/ 126 w 210"/>
                <a:gd name="T13" fmla="*/ 14 h 225"/>
                <a:gd name="T14" fmla="*/ 114 w 210"/>
                <a:gd name="T15" fmla="*/ 12 h 225"/>
                <a:gd name="T16" fmla="*/ 99 w 210"/>
                <a:gd name="T17" fmla="*/ 14 h 225"/>
                <a:gd name="T18" fmla="*/ 86 w 210"/>
                <a:gd name="T19" fmla="*/ 21 h 225"/>
                <a:gd name="T20" fmla="*/ 74 w 210"/>
                <a:gd name="T21" fmla="*/ 33 h 225"/>
                <a:gd name="T22" fmla="*/ 64 w 210"/>
                <a:gd name="T23" fmla="*/ 49 h 225"/>
                <a:gd name="T24" fmla="*/ 58 w 210"/>
                <a:gd name="T25" fmla="*/ 69 h 225"/>
                <a:gd name="T26" fmla="*/ 55 w 210"/>
                <a:gd name="T27" fmla="*/ 84 h 225"/>
                <a:gd name="T28" fmla="*/ 53 w 210"/>
                <a:gd name="T29" fmla="*/ 110 h 225"/>
                <a:gd name="T30" fmla="*/ 54 w 210"/>
                <a:gd name="T31" fmla="*/ 129 h 225"/>
                <a:gd name="T32" fmla="*/ 56 w 210"/>
                <a:gd name="T33" fmla="*/ 147 h 225"/>
                <a:gd name="T34" fmla="*/ 61 w 210"/>
                <a:gd name="T35" fmla="*/ 164 h 225"/>
                <a:gd name="T36" fmla="*/ 69 w 210"/>
                <a:gd name="T37" fmla="*/ 178 h 225"/>
                <a:gd name="T38" fmla="*/ 80 w 210"/>
                <a:gd name="T39" fmla="*/ 190 h 225"/>
                <a:gd name="T40" fmla="*/ 92 w 210"/>
                <a:gd name="T41" fmla="*/ 199 h 225"/>
                <a:gd name="T42" fmla="*/ 109 w 210"/>
                <a:gd name="T43" fmla="*/ 205 h 225"/>
                <a:gd name="T44" fmla="*/ 129 w 210"/>
                <a:gd name="T45" fmla="*/ 207 h 225"/>
                <a:gd name="T46" fmla="*/ 144 w 210"/>
                <a:gd name="T47" fmla="*/ 205 h 225"/>
                <a:gd name="T48" fmla="*/ 159 w 210"/>
                <a:gd name="T49" fmla="*/ 198 h 225"/>
                <a:gd name="T50" fmla="*/ 176 w 210"/>
                <a:gd name="T51" fmla="*/ 190 h 225"/>
                <a:gd name="T52" fmla="*/ 189 w 210"/>
                <a:gd name="T53" fmla="*/ 177 h 225"/>
                <a:gd name="T54" fmla="*/ 200 w 210"/>
                <a:gd name="T55" fmla="*/ 161 h 225"/>
                <a:gd name="T56" fmla="*/ 210 w 210"/>
                <a:gd name="T57" fmla="*/ 163 h 225"/>
                <a:gd name="T58" fmla="*/ 204 w 210"/>
                <a:gd name="T59" fmla="*/ 175 h 225"/>
                <a:gd name="T60" fmla="*/ 195 w 210"/>
                <a:gd name="T61" fmla="*/ 188 h 225"/>
                <a:gd name="T62" fmla="*/ 184 w 210"/>
                <a:gd name="T63" fmla="*/ 199 h 225"/>
                <a:gd name="T64" fmla="*/ 170 w 210"/>
                <a:gd name="T65" fmla="*/ 210 h 225"/>
                <a:gd name="T66" fmla="*/ 154 w 210"/>
                <a:gd name="T67" fmla="*/ 218 h 225"/>
                <a:gd name="T68" fmla="*/ 136 w 210"/>
                <a:gd name="T69" fmla="*/ 224 h 225"/>
                <a:gd name="T70" fmla="*/ 115 w 210"/>
                <a:gd name="T71" fmla="*/ 225 h 225"/>
                <a:gd name="T72" fmla="*/ 91 w 210"/>
                <a:gd name="T73" fmla="*/ 224 h 225"/>
                <a:gd name="T74" fmla="*/ 70 w 210"/>
                <a:gd name="T75" fmla="*/ 218 h 225"/>
                <a:gd name="T76" fmla="*/ 50 w 210"/>
                <a:gd name="T77" fmla="*/ 208 h 225"/>
                <a:gd name="T78" fmla="*/ 33 w 210"/>
                <a:gd name="T79" fmla="*/ 195 h 225"/>
                <a:gd name="T80" fmla="*/ 19 w 210"/>
                <a:gd name="T81" fmla="*/ 179 h 225"/>
                <a:gd name="T82" fmla="*/ 9 w 210"/>
                <a:gd name="T83" fmla="*/ 161 h 225"/>
                <a:gd name="T84" fmla="*/ 3 w 210"/>
                <a:gd name="T85" fmla="*/ 139 h 225"/>
                <a:gd name="T86" fmla="*/ 0 w 210"/>
                <a:gd name="T87" fmla="*/ 115 h 225"/>
                <a:gd name="T88" fmla="*/ 2 w 210"/>
                <a:gd name="T89" fmla="*/ 91 h 225"/>
                <a:gd name="T90" fmla="*/ 8 w 210"/>
                <a:gd name="T91" fmla="*/ 70 h 225"/>
                <a:gd name="T92" fmla="*/ 18 w 210"/>
                <a:gd name="T93" fmla="*/ 50 h 225"/>
                <a:gd name="T94" fmla="*/ 31 w 210"/>
                <a:gd name="T95" fmla="*/ 33 h 225"/>
                <a:gd name="T96" fmla="*/ 47 w 210"/>
                <a:gd name="T97" fmla="*/ 19 h 225"/>
                <a:gd name="T98" fmla="*/ 67 w 210"/>
                <a:gd name="T99" fmla="*/ 8 h 225"/>
                <a:gd name="T100" fmla="*/ 88 w 210"/>
                <a:gd name="T101" fmla="*/ 2 h 225"/>
                <a:gd name="T102" fmla="*/ 113 w 210"/>
                <a:gd name="T103" fmla="*/ 0 h 225"/>
                <a:gd name="T104" fmla="*/ 133 w 210"/>
                <a:gd name="T105" fmla="*/ 1 h 225"/>
                <a:gd name="T106" fmla="*/ 153 w 210"/>
                <a:gd name="T107" fmla="*/ 6 h 225"/>
                <a:gd name="T108" fmla="*/ 170 w 210"/>
                <a:gd name="T109" fmla="*/ 15 h 225"/>
                <a:gd name="T110" fmla="*/ 185 w 210"/>
                <a:gd name="T111" fmla="*/ 27 h 225"/>
                <a:gd name="T112" fmla="*/ 197 w 210"/>
                <a:gd name="T113" fmla="*/ 43 h 225"/>
                <a:gd name="T114" fmla="*/ 205 w 210"/>
                <a:gd name="T115" fmla="*/ 61 h 225"/>
                <a:gd name="T116" fmla="*/ 208 w 210"/>
                <a:gd name="T117" fmla="*/ 84 h 225"/>
                <a:gd name="T118" fmla="*/ 55 w 210"/>
                <a:gd name="T119" fmla="*/ 84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0" h="225">
                  <a:moveTo>
                    <a:pt x="58" y="69"/>
                  </a:moveTo>
                  <a:lnTo>
                    <a:pt x="159" y="69"/>
                  </a:lnTo>
                  <a:lnTo>
                    <a:pt x="158" y="52"/>
                  </a:lnTo>
                  <a:lnTo>
                    <a:pt x="153" y="38"/>
                  </a:lnTo>
                  <a:lnTo>
                    <a:pt x="145" y="26"/>
                  </a:lnTo>
                  <a:lnTo>
                    <a:pt x="136" y="18"/>
                  </a:lnTo>
                  <a:lnTo>
                    <a:pt x="126" y="14"/>
                  </a:lnTo>
                  <a:lnTo>
                    <a:pt x="114" y="12"/>
                  </a:lnTo>
                  <a:lnTo>
                    <a:pt x="99" y="14"/>
                  </a:lnTo>
                  <a:lnTo>
                    <a:pt x="86" y="21"/>
                  </a:lnTo>
                  <a:lnTo>
                    <a:pt x="74" y="33"/>
                  </a:lnTo>
                  <a:lnTo>
                    <a:pt x="64" y="49"/>
                  </a:lnTo>
                  <a:lnTo>
                    <a:pt x="58" y="69"/>
                  </a:lnTo>
                  <a:close/>
                  <a:moveTo>
                    <a:pt x="55" y="84"/>
                  </a:moveTo>
                  <a:lnTo>
                    <a:pt x="53" y="110"/>
                  </a:lnTo>
                  <a:lnTo>
                    <a:pt x="54" y="129"/>
                  </a:lnTo>
                  <a:lnTo>
                    <a:pt x="56" y="147"/>
                  </a:lnTo>
                  <a:lnTo>
                    <a:pt x="61" y="164"/>
                  </a:lnTo>
                  <a:lnTo>
                    <a:pt x="69" y="178"/>
                  </a:lnTo>
                  <a:lnTo>
                    <a:pt x="80" y="190"/>
                  </a:lnTo>
                  <a:lnTo>
                    <a:pt x="92" y="199"/>
                  </a:lnTo>
                  <a:lnTo>
                    <a:pt x="109" y="205"/>
                  </a:lnTo>
                  <a:lnTo>
                    <a:pt x="129" y="207"/>
                  </a:lnTo>
                  <a:lnTo>
                    <a:pt x="144" y="205"/>
                  </a:lnTo>
                  <a:lnTo>
                    <a:pt x="159" y="198"/>
                  </a:lnTo>
                  <a:lnTo>
                    <a:pt x="176" y="190"/>
                  </a:lnTo>
                  <a:lnTo>
                    <a:pt x="189" y="177"/>
                  </a:lnTo>
                  <a:lnTo>
                    <a:pt x="200" y="161"/>
                  </a:lnTo>
                  <a:lnTo>
                    <a:pt x="210" y="163"/>
                  </a:lnTo>
                  <a:lnTo>
                    <a:pt x="204" y="175"/>
                  </a:lnTo>
                  <a:lnTo>
                    <a:pt x="195" y="188"/>
                  </a:lnTo>
                  <a:lnTo>
                    <a:pt x="184" y="199"/>
                  </a:lnTo>
                  <a:lnTo>
                    <a:pt x="170" y="210"/>
                  </a:lnTo>
                  <a:lnTo>
                    <a:pt x="154" y="218"/>
                  </a:lnTo>
                  <a:lnTo>
                    <a:pt x="136" y="224"/>
                  </a:lnTo>
                  <a:lnTo>
                    <a:pt x="115" y="225"/>
                  </a:lnTo>
                  <a:lnTo>
                    <a:pt x="91" y="224"/>
                  </a:lnTo>
                  <a:lnTo>
                    <a:pt x="70" y="218"/>
                  </a:lnTo>
                  <a:lnTo>
                    <a:pt x="50" y="208"/>
                  </a:lnTo>
                  <a:lnTo>
                    <a:pt x="33" y="195"/>
                  </a:lnTo>
                  <a:lnTo>
                    <a:pt x="19" y="179"/>
                  </a:lnTo>
                  <a:lnTo>
                    <a:pt x="9" y="161"/>
                  </a:lnTo>
                  <a:lnTo>
                    <a:pt x="3" y="139"/>
                  </a:lnTo>
                  <a:lnTo>
                    <a:pt x="0" y="115"/>
                  </a:lnTo>
                  <a:lnTo>
                    <a:pt x="2" y="91"/>
                  </a:lnTo>
                  <a:lnTo>
                    <a:pt x="8" y="70"/>
                  </a:lnTo>
                  <a:lnTo>
                    <a:pt x="18" y="50"/>
                  </a:lnTo>
                  <a:lnTo>
                    <a:pt x="31" y="33"/>
                  </a:lnTo>
                  <a:lnTo>
                    <a:pt x="47" y="19"/>
                  </a:lnTo>
                  <a:lnTo>
                    <a:pt x="67" y="8"/>
                  </a:lnTo>
                  <a:lnTo>
                    <a:pt x="88" y="2"/>
                  </a:lnTo>
                  <a:lnTo>
                    <a:pt x="113" y="0"/>
                  </a:lnTo>
                  <a:lnTo>
                    <a:pt x="133" y="1"/>
                  </a:lnTo>
                  <a:lnTo>
                    <a:pt x="153" y="6"/>
                  </a:lnTo>
                  <a:lnTo>
                    <a:pt x="170" y="15"/>
                  </a:lnTo>
                  <a:lnTo>
                    <a:pt x="185" y="27"/>
                  </a:lnTo>
                  <a:lnTo>
                    <a:pt x="197" y="43"/>
                  </a:lnTo>
                  <a:lnTo>
                    <a:pt x="205" y="61"/>
                  </a:lnTo>
                  <a:lnTo>
                    <a:pt x="208" y="84"/>
                  </a:lnTo>
                  <a:lnTo>
                    <a:pt x="55" y="84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32" name="Freeform 30">
              <a:extLst>
                <a:ext uri="{FF2B5EF4-FFF2-40B4-BE49-F238E27FC236}">
                  <a16:creationId xmlns:a16="http://schemas.microsoft.com/office/drawing/2014/main" id="{B1985D03-3718-4D46-B2E7-F6E1D869AE97}"/>
                </a:ext>
              </a:extLst>
            </p:cNvPr>
            <p:cNvSpPr>
              <a:spLocks/>
            </p:cNvSpPr>
            <p:nvPr/>
          </p:nvSpPr>
          <p:spPr bwMode="gray">
            <a:xfrm>
              <a:off x="4265745" y="3178711"/>
              <a:ext cx="559388" cy="712946"/>
            </a:xfrm>
            <a:custGeom>
              <a:avLst/>
              <a:gdLst>
                <a:gd name="T0" fmla="*/ 102 w 256"/>
                <a:gd name="T1" fmla="*/ 261 h 323"/>
                <a:gd name="T2" fmla="*/ 119 w 256"/>
                <a:gd name="T3" fmla="*/ 220 h 323"/>
                <a:gd name="T4" fmla="*/ 33 w 256"/>
                <a:gd name="T5" fmla="*/ 36 h 323"/>
                <a:gd name="T6" fmla="*/ 29 w 256"/>
                <a:gd name="T7" fmla="*/ 27 h 323"/>
                <a:gd name="T8" fmla="*/ 24 w 256"/>
                <a:gd name="T9" fmla="*/ 21 h 323"/>
                <a:gd name="T10" fmla="*/ 18 w 256"/>
                <a:gd name="T11" fmla="*/ 14 h 323"/>
                <a:gd name="T12" fmla="*/ 10 w 256"/>
                <a:gd name="T13" fmla="*/ 11 h 323"/>
                <a:gd name="T14" fmla="*/ 0 w 256"/>
                <a:gd name="T15" fmla="*/ 10 h 323"/>
                <a:gd name="T16" fmla="*/ 0 w 256"/>
                <a:gd name="T17" fmla="*/ 0 h 323"/>
                <a:gd name="T18" fmla="*/ 114 w 256"/>
                <a:gd name="T19" fmla="*/ 0 h 323"/>
                <a:gd name="T20" fmla="*/ 114 w 256"/>
                <a:gd name="T21" fmla="*/ 10 h 323"/>
                <a:gd name="T22" fmla="*/ 105 w 256"/>
                <a:gd name="T23" fmla="*/ 10 h 323"/>
                <a:gd name="T24" fmla="*/ 98 w 256"/>
                <a:gd name="T25" fmla="*/ 11 h 323"/>
                <a:gd name="T26" fmla="*/ 91 w 256"/>
                <a:gd name="T27" fmla="*/ 13 h 323"/>
                <a:gd name="T28" fmla="*/ 88 w 256"/>
                <a:gd name="T29" fmla="*/ 20 h 323"/>
                <a:gd name="T30" fmla="*/ 87 w 256"/>
                <a:gd name="T31" fmla="*/ 27 h 323"/>
                <a:gd name="T32" fmla="*/ 89 w 256"/>
                <a:gd name="T33" fmla="*/ 38 h 323"/>
                <a:gd name="T34" fmla="*/ 144 w 256"/>
                <a:gd name="T35" fmla="*/ 164 h 323"/>
                <a:gd name="T36" fmla="*/ 194 w 256"/>
                <a:gd name="T37" fmla="*/ 50 h 323"/>
                <a:gd name="T38" fmla="*/ 197 w 256"/>
                <a:gd name="T39" fmla="*/ 42 h 323"/>
                <a:gd name="T40" fmla="*/ 198 w 256"/>
                <a:gd name="T41" fmla="*/ 34 h 323"/>
                <a:gd name="T42" fmla="*/ 199 w 256"/>
                <a:gd name="T43" fmla="*/ 25 h 323"/>
                <a:gd name="T44" fmla="*/ 197 w 256"/>
                <a:gd name="T45" fmla="*/ 18 h 323"/>
                <a:gd name="T46" fmla="*/ 191 w 256"/>
                <a:gd name="T47" fmla="*/ 13 h 323"/>
                <a:gd name="T48" fmla="*/ 182 w 256"/>
                <a:gd name="T49" fmla="*/ 10 h 323"/>
                <a:gd name="T50" fmla="*/ 173 w 256"/>
                <a:gd name="T51" fmla="*/ 10 h 323"/>
                <a:gd name="T52" fmla="*/ 166 w 256"/>
                <a:gd name="T53" fmla="*/ 10 h 323"/>
                <a:gd name="T54" fmla="*/ 166 w 256"/>
                <a:gd name="T55" fmla="*/ 0 h 323"/>
                <a:gd name="T56" fmla="*/ 256 w 256"/>
                <a:gd name="T57" fmla="*/ 0 h 323"/>
                <a:gd name="T58" fmla="*/ 256 w 256"/>
                <a:gd name="T59" fmla="*/ 10 h 323"/>
                <a:gd name="T60" fmla="*/ 242 w 256"/>
                <a:gd name="T61" fmla="*/ 11 h 323"/>
                <a:gd name="T62" fmla="*/ 233 w 256"/>
                <a:gd name="T63" fmla="*/ 15 h 323"/>
                <a:gd name="T64" fmla="*/ 225 w 256"/>
                <a:gd name="T65" fmla="*/ 22 h 323"/>
                <a:gd name="T66" fmla="*/ 220 w 256"/>
                <a:gd name="T67" fmla="*/ 30 h 323"/>
                <a:gd name="T68" fmla="*/ 215 w 256"/>
                <a:gd name="T69" fmla="*/ 40 h 323"/>
                <a:gd name="T70" fmla="*/ 115 w 256"/>
                <a:gd name="T71" fmla="*/ 270 h 323"/>
                <a:gd name="T72" fmla="*/ 110 w 256"/>
                <a:gd name="T73" fmla="*/ 282 h 323"/>
                <a:gd name="T74" fmla="*/ 104 w 256"/>
                <a:gd name="T75" fmla="*/ 294 h 323"/>
                <a:gd name="T76" fmla="*/ 97 w 256"/>
                <a:gd name="T77" fmla="*/ 304 h 323"/>
                <a:gd name="T78" fmla="*/ 87 w 256"/>
                <a:gd name="T79" fmla="*/ 314 h 323"/>
                <a:gd name="T80" fmla="*/ 75 w 256"/>
                <a:gd name="T81" fmla="*/ 321 h 323"/>
                <a:gd name="T82" fmla="*/ 61 w 256"/>
                <a:gd name="T83" fmla="*/ 323 h 323"/>
                <a:gd name="T84" fmla="*/ 50 w 256"/>
                <a:gd name="T85" fmla="*/ 320 h 323"/>
                <a:gd name="T86" fmla="*/ 42 w 256"/>
                <a:gd name="T87" fmla="*/ 312 h 323"/>
                <a:gd name="T88" fmla="*/ 38 w 256"/>
                <a:gd name="T89" fmla="*/ 302 h 323"/>
                <a:gd name="T90" fmla="*/ 42 w 256"/>
                <a:gd name="T91" fmla="*/ 292 h 323"/>
                <a:gd name="T92" fmla="*/ 48 w 256"/>
                <a:gd name="T93" fmla="*/ 285 h 323"/>
                <a:gd name="T94" fmla="*/ 60 w 256"/>
                <a:gd name="T95" fmla="*/ 282 h 323"/>
                <a:gd name="T96" fmla="*/ 69 w 256"/>
                <a:gd name="T97" fmla="*/ 284 h 323"/>
                <a:gd name="T98" fmla="*/ 77 w 256"/>
                <a:gd name="T99" fmla="*/ 285 h 323"/>
                <a:gd name="T100" fmla="*/ 86 w 256"/>
                <a:gd name="T101" fmla="*/ 283 h 323"/>
                <a:gd name="T102" fmla="*/ 94 w 256"/>
                <a:gd name="T103" fmla="*/ 277 h 323"/>
                <a:gd name="T104" fmla="*/ 98 w 256"/>
                <a:gd name="T105" fmla="*/ 269 h 323"/>
                <a:gd name="T106" fmla="*/ 102 w 256"/>
                <a:gd name="T107" fmla="*/ 261 h 3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56" h="323">
                  <a:moveTo>
                    <a:pt x="102" y="261"/>
                  </a:moveTo>
                  <a:lnTo>
                    <a:pt x="119" y="220"/>
                  </a:lnTo>
                  <a:lnTo>
                    <a:pt x="33" y="36"/>
                  </a:lnTo>
                  <a:lnTo>
                    <a:pt x="29" y="27"/>
                  </a:lnTo>
                  <a:lnTo>
                    <a:pt x="24" y="21"/>
                  </a:lnTo>
                  <a:lnTo>
                    <a:pt x="18" y="14"/>
                  </a:lnTo>
                  <a:lnTo>
                    <a:pt x="10" y="11"/>
                  </a:lnTo>
                  <a:lnTo>
                    <a:pt x="0" y="10"/>
                  </a:lnTo>
                  <a:lnTo>
                    <a:pt x="0" y="0"/>
                  </a:lnTo>
                  <a:lnTo>
                    <a:pt x="114" y="0"/>
                  </a:lnTo>
                  <a:lnTo>
                    <a:pt x="114" y="10"/>
                  </a:lnTo>
                  <a:lnTo>
                    <a:pt x="105" y="10"/>
                  </a:lnTo>
                  <a:lnTo>
                    <a:pt x="98" y="11"/>
                  </a:lnTo>
                  <a:lnTo>
                    <a:pt x="91" y="13"/>
                  </a:lnTo>
                  <a:lnTo>
                    <a:pt x="88" y="20"/>
                  </a:lnTo>
                  <a:lnTo>
                    <a:pt x="87" y="27"/>
                  </a:lnTo>
                  <a:lnTo>
                    <a:pt x="89" y="38"/>
                  </a:lnTo>
                  <a:lnTo>
                    <a:pt x="144" y="164"/>
                  </a:lnTo>
                  <a:lnTo>
                    <a:pt x="194" y="50"/>
                  </a:lnTo>
                  <a:lnTo>
                    <a:pt x="197" y="42"/>
                  </a:lnTo>
                  <a:lnTo>
                    <a:pt x="198" y="34"/>
                  </a:lnTo>
                  <a:lnTo>
                    <a:pt x="199" y="25"/>
                  </a:lnTo>
                  <a:lnTo>
                    <a:pt x="197" y="18"/>
                  </a:lnTo>
                  <a:lnTo>
                    <a:pt x="191" y="13"/>
                  </a:lnTo>
                  <a:lnTo>
                    <a:pt x="182" y="10"/>
                  </a:lnTo>
                  <a:lnTo>
                    <a:pt x="173" y="10"/>
                  </a:lnTo>
                  <a:lnTo>
                    <a:pt x="166" y="10"/>
                  </a:lnTo>
                  <a:lnTo>
                    <a:pt x="166" y="0"/>
                  </a:lnTo>
                  <a:lnTo>
                    <a:pt x="256" y="0"/>
                  </a:lnTo>
                  <a:lnTo>
                    <a:pt x="256" y="10"/>
                  </a:lnTo>
                  <a:lnTo>
                    <a:pt x="242" y="11"/>
                  </a:lnTo>
                  <a:lnTo>
                    <a:pt x="233" y="15"/>
                  </a:lnTo>
                  <a:lnTo>
                    <a:pt x="225" y="22"/>
                  </a:lnTo>
                  <a:lnTo>
                    <a:pt x="220" y="30"/>
                  </a:lnTo>
                  <a:lnTo>
                    <a:pt x="215" y="40"/>
                  </a:lnTo>
                  <a:lnTo>
                    <a:pt x="115" y="270"/>
                  </a:lnTo>
                  <a:lnTo>
                    <a:pt x="110" y="282"/>
                  </a:lnTo>
                  <a:lnTo>
                    <a:pt x="104" y="294"/>
                  </a:lnTo>
                  <a:lnTo>
                    <a:pt x="97" y="304"/>
                  </a:lnTo>
                  <a:lnTo>
                    <a:pt x="87" y="314"/>
                  </a:lnTo>
                  <a:lnTo>
                    <a:pt x="75" y="321"/>
                  </a:lnTo>
                  <a:lnTo>
                    <a:pt x="61" y="323"/>
                  </a:lnTo>
                  <a:lnTo>
                    <a:pt x="50" y="320"/>
                  </a:lnTo>
                  <a:lnTo>
                    <a:pt x="42" y="312"/>
                  </a:lnTo>
                  <a:lnTo>
                    <a:pt x="38" y="302"/>
                  </a:lnTo>
                  <a:lnTo>
                    <a:pt x="42" y="292"/>
                  </a:lnTo>
                  <a:lnTo>
                    <a:pt x="48" y="285"/>
                  </a:lnTo>
                  <a:lnTo>
                    <a:pt x="60" y="282"/>
                  </a:lnTo>
                  <a:lnTo>
                    <a:pt x="69" y="284"/>
                  </a:lnTo>
                  <a:lnTo>
                    <a:pt x="77" y="285"/>
                  </a:lnTo>
                  <a:lnTo>
                    <a:pt x="86" y="283"/>
                  </a:lnTo>
                  <a:lnTo>
                    <a:pt x="94" y="277"/>
                  </a:lnTo>
                  <a:lnTo>
                    <a:pt x="98" y="269"/>
                  </a:lnTo>
                  <a:lnTo>
                    <a:pt x="102" y="261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33" name="Freeform 31">
              <a:extLst>
                <a:ext uri="{FF2B5EF4-FFF2-40B4-BE49-F238E27FC236}">
                  <a16:creationId xmlns:a16="http://schemas.microsoft.com/office/drawing/2014/main" id="{1FB625D8-2DE5-49D9-9C56-547D4813BFAD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5110268" y="3025154"/>
              <a:ext cx="636163" cy="636164"/>
            </a:xfrm>
            <a:custGeom>
              <a:avLst/>
              <a:gdLst>
                <a:gd name="T0" fmla="*/ 125 w 290"/>
                <a:gd name="T1" fmla="*/ 73 h 289"/>
                <a:gd name="T2" fmla="*/ 132 w 290"/>
                <a:gd name="T3" fmla="*/ 34 h 289"/>
                <a:gd name="T4" fmla="*/ 114 w 290"/>
                <a:gd name="T5" fmla="*/ 12 h 289"/>
                <a:gd name="T6" fmla="*/ 88 w 290"/>
                <a:gd name="T7" fmla="*/ 17 h 289"/>
                <a:gd name="T8" fmla="*/ 77 w 290"/>
                <a:gd name="T9" fmla="*/ 39 h 289"/>
                <a:gd name="T10" fmla="*/ 91 w 290"/>
                <a:gd name="T11" fmla="*/ 83 h 289"/>
                <a:gd name="T12" fmla="*/ 146 w 290"/>
                <a:gd name="T13" fmla="*/ 243 h 289"/>
                <a:gd name="T14" fmla="*/ 90 w 290"/>
                <a:gd name="T15" fmla="*/ 165 h 289"/>
                <a:gd name="T16" fmla="*/ 51 w 290"/>
                <a:gd name="T17" fmla="*/ 172 h 289"/>
                <a:gd name="T18" fmla="*/ 44 w 290"/>
                <a:gd name="T19" fmla="*/ 226 h 289"/>
                <a:gd name="T20" fmla="*/ 70 w 290"/>
                <a:gd name="T21" fmla="*/ 259 h 289"/>
                <a:gd name="T22" fmla="*/ 110 w 290"/>
                <a:gd name="T23" fmla="*/ 264 h 289"/>
                <a:gd name="T24" fmla="*/ 146 w 290"/>
                <a:gd name="T25" fmla="*/ 243 h 289"/>
                <a:gd name="T26" fmla="*/ 184 w 290"/>
                <a:gd name="T27" fmla="*/ 227 h 289"/>
                <a:gd name="T28" fmla="*/ 214 w 290"/>
                <a:gd name="T29" fmla="*/ 254 h 289"/>
                <a:gd name="T30" fmla="*/ 260 w 290"/>
                <a:gd name="T31" fmla="*/ 260 h 289"/>
                <a:gd name="T32" fmla="*/ 290 w 290"/>
                <a:gd name="T33" fmla="*/ 248 h 289"/>
                <a:gd name="T34" fmla="*/ 258 w 290"/>
                <a:gd name="T35" fmla="*/ 281 h 289"/>
                <a:gd name="T36" fmla="*/ 208 w 290"/>
                <a:gd name="T37" fmla="*/ 287 h 289"/>
                <a:gd name="T38" fmla="*/ 160 w 290"/>
                <a:gd name="T39" fmla="*/ 259 h 289"/>
                <a:gd name="T40" fmla="*/ 123 w 290"/>
                <a:gd name="T41" fmla="*/ 280 h 289"/>
                <a:gd name="T42" fmla="*/ 60 w 290"/>
                <a:gd name="T43" fmla="*/ 288 h 289"/>
                <a:gd name="T44" fmla="*/ 18 w 290"/>
                <a:gd name="T45" fmla="*/ 266 h 289"/>
                <a:gd name="T46" fmla="*/ 1 w 290"/>
                <a:gd name="T47" fmla="*/ 229 h 289"/>
                <a:gd name="T48" fmla="*/ 7 w 290"/>
                <a:gd name="T49" fmla="*/ 185 h 289"/>
                <a:gd name="T50" fmla="*/ 41 w 290"/>
                <a:gd name="T51" fmla="*/ 147 h 289"/>
                <a:gd name="T52" fmla="*/ 60 w 290"/>
                <a:gd name="T53" fmla="*/ 113 h 289"/>
                <a:gd name="T54" fmla="*/ 45 w 290"/>
                <a:gd name="T55" fmla="*/ 81 h 289"/>
                <a:gd name="T56" fmla="*/ 43 w 290"/>
                <a:gd name="T57" fmla="*/ 42 h 289"/>
                <a:gd name="T58" fmla="*/ 70 w 290"/>
                <a:gd name="T59" fmla="*/ 8 h 289"/>
                <a:gd name="T60" fmla="*/ 122 w 290"/>
                <a:gd name="T61" fmla="*/ 1 h 289"/>
                <a:gd name="T62" fmla="*/ 157 w 290"/>
                <a:gd name="T63" fmla="*/ 24 h 289"/>
                <a:gd name="T64" fmla="*/ 158 w 290"/>
                <a:gd name="T65" fmla="*/ 65 h 289"/>
                <a:gd name="T66" fmla="*/ 124 w 290"/>
                <a:gd name="T67" fmla="*/ 103 h 289"/>
                <a:gd name="T68" fmla="*/ 139 w 290"/>
                <a:gd name="T69" fmla="*/ 163 h 289"/>
                <a:gd name="T70" fmla="*/ 173 w 290"/>
                <a:gd name="T71" fmla="*/ 208 h 289"/>
                <a:gd name="T72" fmla="*/ 190 w 290"/>
                <a:gd name="T73" fmla="*/ 176 h 289"/>
                <a:gd name="T74" fmla="*/ 196 w 290"/>
                <a:gd name="T75" fmla="*/ 131 h 289"/>
                <a:gd name="T76" fmla="*/ 173 w 290"/>
                <a:gd name="T77" fmla="*/ 121 h 289"/>
                <a:gd name="T78" fmla="*/ 256 w 290"/>
                <a:gd name="T79" fmla="*/ 121 h 289"/>
                <a:gd name="T80" fmla="*/ 225 w 290"/>
                <a:gd name="T81" fmla="*/ 136 h 289"/>
                <a:gd name="T82" fmla="*/ 208 w 290"/>
                <a:gd name="T83" fmla="*/ 167 h 289"/>
                <a:gd name="T84" fmla="*/ 191 w 290"/>
                <a:gd name="T85" fmla="*/ 204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90" h="289">
                  <a:moveTo>
                    <a:pt x="101" y="102"/>
                  </a:moveTo>
                  <a:lnTo>
                    <a:pt x="116" y="87"/>
                  </a:lnTo>
                  <a:lnTo>
                    <a:pt x="125" y="73"/>
                  </a:lnTo>
                  <a:lnTo>
                    <a:pt x="130" y="61"/>
                  </a:lnTo>
                  <a:lnTo>
                    <a:pt x="133" y="48"/>
                  </a:lnTo>
                  <a:lnTo>
                    <a:pt x="132" y="34"/>
                  </a:lnTo>
                  <a:lnTo>
                    <a:pt x="129" y="23"/>
                  </a:lnTo>
                  <a:lnTo>
                    <a:pt x="123" y="16"/>
                  </a:lnTo>
                  <a:lnTo>
                    <a:pt x="114" y="12"/>
                  </a:lnTo>
                  <a:lnTo>
                    <a:pt x="104" y="11"/>
                  </a:lnTo>
                  <a:lnTo>
                    <a:pt x="96" y="13"/>
                  </a:lnTo>
                  <a:lnTo>
                    <a:pt x="88" y="17"/>
                  </a:lnTo>
                  <a:lnTo>
                    <a:pt x="83" y="25"/>
                  </a:lnTo>
                  <a:lnTo>
                    <a:pt x="80" y="32"/>
                  </a:lnTo>
                  <a:lnTo>
                    <a:pt x="77" y="39"/>
                  </a:lnTo>
                  <a:lnTo>
                    <a:pt x="80" y="53"/>
                  </a:lnTo>
                  <a:lnTo>
                    <a:pt x="84" y="67"/>
                  </a:lnTo>
                  <a:lnTo>
                    <a:pt x="91" y="83"/>
                  </a:lnTo>
                  <a:lnTo>
                    <a:pt x="96" y="91"/>
                  </a:lnTo>
                  <a:lnTo>
                    <a:pt x="101" y="102"/>
                  </a:lnTo>
                  <a:close/>
                  <a:moveTo>
                    <a:pt x="146" y="243"/>
                  </a:moveTo>
                  <a:lnTo>
                    <a:pt x="127" y="218"/>
                  </a:lnTo>
                  <a:lnTo>
                    <a:pt x="109" y="192"/>
                  </a:lnTo>
                  <a:lnTo>
                    <a:pt x="90" y="165"/>
                  </a:lnTo>
                  <a:lnTo>
                    <a:pt x="75" y="140"/>
                  </a:lnTo>
                  <a:lnTo>
                    <a:pt x="62" y="155"/>
                  </a:lnTo>
                  <a:lnTo>
                    <a:pt x="51" y="172"/>
                  </a:lnTo>
                  <a:lnTo>
                    <a:pt x="45" y="189"/>
                  </a:lnTo>
                  <a:lnTo>
                    <a:pt x="43" y="208"/>
                  </a:lnTo>
                  <a:lnTo>
                    <a:pt x="44" y="226"/>
                  </a:lnTo>
                  <a:lnTo>
                    <a:pt x="50" y="240"/>
                  </a:lnTo>
                  <a:lnTo>
                    <a:pt x="59" y="250"/>
                  </a:lnTo>
                  <a:lnTo>
                    <a:pt x="70" y="259"/>
                  </a:lnTo>
                  <a:lnTo>
                    <a:pt x="82" y="264"/>
                  </a:lnTo>
                  <a:lnTo>
                    <a:pt x="96" y="266"/>
                  </a:lnTo>
                  <a:lnTo>
                    <a:pt x="110" y="264"/>
                  </a:lnTo>
                  <a:lnTo>
                    <a:pt x="123" y="259"/>
                  </a:lnTo>
                  <a:lnTo>
                    <a:pt x="136" y="252"/>
                  </a:lnTo>
                  <a:lnTo>
                    <a:pt x="146" y="243"/>
                  </a:lnTo>
                  <a:lnTo>
                    <a:pt x="185" y="214"/>
                  </a:lnTo>
                  <a:lnTo>
                    <a:pt x="181" y="222"/>
                  </a:lnTo>
                  <a:lnTo>
                    <a:pt x="184" y="227"/>
                  </a:lnTo>
                  <a:lnTo>
                    <a:pt x="187" y="231"/>
                  </a:lnTo>
                  <a:lnTo>
                    <a:pt x="200" y="244"/>
                  </a:lnTo>
                  <a:lnTo>
                    <a:pt x="214" y="254"/>
                  </a:lnTo>
                  <a:lnTo>
                    <a:pt x="229" y="260"/>
                  </a:lnTo>
                  <a:lnTo>
                    <a:pt x="247" y="262"/>
                  </a:lnTo>
                  <a:lnTo>
                    <a:pt x="260" y="260"/>
                  </a:lnTo>
                  <a:lnTo>
                    <a:pt x="272" y="255"/>
                  </a:lnTo>
                  <a:lnTo>
                    <a:pt x="283" y="243"/>
                  </a:lnTo>
                  <a:lnTo>
                    <a:pt x="290" y="248"/>
                  </a:lnTo>
                  <a:lnTo>
                    <a:pt x="281" y="259"/>
                  </a:lnTo>
                  <a:lnTo>
                    <a:pt x="270" y="271"/>
                  </a:lnTo>
                  <a:lnTo>
                    <a:pt x="258" y="281"/>
                  </a:lnTo>
                  <a:lnTo>
                    <a:pt x="244" y="287"/>
                  </a:lnTo>
                  <a:lnTo>
                    <a:pt x="228" y="289"/>
                  </a:lnTo>
                  <a:lnTo>
                    <a:pt x="208" y="287"/>
                  </a:lnTo>
                  <a:lnTo>
                    <a:pt x="190" y="282"/>
                  </a:lnTo>
                  <a:lnTo>
                    <a:pt x="174" y="272"/>
                  </a:lnTo>
                  <a:lnTo>
                    <a:pt x="160" y="259"/>
                  </a:lnTo>
                  <a:lnTo>
                    <a:pt x="156" y="255"/>
                  </a:lnTo>
                  <a:lnTo>
                    <a:pt x="141" y="269"/>
                  </a:lnTo>
                  <a:lnTo>
                    <a:pt x="123" y="280"/>
                  </a:lnTo>
                  <a:lnTo>
                    <a:pt x="103" y="287"/>
                  </a:lnTo>
                  <a:lnTo>
                    <a:pt x="82" y="289"/>
                  </a:lnTo>
                  <a:lnTo>
                    <a:pt x="60" y="288"/>
                  </a:lnTo>
                  <a:lnTo>
                    <a:pt x="43" y="283"/>
                  </a:lnTo>
                  <a:lnTo>
                    <a:pt x="29" y="275"/>
                  </a:lnTo>
                  <a:lnTo>
                    <a:pt x="18" y="266"/>
                  </a:lnTo>
                  <a:lnTo>
                    <a:pt x="9" y="254"/>
                  </a:lnTo>
                  <a:lnTo>
                    <a:pt x="4" y="242"/>
                  </a:lnTo>
                  <a:lnTo>
                    <a:pt x="1" y="229"/>
                  </a:lnTo>
                  <a:lnTo>
                    <a:pt x="0" y="217"/>
                  </a:lnTo>
                  <a:lnTo>
                    <a:pt x="2" y="200"/>
                  </a:lnTo>
                  <a:lnTo>
                    <a:pt x="7" y="185"/>
                  </a:lnTo>
                  <a:lnTo>
                    <a:pt x="17" y="171"/>
                  </a:lnTo>
                  <a:lnTo>
                    <a:pt x="28" y="158"/>
                  </a:lnTo>
                  <a:lnTo>
                    <a:pt x="41" y="147"/>
                  </a:lnTo>
                  <a:lnTo>
                    <a:pt x="55" y="136"/>
                  </a:lnTo>
                  <a:lnTo>
                    <a:pt x="68" y="127"/>
                  </a:lnTo>
                  <a:lnTo>
                    <a:pt x="60" y="113"/>
                  </a:lnTo>
                  <a:lnTo>
                    <a:pt x="55" y="103"/>
                  </a:lnTo>
                  <a:lnTo>
                    <a:pt x="49" y="93"/>
                  </a:lnTo>
                  <a:lnTo>
                    <a:pt x="45" y="81"/>
                  </a:lnTo>
                  <a:lnTo>
                    <a:pt x="42" y="69"/>
                  </a:lnTo>
                  <a:lnTo>
                    <a:pt x="41" y="58"/>
                  </a:lnTo>
                  <a:lnTo>
                    <a:pt x="43" y="42"/>
                  </a:lnTo>
                  <a:lnTo>
                    <a:pt x="48" y="28"/>
                  </a:lnTo>
                  <a:lnTo>
                    <a:pt x="58" y="16"/>
                  </a:lnTo>
                  <a:lnTo>
                    <a:pt x="70" y="8"/>
                  </a:lnTo>
                  <a:lnTo>
                    <a:pt x="86" y="2"/>
                  </a:lnTo>
                  <a:lnTo>
                    <a:pt x="104" y="0"/>
                  </a:lnTo>
                  <a:lnTo>
                    <a:pt x="122" y="1"/>
                  </a:lnTo>
                  <a:lnTo>
                    <a:pt x="137" y="7"/>
                  </a:lnTo>
                  <a:lnTo>
                    <a:pt x="149" y="14"/>
                  </a:lnTo>
                  <a:lnTo>
                    <a:pt x="157" y="24"/>
                  </a:lnTo>
                  <a:lnTo>
                    <a:pt x="162" y="36"/>
                  </a:lnTo>
                  <a:lnTo>
                    <a:pt x="163" y="50"/>
                  </a:lnTo>
                  <a:lnTo>
                    <a:pt x="158" y="65"/>
                  </a:lnTo>
                  <a:lnTo>
                    <a:pt x="150" y="79"/>
                  </a:lnTo>
                  <a:lnTo>
                    <a:pt x="138" y="91"/>
                  </a:lnTo>
                  <a:lnTo>
                    <a:pt x="124" y="103"/>
                  </a:lnTo>
                  <a:lnTo>
                    <a:pt x="109" y="113"/>
                  </a:lnTo>
                  <a:lnTo>
                    <a:pt x="123" y="137"/>
                  </a:lnTo>
                  <a:lnTo>
                    <a:pt x="139" y="163"/>
                  </a:lnTo>
                  <a:lnTo>
                    <a:pt x="155" y="188"/>
                  </a:lnTo>
                  <a:lnTo>
                    <a:pt x="171" y="212"/>
                  </a:lnTo>
                  <a:lnTo>
                    <a:pt x="173" y="208"/>
                  </a:lnTo>
                  <a:lnTo>
                    <a:pt x="174" y="205"/>
                  </a:lnTo>
                  <a:lnTo>
                    <a:pt x="182" y="192"/>
                  </a:lnTo>
                  <a:lnTo>
                    <a:pt x="190" y="176"/>
                  </a:lnTo>
                  <a:lnTo>
                    <a:pt x="195" y="159"/>
                  </a:lnTo>
                  <a:lnTo>
                    <a:pt x="197" y="140"/>
                  </a:lnTo>
                  <a:lnTo>
                    <a:pt x="196" y="131"/>
                  </a:lnTo>
                  <a:lnTo>
                    <a:pt x="191" y="125"/>
                  </a:lnTo>
                  <a:lnTo>
                    <a:pt x="183" y="122"/>
                  </a:lnTo>
                  <a:lnTo>
                    <a:pt x="173" y="121"/>
                  </a:lnTo>
                  <a:lnTo>
                    <a:pt x="173" y="112"/>
                  </a:lnTo>
                  <a:lnTo>
                    <a:pt x="256" y="112"/>
                  </a:lnTo>
                  <a:lnTo>
                    <a:pt x="256" y="121"/>
                  </a:lnTo>
                  <a:lnTo>
                    <a:pt x="244" y="123"/>
                  </a:lnTo>
                  <a:lnTo>
                    <a:pt x="234" y="129"/>
                  </a:lnTo>
                  <a:lnTo>
                    <a:pt x="225" y="136"/>
                  </a:lnTo>
                  <a:lnTo>
                    <a:pt x="218" y="146"/>
                  </a:lnTo>
                  <a:lnTo>
                    <a:pt x="212" y="157"/>
                  </a:lnTo>
                  <a:lnTo>
                    <a:pt x="208" y="167"/>
                  </a:lnTo>
                  <a:lnTo>
                    <a:pt x="203" y="179"/>
                  </a:lnTo>
                  <a:lnTo>
                    <a:pt x="197" y="192"/>
                  </a:lnTo>
                  <a:lnTo>
                    <a:pt x="191" y="204"/>
                  </a:lnTo>
                  <a:lnTo>
                    <a:pt x="185" y="214"/>
                  </a:lnTo>
                  <a:lnTo>
                    <a:pt x="146" y="243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</p:grpSp>
      <p:sp>
        <p:nvSpPr>
          <p:cNvPr id="36" name="Foliennummernplatzhalter 35">
            <a:extLst>
              <a:ext uri="{FF2B5EF4-FFF2-40B4-BE49-F238E27FC236}">
                <a16:creationId xmlns:a16="http://schemas.microsoft.com/office/drawing/2014/main" id="{4A95D316-553B-404A-A82B-7489A24C49D5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07CA7DD5-03C6-4861-961C-079B0B836BE5}" type="slidenum">
              <a:rPr lang="de-DE" smtClean="0"/>
              <a:t>1</a:t>
            </a:fld>
            <a:endParaRPr lang="de-DE"/>
          </a:p>
        </p:txBody>
      </p:sp>
      <p:sp>
        <p:nvSpPr>
          <p:cNvPr id="37" name="Rechteck 36">
            <a:extLst>
              <a:ext uri="{FF2B5EF4-FFF2-40B4-BE49-F238E27FC236}">
                <a16:creationId xmlns:a16="http://schemas.microsoft.com/office/drawing/2014/main" id="{B1720DB3-EB86-456A-9ACD-E27F0AD1185D}"/>
              </a:ext>
            </a:extLst>
          </p:cNvPr>
          <p:cNvSpPr>
            <a:spLocks noChangeAspect="1"/>
          </p:cNvSpPr>
          <p:nvPr/>
        </p:nvSpPr>
        <p:spPr bwMode="gray"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6000" tIns="48000" rIns="96000" bIns="4800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de-DE" sz="1600" i="1">
              <a:solidFill>
                <a:schemeClr val="bg1"/>
              </a:solidFill>
            </a:endParaRPr>
          </a:p>
        </p:txBody>
      </p:sp>
      <p:grpSp>
        <p:nvGrpSpPr>
          <p:cNvPr id="38" name="Gruppieren 37">
            <a:extLst>
              <a:ext uri="{FF2B5EF4-FFF2-40B4-BE49-F238E27FC236}">
                <a16:creationId xmlns:a16="http://schemas.microsoft.com/office/drawing/2014/main" id="{4C5EA761-80F8-4F2A-8DFE-15C3299C4DE4}"/>
              </a:ext>
            </a:extLst>
          </p:cNvPr>
          <p:cNvGrpSpPr>
            <a:grpSpLocks noChangeAspect="1"/>
          </p:cNvGrpSpPr>
          <p:nvPr/>
        </p:nvGrpSpPr>
        <p:grpSpPr>
          <a:xfrm>
            <a:off x="1604752" y="1011132"/>
            <a:ext cx="9388897" cy="4741205"/>
            <a:chOff x="821704" y="677920"/>
            <a:chExt cx="7710737" cy="3893768"/>
          </a:xfrm>
        </p:grpSpPr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350CA260-574F-4207-A649-BBFC0AE7DA9F}"/>
                </a:ext>
              </a:extLst>
            </p:cNvPr>
            <p:cNvSpPr>
              <a:spLocks/>
            </p:cNvSpPr>
            <p:nvPr/>
          </p:nvSpPr>
          <p:spPr bwMode="gray">
            <a:xfrm>
              <a:off x="3443124" y="1994122"/>
              <a:ext cx="2467877" cy="164529"/>
            </a:xfrm>
            <a:custGeom>
              <a:avLst/>
              <a:gdLst>
                <a:gd name="T0" fmla="*/ 4 w 1122"/>
                <a:gd name="T1" fmla="*/ 0 h 74"/>
                <a:gd name="T2" fmla="*/ 141 w 1122"/>
                <a:gd name="T3" fmla="*/ 20 h 74"/>
                <a:gd name="T4" fmla="*/ 279 w 1122"/>
                <a:gd name="T5" fmla="*/ 35 h 74"/>
                <a:gd name="T6" fmla="*/ 420 w 1122"/>
                <a:gd name="T7" fmla="*/ 45 h 74"/>
                <a:gd name="T8" fmla="*/ 561 w 1122"/>
                <a:gd name="T9" fmla="*/ 47 h 74"/>
                <a:gd name="T10" fmla="*/ 704 w 1122"/>
                <a:gd name="T11" fmla="*/ 45 h 74"/>
                <a:gd name="T12" fmla="*/ 844 w 1122"/>
                <a:gd name="T13" fmla="*/ 35 h 74"/>
                <a:gd name="T14" fmla="*/ 983 w 1122"/>
                <a:gd name="T15" fmla="*/ 20 h 74"/>
                <a:gd name="T16" fmla="*/ 1120 w 1122"/>
                <a:gd name="T17" fmla="*/ 0 h 74"/>
                <a:gd name="T18" fmla="*/ 1122 w 1122"/>
                <a:gd name="T19" fmla="*/ 14 h 74"/>
                <a:gd name="T20" fmla="*/ 1013 w 1122"/>
                <a:gd name="T21" fmla="*/ 35 h 74"/>
                <a:gd name="T22" fmla="*/ 902 w 1122"/>
                <a:gd name="T23" fmla="*/ 51 h 74"/>
                <a:gd name="T24" fmla="*/ 790 w 1122"/>
                <a:gd name="T25" fmla="*/ 64 h 74"/>
                <a:gd name="T26" fmla="*/ 677 w 1122"/>
                <a:gd name="T27" fmla="*/ 71 h 74"/>
                <a:gd name="T28" fmla="*/ 561 w 1122"/>
                <a:gd name="T29" fmla="*/ 74 h 74"/>
                <a:gd name="T30" fmla="*/ 447 w 1122"/>
                <a:gd name="T31" fmla="*/ 71 h 74"/>
                <a:gd name="T32" fmla="*/ 333 w 1122"/>
                <a:gd name="T33" fmla="*/ 64 h 74"/>
                <a:gd name="T34" fmla="*/ 221 w 1122"/>
                <a:gd name="T35" fmla="*/ 51 h 74"/>
                <a:gd name="T36" fmla="*/ 111 w 1122"/>
                <a:gd name="T37" fmla="*/ 35 h 74"/>
                <a:gd name="T38" fmla="*/ 0 w 1122"/>
                <a:gd name="T39" fmla="*/ 14 h 74"/>
                <a:gd name="T40" fmla="*/ 4 w 1122"/>
                <a:gd name="T41" fmla="*/ 0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22" h="74">
                  <a:moveTo>
                    <a:pt x="4" y="0"/>
                  </a:moveTo>
                  <a:lnTo>
                    <a:pt x="141" y="20"/>
                  </a:lnTo>
                  <a:lnTo>
                    <a:pt x="279" y="35"/>
                  </a:lnTo>
                  <a:lnTo>
                    <a:pt x="420" y="45"/>
                  </a:lnTo>
                  <a:lnTo>
                    <a:pt x="561" y="47"/>
                  </a:lnTo>
                  <a:lnTo>
                    <a:pt x="704" y="45"/>
                  </a:lnTo>
                  <a:lnTo>
                    <a:pt x="844" y="35"/>
                  </a:lnTo>
                  <a:lnTo>
                    <a:pt x="983" y="20"/>
                  </a:lnTo>
                  <a:lnTo>
                    <a:pt x="1120" y="0"/>
                  </a:lnTo>
                  <a:lnTo>
                    <a:pt x="1122" y="14"/>
                  </a:lnTo>
                  <a:lnTo>
                    <a:pt x="1013" y="35"/>
                  </a:lnTo>
                  <a:lnTo>
                    <a:pt x="902" y="51"/>
                  </a:lnTo>
                  <a:lnTo>
                    <a:pt x="790" y="64"/>
                  </a:lnTo>
                  <a:lnTo>
                    <a:pt x="677" y="71"/>
                  </a:lnTo>
                  <a:lnTo>
                    <a:pt x="561" y="74"/>
                  </a:lnTo>
                  <a:lnTo>
                    <a:pt x="447" y="71"/>
                  </a:lnTo>
                  <a:lnTo>
                    <a:pt x="333" y="64"/>
                  </a:lnTo>
                  <a:lnTo>
                    <a:pt x="221" y="51"/>
                  </a:lnTo>
                  <a:lnTo>
                    <a:pt x="111" y="35"/>
                  </a:lnTo>
                  <a:lnTo>
                    <a:pt x="0" y="14"/>
                  </a:lnTo>
                  <a:lnTo>
                    <a:pt x="4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40" name="Freeform 8">
              <a:extLst>
                <a:ext uri="{FF2B5EF4-FFF2-40B4-BE49-F238E27FC236}">
                  <a16:creationId xmlns:a16="http://schemas.microsoft.com/office/drawing/2014/main" id="{71B1BB52-823F-4FCF-BD87-1AED6457E0A8}"/>
                </a:ext>
              </a:extLst>
            </p:cNvPr>
            <p:cNvSpPr>
              <a:spLocks/>
            </p:cNvSpPr>
            <p:nvPr/>
          </p:nvSpPr>
          <p:spPr bwMode="gray">
            <a:xfrm>
              <a:off x="2927616" y="2158651"/>
              <a:ext cx="3498900" cy="208402"/>
            </a:xfrm>
            <a:custGeom>
              <a:avLst/>
              <a:gdLst>
                <a:gd name="T0" fmla="*/ 1591 w 1591"/>
                <a:gd name="T1" fmla="*/ 15 h 99"/>
                <a:gd name="T2" fmla="*/ 1462 w 1591"/>
                <a:gd name="T3" fmla="*/ 40 h 99"/>
                <a:gd name="T4" fmla="*/ 1332 w 1591"/>
                <a:gd name="T5" fmla="*/ 61 h 99"/>
                <a:gd name="T6" fmla="*/ 1199 w 1591"/>
                <a:gd name="T7" fmla="*/ 78 h 99"/>
                <a:gd name="T8" fmla="*/ 1066 w 1591"/>
                <a:gd name="T9" fmla="*/ 89 h 99"/>
                <a:gd name="T10" fmla="*/ 931 w 1591"/>
                <a:gd name="T11" fmla="*/ 97 h 99"/>
                <a:gd name="T12" fmla="*/ 795 w 1591"/>
                <a:gd name="T13" fmla="*/ 99 h 99"/>
                <a:gd name="T14" fmla="*/ 660 w 1591"/>
                <a:gd name="T15" fmla="*/ 97 h 99"/>
                <a:gd name="T16" fmla="*/ 525 w 1591"/>
                <a:gd name="T17" fmla="*/ 89 h 99"/>
                <a:gd name="T18" fmla="*/ 392 w 1591"/>
                <a:gd name="T19" fmla="*/ 78 h 99"/>
                <a:gd name="T20" fmla="*/ 260 w 1591"/>
                <a:gd name="T21" fmla="*/ 61 h 99"/>
                <a:gd name="T22" fmla="*/ 130 w 1591"/>
                <a:gd name="T23" fmla="*/ 40 h 99"/>
                <a:gd name="T24" fmla="*/ 0 w 1591"/>
                <a:gd name="T25" fmla="*/ 15 h 99"/>
                <a:gd name="T26" fmla="*/ 4 w 1591"/>
                <a:gd name="T27" fmla="*/ 0 h 99"/>
                <a:gd name="T28" fmla="*/ 159 w 1591"/>
                <a:gd name="T29" fmla="*/ 26 h 99"/>
                <a:gd name="T30" fmla="*/ 315 w 1591"/>
                <a:gd name="T31" fmla="*/ 46 h 99"/>
                <a:gd name="T32" fmla="*/ 474 w 1591"/>
                <a:gd name="T33" fmla="*/ 61 h 99"/>
                <a:gd name="T34" fmla="*/ 634 w 1591"/>
                <a:gd name="T35" fmla="*/ 70 h 99"/>
                <a:gd name="T36" fmla="*/ 795 w 1591"/>
                <a:gd name="T37" fmla="*/ 73 h 99"/>
                <a:gd name="T38" fmla="*/ 957 w 1591"/>
                <a:gd name="T39" fmla="*/ 70 h 99"/>
                <a:gd name="T40" fmla="*/ 1117 w 1591"/>
                <a:gd name="T41" fmla="*/ 61 h 99"/>
                <a:gd name="T42" fmla="*/ 1276 w 1591"/>
                <a:gd name="T43" fmla="*/ 46 h 99"/>
                <a:gd name="T44" fmla="*/ 1433 w 1591"/>
                <a:gd name="T45" fmla="*/ 26 h 99"/>
                <a:gd name="T46" fmla="*/ 1587 w 1591"/>
                <a:gd name="T47" fmla="*/ 0 h 99"/>
                <a:gd name="T48" fmla="*/ 1591 w 1591"/>
                <a:gd name="T49" fmla="*/ 15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591" h="99">
                  <a:moveTo>
                    <a:pt x="1591" y="15"/>
                  </a:moveTo>
                  <a:lnTo>
                    <a:pt x="1462" y="40"/>
                  </a:lnTo>
                  <a:lnTo>
                    <a:pt x="1332" y="61"/>
                  </a:lnTo>
                  <a:lnTo>
                    <a:pt x="1199" y="78"/>
                  </a:lnTo>
                  <a:lnTo>
                    <a:pt x="1066" y="89"/>
                  </a:lnTo>
                  <a:lnTo>
                    <a:pt x="931" y="97"/>
                  </a:lnTo>
                  <a:lnTo>
                    <a:pt x="795" y="99"/>
                  </a:lnTo>
                  <a:lnTo>
                    <a:pt x="660" y="97"/>
                  </a:lnTo>
                  <a:lnTo>
                    <a:pt x="525" y="89"/>
                  </a:lnTo>
                  <a:lnTo>
                    <a:pt x="392" y="78"/>
                  </a:lnTo>
                  <a:lnTo>
                    <a:pt x="260" y="61"/>
                  </a:lnTo>
                  <a:lnTo>
                    <a:pt x="130" y="40"/>
                  </a:lnTo>
                  <a:lnTo>
                    <a:pt x="0" y="15"/>
                  </a:lnTo>
                  <a:lnTo>
                    <a:pt x="4" y="0"/>
                  </a:lnTo>
                  <a:lnTo>
                    <a:pt x="159" y="26"/>
                  </a:lnTo>
                  <a:lnTo>
                    <a:pt x="315" y="46"/>
                  </a:lnTo>
                  <a:lnTo>
                    <a:pt x="474" y="61"/>
                  </a:lnTo>
                  <a:lnTo>
                    <a:pt x="634" y="70"/>
                  </a:lnTo>
                  <a:lnTo>
                    <a:pt x="795" y="73"/>
                  </a:lnTo>
                  <a:lnTo>
                    <a:pt x="957" y="70"/>
                  </a:lnTo>
                  <a:lnTo>
                    <a:pt x="1117" y="61"/>
                  </a:lnTo>
                  <a:lnTo>
                    <a:pt x="1276" y="46"/>
                  </a:lnTo>
                  <a:lnTo>
                    <a:pt x="1433" y="26"/>
                  </a:lnTo>
                  <a:lnTo>
                    <a:pt x="1587" y="0"/>
                  </a:lnTo>
                  <a:lnTo>
                    <a:pt x="1591" y="15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41" name="Freeform 9">
              <a:extLst>
                <a:ext uri="{FF2B5EF4-FFF2-40B4-BE49-F238E27FC236}">
                  <a16:creationId xmlns:a16="http://schemas.microsoft.com/office/drawing/2014/main" id="{5670CD99-9422-4C16-9481-A4A52F15C5C1}"/>
                </a:ext>
              </a:extLst>
            </p:cNvPr>
            <p:cNvSpPr>
              <a:spLocks/>
            </p:cNvSpPr>
            <p:nvPr/>
          </p:nvSpPr>
          <p:spPr bwMode="gray">
            <a:xfrm>
              <a:off x="3936702" y="1840565"/>
              <a:ext cx="1480728" cy="98719"/>
            </a:xfrm>
            <a:custGeom>
              <a:avLst/>
              <a:gdLst>
                <a:gd name="T0" fmla="*/ 671 w 671"/>
                <a:gd name="T1" fmla="*/ 14 h 47"/>
                <a:gd name="T2" fmla="*/ 589 w 671"/>
                <a:gd name="T3" fmla="*/ 28 h 47"/>
                <a:gd name="T4" fmla="*/ 506 w 671"/>
                <a:gd name="T5" fmla="*/ 39 h 47"/>
                <a:gd name="T6" fmla="*/ 422 w 671"/>
                <a:gd name="T7" fmla="*/ 45 h 47"/>
                <a:gd name="T8" fmla="*/ 335 w 671"/>
                <a:gd name="T9" fmla="*/ 47 h 47"/>
                <a:gd name="T10" fmla="*/ 250 w 671"/>
                <a:gd name="T11" fmla="*/ 45 h 47"/>
                <a:gd name="T12" fmla="*/ 165 w 671"/>
                <a:gd name="T13" fmla="*/ 39 h 47"/>
                <a:gd name="T14" fmla="*/ 82 w 671"/>
                <a:gd name="T15" fmla="*/ 28 h 47"/>
                <a:gd name="T16" fmla="*/ 0 w 671"/>
                <a:gd name="T17" fmla="*/ 14 h 47"/>
                <a:gd name="T18" fmla="*/ 2 w 671"/>
                <a:gd name="T19" fmla="*/ 0 h 47"/>
                <a:gd name="T20" fmla="*/ 112 w 671"/>
                <a:gd name="T21" fmla="*/ 12 h 47"/>
                <a:gd name="T22" fmla="*/ 223 w 671"/>
                <a:gd name="T23" fmla="*/ 19 h 47"/>
                <a:gd name="T24" fmla="*/ 335 w 671"/>
                <a:gd name="T25" fmla="*/ 21 h 47"/>
                <a:gd name="T26" fmla="*/ 448 w 671"/>
                <a:gd name="T27" fmla="*/ 19 h 47"/>
                <a:gd name="T28" fmla="*/ 559 w 671"/>
                <a:gd name="T29" fmla="*/ 12 h 47"/>
                <a:gd name="T30" fmla="*/ 669 w 671"/>
                <a:gd name="T31" fmla="*/ 0 h 47"/>
                <a:gd name="T32" fmla="*/ 671 w 671"/>
                <a:gd name="T33" fmla="*/ 14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71" h="47">
                  <a:moveTo>
                    <a:pt x="671" y="14"/>
                  </a:moveTo>
                  <a:lnTo>
                    <a:pt x="589" y="28"/>
                  </a:lnTo>
                  <a:lnTo>
                    <a:pt x="506" y="39"/>
                  </a:lnTo>
                  <a:lnTo>
                    <a:pt x="422" y="45"/>
                  </a:lnTo>
                  <a:lnTo>
                    <a:pt x="335" y="47"/>
                  </a:lnTo>
                  <a:lnTo>
                    <a:pt x="250" y="45"/>
                  </a:lnTo>
                  <a:lnTo>
                    <a:pt x="165" y="39"/>
                  </a:lnTo>
                  <a:lnTo>
                    <a:pt x="82" y="28"/>
                  </a:lnTo>
                  <a:lnTo>
                    <a:pt x="0" y="14"/>
                  </a:lnTo>
                  <a:lnTo>
                    <a:pt x="2" y="0"/>
                  </a:lnTo>
                  <a:lnTo>
                    <a:pt x="112" y="12"/>
                  </a:lnTo>
                  <a:lnTo>
                    <a:pt x="223" y="19"/>
                  </a:lnTo>
                  <a:lnTo>
                    <a:pt x="335" y="21"/>
                  </a:lnTo>
                  <a:lnTo>
                    <a:pt x="448" y="19"/>
                  </a:lnTo>
                  <a:lnTo>
                    <a:pt x="559" y="12"/>
                  </a:lnTo>
                  <a:lnTo>
                    <a:pt x="669" y="0"/>
                  </a:lnTo>
                  <a:lnTo>
                    <a:pt x="671" y="14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42" name="Freeform 10">
              <a:extLst>
                <a:ext uri="{FF2B5EF4-FFF2-40B4-BE49-F238E27FC236}">
                  <a16:creationId xmlns:a16="http://schemas.microsoft.com/office/drawing/2014/main" id="{290604DE-F886-4D23-8B59-AE40A9D9A01E}"/>
                </a:ext>
              </a:extLst>
            </p:cNvPr>
            <p:cNvSpPr>
              <a:spLocks/>
            </p:cNvSpPr>
            <p:nvPr/>
          </p:nvSpPr>
          <p:spPr bwMode="gray">
            <a:xfrm>
              <a:off x="4353498" y="776639"/>
              <a:ext cx="515515" cy="921341"/>
            </a:xfrm>
            <a:custGeom>
              <a:avLst/>
              <a:gdLst>
                <a:gd name="T0" fmla="*/ 0 w 238"/>
                <a:gd name="T1" fmla="*/ 136 h 422"/>
                <a:gd name="T2" fmla="*/ 3 w 238"/>
                <a:gd name="T3" fmla="*/ 106 h 422"/>
                <a:gd name="T4" fmla="*/ 9 w 238"/>
                <a:gd name="T5" fmla="*/ 79 h 422"/>
                <a:gd name="T6" fmla="*/ 20 w 238"/>
                <a:gd name="T7" fmla="*/ 56 h 422"/>
                <a:gd name="T8" fmla="*/ 35 w 238"/>
                <a:gd name="T9" fmla="*/ 36 h 422"/>
                <a:gd name="T10" fmla="*/ 52 w 238"/>
                <a:gd name="T11" fmla="*/ 21 h 422"/>
                <a:gd name="T12" fmla="*/ 73 w 238"/>
                <a:gd name="T13" fmla="*/ 9 h 422"/>
                <a:gd name="T14" fmla="*/ 96 w 238"/>
                <a:gd name="T15" fmla="*/ 3 h 422"/>
                <a:gd name="T16" fmla="*/ 120 w 238"/>
                <a:gd name="T17" fmla="*/ 0 h 422"/>
                <a:gd name="T18" fmla="*/ 144 w 238"/>
                <a:gd name="T19" fmla="*/ 3 h 422"/>
                <a:gd name="T20" fmla="*/ 166 w 238"/>
                <a:gd name="T21" fmla="*/ 9 h 422"/>
                <a:gd name="T22" fmla="*/ 186 w 238"/>
                <a:gd name="T23" fmla="*/ 20 h 422"/>
                <a:gd name="T24" fmla="*/ 203 w 238"/>
                <a:gd name="T25" fmla="*/ 34 h 422"/>
                <a:gd name="T26" fmla="*/ 217 w 238"/>
                <a:gd name="T27" fmla="*/ 52 h 422"/>
                <a:gd name="T28" fmla="*/ 228 w 238"/>
                <a:gd name="T29" fmla="*/ 73 h 422"/>
                <a:gd name="T30" fmla="*/ 236 w 238"/>
                <a:gd name="T31" fmla="*/ 96 h 422"/>
                <a:gd name="T32" fmla="*/ 238 w 238"/>
                <a:gd name="T33" fmla="*/ 120 h 422"/>
                <a:gd name="T34" fmla="*/ 230 w 238"/>
                <a:gd name="T35" fmla="*/ 120 h 422"/>
                <a:gd name="T36" fmla="*/ 228 w 238"/>
                <a:gd name="T37" fmla="*/ 98 h 422"/>
                <a:gd name="T38" fmla="*/ 221 w 238"/>
                <a:gd name="T39" fmla="*/ 76 h 422"/>
                <a:gd name="T40" fmla="*/ 210 w 238"/>
                <a:gd name="T41" fmla="*/ 58 h 422"/>
                <a:gd name="T42" fmla="*/ 195 w 238"/>
                <a:gd name="T43" fmla="*/ 43 h 422"/>
                <a:gd name="T44" fmla="*/ 176 w 238"/>
                <a:gd name="T45" fmla="*/ 32 h 422"/>
                <a:gd name="T46" fmla="*/ 156 w 238"/>
                <a:gd name="T47" fmla="*/ 24 h 422"/>
                <a:gd name="T48" fmla="*/ 134 w 238"/>
                <a:gd name="T49" fmla="*/ 22 h 422"/>
                <a:gd name="T50" fmla="*/ 114 w 238"/>
                <a:gd name="T51" fmla="*/ 23 h 422"/>
                <a:gd name="T52" fmla="*/ 96 w 238"/>
                <a:gd name="T53" fmla="*/ 30 h 422"/>
                <a:gd name="T54" fmla="*/ 79 w 238"/>
                <a:gd name="T55" fmla="*/ 38 h 422"/>
                <a:gd name="T56" fmla="*/ 64 w 238"/>
                <a:gd name="T57" fmla="*/ 51 h 422"/>
                <a:gd name="T58" fmla="*/ 52 w 238"/>
                <a:gd name="T59" fmla="*/ 69 h 422"/>
                <a:gd name="T60" fmla="*/ 43 w 238"/>
                <a:gd name="T61" fmla="*/ 88 h 422"/>
                <a:gd name="T62" fmla="*/ 37 w 238"/>
                <a:gd name="T63" fmla="*/ 111 h 422"/>
                <a:gd name="T64" fmla="*/ 35 w 238"/>
                <a:gd name="T65" fmla="*/ 137 h 422"/>
                <a:gd name="T66" fmla="*/ 35 w 238"/>
                <a:gd name="T67" fmla="*/ 422 h 422"/>
                <a:gd name="T68" fmla="*/ 0 w 238"/>
                <a:gd name="T69" fmla="*/ 422 h 422"/>
                <a:gd name="T70" fmla="*/ 0 w 238"/>
                <a:gd name="T71" fmla="*/ 136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38" h="422">
                  <a:moveTo>
                    <a:pt x="0" y="136"/>
                  </a:moveTo>
                  <a:lnTo>
                    <a:pt x="3" y="106"/>
                  </a:lnTo>
                  <a:lnTo>
                    <a:pt x="9" y="79"/>
                  </a:lnTo>
                  <a:lnTo>
                    <a:pt x="20" y="56"/>
                  </a:lnTo>
                  <a:lnTo>
                    <a:pt x="35" y="36"/>
                  </a:lnTo>
                  <a:lnTo>
                    <a:pt x="52" y="21"/>
                  </a:lnTo>
                  <a:lnTo>
                    <a:pt x="73" y="9"/>
                  </a:lnTo>
                  <a:lnTo>
                    <a:pt x="96" y="3"/>
                  </a:lnTo>
                  <a:lnTo>
                    <a:pt x="120" y="0"/>
                  </a:lnTo>
                  <a:lnTo>
                    <a:pt x="144" y="3"/>
                  </a:lnTo>
                  <a:lnTo>
                    <a:pt x="166" y="9"/>
                  </a:lnTo>
                  <a:lnTo>
                    <a:pt x="186" y="20"/>
                  </a:lnTo>
                  <a:lnTo>
                    <a:pt x="203" y="34"/>
                  </a:lnTo>
                  <a:lnTo>
                    <a:pt x="217" y="52"/>
                  </a:lnTo>
                  <a:lnTo>
                    <a:pt x="228" y="73"/>
                  </a:lnTo>
                  <a:lnTo>
                    <a:pt x="236" y="96"/>
                  </a:lnTo>
                  <a:lnTo>
                    <a:pt x="238" y="120"/>
                  </a:lnTo>
                  <a:lnTo>
                    <a:pt x="230" y="120"/>
                  </a:lnTo>
                  <a:lnTo>
                    <a:pt x="228" y="98"/>
                  </a:lnTo>
                  <a:lnTo>
                    <a:pt x="221" y="76"/>
                  </a:lnTo>
                  <a:lnTo>
                    <a:pt x="210" y="58"/>
                  </a:lnTo>
                  <a:lnTo>
                    <a:pt x="195" y="43"/>
                  </a:lnTo>
                  <a:lnTo>
                    <a:pt x="176" y="32"/>
                  </a:lnTo>
                  <a:lnTo>
                    <a:pt x="156" y="24"/>
                  </a:lnTo>
                  <a:lnTo>
                    <a:pt x="134" y="22"/>
                  </a:lnTo>
                  <a:lnTo>
                    <a:pt x="114" y="23"/>
                  </a:lnTo>
                  <a:lnTo>
                    <a:pt x="96" y="30"/>
                  </a:lnTo>
                  <a:lnTo>
                    <a:pt x="79" y="38"/>
                  </a:lnTo>
                  <a:lnTo>
                    <a:pt x="64" y="51"/>
                  </a:lnTo>
                  <a:lnTo>
                    <a:pt x="52" y="69"/>
                  </a:lnTo>
                  <a:lnTo>
                    <a:pt x="43" y="88"/>
                  </a:lnTo>
                  <a:lnTo>
                    <a:pt x="37" y="111"/>
                  </a:lnTo>
                  <a:lnTo>
                    <a:pt x="35" y="137"/>
                  </a:lnTo>
                  <a:lnTo>
                    <a:pt x="35" y="422"/>
                  </a:lnTo>
                  <a:lnTo>
                    <a:pt x="0" y="422"/>
                  </a:lnTo>
                  <a:lnTo>
                    <a:pt x="0" y="136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33D096E3-3E79-437C-ACB5-CC187DC0400C}"/>
                </a:ext>
              </a:extLst>
            </p:cNvPr>
            <p:cNvSpPr>
              <a:spLocks/>
            </p:cNvSpPr>
            <p:nvPr/>
          </p:nvSpPr>
          <p:spPr bwMode="gray">
            <a:xfrm>
              <a:off x="4342533" y="677920"/>
              <a:ext cx="658100" cy="1020060"/>
            </a:xfrm>
            <a:custGeom>
              <a:avLst/>
              <a:gdLst>
                <a:gd name="T0" fmla="*/ 7 w 303"/>
                <a:gd name="T1" fmla="*/ 88 h 467"/>
                <a:gd name="T2" fmla="*/ 24 w 303"/>
                <a:gd name="T3" fmla="*/ 66 h 467"/>
                <a:gd name="T4" fmla="*/ 44 w 303"/>
                <a:gd name="T5" fmla="*/ 48 h 467"/>
                <a:gd name="T6" fmla="*/ 69 w 303"/>
                <a:gd name="T7" fmla="*/ 35 h 467"/>
                <a:gd name="T8" fmla="*/ 96 w 303"/>
                <a:gd name="T9" fmla="*/ 26 h 467"/>
                <a:gd name="T10" fmla="*/ 126 w 303"/>
                <a:gd name="T11" fmla="*/ 23 h 467"/>
                <a:gd name="T12" fmla="*/ 151 w 303"/>
                <a:gd name="T13" fmla="*/ 25 h 467"/>
                <a:gd name="T14" fmla="*/ 175 w 303"/>
                <a:gd name="T15" fmla="*/ 32 h 467"/>
                <a:gd name="T16" fmla="*/ 198 w 303"/>
                <a:gd name="T17" fmla="*/ 41 h 467"/>
                <a:gd name="T18" fmla="*/ 217 w 303"/>
                <a:gd name="T19" fmla="*/ 55 h 467"/>
                <a:gd name="T20" fmla="*/ 234 w 303"/>
                <a:gd name="T21" fmla="*/ 74 h 467"/>
                <a:gd name="T22" fmla="*/ 248 w 303"/>
                <a:gd name="T23" fmla="*/ 95 h 467"/>
                <a:gd name="T24" fmla="*/ 259 w 303"/>
                <a:gd name="T25" fmla="*/ 120 h 467"/>
                <a:gd name="T26" fmla="*/ 266 w 303"/>
                <a:gd name="T27" fmla="*/ 149 h 467"/>
                <a:gd name="T28" fmla="*/ 268 w 303"/>
                <a:gd name="T29" fmla="*/ 181 h 467"/>
                <a:gd name="T30" fmla="*/ 268 w 303"/>
                <a:gd name="T31" fmla="*/ 467 h 467"/>
                <a:gd name="T32" fmla="*/ 303 w 303"/>
                <a:gd name="T33" fmla="*/ 467 h 467"/>
                <a:gd name="T34" fmla="*/ 303 w 303"/>
                <a:gd name="T35" fmla="*/ 178 h 467"/>
                <a:gd name="T36" fmla="*/ 301 w 303"/>
                <a:gd name="T37" fmla="*/ 146 h 467"/>
                <a:gd name="T38" fmla="*/ 295 w 303"/>
                <a:gd name="T39" fmla="*/ 117 h 467"/>
                <a:gd name="T40" fmla="*/ 285 w 303"/>
                <a:gd name="T41" fmla="*/ 90 h 467"/>
                <a:gd name="T42" fmla="*/ 272 w 303"/>
                <a:gd name="T43" fmla="*/ 67 h 467"/>
                <a:gd name="T44" fmla="*/ 255 w 303"/>
                <a:gd name="T45" fmla="*/ 47 h 467"/>
                <a:gd name="T46" fmla="*/ 236 w 303"/>
                <a:gd name="T47" fmla="*/ 31 h 467"/>
                <a:gd name="T48" fmla="*/ 215 w 303"/>
                <a:gd name="T49" fmla="*/ 18 h 467"/>
                <a:gd name="T50" fmla="*/ 192 w 303"/>
                <a:gd name="T51" fmla="*/ 8 h 467"/>
                <a:gd name="T52" fmla="*/ 167 w 303"/>
                <a:gd name="T53" fmla="*/ 3 h 467"/>
                <a:gd name="T54" fmla="*/ 143 w 303"/>
                <a:gd name="T55" fmla="*/ 0 h 467"/>
                <a:gd name="T56" fmla="*/ 112 w 303"/>
                <a:gd name="T57" fmla="*/ 3 h 467"/>
                <a:gd name="T58" fmla="*/ 84 w 303"/>
                <a:gd name="T59" fmla="*/ 11 h 467"/>
                <a:gd name="T60" fmla="*/ 58 w 303"/>
                <a:gd name="T61" fmla="*/ 24 h 467"/>
                <a:gd name="T62" fmla="*/ 36 w 303"/>
                <a:gd name="T63" fmla="*/ 40 h 467"/>
                <a:gd name="T64" fmla="*/ 16 w 303"/>
                <a:gd name="T65" fmla="*/ 61 h 467"/>
                <a:gd name="T66" fmla="*/ 0 w 303"/>
                <a:gd name="T67" fmla="*/ 85 h 467"/>
                <a:gd name="T68" fmla="*/ 7 w 303"/>
                <a:gd name="T69" fmla="*/ 88 h 4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03" h="467">
                  <a:moveTo>
                    <a:pt x="7" y="88"/>
                  </a:moveTo>
                  <a:lnTo>
                    <a:pt x="24" y="66"/>
                  </a:lnTo>
                  <a:lnTo>
                    <a:pt x="44" y="48"/>
                  </a:lnTo>
                  <a:lnTo>
                    <a:pt x="69" y="35"/>
                  </a:lnTo>
                  <a:lnTo>
                    <a:pt x="96" y="26"/>
                  </a:lnTo>
                  <a:lnTo>
                    <a:pt x="126" y="23"/>
                  </a:lnTo>
                  <a:lnTo>
                    <a:pt x="151" y="25"/>
                  </a:lnTo>
                  <a:lnTo>
                    <a:pt x="175" y="32"/>
                  </a:lnTo>
                  <a:lnTo>
                    <a:pt x="198" y="41"/>
                  </a:lnTo>
                  <a:lnTo>
                    <a:pt x="217" y="55"/>
                  </a:lnTo>
                  <a:lnTo>
                    <a:pt x="234" y="74"/>
                  </a:lnTo>
                  <a:lnTo>
                    <a:pt x="248" y="95"/>
                  </a:lnTo>
                  <a:lnTo>
                    <a:pt x="259" y="120"/>
                  </a:lnTo>
                  <a:lnTo>
                    <a:pt x="266" y="149"/>
                  </a:lnTo>
                  <a:lnTo>
                    <a:pt x="268" y="181"/>
                  </a:lnTo>
                  <a:lnTo>
                    <a:pt x="268" y="467"/>
                  </a:lnTo>
                  <a:lnTo>
                    <a:pt x="303" y="467"/>
                  </a:lnTo>
                  <a:lnTo>
                    <a:pt x="303" y="178"/>
                  </a:lnTo>
                  <a:lnTo>
                    <a:pt x="301" y="146"/>
                  </a:lnTo>
                  <a:lnTo>
                    <a:pt x="295" y="117"/>
                  </a:lnTo>
                  <a:lnTo>
                    <a:pt x="285" y="90"/>
                  </a:lnTo>
                  <a:lnTo>
                    <a:pt x="272" y="67"/>
                  </a:lnTo>
                  <a:lnTo>
                    <a:pt x="255" y="47"/>
                  </a:lnTo>
                  <a:lnTo>
                    <a:pt x="236" y="31"/>
                  </a:lnTo>
                  <a:lnTo>
                    <a:pt x="215" y="18"/>
                  </a:lnTo>
                  <a:lnTo>
                    <a:pt x="192" y="8"/>
                  </a:lnTo>
                  <a:lnTo>
                    <a:pt x="167" y="3"/>
                  </a:lnTo>
                  <a:lnTo>
                    <a:pt x="143" y="0"/>
                  </a:lnTo>
                  <a:lnTo>
                    <a:pt x="112" y="3"/>
                  </a:lnTo>
                  <a:lnTo>
                    <a:pt x="84" y="11"/>
                  </a:lnTo>
                  <a:lnTo>
                    <a:pt x="58" y="24"/>
                  </a:lnTo>
                  <a:lnTo>
                    <a:pt x="36" y="40"/>
                  </a:lnTo>
                  <a:lnTo>
                    <a:pt x="16" y="61"/>
                  </a:lnTo>
                  <a:lnTo>
                    <a:pt x="0" y="85"/>
                  </a:lnTo>
                  <a:lnTo>
                    <a:pt x="7" y="88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BFBAB7FD-052A-43D2-9F26-1905F5DF5E57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4671583" y="4209729"/>
              <a:ext cx="263240" cy="350987"/>
            </a:xfrm>
            <a:custGeom>
              <a:avLst/>
              <a:gdLst>
                <a:gd name="T0" fmla="*/ 13 w 122"/>
                <a:gd name="T1" fmla="*/ 100 h 161"/>
                <a:gd name="T2" fmla="*/ 71 w 122"/>
                <a:gd name="T3" fmla="*/ 24 h 161"/>
                <a:gd name="T4" fmla="*/ 71 w 122"/>
                <a:gd name="T5" fmla="*/ 100 h 161"/>
                <a:gd name="T6" fmla="*/ 13 w 122"/>
                <a:gd name="T7" fmla="*/ 100 h 161"/>
                <a:gd name="T8" fmla="*/ 0 w 122"/>
                <a:gd name="T9" fmla="*/ 116 h 161"/>
                <a:gd name="T10" fmla="*/ 71 w 122"/>
                <a:gd name="T11" fmla="*/ 116 h 161"/>
                <a:gd name="T12" fmla="*/ 71 w 122"/>
                <a:gd name="T13" fmla="*/ 161 h 161"/>
                <a:gd name="T14" fmla="*/ 96 w 122"/>
                <a:gd name="T15" fmla="*/ 161 h 161"/>
                <a:gd name="T16" fmla="*/ 96 w 122"/>
                <a:gd name="T17" fmla="*/ 116 h 161"/>
                <a:gd name="T18" fmla="*/ 122 w 122"/>
                <a:gd name="T19" fmla="*/ 116 h 161"/>
                <a:gd name="T20" fmla="*/ 122 w 122"/>
                <a:gd name="T21" fmla="*/ 100 h 161"/>
                <a:gd name="T22" fmla="*/ 96 w 122"/>
                <a:gd name="T23" fmla="*/ 100 h 161"/>
                <a:gd name="T24" fmla="*/ 96 w 122"/>
                <a:gd name="T25" fmla="*/ 0 h 161"/>
                <a:gd name="T26" fmla="*/ 81 w 122"/>
                <a:gd name="T27" fmla="*/ 0 h 161"/>
                <a:gd name="T28" fmla="*/ 0 w 122"/>
                <a:gd name="T29" fmla="*/ 105 h 161"/>
                <a:gd name="T30" fmla="*/ 0 w 122"/>
                <a:gd name="T31" fmla="*/ 116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2" h="161">
                  <a:moveTo>
                    <a:pt x="13" y="100"/>
                  </a:moveTo>
                  <a:lnTo>
                    <a:pt x="71" y="24"/>
                  </a:lnTo>
                  <a:lnTo>
                    <a:pt x="71" y="100"/>
                  </a:lnTo>
                  <a:lnTo>
                    <a:pt x="13" y="100"/>
                  </a:lnTo>
                  <a:close/>
                  <a:moveTo>
                    <a:pt x="0" y="116"/>
                  </a:moveTo>
                  <a:lnTo>
                    <a:pt x="71" y="116"/>
                  </a:lnTo>
                  <a:lnTo>
                    <a:pt x="71" y="161"/>
                  </a:lnTo>
                  <a:lnTo>
                    <a:pt x="96" y="161"/>
                  </a:lnTo>
                  <a:lnTo>
                    <a:pt x="96" y="116"/>
                  </a:lnTo>
                  <a:lnTo>
                    <a:pt x="122" y="116"/>
                  </a:lnTo>
                  <a:lnTo>
                    <a:pt x="122" y="100"/>
                  </a:lnTo>
                  <a:lnTo>
                    <a:pt x="96" y="100"/>
                  </a:lnTo>
                  <a:lnTo>
                    <a:pt x="96" y="0"/>
                  </a:lnTo>
                  <a:lnTo>
                    <a:pt x="81" y="0"/>
                  </a:lnTo>
                  <a:lnTo>
                    <a:pt x="0" y="105"/>
                  </a:lnTo>
                  <a:lnTo>
                    <a:pt x="0" y="116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50AB94F3-5FA4-4D62-A7E0-26585DAD6928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5110316" y="4209729"/>
              <a:ext cx="252275" cy="350987"/>
            </a:xfrm>
            <a:custGeom>
              <a:avLst/>
              <a:gdLst>
                <a:gd name="T0" fmla="*/ 60 w 114"/>
                <a:gd name="T1" fmla="*/ 62 h 160"/>
                <a:gd name="T2" fmla="*/ 42 w 114"/>
                <a:gd name="T3" fmla="*/ 54 h 160"/>
                <a:gd name="T4" fmla="*/ 29 w 114"/>
                <a:gd name="T5" fmla="*/ 41 h 160"/>
                <a:gd name="T6" fmla="*/ 28 w 114"/>
                <a:gd name="T7" fmla="*/ 22 h 160"/>
                <a:gd name="T8" fmla="*/ 40 w 114"/>
                <a:gd name="T9" fmla="*/ 10 h 160"/>
                <a:gd name="T10" fmla="*/ 59 w 114"/>
                <a:gd name="T11" fmla="*/ 6 h 160"/>
                <a:gd name="T12" fmla="*/ 82 w 114"/>
                <a:gd name="T13" fmla="*/ 13 h 160"/>
                <a:gd name="T14" fmla="*/ 89 w 114"/>
                <a:gd name="T15" fmla="*/ 32 h 160"/>
                <a:gd name="T16" fmla="*/ 84 w 114"/>
                <a:gd name="T17" fmla="*/ 52 h 160"/>
                <a:gd name="T18" fmla="*/ 68 w 114"/>
                <a:gd name="T19" fmla="*/ 66 h 160"/>
                <a:gd name="T20" fmla="*/ 53 w 114"/>
                <a:gd name="T21" fmla="*/ 85 h 160"/>
                <a:gd name="T22" fmla="*/ 73 w 114"/>
                <a:gd name="T23" fmla="*/ 95 h 160"/>
                <a:gd name="T24" fmla="*/ 88 w 114"/>
                <a:gd name="T25" fmla="*/ 110 h 160"/>
                <a:gd name="T26" fmla="*/ 87 w 114"/>
                <a:gd name="T27" fmla="*/ 134 h 160"/>
                <a:gd name="T28" fmla="*/ 69 w 114"/>
                <a:gd name="T29" fmla="*/ 152 h 160"/>
                <a:gd name="T30" fmla="*/ 40 w 114"/>
                <a:gd name="T31" fmla="*/ 152 h 160"/>
                <a:gd name="T32" fmla="*/ 23 w 114"/>
                <a:gd name="T33" fmla="*/ 134 h 160"/>
                <a:gd name="T34" fmla="*/ 23 w 114"/>
                <a:gd name="T35" fmla="*/ 105 h 160"/>
                <a:gd name="T36" fmla="*/ 42 w 114"/>
                <a:gd name="T37" fmla="*/ 81 h 160"/>
                <a:gd name="T38" fmla="*/ 83 w 114"/>
                <a:gd name="T39" fmla="*/ 63 h 160"/>
                <a:gd name="T40" fmla="*/ 100 w 114"/>
                <a:gd name="T41" fmla="*/ 51 h 160"/>
                <a:gd name="T42" fmla="*/ 109 w 114"/>
                <a:gd name="T43" fmla="*/ 33 h 160"/>
                <a:gd name="T44" fmla="*/ 100 w 114"/>
                <a:gd name="T45" fmla="*/ 15 h 160"/>
                <a:gd name="T46" fmla="*/ 81 w 114"/>
                <a:gd name="T47" fmla="*/ 4 h 160"/>
                <a:gd name="T48" fmla="*/ 59 w 114"/>
                <a:gd name="T49" fmla="*/ 0 h 160"/>
                <a:gd name="T50" fmla="*/ 32 w 114"/>
                <a:gd name="T51" fmla="*/ 4 h 160"/>
                <a:gd name="T52" fmla="*/ 12 w 114"/>
                <a:gd name="T53" fmla="*/ 17 h 160"/>
                <a:gd name="T54" fmla="*/ 3 w 114"/>
                <a:gd name="T55" fmla="*/ 38 h 160"/>
                <a:gd name="T56" fmla="*/ 10 w 114"/>
                <a:gd name="T57" fmla="*/ 59 h 160"/>
                <a:gd name="T58" fmla="*/ 26 w 114"/>
                <a:gd name="T59" fmla="*/ 72 h 160"/>
                <a:gd name="T60" fmla="*/ 25 w 114"/>
                <a:gd name="T61" fmla="*/ 84 h 160"/>
                <a:gd name="T62" fmla="*/ 7 w 114"/>
                <a:gd name="T63" fmla="*/ 99 h 160"/>
                <a:gd name="T64" fmla="*/ 0 w 114"/>
                <a:gd name="T65" fmla="*/ 120 h 160"/>
                <a:gd name="T66" fmla="*/ 7 w 114"/>
                <a:gd name="T67" fmla="*/ 143 h 160"/>
                <a:gd name="T68" fmla="*/ 26 w 114"/>
                <a:gd name="T69" fmla="*/ 156 h 160"/>
                <a:gd name="T70" fmla="*/ 51 w 114"/>
                <a:gd name="T71" fmla="*/ 160 h 160"/>
                <a:gd name="T72" fmla="*/ 82 w 114"/>
                <a:gd name="T73" fmla="*/ 155 h 160"/>
                <a:gd name="T74" fmla="*/ 106 w 114"/>
                <a:gd name="T75" fmla="*/ 140 h 160"/>
                <a:gd name="T76" fmla="*/ 114 w 114"/>
                <a:gd name="T77" fmla="*/ 115 h 160"/>
                <a:gd name="T78" fmla="*/ 107 w 114"/>
                <a:gd name="T79" fmla="*/ 90 h 160"/>
                <a:gd name="T80" fmla="*/ 86 w 114"/>
                <a:gd name="T81" fmla="*/ 74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4" h="160">
                  <a:moveTo>
                    <a:pt x="68" y="66"/>
                  </a:moveTo>
                  <a:lnTo>
                    <a:pt x="60" y="62"/>
                  </a:lnTo>
                  <a:lnTo>
                    <a:pt x="51" y="58"/>
                  </a:lnTo>
                  <a:lnTo>
                    <a:pt x="42" y="54"/>
                  </a:lnTo>
                  <a:lnTo>
                    <a:pt x="34" y="48"/>
                  </a:lnTo>
                  <a:lnTo>
                    <a:pt x="29" y="41"/>
                  </a:lnTo>
                  <a:lnTo>
                    <a:pt x="27" y="32"/>
                  </a:lnTo>
                  <a:lnTo>
                    <a:pt x="28" y="22"/>
                  </a:lnTo>
                  <a:lnTo>
                    <a:pt x="33" y="16"/>
                  </a:lnTo>
                  <a:lnTo>
                    <a:pt x="40" y="10"/>
                  </a:lnTo>
                  <a:lnTo>
                    <a:pt x="50" y="7"/>
                  </a:lnTo>
                  <a:lnTo>
                    <a:pt x="59" y="6"/>
                  </a:lnTo>
                  <a:lnTo>
                    <a:pt x="72" y="8"/>
                  </a:lnTo>
                  <a:lnTo>
                    <a:pt x="82" y="13"/>
                  </a:lnTo>
                  <a:lnTo>
                    <a:pt x="87" y="21"/>
                  </a:lnTo>
                  <a:lnTo>
                    <a:pt x="89" y="32"/>
                  </a:lnTo>
                  <a:lnTo>
                    <a:pt x="88" y="43"/>
                  </a:lnTo>
                  <a:lnTo>
                    <a:pt x="84" y="52"/>
                  </a:lnTo>
                  <a:lnTo>
                    <a:pt x="78" y="60"/>
                  </a:lnTo>
                  <a:lnTo>
                    <a:pt x="68" y="66"/>
                  </a:lnTo>
                  <a:close/>
                  <a:moveTo>
                    <a:pt x="42" y="81"/>
                  </a:moveTo>
                  <a:lnTo>
                    <a:pt x="53" y="85"/>
                  </a:lnTo>
                  <a:lnTo>
                    <a:pt x="64" y="89"/>
                  </a:lnTo>
                  <a:lnTo>
                    <a:pt x="73" y="95"/>
                  </a:lnTo>
                  <a:lnTo>
                    <a:pt x="82" y="101"/>
                  </a:lnTo>
                  <a:lnTo>
                    <a:pt x="88" y="110"/>
                  </a:lnTo>
                  <a:lnTo>
                    <a:pt x="91" y="122"/>
                  </a:lnTo>
                  <a:lnTo>
                    <a:pt x="87" y="134"/>
                  </a:lnTo>
                  <a:lnTo>
                    <a:pt x="80" y="144"/>
                  </a:lnTo>
                  <a:lnTo>
                    <a:pt x="69" y="152"/>
                  </a:lnTo>
                  <a:lnTo>
                    <a:pt x="54" y="154"/>
                  </a:lnTo>
                  <a:lnTo>
                    <a:pt x="40" y="152"/>
                  </a:lnTo>
                  <a:lnTo>
                    <a:pt x="29" y="144"/>
                  </a:lnTo>
                  <a:lnTo>
                    <a:pt x="23" y="134"/>
                  </a:lnTo>
                  <a:lnTo>
                    <a:pt x="20" y="122"/>
                  </a:lnTo>
                  <a:lnTo>
                    <a:pt x="23" y="105"/>
                  </a:lnTo>
                  <a:lnTo>
                    <a:pt x="29" y="91"/>
                  </a:lnTo>
                  <a:lnTo>
                    <a:pt x="42" y="81"/>
                  </a:lnTo>
                  <a:close/>
                  <a:moveTo>
                    <a:pt x="73" y="68"/>
                  </a:moveTo>
                  <a:lnTo>
                    <a:pt x="83" y="63"/>
                  </a:lnTo>
                  <a:lnTo>
                    <a:pt x="93" y="58"/>
                  </a:lnTo>
                  <a:lnTo>
                    <a:pt x="100" y="51"/>
                  </a:lnTo>
                  <a:lnTo>
                    <a:pt x="107" y="44"/>
                  </a:lnTo>
                  <a:lnTo>
                    <a:pt x="109" y="33"/>
                  </a:lnTo>
                  <a:lnTo>
                    <a:pt x="107" y="23"/>
                  </a:lnTo>
                  <a:lnTo>
                    <a:pt x="100" y="15"/>
                  </a:lnTo>
                  <a:lnTo>
                    <a:pt x="92" y="8"/>
                  </a:lnTo>
                  <a:lnTo>
                    <a:pt x="81" y="4"/>
                  </a:lnTo>
                  <a:lnTo>
                    <a:pt x="70" y="1"/>
                  </a:lnTo>
                  <a:lnTo>
                    <a:pt x="59" y="0"/>
                  </a:lnTo>
                  <a:lnTo>
                    <a:pt x="45" y="1"/>
                  </a:lnTo>
                  <a:lnTo>
                    <a:pt x="32" y="4"/>
                  </a:lnTo>
                  <a:lnTo>
                    <a:pt x="22" y="9"/>
                  </a:lnTo>
                  <a:lnTo>
                    <a:pt x="12" y="17"/>
                  </a:lnTo>
                  <a:lnTo>
                    <a:pt x="5" y="27"/>
                  </a:lnTo>
                  <a:lnTo>
                    <a:pt x="3" y="38"/>
                  </a:lnTo>
                  <a:lnTo>
                    <a:pt x="5" y="50"/>
                  </a:lnTo>
                  <a:lnTo>
                    <a:pt x="10" y="59"/>
                  </a:lnTo>
                  <a:lnTo>
                    <a:pt x="16" y="66"/>
                  </a:lnTo>
                  <a:lnTo>
                    <a:pt x="26" y="72"/>
                  </a:lnTo>
                  <a:lnTo>
                    <a:pt x="37" y="77"/>
                  </a:lnTo>
                  <a:lnTo>
                    <a:pt x="25" y="84"/>
                  </a:lnTo>
                  <a:lnTo>
                    <a:pt x="15" y="90"/>
                  </a:lnTo>
                  <a:lnTo>
                    <a:pt x="7" y="99"/>
                  </a:lnTo>
                  <a:lnTo>
                    <a:pt x="2" y="109"/>
                  </a:lnTo>
                  <a:lnTo>
                    <a:pt x="0" y="120"/>
                  </a:lnTo>
                  <a:lnTo>
                    <a:pt x="2" y="133"/>
                  </a:lnTo>
                  <a:lnTo>
                    <a:pt x="7" y="143"/>
                  </a:lnTo>
                  <a:lnTo>
                    <a:pt x="16" y="151"/>
                  </a:lnTo>
                  <a:lnTo>
                    <a:pt x="26" y="156"/>
                  </a:lnTo>
                  <a:lnTo>
                    <a:pt x="38" y="159"/>
                  </a:lnTo>
                  <a:lnTo>
                    <a:pt x="51" y="160"/>
                  </a:lnTo>
                  <a:lnTo>
                    <a:pt x="67" y="159"/>
                  </a:lnTo>
                  <a:lnTo>
                    <a:pt x="82" y="155"/>
                  </a:lnTo>
                  <a:lnTo>
                    <a:pt x="95" y="148"/>
                  </a:lnTo>
                  <a:lnTo>
                    <a:pt x="106" y="140"/>
                  </a:lnTo>
                  <a:lnTo>
                    <a:pt x="112" y="129"/>
                  </a:lnTo>
                  <a:lnTo>
                    <a:pt x="114" y="115"/>
                  </a:lnTo>
                  <a:lnTo>
                    <a:pt x="112" y="101"/>
                  </a:lnTo>
                  <a:lnTo>
                    <a:pt x="107" y="90"/>
                  </a:lnTo>
                  <a:lnTo>
                    <a:pt x="98" y="82"/>
                  </a:lnTo>
                  <a:lnTo>
                    <a:pt x="86" y="74"/>
                  </a:lnTo>
                  <a:lnTo>
                    <a:pt x="73" y="68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374B8057-EDF4-4281-B4B9-09348D5750C0}"/>
                </a:ext>
              </a:extLst>
            </p:cNvPr>
            <p:cNvSpPr>
              <a:spLocks/>
            </p:cNvSpPr>
            <p:nvPr/>
          </p:nvSpPr>
          <p:spPr bwMode="gray">
            <a:xfrm>
              <a:off x="3969603" y="4209729"/>
              <a:ext cx="153557" cy="350987"/>
            </a:xfrm>
            <a:custGeom>
              <a:avLst/>
              <a:gdLst>
                <a:gd name="T0" fmla="*/ 69 w 69"/>
                <a:gd name="T1" fmla="*/ 158 h 158"/>
                <a:gd name="T2" fmla="*/ 69 w 69"/>
                <a:gd name="T3" fmla="*/ 154 h 158"/>
                <a:gd name="T4" fmla="*/ 58 w 69"/>
                <a:gd name="T5" fmla="*/ 153 h 158"/>
                <a:gd name="T6" fmla="*/ 53 w 69"/>
                <a:gd name="T7" fmla="*/ 150 h 158"/>
                <a:gd name="T8" fmla="*/ 52 w 69"/>
                <a:gd name="T9" fmla="*/ 142 h 158"/>
                <a:gd name="T10" fmla="*/ 52 w 69"/>
                <a:gd name="T11" fmla="*/ 0 h 158"/>
                <a:gd name="T12" fmla="*/ 47 w 69"/>
                <a:gd name="T13" fmla="*/ 0 h 158"/>
                <a:gd name="T14" fmla="*/ 41 w 69"/>
                <a:gd name="T15" fmla="*/ 5 h 158"/>
                <a:gd name="T16" fmla="*/ 31 w 69"/>
                <a:gd name="T17" fmla="*/ 13 h 158"/>
                <a:gd name="T18" fmla="*/ 17 w 69"/>
                <a:gd name="T19" fmla="*/ 19 h 158"/>
                <a:gd name="T20" fmla="*/ 0 w 69"/>
                <a:gd name="T21" fmla="*/ 24 h 158"/>
                <a:gd name="T22" fmla="*/ 0 w 69"/>
                <a:gd name="T23" fmla="*/ 29 h 158"/>
                <a:gd name="T24" fmla="*/ 12 w 69"/>
                <a:gd name="T25" fmla="*/ 30 h 158"/>
                <a:gd name="T26" fmla="*/ 20 w 69"/>
                <a:gd name="T27" fmla="*/ 31 h 158"/>
                <a:gd name="T28" fmla="*/ 24 w 69"/>
                <a:gd name="T29" fmla="*/ 34 h 158"/>
                <a:gd name="T30" fmla="*/ 25 w 69"/>
                <a:gd name="T31" fmla="*/ 36 h 158"/>
                <a:gd name="T32" fmla="*/ 26 w 69"/>
                <a:gd name="T33" fmla="*/ 40 h 158"/>
                <a:gd name="T34" fmla="*/ 26 w 69"/>
                <a:gd name="T35" fmla="*/ 43 h 158"/>
                <a:gd name="T36" fmla="*/ 26 w 69"/>
                <a:gd name="T37" fmla="*/ 48 h 158"/>
                <a:gd name="T38" fmla="*/ 26 w 69"/>
                <a:gd name="T39" fmla="*/ 142 h 158"/>
                <a:gd name="T40" fmla="*/ 25 w 69"/>
                <a:gd name="T41" fmla="*/ 148 h 158"/>
                <a:gd name="T42" fmla="*/ 21 w 69"/>
                <a:gd name="T43" fmla="*/ 152 h 158"/>
                <a:gd name="T44" fmla="*/ 16 w 69"/>
                <a:gd name="T45" fmla="*/ 153 h 158"/>
                <a:gd name="T46" fmla="*/ 7 w 69"/>
                <a:gd name="T47" fmla="*/ 154 h 158"/>
                <a:gd name="T48" fmla="*/ 7 w 69"/>
                <a:gd name="T49" fmla="*/ 158 h 158"/>
                <a:gd name="T50" fmla="*/ 69 w 69"/>
                <a:gd name="T51" fmla="*/ 158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9" h="158">
                  <a:moveTo>
                    <a:pt x="69" y="158"/>
                  </a:moveTo>
                  <a:lnTo>
                    <a:pt x="69" y="154"/>
                  </a:lnTo>
                  <a:lnTo>
                    <a:pt x="58" y="153"/>
                  </a:lnTo>
                  <a:lnTo>
                    <a:pt x="53" y="150"/>
                  </a:lnTo>
                  <a:lnTo>
                    <a:pt x="52" y="142"/>
                  </a:lnTo>
                  <a:lnTo>
                    <a:pt x="52" y="0"/>
                  </a:lnTo>
                  <a:lnTo>
                    <a:pt x="47" y="0"/>
                  </a:lnTo>
                  <a:lnTo>
                    <a:pt x="41" y="5"/>
                  </a:lnTo>
                  <a:lnTo>
                    <a:pt x="31" y="13"/>
                  </a:lnTo>
                  <a:lnTo>
                    <a:pt x="17" y="19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12" y="30"/>
                  </a:lnTo>
                  <a:lnTo>
                    <a:pt x="20" y="31"/>
                  </a:lnTo>
                  <a:lnTo>
                    <a:pt x="24" y="34"/>
                  </a:lnTo>
                  <a:lnTo>
                    <a:pt x="25" y="36"/>
                  </a:lnTo>
                  <a:lnTo>
                    <a:pt x="26" y="40"/>
                  </a:lnTo>
                  <a:lnTo>
                    <a:pt x="26" y="43"/>
                  </a:lnTo>
                  <a:lnTo>
                    <a:pt x="26" y="48"/>
                  </a:lnTo>
                  <a:lnTo>
                    <a:pt x="26" y="142"/>
                  </a:lnTo>
                  <a:lnTo>
                    <a:pt x="25" y="148"/>
                  </a:lnTo>
                  <a:lnTo>
                    <a:pt x="21" y="152"/>
                  </a:lnTo>
                  <a:lnTo>
                    <a:pt x="16" y="153"/>
                  </a:lnTo>
                  <a:lnTo>
                    <a:pt x="7" y="154"/>
                  </a:lnTo>
                  <a:lnTo>
                    <a:pt x="7" y="158"/>
                  </a:lnTo>
                  <a:lnTo>
                    <a:pt x="69" y="158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5CD86D80-9512-4424-9ACD-12997DB54E03}"/>
                </a:ext>
              </a:extLst>
            </p:cNvPr>
            <p:cNvSpPr>
              <a:spLocks/>
            </p:cNvSpPr>
            <p:nvPr/>
          </p:nvSpPr>
          <p:spPr bwMode="gray">
            <a:xfrm>
              <a:off x="4298653" y="4198764"/>
              <a:ext cx="230338" cy="372924"/>
            </a:xfrm>
            <a:custGeom>
              <a:avLst/>
              <a:gdLst>
                <a:gd name="T0" fmla="*/ 103 w 103"/>
                <a:gd name="T1" fmla="*/ 7 h 168"/>
                <a:gd name="T2" fmla="*/ 47 w 103"/>
                <a:gd name="T3" fmla="*/ 7 h 168"/>
                <a:gd name="T4" fmla="*/ 27 w 103"/>
                <a:gd name="T5" fmla="*/ 7 h 168"/>
                <a:gd name="T6" fmla="*/ 25 w 103"/>
                <a:gd name="T7" fmla="*/ 6 h 168"/>
                <a:gd name="T8" fmla="*/ 22 w 103"/>
                <a:gd name="T9" fmla="*/ 6 h 168"/>
                <a:gd name="T10" fmla="*/ 21 w 103"/>
                <a:gd name="T11" fmla="*/ 5 h 168"/>
                <a:gd name="T12" fmla="*/ 20 w 103"/>
                <a:gd name="T13" fmla="*/ 2 h 168"/>
                <a:gd name="T14" fmla="*/ 20 w 103"/>
                <a:gd name="T15" fmla="*/ 0 h 168"/>
                <a:gd name="T16" fmla="*/ 16 w 103"/>
                <a:gd name="T17" fmla="*/ 0 h 168"/>
                <a:gd name="T18" fmla="*/ 0 w 103"/>
                <a:gd name="T19" fmla="*/ 45 h 168"/>
                <a:gd name="T20" fmla="*/ 5 w 103"/>
                <a:gd name="T21" fmla="*/ 45 h 168"/>
                <a:gd name="T22" fmla="*/ 7 w 103"/>
                <a:gd name="T23" fmla="*/ 37 h 168"/>
                <a:gd name="T24" fmla="*/ 10 w 103"/>
                <a:gd name="T25" fmla="*/ 34 h 168"/>
                <a:gd name="T26" fmla="*/ 12 w 103"/>
                <a:gd name="T27" fmla="*/ 32 h 168"/>
                <a:gd name="T28" fmla="*/ 14 w 103"/>
                <a:gd name="T29" fmla="*/ 29 h 168"/>
                <a:gd name="T30" fmla="*/ 18 w 103"/>
                <a:gd name="T31" fmla="*/ 29 h 168"/>
                <a:gd name="T32" fmla="*/ 86 w 103"/>
                <a:gd name="T33" fmla="*/ 29 h 168"/>
                <a:gd name="T34" fmla="*/ 35 w 103"/>
                <a:gd name="T35" fmla="*/ 130 h 168"/>
                <a:gd name="T36" fmla="*/ 29 w 103"/>
                <a:gd name="T37" fmla="*/ 143 h 168"/>
                <a:gd name="T38" fmla="*/ 25 w 103"/>
                <a:gd name="T39" fmla="*/ 153 h 168"/>
                <a:gd name="T40" fmla="*/ 21 w 103"/>
                <a:gd name="T41" fmla="*/ 160 h 168"/>
                <a:gd name="T42" fmla="*/ 20 w 103"/>
                <a:gd name="T43" fmla="*/ 163 h 168"/>
                <a:gd name="T44" fmla="*/ 20 w 103"/>
                <a:gd name="T45" fmla="*/ 165 h 168"/>
                <a:gd name="T46" fmla="*/ 21 w 103"/>
                <a:gd name="T47" fmla="*/ 166 h 168"/>
                <a:gd name="T48" fmla="*/ 24 w 103"/>
                <a:gd name="T49" fmla="*/ 166 h 168"/>
                <a:gd name="T50" fmla="*/ 26 w 103"/>
                <a:gd name="T51" fmla="*/ 168 h 168"/>
                <a:gd name="T52" fmla="*/ 29 w 103"/>
                <a:gd name="T53" fmla="*/ 168 h 168"/>
                <a:gd name="T54" fmla="*/ 30 w 103"/>
                <a:gd name="T55" fmla="*/ 168 h 168"/>
                <a:gd name="T56" fmla="*/ 35 w 103"/>
                <a:gd name="T57" fmla="*/ 168 h 168"/>
                <a:gd name="T58" fmla="*/ 39 w 103"/>
                <a:gd name="T59" fmla="*/ 166 h 168"/>
                <a:gd name="T60" fmla="*/ 42 w 103"/>
                <a:gd name="T61" fmla="*/ 164 h 168"/>
                <a:gd name="T62" fmla="*/ 44 w 103"/>
                <a:gd name="T63" fmla="*/ 162 h 168"/>
                <a:gd name="T64" fmla="*/ 45 w 103"/>
                <a:gd name="T65" fmla="*/ 160 h 168"/>
                <a:gd name="T66" fmla="*/ 47 w 103"/>
                <a:gd name="T67" fmla="*/ 157 h 168"/>
                <a:gd name="T68" fmla="*/ 103 w 103"/>
                <a:gd name="T69" fmla="*/ 13 h 168"/>
                <a:gd name="T70" fmla="*/ 103 w 103"/>
                <a:gd name="T71" fmla="*/ 7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" h="168">
                  <a:moveTo>
                    <a:pt x="103" y="7"/>
                  </a:moveTo>
                  <a:lnTo>
                    <a:pt x="47" y="7"/>
                  </a:lnTo>
                  <a:lnTo>
                    <a:pt x="27" y="7"/>
                  </a:lnTo>
                  <a:lnTo>
                    <a:pt x="25" y="6"/>
                  </a:lnTo>
                  <a:lnTo>
                    <a:pt x="22" y="6"/>
                  </a:lnTo>
                  <a:lnTo>
                    <a:pt x="21" y="5"/>
                  </a:lnTo>
                  <a:lnTo>
                    <a:pt x="20" y="2"/>
                  </a:lnTo>
                  <a:lnTo>
                    <a:pt x="20" y="0"/>
                  </a:lnTo>
                  <a:lnTo>
                    <a:pt x="16" y="0"/>
                  </a:lnTo>
                  <a:lnTo>
                    <a:pt x="0" y="45"/>
                  </a:lnTo>
                  <a:lnTo>
                    <a:pt x="5" y="45"/>
                  </a:lnTo>
                  <a:lnTo>
                    <a:pt x="7" y="37"/>
                  </a:lnTo>
                  <a:lnTo>
                    <a:pt x="10" y="34"/>
                  </a:lnTo>
                  <a:lnTo>
                    <a:pt x="12" y="32"/>
                  </a:lnTo>
                  <a:lnTo>
                    <a:pt x="14" y="29"/>
                  </a:lnTo>
                  <a:lnTo>
                    <a:pt x="18" y="29"/>
                  </a:lnTo>
                  <a:lnTo>
                    <a:pt x="86" y="29"/>
                  </a:lnTo>
                  <a:lnTo>
                    <a:pt x="35" y="130"/>
                  </a:lnTo>
                  <a:lnTo>
                    <a:pt x="29" y="143"/>
                  </a:lnTo>
                  <a:lnTo>
                    <a:pt x="25" y="153"/>
                  </a:lnTo>
                  <a:lnTo>
                    <a:pt x="21" y="160"/>
                  </a:lnTo>
                  <a:lnTo>
                    <a:pt x="20" y="163"/>
                  </a:lnTo>
                  <a:lnTo>
                    <a:pt x="20" y="165"/>
                  </a:lnTo>
                  <a:lnTo>
                    <a:pt x="21" y="166"/>
                  </a:lnTo>
                  <a:lnTo>
                    <a:pt x="24" y="166"/>
                  </a:lnTo>
                  <a:lnTo>
                    <a:pt x="26" y="168"/>
                  </a:lnTo>
                  <a:lnTo>
                    <a:pt x="29" y="168"/>
                  </a:lnTo>
                  <a:lnTo>
                    <a:pt x="30" y="168"/>
                  </a:lnTo>
                  <a:lnTo>
                    <a:pt x="35" y="168"/>
                  </a:lnTo>
                  <a:lnTo>
                    <a:pt x="39" y="166"/>
                  </a:lnTo>
                  <a:lnTo>
                    <a:pt x="42" y="164"/>
                  </a:lnTo>
                  <a:lnTo>
                    <a:pt x="44" y="162"/>
                  </a:lnTo>
                  <a:lnTo>
                    <a:pt x="45" y="160"/>
                  </a:lnTo>
                  <a:lnTo>
                    <a:pt x="47" y="157"/>
                  </a:lnTo>
                  <a:lnTo>
                    <a:pt x="103" y="13"/>
                  </a:lnTo>
                  <a:lnTo>
                    <a:pt x="103" y="7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48" name="Rectangle 16">
              <a:extLst>
                <a:ext uri="{FF2B5EF4-FFF2-40B4-BE49-F238E27FC236}">
                  <a16:creationId xmlns:a16="http://schemas.microsoft.com/office/drawing/2014/main" id="{CD3D338E-2438-43F9-8734-95AA50185DB3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898472" y="3858742"/>
              <a:ext cx="3334371" cy="32909"/>
            </a:xfrm>
            <a:prstGeom prst="rect">
              <a:avLst/>
            </a:prstGeom>
            <a:solidFill>
              <a:schemeClr val="bg1"/>
            </a:solidFill>
            <a:ln w="0">
              <a:noFill/>
              <a:prstDash val="solid"/>
              <a:miter lim="800000"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49" name="Rectangle 17">
              <a:extLst>
                <a:ext uri="{FF2B5EF4-FFF2-40B4-BE49-F238E27FC236}">
                  <a16:creationId xmlns:a16="http://schemas.microsoft.com/office/drawing/2014/main" id="{CB6EAF36-41A3-4B03-9B94-F5E1013390FF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4594808" y="3858742"/>
              <a:ext cx="3937633" cy="32909"/>
            </a:xfrm>
            <a:prstGeom prst="rect">
              <a:avLst/>
            </a:prstGeom>
            <a:solidFill>
              <a:schemeClr val="bg1"/>
            </a:solidFill>
            <a:ln w="0">
              <a:noFill/>
              <a:prstDash val="solid"/>
              <a:miter lim="800000"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0C677D4B-7A3D-4065-BC12-F620B7439EFE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3684434" y="3167739"/>
              <a:ext cx="515515" cy="493579"/>
            </a:xfrm>
            <a:custGeom>
              <a:avLst/>
              <a:gdLst>
                <a:gd name="T0" fmla="*/ 237 w 237"/>
                <a:gd name="T1" fmla="*/ 113 h 225"/>
                <a:gd name="T2" fmla="*/ 234 w 237"/>
                <a:gd name="T3" fmla="*/ 88 h 225"/>
                <a:gd name="T4" fmla="*/ 228 w 237"/>
                <a:gd name="T5" fmla="*/ 67 h 225"/>
                <a:gd name="T6" fmla="*/ 217 w 237"/>
                <a:gd name="T7" fmla="*/ 47 h 225"/>
                <a:gd name="T8" fmla="*/ 203 w 237"/>
                <a:gd name="T9" fmla="*/ 30 h 225"/>
                <a:gd name="T10" fmla="*/ 187 w 237"/>
                <a:gd name="T11" fmla="*/ 17 h 225"/>
                <a:gd name="T12" fmla="*/ 166 w 237"/>
                <a:gd name="T13" fmla="*/ 7 h 225"/>
                <a:gd name="T14" fmla="*/ 144 w 237"/>
                <a:gd name="T15" fmla="*/ 2 h 225"/>
                <a:gd name="T16" fmla="*/ 118 w 237"/>
                <a:gd name="T17" fmla="*/ 0 h 225"/>
                <a:gd name="T18" fmla="*/ 90 w 237"/>
                <a:gd name="T19" fmla="*/ 2 h 225"/>
                <a:gd name="T20" fmla="*/ 64 w 237"/>
                <a:gd name="T21" fmla="*/ 11 h 225"/>
                <a:gd name="T22" fmla="*/ 42 w 237"/>
                <a:gd name="T23" fmla="*/ 23 h 225"/>
                <a:gd name="T24" fmla="*/ 25 w 237"/>
                <a:gd name="T25" fmla="*/ 41 h 225"/>
                <a:gd name="T26" fmla="*/ 11 w 237"/>
                <a:gd name="T27" fmla="*/ 61 h 225"/>
                <a:gd name="T28" fmla="*/ 4 w 237"/>
                <a:gd name="T29" fmla="*/ 86 h 225"/>
                <a:gd name="T30" fmla="*/ 0 w 237"/>
                <a:gd name="T31" fmla="*/ 113 h 225"/>
                <a:gd name="T32" fmla="*/ 4 w 237"/>
                <a:gd name="T33" fmla="*/ 139 h 225"/>
                <a:gd name="T34" fmla="*/ 11 w 237"/>
                <a:gd name="T35" fmla="*/ 164 h 225"/>
                <a:gd name="T36" fmla="*/ 25 w 237"/>
                <a:gd name="T37" fmla="*/ 184 h 225"/>
                <a:gd name="T38" fmla="*/ 42 w 237"/>
                <a:gd name="T39" fmla="*/ 202 h 225"/>
                <a:gd name="T40" fmla="*/ 64 w 237"/>
                <a:gd name="T41" fmla="*/ 215 h 225"/>
                <a:gd name="T42" fmla="*/ 90 w 237"/>
                <a:gd name="T43" fmla="*/ 223 h 225"/>
                <a:gd name="T44" fmla="*/ 118 w 237"/>
                <a:gd name="T45" fmla="*/ 225 h 225"/>
                <a:gd name="T46" fmla="*/ 145 w 237"/>
                <a:gd name="T47" fmla="*/ 223 h 225"/>
                <a:gd name="T48" fmla="*/ 170 w 237"/>
                <a:gd name="T49" fmla="*/ 215 h 225"/>
                <a:gd name="T50" fmla="*/ 192 w 237"/>
                <a:gd name="T51" fmla="*/ 202 h 225"/>
                <a:gd name="T52" fmla="*/ 211 w 237"/>
                <a:gd name="T53" fmla="*/ 184 h 225"/>
                <a:gd name="T54" fmla="*/ 225 w 237"/>
                <a:gd name="T55" fmla="*/ 164 h 225"/>
                <a:gd name="T56" fmla="*/ 233 w 237"/>
                <a:gd name="T57" fmla="*/ 139 h 225"/>
                <a:gd name="T58" fmla="*/ 237 w 237"/>
                <a:gd name="T59" fmla="*/ 113 h 225"/>
                <a:gd name="T60" fmla="*/ 186 w 237"/>
                <a:gd name="T61" fmla="*/ 113 h 225"/>
                <a:gd name="T62" fmla="*/ 185 w 237"/>
                <a:gd name="T63" fmla="*/ 136 h 225"/>
                <a:gd name="T64" fmla="*/ 180 w 237"/>
                <a:gd name="T65" fmla="*/ 157 h 225"/>
                <a:gd name="T66" fmla="*/ 174 w 237"/>
                <a:gd name="T67" fmla="*/ 176 h 225"/>
                <a:gd name="T68" fmla="*/ 164 w 237"/>
                <a:gd name="T69" fmla="*/ 192 h 225"/>
                <a:gd name="T70" fmla="*/ 151 w 237"/>
                <a:gd name="T71" fmla="*/ 204 h 225"/>
                <a:gd name="T72" fmla="*/ 136 w 237"/>
                <a:gd name="T73" fmla="*/ 211 h 225"/>
                <a:gd name="T74" fmla="*/ 118 w 237"/>
                <a:gd name="T75" fmla="*/ 213 h 225"/>
                <a:gd name="T76" fmla="*/ 100 w 237"/>
                <a:gd name="T77" fmla="*/ 211 h 225"/>
                <a:gd name="T78" fmla="*/ 84 w 237"/>
                <a:gd name="T79" fmla="*/ 204 h 225"/>
                <a:gd name="T80" fmla="*/ 73 w 237"/>
                <a:gd name="T81" fmla="*/ 192 h 225"/>
                <a:gd name="T82" fmla="*/ 63 w 237"/>
                <a:gd name="T83" fmla="*/ 176 h 225"/>
                <a:gd name="T84" fmla="*/ 55 w 237"/>
                <a:gd name="T85" fmla="*/ 157 h 225"/>
                <a:gd name="T86" fmla="*/ 52 w 237"/>
                <a:gd name="T87" fmla="*/ 136 h 225"/>
                <a:gd name="T88" fmla="*/ 50 w 237"/>
                <a:gd name="T89" fmla="*/ 113 h 225"/>
                <a:gd name="T90" fmla="*/ 52 w 237"/>
                <a:gd name="T91" fmla="*/ 89 h 225"/>
                <a:gd name="T92" fmla="*/ 56 w 237"/>
                <a:gd name="T93" fmla="*/ 68 h 225"/>
                <a:gd name="T94" fmla="*/ 63 w 237"/>
                <a:gd name="T95" fmla="*/ 49 h 225"/>
                <a:gd name="T96" fmla="*/ 73 w 237"/>
                <a:gd name="T97" fmla="*/ 33 h 225"/>
                <a:gd name="T98" fmla="*/ 86 w 237"/>
                <a:gd name="T99" fmla="*/ 21 h 225"/>
                <a:gd name="T100" fmla="*/ 101 w 237"/>
                <a:gd name="T101" fmla="*/ 14 h 225"/>
                <a:gd name="T102" fmla="*/ 118 w 237"/>
                <a:gd name="T103" fmla="*/ 12 h 225"/>
                <a:gd name="T104" fmla="*/ 135 w 237"/>
                <a:gd name="T105" fmla="*/ 14 h 225"/>
                <a:gd name="T106" fmla="*/ 149 w 237"/>
                <a:gd name="T107" fmla="*/ 19 h 225"/>
                <a:gd name="T108" fmla="*/ 161 w 237"/>
                <a:gd name="T109" fmla="*/ 29 h 225"/>
                <a:gd name="T110" fmla="*/ 171 w 237"/>
                <a:gd name="T111" fmla="*/ 41 h 225"/>
                <a:gd name="T112" fmla="*/ 177 w 237"/>
                <a:gd name="T113" fmla="*/ 56 h 225"/>
                <a:gd name="T114" fmla="*/ 183 w 237"/>
                <a:gd name="T115" fmla="*/ 73 h 225"/>
                <a:gd name="T116" fmla="*/ 185 w 237"/>
                <a:gd name="T117" fmla="*/ 93 h 225"/>
                <a:gd name="T118" fmla="*/ 186 w 237"/>
                <a:gd name="T119" fmla="*/ 113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7" h="225">
                  <a:moveTo>
                    <a:pt x="237" y="113"/>
                  </a:moveTo>
                  <a:lnTo>
                    <a:pt x="234" y="88"/>
                  </a:lnTo>
                  <a:lnTo>
                    <a:pt x="228" y="67"/>
                  </a:lnTo>
                  <a:lnTo>
                    <a:pt x="217" y="47"/>
                  </a:lnTo>
                  <a:lnTo>
                    <a:pt x="203" y="30"/>
                  </a:lnTo>
                  <a:lnTo>
                    <a:pt x="187" y="17"/>
                  </a:lnTo>
                  <a:lnTo>
                    <a:pt x="166" y="7"/>
                  </a:lnTo>
                  <a:lnTo>
                    <a:pt x="144" y="2"/>
                  </a:lnTo>
                  <a:lnTo>
                    <a:pt x="118" y="0"/>
                  </a:lnTo>
                  <a:lnTo>
                    <a:pt x="90" y="2"/>
                  </a:lnTo>
                  <a:lnTo>
                    <a:pt x="64" y="11"/>
                  </a:lnTo>
                  <a:lnTo>
                    <a:pt x="42" y="23"/>
                  </a:lnTo>
                  <a:lnTo>
                    <a:pt x="25" y="41"/>
                  </a:lnTo>
                  <a:lnTo>
                    <a:pt x="11" y="61"/>
                  </a:lnTo>
                  <a:lnTo>
                    <a:pt x="4" y="86"/>
                  </a:lnTo>
                  <a:lnTo>
                    <a:pt x="0" y="113"/>
                  </a:lnTo>
                  <a:lnTo>
                    <a:pt x="4" y="139"/>
                  </a:lnTo>
                  <a:lnTo>
                    <a:pt x="11" y="164"/>
                  </a:lnTo>
                  <a:lnTo>
                    <a:pt x="25" y="184"/>
                  </a:lnTo>
                  <a:lnTo>
                    <a:pt x="42" y="202"/>
                  </a:lnTo>
                  <a:lnTo>
                    <a:pt x="64" y="215"/>
                  </a:lnTo>
                  <a:lnTo>
                    <a:pt x="90" y="223"/>
                  </a:lnTo>
                  <a:lnTo>
                    <a:pt x="118" y="225"/>
                  </a:lnTo>
                  <a:lnTo>
                    <a:pt x="145" y="223"/>
                  </a:lnTo>
                  <a:lnTo>
                    <a:pt x="170" y="215"/>
                  </a:lnTo>
                  <a:lnTo>
                    <a:pt x="192" y="202"/>
                  </a:lnTo>
                  <a:lnTo>
                    <a:pt x="211" y="184"/>
                  </a:lnTo>
                  <a:lnTo>
                    <a:pt x="225" y="164"/>
                  </a:lnTo>
                  <a:lnTo>
                    <a:pt x="233" y="139"/>
                  </a:lnTo>
                  <a:lnTo>
                    <a:pt x="237" y="113"/>
                  </a:lnTo>
                  <a:close/>
                  <a:moveTo>
                    <a:pt x="186" y="113"/>
                  </a:moveTo>
                  <a:lnTo>
                    <a:pt x="185" y="136"/>
                  </a:lnTo>
                  <a:lnTo>
                    <a:pt x="180" y="157"/>
                  </a:lnTo>
                  <a:lnTo>
                    <a:pt x="174" y="176"/>
                  </a:lnTo>
                  <a:lnTo>
                    <a:pt x="164" y="192"/>
                  </a:lnTo>
                  <a:lnTo>
                    <a:pt x="151" y="204"/>
                  </a:lnTo>
                  <a:lnTo>
                    <a:pt x="136" y="211"/>
                  </a:lnTo>
                  <a:lnTo>
                    <a:pt x="118" y="213"/>
                  </a:lnTo>
                  <a:lnTo>
                    <a:pt x="100" y="211"/>
                  </a:lnTo>
                  <a:lnTo>
                    <a:pt x="84" y="204"/>
                  </a:lnTo>
                  <a:lnTo>
                    <a:pt x="73" y="192"/>
                  </a:lnTo>
                  <a:lnTo>
                    <a:pt x="63" y="176"/>
                  </a:lnTo>
                  <a:lnTo>
                    <a:pt x="55" y="157"/>
                  </a:lnTo>
                  <a:lnTo>
                    <a:pt x="52" y="136"/>
                  </a:lnTo>
                  <a:lnTo>
                    <a:pt x="50" y="113"/>
                  </a:lnTo>
                  <a:lnTo>
                    <a:pt x="52" y="89"/>
                  </a:lnTo>
                  <a:lnTo>
                    <a:pt x="56" y="68"/>
                  </a:lnTo>
                  <a:lnTo>
                    <a:pt x="63" y="49"/>
                  </a:lnTo>
                  <a:lnTo>
                    <a:pt x="73" y="33"/>
                  </a:lnTo>
                  <a:lnTo>
                    <a:pt x="86" y="21"/>
                  </a:lnTo>
                  <a:lnTo>
                    <a:pt x="101" y="14"/>
                  </a:lnTo>
                  <a:lnTo>
                    <a:pt x="118" y="12"/>
                  </a:lnTo>
                  <a:lnTo>
                    <a:pt x="135" y="14"/>
                  </a:lnTo>
                  <a:lnTo>
                    <a:pt x="149" y="19"/>
                  </a:lnTo>
                  <a:lnTo>
                    <a:pt x="161" y="29"/>
                  </a:lnTo>
                  <a:lnTo>
                    <a:pt x="171" y="41"/>
                  </a:lnTo>
                  <a:lnTo>
                    <a:pt x="177" y="56"/>
                  </a:lnTo>
                  <a:lnTo>
                    <a:pt x="183" y="73"/>
                  </a:lnTo>
                  <a:lnTo>
                    <a:pt x="185" y="93"/>
                  </a:lnTo>
                  <a:lnTo>
                    <a:pt x="186" y="113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41F64231-5E69-4DF0-9682-75B86C7FA1C6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5987782" y="2893527"/>
              <a:ext cx="636163" cy="767785"/>
            </a:xfrm>
            <a:custGeom>
              <a:avLst/>
              <a:gdLst>
                <a:gd name="T0" fmla="*/ 118 w 290"/>
                <a:gd name="T1" fmla="*/ 174 h 346"/>
                <a:gd name="T2" fmla="*/ 153 w 290"/>
                <a:gd name="T3" fmla="*/ 176 h 346"/>
                <a:gd name="T4" fmla="*/ 185 w 290"/>
                <a:gd name="T5" fmla="*/ 181 h 346"/>
                <a:gd name="T6" fmla="*/ 210 w 290"/>
                <a:gd name="T7" fmla="*/ 193 h 346"/>
                <a:gd name="T8" fmla="*/ 227 w 290"/>
                <a:gd name="T9" fmla="*/ 217 h 346"/>
                <a:gd name="T10" fmla="*/ 233 w 290"/>
                <a:gd name="T11" fmla="*/ 252 h 346"/>
                <a:gd name="T12" fmla="*/ 226 w 290"/>
                <a:gd name="T13" fmla="*/ 291 h 346"/>
                <a:gd name="T14" fmla="*/ 203 w 290"/>
                <a:gd name="T15" fmla="*/ 317 h 346"/>
                <a:gd name="T16" fmla="*/ 165 w 290"/>
                <a:gd name="T17" fmla="*/ 331 h 346"/>
                <a:gd name="T18" fmla="*/ 127 w 290"/>
                <a:gd name="T19" fmla="*/ 332 h 346"/>
                <a:gd name="T20" fmla="*/ 108 w 290"/>
                <a:gd name="T21" fmla="*/ 327 h 346"/>
                <a:gd name="T22" fmla="*/ 96 w 290"/>
                <a:gd name="T23" fmla="*/ 313 h 346"/>
                <a:gd name="T24" fmla="*/ 95 w 290"/>
                <a:gd name="T25" fmla="*/ 174 h 346"/>
                <a:gd name="T26" fmla="*/ 104 w 290"/>
                <a:gd name="T27" fmla="*/ 14 h 346"/>
                <a:gd name="T28" fmla="*/ 138 w 290"/>
                <a:gd name="T29" fmla="*/ 15 h 346"/>
                <a:gd name="T30" fmla="*/ 175 w 290"/>
                <a:gd name="T31" fmla="*/ 23 h 346"/>
                <a:gd name="T32" fmla="*/ 198 w 290"/>
                <a:gd name="T33" fmla="*/ 39 h 346"/>
                <a:gd name="T34" fmla="*/ 209 w 290"/>
                <a:gd name="T35" fmla="*/ 60 h 346"/>
                <a:gd name="T36" fmla="*/ 213 w 290"/>
                <a:gd name="T37" fmla="*/ 85 h 346"/>
                <a:gd name="T38" fmla="*/ 205 w 290"/>
                <a:gd name="T39" fmla="*/ 119 h 346"/>
                <a:gd name="T40" fmla="*/ 186 w 290"/>
                <a:gd name="T41" fmla="*/ 143 h 346"/>
                <a:gd name="T42" fmla="*/ 157 w 290"/>
                <a:gd name="T43" fmla="*/ 156 h 346"/>
                <a:gd name="T44" fmla="*/ 121 w 290"/>
                <a:gd name="T45" fmla="*/ 160 h 346"/>
                <a:gd name="T46" fmla="*/ 95 w 290"/>
                <a:gd name="T47" fmla="*/ 14 h 346"/>
                <a:gd name="T48" fmla="*/ 64 w 290"/>
                <a:gd name="T49" fmla="*/ 345 h 346"/>
                <a:gd name="T50" fmla="*/ 150 w 290"/>
                <a:gd name="T51" fmla="*/ 346 h 346"/>
                <a:gd name="T52" fmla="*/ 196 w 290"/>
                <a:gd name="T53" fmla="*/ 341 h 346"/>
                <a:gd name="T54" fmla="*/ 239 w 290"/>
                <a:gd name="T55" fmla="*/ 328 h 346"/>
                <a:gd name="T56" fmla="*/ 273 w 290"/>
                <a:gd name="T57" fmla="*/ 301 h 346"/>
                <a:gd name="T58" fmla="*/ 288 w 290"/>
                <a:gd name="T59" fmla="*/ 268 h 346"/>
                <a:gd name="T60" fmla="*/ 287 w 290"/>
                <a:gd name="T61" fmla="*/ 226 h 346"/>
                <a:gd name="T62" fmla="*/ 265 w 290"/>
                <a:gd name="T63" fmla="*/ 189 h 346"/>
                <a:gd name="T64" fmla="*/ 226 w 290"/>
                <a:gd name="T65" fmla="*/ 165 h 346"/>
                <a:gd name="T66" fmla="*/ 220 w 290"/>
                <a:gd name="T67" fmla="*/ 152 h 346"/>
                <a:gd name="T68" fmla="*/ 249 w 290"/>
                <a:gd name="T69" fmla="*/ 131 h 346"/>
                <a:gd name="T70" fmla="*/ 264 w 290"/>
                <a:gd name="T71" fmla="*/ 100 h 346"/>
                <a:gd name="T72" fmla="*/ 264 w 290"/>
                <a:gd name="T73" fmla="*/ 64 h 346"/>
                <a:gd name="T74" fmla="*/ 250 w 290"/>
                <a:gd name="T75" fmla="*/ 35 h 346"/>
                <a:gd name="T76" fmla="*/ 224 w 290"/>
                <a:gd name="T77" fmla="*/ 15 h 346"/>
                <a:gd name="T78" fmla="*/ 174 w 290"/>
                <a:gd name="T79" fmla="*/ 1 h 346"/>
                <a:gd name="T80" fmla="*/ 120 w 290"/>
                <a:gd name="T81" fmla="*/ 0 h 346"/>
                <a:gd name="T82" fmla="*/ 0 w 290"/>
                <a:gd name="T83" fmla="*/ 1 h 346"/>
                <a:gd name="T84" fmla="*/ 11 w 290"/>
                <a:gd name="T85" fmla="*/ 12 h 346"/>
                <a:gd name="T86" fmla="*/ 28 w 290"/>
                <a:gd name="T87" fmla="*/ 15 h 346"/>
                <a:gd name="T88" fmla="*/ 39 w 290"/>
                <a:gd name="T89" fmla="*/ 24 h 346"/>
                <a:gd name="T90" fmla="*/ 41 w 290"/>
                <a:gd name="T91" fmla="*/ 313 h 346"/>
                <a:gd name="T92" fmla="*/ 35 w 290"/>
                <a:gd name="T93" fmla="*/ 327 h 346"/>
                <a:gd name="T94" fmla="*/ 18 w 290"/>
                <a:gd name="T95" fmla="*/ 332 h 346"/>
                <a:gd name="T96" fmla="*/ 0 w 290"/>
                <a:gd name="T97" fmla="*/ 334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346">
                  <a:moveTo>
                    <a:pt x="95" y="174"/>
                  </a:moveTo>
                  <a:lnTo>
                    <a:pt x="118" y="174"/>
                  </a:lnTo>
                  <a:lnTo>
                    <a:pt x="136" y="174"/>
                  </a:lnTo>
                  <a:lnTo>
                    <a:pt x="153" y="176"/>
                  </a:lnTo>
                  <a:lnTo>
                    <a:pt x="169" y="177"/>
                  </a:lnTo>
                  <a:lnTo>
                    <a:pt x="185" y="181"/>
                  </a:lnTo>
                  <a:lnTo>
                    <a:pt x="199" y="185"/>
                  </a:lnTo>
                  <a:lnTo>
                    <a:pt x="210" y="193"/>
                  </a:lnTo>
                  <a:lnTo>
                    <a:pt x="220" y="204"/>
                  </a:lnTo>
                  <a:lnTo>
                    <a:pt x="227" y="217"/>
                  </a:lnTo>
                  <a:lnTo>
                    <a:pt x="232" y="233"/>
                  </a:lnTo>
                  <a:lnTo>
                    <a:pt x="233" y="252"/>
                  </a:lnTo>
                  <a:lnTo>
                    <a:pt x="231" y="273"/>
                  </a:lnTo>
                  <a:lnTo>
                    <a:pt x="226" y="291"/>
                  </a:lnTo>
                  <a:lnTo>
                    <a:pt x="216" y="305"/>
                  </a:lnTo>
                  <a:lnTo>
                    <a:pt x="203" y="317"/>
                  </a:lnTo>
                  <a:lnTo>
                    <a:pt x="186" y="326"/>
                  </a:lnTo>
                  <a:lnTo>
                    <a:pt x="165" y="331"/>
                  </a:lnTo>
                  <a:lnTo>
                    <a:pt x="140" y="332"/>
                  </a:lnTo>
                  <a:lnTo>
                    <a:pt x="127" y="332"/>
                  </a:lnTo>
                  <a:lnTo>
                    <a:pt x="117" y="330"/>
                  </a:lnTo>
                  <a:lnTo>
                    <a:pt x="108" y="327"/>
                  </a:lnTo>
                  <a:lnTo>
                    <a:pt x="100" y="321"/>
                  </a:lnTo>
                  <a:lnTo>
                    <a:pt x="96" y="313"/>
                  </a:lnTo>
                  <a:lnTo>
                    <a:pt x="95" y="302"/>
                  </a:lnTo>
                  <a:lnTo>
                    <a:pt x="95" y="174"/>
                  </a:lnTo>
                  <a:close/>
                  <a:moveTo>
                    <a:pt x="95" y="14"/>
                  </a:moveTo>
                  <a:lnTo>
                    <a:pt x="104" y="14"/>
                  </a:lnTo>
                  <a:lnTo>
                    <a:pt x="113" y="14"/>
                  </a:lnTo>
                  <a:lnTo>
                    <a:pt x="138" y="15"/>
                  </a:lnTo>
                  <a:lnTo>
                    <a:pt x="159" y="18"/>
                  </a:lnTo>
                  <a:lnTo>
                    <a:pt x="175" y="23"/>
                  </a:lnTo>
                  <a:lnTo>
                    <a:pt x="188" y="30"/>
                  </a:lnTo>
                  <a:lnTo>
                    <a:pt x="198" y="39"/>
                  </a:lnTo>
                  <a:lnTo>
                    <a:pt x="205" y="49"/>
                  </a:lnTo>
                  <a:lnTo>
                    <a:pt x="209" y="60"/>
                  </a:lnTo>
                  <a:lnTo>
                    <a:pt x="213" y="72"/>
                  </a:lnTo>
                  <a:lnTo>
                    <a:pt x="213" y="85"/>
                  </a:lnTo>
                  <a:lnTo>
                    <a:pt x="212" y="104"/>
                  </a:lnTo>
                  <a:lnTo>
                    <a:pt x="205" y="119"/>
                  </a:lnTo>
                  <a:lnTo>
                    <a:pt x="196" y="132"/>
                  </a:lnTo>
                  <a:lnTo>
                    <a:pt x="186" y="143"/>
                  </a:lnTo>
                  <a:lnTo>
                    <a:pt x="172" y="151"/>
                  </a:lnTo>
                  <a:lnTo>
                    <a:pt x="157" y="156"/>
                  </a:lnTo>
                  <a:lnTo>
                    <a:pt x="139" y="159"/>
                  </a:lnTo>
                  <a:lnTo>
                    <a:pt x="121" y="160"/>
                  </a:lnTo>
                  <a:lnTo>
                    <a:pt x="95" y="160"/>
                  </a:lnTo>
                  <a:lnTo>
                    <a:pt x="95" y="14"/>
                  </a:lnTo>
                  <a:close/>
                  <a:moveTo>
                    <a:pt x="0" y="344"/>
                  </a:moveTo>
                  <a:lnTo>
                    <a:pt x="64" y="345"/>
                  </a:lnTo>
                  <a:lnTo>
                    <a:pt x="128" y="346"/>
                  </a:lnTo>
                  <a:lnTo>
                    <a:pt x="150" y="346"/>
                  </a:lnTo>
                  <a:lnTo>
                    <a:pt x="173" y="344"/>
                  </a:lnTo>
                  <a:lnTo>
                    <a:pt x="196" y="341"/>
                  </a:lnTo>
                  <a:lnTo>
                    <a:pt x="218" y="335"/>
                  </a:lnTo>
                  <a:lnTo>
                    <a:pt x="239" y="328"/>
                  </a:lnTo>
                  <a:lnTo>
                    <a:pt x="259" y="315"/>
                  </a:lnTo>
                  <a:lnTo>
                    <a:pt x="273" y="301"/>
                  </a:lnTo>
                  <a:lnTo>
                    <a:pt x="283" y="285"/>
                  </a:lnTo>
                  <a:lnTo>
                    <a:pt x="288" y="268"/>
                  </a:lnTo>
                  <a:lnTo>
                    <a:pt x="290" y="250"/>
                  </a:lnTo>
                  <a:lnTo>
                    <a:pt x="287" y="226"/>
                  </a:lnTo>
                  <a:lnTo>
                    <a:pt x="278" y="206"/>
                  </a:lnTo>
                  <a:lnTo>
                    <a:pt x="265" y="189"/>
                  </a:lnTo>
                  <a:lnTo>
                    <a:pt x="247" y="174"/>
                  </a:lnTo>
                  <a:lnTo>
                    <a:pt x="226" y="165"/>
                  </a:lnTo>
                  <a:lnTo>
                    <a:pt x="201" y="159"/>
                  </a:lnTo>
                  <a:lnTo>
                    <a:pt x="220" y="152"/>
                  </a:lnTo>
                  <a:lnTo>
                    <a:pt x="236" y="143"/>
                  </a:lnTo>
                  <a:lnTo>
                    <a:pt x="249" y="131"/>
                  </a:lnTo>
                  <a:lnTo>
                    <a:pt x="259" y="116"/>
                  </a:lnTo>
                  <a:lnTo>
                    <a:pt x="264" y="100"/>
                  </a:lnTo>
                  <a:lnTo>
                    <a:pt x="267" y="81"/>
                  </a:lnTo>
                  <a:lnTo>
                    <a:pt x="264" y="64"/>
                  </a:lnTo>
                  <a:lnTo>
                    <a:pt x="259" y="49"/>
                  </a:lnTo>
                  <a:lnTo>
                    <a:pt x="250" y="35"/>
                  </a:lnTo>
                  <a:lnTo>
                    <a:pt x="239" y="23"/>
                  </a:lnTo>
                  <a:lnTo>
                    <a:pt x="224" y="15"/>
                  </a:lnTo>
                  <a:lnTo>
                    <a:pt x="199" y="6"/>
                  </a:lnTo>
                  <a:lnTo>
                    <a:pt x="174" y="1"/>
                  </a:lnTo>
                  <a:lnTo>
                    <a:pt x="148" y="0"/>
                  </a:lnTo>
                  <a:lnTo>
                    <a:pt x="120" y="0"/>
                  </a:lnTo>
                  <a:lnTo>
                    <a:pt x="59" y="0"/>
                  </a:lnTo>
                  <a:lnTo>
                    <a:pt x="0" y="1"/>
                  </a:lnTo>
                  <a:lnTo>
                    <a:pt x="0" y="10"/>
                  </a:lnTo>
                  <a:lnTo>
                    <a:pt x="11" y="12"/>
                  </a:lnTo>
                  <a:lnTo>
                    <a:pt x="21" y="13"/>
                  </a:lnTo>
                  <a:lnTo>
                    <a:pt x="28" y="15"/>
                  </a:lnTo>
                  <a:lnTo>
                    <a:pt x="35" y="18"/>
                  </a:lnTo>
                  <a:lnTo>
                    <a:pt x="39" y="24"/>
                  </a:lnTo>
                  <a:lnTo>
                    <a:pt x="41" y="34"/>
                  </a:lnTo>
                  <a:lnTo>
                    <a:pt x="41" y="313"/>
                  </a:lnTo>
                  <a:lnTo>
                    <a:pt x="39" y="321"/>
                  </a:lnTo>
                  <a:lnTo>
                    <a:pt x="35" y="327"/>
                  </a:lnTo>
                  <a:lnTo>
                    <a:pt x="27" y="330"/>
                  </a:lnTo>
                  <a:lnTo>
                    <a:pt x="18" y="332"/>
                  </a:lnTo>
                  <a:lnTo>
                    <a:pt x="10" y="333"/>
                  </a:lnTo>
                  <a:lnTo>
                    <a:pt x="0" y="334"/>
                  </a:lnTo>
                  <a:lnTo>
                    <a:pt x="0" y="344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24C6B444-FC39-4402-8B01-2AA41BD11394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6766537" y="3167739"/>
              <a:ext cx="515515" cy="493579"/>
            </a:xfrm>
            <a:custGeom>
              <a:avLst/>
              <a:gdLst>
                <a:gd name="T0" fmla="*/ 236 w 236"/>
                <a:gd name="T1" fmla="*/ 113 h 225"/>
                <a:gd name="T2" fmla="*/ 234 w 236"/>
                <a:gd name="T3" fmla="*/ 88 h 225"/>
                <a:gd name="T4" fmla="*/ 227 w 236"/>
                <a:gd name="T5" fmla="*/ 67 h 225"/>
                <a:gd name="T6" fmla="*/ 218 w 236"/>
                <a:gd name="T7" fmla="*/ 47 h 225"/>
                <a:gd name="T8" fmla="*/ 204 w 236"/>
                <a:gd name="T9" fmla="*/ 30 h 225"/>
                <a:gd name="T10" fmla="*/ 186 w 236"/>
                <a:gd name="T11" fmla="*/ 17 h 225"/>
                <a:gd name="T12" fmla="*/ 166 w 236"/>
                <a:gd name="T13" fmla="*/ 7 h 225"/>
                <a:gd name="T14" fmla="*/ 143 w 236"/>
                <a:gd name="T15" fmla="*/ 2 h 225"/>
                <a:gd name="T16" fmla="*/ 119 w 236"/>
                <a:gd name="T17" fmla="*/ 0 h 225"/>
                <a:gd name="T18" fmla="*/ 89 w 236"/>
                <a:gd name="T19" fmla="*/ 2 h 225"/>
                <a:gd name="T20" fmla="*/ 65 w 236"/>
                <a:gd name="T21" fmla="*/ 11 h 225"/>
                <a:gd name="T22" fmla="*/ 42 w 236"/>
                <a:gd name="T23" fmla="*/ 23 h 225"/>
                <a:gd name="T24" fmla="*/ 25 w 236"/>
                <a:gd name="T25" fmla="*/ 41 h 225"/>
                <a:gd name="T26" fmla="*/ 12 w 236"/>
                <a:gd name="T27" fmla="*/ 61 h 225"/>
                <a:gd name="T28" fmla="*/ 3 w 236"/>
                <a:gd name="T29" fmla="*/ 86 h 225"/>
                <a:gd name="T30" fmla="*/ 0 w 236"/>
                <a:gd name="T31" fmla="*/ 113 h 225"/>
                <a:gd name="T32" fmla="*/ 3 w 236"/>
                <a:gd name="T33" fmla="*/ 139 h 225"/>
                <a:gd name="T34" fmla="*/ 12 w 236"/>
                <a:gd name="T35" fmla="*/ 164 h 225"/>
                <a:gd name="T36" fmla="*/ 25 w 236"/>
                <a:gd name="T37" fmla="*/ 184 h 225"/>
                <a:gd name="T38" fmla="*/ 42 w 236"/>
                <a:gd name="T39" fmla="*/ 202 h 225"/>
                <a:gd name="T40" fmla="*/ 65 w 236"/>
                <a:gd name="T41" fmla="*/ 215 h 225"/>
                <a:gd name="T42" fmla="*/ 89 w 236"/>
                <a:gd name="T43" fmla="*/ 223 h 225"/>
                <a:gd name="T44" fmla="*/ 119 w 236"/>
                <a:gd name="T45" fmla="*/ 225 h 225"/>
                <a:gd name="T46" fmla="*/ 145 w 236"/>
                <a:gd name="T47" fmla="*/ 223 h 225"/>
                <a:gd name="T48" fmla="*/ 170 w 236"/>
                <a:gd name="T49" fmla="*/ 215 h 225"/>
                <a:gd name="T50" fmla="*/ 192 w 236"/>
                <a:gd name="T51" fmla="*/ 202 h 225"/>
                <a:gd name="T52" fmla="*/ 210 w 236"/>
                <a:gd name="T53" fmla="*/ 184 h 225"/>
                <a:gd name="T54" fmla="*/ 224 w 236"/>
                <a:gd name="T55" fmla="*/ 164 h 225"/>
                <a:gd name="T56" fmla="*/ 233 w 236"/>
                <a:gd name="T57" fmla="*/ 139 h 225"/>
                <a:gd name="T58" fmla="*/ 236 w 236"/>
                <a:gd name="T59" fmla="*/ 113 h 225"/>
                <a:gd name="T60" fmla="*/ 186 w 236"/>
                <a:gd name="T61" fmla="*/ 113 h 225"/>
                <a:gd name="T62" fmla="*/ 184 w 236"/>
                <a:gd name="T63" fmla="*/ 136 h 225"/>
                <a:gd name="T64" fmla="*/ 180 w 236"/>
                <a:gd name="T65" fmla="*/ 157 h 225"/>
                <a:gd name="T66" fmla="*/ 174 w 236"/>
                <a:gd name="T67" fmla="*/ 176 h 225"/>
                <a:gd name="T68" fmla="*/ 164 w 236"/>
                <a:gd name="T69" fmla="*/ 192 h 225"/>
                <a:gd name="T70" fmla="*/ 151 w 236"/>
                <a:gd name="T71" fmla="*/ 204 h 225"/>
                <a:gd name="T72" fmla="*/ 136 w 236"/>
                <a:gd name="T73" fmla="*/ 211 h 225"/>
                <a:gd name="T74" fmla="*/ 119 w 236"/>
                <a:gd name="T75" fmla="*/ 213 h 225"/>
                <a:gd name="T76" fmla="*/ 100 w 236"/>
                <a:gd name="T77" fmla="*/ 211 h 225"/>
                <a:gd name="T78" fmla="*/ 85 w 236"/>
                <a:gd name="T79" fmla="*/ 204 h 225"/>
                <a:gd name="T80" fmla="*/ 72 w 236"/>
                <a:gd name="T81" fmla="*/ 192 h 225"/>
                <a:gd name="T82" fmla="*/ 62 w 236"/>
                <a:gd name="T83" fmla="*/ 176 h 225"/>
                <a:gd name="T84" fmla="*/ 56 w 236"/>
                <a:gd name="T85" fmla="*/ 157 h 225"/>
                <a:gd name="T86" fmla="*/ 52 w 236"/>
                <a:gd name="T87" fmla="*/ 136 h 225"/>
                <a:gd name="T88" fmla="*/ 51 w 236"/>
                <a:gd name="T89" fmla="*/ 113 h 225"/>
                <a:gd name="T90" fmla="*/ 52 w 236"/>
                <a:gd name="T91" fmla="*/ 89 h 225"/>
                <a:gd name="T92" fmla="*/ 56 w 236"/>
                <a:gd name="T93" fmla="*/ 68 h 225"/>
                <a:gd name="T94" fmla="*/ 64 w 236"/>
                <a:gd name="T95" fmla="*/ 49 h 225"/>
                <a:gd name="T96" fmla="*/ 73 w 236"/>
                <a:gd name="T97" fmla="*/ 33 h 225"/>
                <a:gd name="T98" fmla="*/ 85 w 236"/>
                <a:gd name="T99" fmla="*/ 21 h 225"/>
                <a:gd name="T100" fmla="*/ 100 w 236"/>
                <a:gd name="T101" fmla="*/ 14 h 225"/>
                <a:gd name="T102" fmla="*/ 119 w 236"/>
                <a:gd name="T103" fmla="*/ 12 h 225"/>
                <a:gd name="T104" fmla="*/ 135 w 236"/>
                <a:gd name="T105" fmla="*/ 14 h 225"/>
                <a:gd name="T106" fmla="*/ 149 w 236"/>
                <a:gd name="T107" fmla="*/ 19 h 225"/>
                <a:gd name="T108" fmla="*/ 161 w 236"/>
                <a:gd name="T109" fmla="*/ 29 h 225"/>
                <a:gd name="T110" fmla="*/ 170 w 236"/>
                <a:gd name="T111" fmla="*/ 41 h 225"/>
                <a:gd name="T112" fmla="*/ 178 w 236"/>
                <a:gd name="T113" fmla="*/ 56 h 225"/>
                <a:gd name="T114" fmla="*/ 182 w 236"/>
                <a:gd name="T115" fmla="*/ 73 h 225"/>
                <a:gd name="T116" fmla="*/ 185 w 236"/>
                <a:gd name="T117" fmla="*/ 93 h 225"/>
                <a:gd name="T118" fmla="*/ 186 w 236"/>
                <a:gd name="T119" fmla="*/ 113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6" h="225">
                  <a:moveTo>
                    <a:pt x="236" y="113"/>
                  </a:moveTo>
                  <a:lnTo>
                    <a:pt x="234" y="88"/>
                  </a:lnTo>
                  <a:lnTo>
                    <a:pt x="227" y="67"/>
                  </a:lnTo>
                  <a:lnTo>
                    <a:pt x="218" y="47"/>
                  </a:lnTo>
                  <a:lnTo>
                    <a:pt x="204" y="30"/>
                  </a:lnTo>
                  <a:lnTo>
                    <a:pt x="186" y="17"/>
                  </a:lnTo>
                  <a:lnTo>
                    <a:pt x="166" y="7"/>
                  </a:lnTo>
                  <a:lnTo>
                    <a:pt x="143" y="2"/>
                  </a:lnTo>
                  <a:lnTo>
                    <a:pt x="119" y="0"/>
                  </a:lnTo>
                  <a:lnTo>
                    <a:pt x="89" y="2"/>
                  </a:lnTo>
                  <a:lnTo>
                    <a:pt x="65" y="11"/>
                  </a:lnTo>
                  <a:lnTo>
                    <a:pt x="42" y="23"/>
                  </a:lnTo>
                  <a:lnTo>
                    <a:pt x="25" y="41"/>
                  </a:lnTo>
                  <a:lnTo>
                    <a:pt x="12" y="61"/>
                  </a:lnTo>
                  <a:lnTo>
                    <a:pt x="3" y="86"/>
                  </a:lnTo>
                  <a:lnTo>
                    <a:pt x="0" y="113"/>
                  </a:lnTo>
                  <a:lnTo>
                    <a:pt x="3" y="139"/>
                  </a:lnTo>
                  <a:lnTo>
                    <a:pt x="12" y="164"/>
                  </a:lnTo>
                  <a:lnTo>
                    <a:pt x="25" y="184"/>
                  </a:lnTo>
                  <a:lnTo>
                    <a:pt x="42" y="202"/>
                  </a:lnTo>
                  <a:lnTo>
                    <a:pt x="65" y="215"/>
                  </a:lnTo>
                  <a:lnTo>
                    <a:pt x="89" y="223"/>
                  </a:lnTo>
                  <a:lnTo>
                    <a:pt x="119" y="225"/>
                  </a:lnTo>
                  <a:lnTo>
                    <a:pt x="145" y="223"/>
                  </a:lnTo>
                  <a:lnTo>
                    <a:pt x="170" y="215"/>
                  </a:lnTo>
                  <a:lnTo>
                    <a:pt x="192" y="202"/>
                  </a:lnTo>
                  <a:lnTo>
                    <a:pt x="210" y="184"/>
                  </a:lnTo>
                  <a:lnTo>
                    <a:pt x="224" y="164"/>
                  </a:lnTo>
                  <a:lnTo>
                    <a:pt x="233" y="139"/>
                  </a:lnTo>
                  <a:lnTo>
                    <a:pt x="236" y="113"/>
                  </a:lnTo>
                  <a:close/>
                  <a:moveTo>
                    <a:pt x="186" y="113"/>
                  </a:moveTo>
                  <a:lnTo>
                    <a:pt x="184" y="136"/>
                  </a:lnTo>
                  <a:lnTo>
                    <a:pt x="180" y="157"/>
                  </a:lnTo>
                  <a:lnTo>
                    <a:pt x="174" y="176"/>
                  </a:lnTo>
                  <a:lnTo>
                    <a:pt x="164" y="192"/>
                  </a:lnTo>
                  <a:lnTo>
                    <a:pt x="151" y="204"/>
                  </a:lnTo>
                  <a:lnTo>
                    <a:pt x="136" y="211"/>
                  </a:lnTo>
                  <a:lnTo>
                    <a:pt x="119" y="213"/>
                  </a:lnTo>
                  <a:lnTo>
                    <a:pt x="100" y="211"/>
                  </a:lnTo>
                  <a:lnTo>
                    <a:pt x="85" y="204"/>
                  </a:lnTo>
                  <a:lnTo>
                    <a:pt x="72" y="192"/>
                  </a:lnTo>
                  <a:lnTo>
                    <a:pt x="62" y="176"/>
                  </a:lnTo>
                  <a:lnTo>
                    <a:pt x="56" y="157"/>
                  </a:lnTo>
                  <a:lnTo>
                    <a:pt x="52" y="136"/>
                  </a:lnTo>
                  <a:lnTo>
                    <a:pt x="51" y="113"/>
                  </a:lnTo>
                  <a:lnTo>
                    <a:pt x="52" y="89"/>
                  </a:lnTo>
                  <a:lnTo>
                    <a:pt x="56" y="68"/>
                  </a:lnTo>
                  <a:lnTo>
                    <a:pt x="64" y="49"/>
                  </a:lnTo>
                  <a:lnTo>
                    <a:pt x="73" y="33"/>
                  </a:lnTo>
                  <a:lnTo>
                    <a:pt x="85" y="21"/>
                  </a:lnTo>
                  <a:lnTo>
                    <a:pt x="100" y="14"/>
                  </a:lnTo>
                  <a:lnTo>
                    <a:pt x="119" y="12"/>
                  </a:lnTo>
                  <a:lnTo>
                    <a:pt x="135" y="14"/>
                  </a:lnTo>
                  <a:lnTo>
                    <a:pt x="149" y="19"/>
                  </a:lnTo>
                  <a:lnTo>
                    <a:pt x="161" y="29"/>
                  </a:lnTo>
                  <a:lnTo>
                    <a:pt x="170" y="41"/>
                  </a:lnTo>
                  <a:lnTo>
                    <a:pt x="178" y="56"/>
                  </a:lnTo>
                  <a:lnTo>
                    <a:pt x="182" y="73"/>
                  </a:lnTo>
                  <a:lnTo>
                    <a:pt x="185" y="93"/>
                  </a:lnTo>
                  <a:lnTo>
                    <a:pt x="186" y="113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C216E77B-CF01-492E-AB4A-DC6C346794B9}"/>
                </a:ext>
              </a:extLst>
            </p:cNvPr>
            <p:cNvSpPr>
              <a:spLocks/>
            </p:cNvSpPr>
            <p:nvPr/>
          </p:nvSpPr>
          <p:spPr bwMode="gray">
            <a:xfrm>
              <a:off x="821704" y="2904499"/>
              <a:ext cx="789720" cy="767785"/>
            </a:xfrm>
            <a:custGeom>
              <a:avLst/>
              <a:gdLst>
                <a:gd name="T0" fmla="*/ 0 w 361"/>
                <a:gd name="T1" fmla="*/ 9 h 350"/>
                <a:gd name="T2" fmla="*/ 12 w 361"/>
                <a:gd name="T3" fmla="*/ 11 h 350"/>
                <a:gd name="T4" fmla="*/ 24 w 361"/>
                <a:gd name="T5" fmla="*/ 15 h 350"/>
                <a:gd name="T6" fmla="*/ 35 w 361"/>
                <a:gd name="T7" fmla="*/ 22 h 350"/>
                <a:gd name="T8" fmla="*/ 42 w 361"/>
                <a:gd name="T9" fmla="*/ 31 h 350"/>
                <a:gd name="T10" fmla="*/ 49 w 361"/>
                <a:gd name="T11" fmla="*/ 43 h 350"/>
                <a:gd name="T12" fmla="*/ 55 w 361"/>
                <a:gd name="T13" fmla="*/ 59 h 350"/>
                <a:gd name="T14" fmla="*/ 63 w 361"/>
                <a:gd name="T15" fmla="*/ 79 h 350"/>
                <a:gd name="T16" fmla="*/ 175 w 361"/>
                <a:gd name="T17" fmla="*/ 350 h 350"/>
                <a:gd name="T18" fmla="*/ 193 w 361"/>
                <a:gd name="T19" fmla="*/ 350 h 350"/>
                <a:gd name="T20" fmla="*/ 299 w 361"/>
                <a:gd name="T21" fmla="*/ 74 h 350"/>
                <a:gd name="T22" fmla="*/ 304 w 361"/>
                <a:gd name="T23" fmla="*/ 60 h 350"/>
                <a:gd name="T24" fmla="*/ 311 w 361"/>
                <a:gd name="T25" fmla="*/ 47 h 350"/>
                <a:gd name="T26" fmla="*/ 317 w 361"/>
                <a:gd name="T27" fmla="*/ 35 h 350"/>
                <a:gd name="T28" fmla="*/ 325 w 361"/>
                <a:gd name="T29" fmla="*/ 25 h 350"/>
                <a:gd name="T30" fmla="*/ 335 w 361"/>
                <a:gd name="T31" fmla="*/ 17 h 350"/>
                <a:gd name="T32" fmla="*/ 346 w 361"/>
                <a:gd name="T33" fmla="*/ 12 h 350"/>
                <a:gd name="T34" fmla="*/ 361 w 361"/>
                <a:gd name="T35" fmla="*/ 9 h 350"/>
                <a:gd name="T36" fmla="*/ 361 w 361"/>
                <a:gd name="T37" fmla="*/ 0 h 350"/>
                <a:gd name="T38" fmla="*/ 245 w 361"/>
                <a:gd name="T39" fmla="*/ 0 h 350"/>
                <a:gd name="T40" fmla="*/ 245 w 361"/>
                <a:gd name="T41" fmla="*/ 9 h 350"/>
                <a:gd name="T42" fmla="*/ 254 w 361"/>
                <a:gd name="T43" fmla="*/ 9 h 350"/>
                <a:gd name="T44" fmla="*/ 261 w 361"/>
                <a:gd name="T45" fmla="*/ 11 h 350"/>
                <a:gd name="T46" fmla="*/ 270 w 361"/>
                <a:gd name="T47" fmla="*/ 13 h 350"/>
                <a:gd name="T48" fmla="*/ 277 w 361"/>
                <a:gd name="T49" fmla="*/ 17 h 350"/>
                <a:gd name="T50" fmla="*/ 284 w 361"/>
                <a:gd name="T51" fmla="*/ 26 h 350"/>
                <a:gd name="T52" fmla="*/ 286 w 361"/>
                <a:gd name="T53" fmla="*/ 32 h 350"/>
                <a:gd name="T54" fmla="*/ 286 w 361"/>
                <a:gd name="T55" fmla="*/ 41 h 350"/>
                <a:gd name="T56" fmla="*/ 285 w 361"/>
                <a:gd name="T57" fmla="*/ 54 h 350"/>
                <a:gd name="T58" fmla="*/ 281 w 361"/>
                <a:gd name="T59" fmla="*/ 69 h 350"/>
                <a:gd name="T60" fmla="*/ 274 w 361"/>
                <a:gd name="T61" fmla="*/ 88 h 350"/>
                <a:gd name="T62" fmla="*/ 204 w 361"/>
                <a:gd name="T63" fmla="*/ 277 h 350"/>
                <a:gd name="T64" fmla="*/ 203 w 361"/>
                <a:gd name="T65" fmla="*/ 277 h 350"/>
                <a:gd name="T66" fmla="*/ 118 w 361"/>
                <a:gd name="T67" fmla="*/ 60 h 350"/>
                <a:gd name="T68" fmla="*/ 116 w 361"/>
                <a:gd name="T69" fmla="*/ 56 h 350"/>
                <a:gd name="T70" fmla="*/ 113 w 361"/>
                <a:gd name="T71" fmla="*/ 48 h 350"/>
                <a:gd name="T72" fmla="*/ 112 w 361"/>
                <a:gd name="T73" fmla="*/ 39 h 350"/>
                <a:gd name="T74" fmla="*/ 112 w 361"/>
                <a:gd name="T75" fmla="*/ 30 h 350"/>
                <a:gd name="T76" fmla="*/ 116 w 361"/>
                <a:gd name="T77" fmla="*/ 21 h 350"/>
                <a:gd name="T78" fmla="*/ 123 w 361"/>
                <a:gd name="T79" fmla="*/ 16 h 350"/>
                <a:gd name="T80" fmla="*/ 132 w 361"/>
                <a:gd name="T81" fmla="*/ 13 h 350"/>
                <a:gd name="T82" fmla="*/ 141 w 361"/>
                <a:gd name="T83" fmla="*/ 11 h 350"/>
                <a:gd name="T84" fmla="*/ 153 w 361"/>
                <a:gd name="T85" fmla="*/ 9 h 350"/>
                <a:gd name="T86" fmla="*/ 153 w 361"/>
                <a:gd name="T87" fmla="*/ 0 h 350"/>
                <a:gd name="T88" fmla="*/ 0 w 361"/>
                <a:gd name="T89" fmla="*/ 0 h 350"/>
                <a:gd name="T90" fmla="*/ 0 w 361"/>
                <a:gd name="T91" fmla="*/ 9 h 3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61" h="350">
                  <a:moveTo>
                    <a:pt x="0" y="9"/>
                  </a:moveTo>
                  <a:lnTo>
                    <a:pt x="12" y="11"/>
                  </a:lnTo>
                  <a:lnTo>
                    <a:pt x="24" y="15"/>
                  </a:lnTo>
                  <a:lnTo>
                    <a:pt x="35" y="22"/>
                  </a:lnTo>
                  <a:lnTo>
                    <a:pt x="42" y="31"/>
                  </a:lnTo>
                  <a:lnTo>
                    <a:pt x="49" y="43"/>
                  </a:lnTo>
                  <a:lnTo>
                    <a:pt x="55" y="59"/>
                  </a:lnTo>
                  <a:lnTo>
                    <a:pt x="63" y="79"/>
                  </a:lnTo>
                  <a:lnTo>
                    <a:pt x="175" y="350"/>
                  </a:lnTo>
                  <a:lnTo>
                    <a:pt x="193" y="350"/>
                  </a:lnTo>
                  <a:lnTo>
                    <a:pt x="299" y="74"/>
                  </a:lnTo>
                  <a:lnTo>
                    <a:pt x="304" y="60"/>
                  </a:lnTo>
                  <a:lnTo>
                    <a:pt x="311" y="47"/>
                  </a:lnTo>
                  <a:lnTo>
                    <a:pt x="317" y="35"/>
                  </a:lnTo>
                  <a:lnTo>
                    <a:pt x="325" y="25"/>
                  </a:lnTo>
                  <a:lnTo>
                    <a:pt x="335" y="17"/>
                  </a:lnTo>
                  <a:lnTo>
                    <a:pt x="346" y="12"/>
                  </a:lnTo>
                  <a:lnTo>
                    <a:pt x="361" y="9"/>
                  </a:lnTo>
                  <a:lnTo>
                    <a:pt x="361" y="0"/>
                  </a:lnTo>
                  <a:lnTo>
                    <a:pt x="245" y="0"/>
                  </a:lnTo>
                  <a:lnTo>
                    <a:pt x="245" y="9"/>
                  </a:lnTo>
                  <a:lnTo>
                    <a:pt x="254" y="9"/>
                  </a:lnTo>
                  <a:lnTo>
                    <a:pt x="261" y="11"/>
                  </a:lnTo>
                  <a:lnTo>
                    <a:pt x="270" y="13"/>
                  </a:lnTo>
                  <a:lnTo>
                    <a:pt x="277" y="17"/>
                  </a:lnTo>
                  <a:lnTo>
                    <a:pt x="284" y="26"/>
                  </a:lnTo>
                  <a:lnTo>
                    <a:pt x="286" y="32"/>
                  </a:lnTo>
                  <a:lnTo>
                    <a:pt x="286" y="41"/>
                  </a:lnTo>
                  <a:lnTo>
                    <a:pt x="285" y="54"/>
                  </a:lnTo>
                  <a:lnTo>
                    <a:pt x="281" y="69"/>
                  </a:lnTo>
                  <a:lnTo>
                    <a:pt x="274" y="88"/>
                  </a:lnTo>
                  <a:lnTo>
                    <a:pt x="204" y="277"/>
                  </a:lnTo>
                  <a:lnTo>
                    <a:pt x="203" y="277"/>
                  </a:lnTo>
                  <a:lnTo>
                    <a:pt x="118" y="60"/>
                  </a:lnTo>
                  <a:lnTo>
                    <a:pt x="116" y="56"/>
                  </a:lnTo>
                  <a:lnTo>
                    <a:pt x="113" y="48"/>
                  </a:lnTo>
                  <a:lnTo>
                    <a:pt x="112" y="39"/>
                  </a:lnTo>
                  <a:lnTo>
                    <a:pt x="112" y="30"/>
                  </a:lnTo>
                  <a:lnTo>
                    <a:pt x="116" y="21"/>
                  </a:lnTo>
                  <a:lnTo>
                    <a:pt x="123" y="16"/>
                  </a:lnTo>
                  <a:lnTo>
                    <a:pt x="132" y="13"/>
                  </a:lnTo>
                  <a:lnTo>
                    <a:pt x="141" y="11"/>
                  </a:lnTo>
                  <a:lnTo>
                    <a:pt x="153" y="9"/>
                  </a:lnTo>
                  <a:lnTo>
                    <a:pt x="153" y="0"/>
                  </a:lnTo>
                  <a:lnTo>
                    <a:pt x="0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38EA76E2-E118-4DFE-A00C-205A7D6C8E76}"/>
                </a:ext>
              </a:extLst>
            </p:cNvPr>
            <p:cNvSpPr>
              <a:spLocks/>
            </p:cNvSpPr>
            <p:nvPr/>
          </p:nvSpPr>
          <p:spPr bwMode="gray">
            <a:xfrm>
              <a:off x="1973375" y="2882562"/>
              <a:ext cx="241303" cy="767785"/>
            </a:xfrm>
            <a:custGeom>
              <a:avLst/>
              <a:gdLst>
                <a:gd name="T0" fmla="*/ 80 w 110"/>
                <a:gd name="T1" fmla="*/ 0 h 349"/>
                <a:gd name="T2" fmla="*/ 54 w 110"/>
                <a:gd name="T3" fmla="*/ 9 h 349"/>
                <a:gd name="T4" fmla="*/ 27 w 110"/>
                <a:gd name="T5" fmla="*/ 17 h 349"/>
                <a:gd name="T6" fmla="*/ 0 w 110"/>
                <a:gd name="T7" fmla="*/ 24 h 349"/>
                <a:gd name="T8" fmla="*/ 0 w 110"/>
                <a:gd name="T9" fmla="*/ 29 h 349"/>
                <a:gd name="T10" fmla="*/ 11 w 110"/>
                <a:gd name="T11" fmla="*/ 31 h 349"/>
                <a:gd name="T12" fmla="*/ 19 w 110"/>
                <a:gd name="T13" fmla="*/ 34 h 349"/>
                <a:gd name="T14" fmla="*/ 24 w 110"/>
                <a:gd name="T15" fmla="*/ 37 h 349"/>
                <a:gd name="T16" fmla="*/ 29 w 110"/>
                <a:gd name="T17" fmla="*/ 46 h 349"/>
                <a:gd name="T18" fmla="*/ 32 w 110"/>
                <a:gd name="T19" fmla="*/ 56 h 349"/>
                <a:gd name="T20" fmla="*/ 32 w 110"/>
                <a:gd name="T21" fmla="*/ 68 h 349"/>
                <a:gd name="T22" fmla="*/ 32 w 110"/>
                <a:gd name="T23" fmla="*/ 312 h 349"/>
                <a:gd name="T24" fmla="*/ 31 w 110"/>
                <a:gd name="T25" fmla="*/ 325 h 349"/>
                <a:gd name="T26" fmla="*/ 27 w 110"/>
                <a:gd name="T27" fmla="*/ 333 h 349"/>
                <a:gd name="T28" fmla="*/ 22 w 110"/>
                <a:gd name="T29" fmla="*/ 337 h 349"/>
                <a:gd name="T30" fmla="*/ 13 w 110"/>
                <a:gd name="T31" fmla="*/ 339 h 349"/>
                <a:gd name="T32" fmla="*/ 0 w 110"/>
                <a:gd name="T33" fmla="*/ 340 h 349"/>
                <a:gd name="T34" fmla="*/ 0 w 110"/>
                <a:gd name="T35" fmla="*/ 349 h 349"/>
                <a:gd name="T36" fmla="*/ 110 w 110"/>
                <a:gd name="T37" fmla="*/ 349 h 349"/>
                <a:gd name="T38" fmla="*/ 110 w 110"/>
                <a:gd name="T39" fmla="*/ 340 h 349"/>
                <a:gd name="T40" fmla="*/ 98 w 110"/>
                <a:gd name="T41" fmla="*/ 339 h 349"/>
                <a:gd name="T42" fmla="*/ 90 w 110"/>
                <a:gd name="T43" fmla="*/ 337 h 349"/>
                <a:gd name="T44" fmla="*/ 84 w 110"/>
                <a:gd name="T45" fmla="*/ 333 h 349"/>
                <a:gd name="T46" fmla="*/ 81 w 110"/>
                <a:gd name="T47" fmla="*/ 325 h 349"/>
                <a:gd name="T48" fmla="*/ 80 w 110"/>
                <a:gd name="T49" fmla="*/ 312 h 349"/>
                <a:gd name="T50" fmla="*/ 80 w 110"/>
                <a:gd name="T51" fmla="*/ 0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0" h="349">
                  <a:moveTo>
                    <a:pt x="80" y="0"/>
                  </a:moveTo>
                  <a:lnTo>
                    <a:pt x="54" y="9"/>
                  </a:lnTo>
                  <a:lnTo>
                    <a:pt x="27" y="17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11" y="31"/>
                  </a:lnTo>
                  <a:lnTo>
                    <a:pt x="19" y="34"/>
                  </a:lnTo>
                  <a:lnTo>
                    <a:pt x="24" y="37"/>
                  </a:lnTo>
                  <a:lnTo>
                    <a:pt x="29" y="46"/>
                  </a:lnTo>
                  <a:lnTo>
                    <a:pt x="32" y="56"/>
                  </a:lnTo>
                  <a:lnTo>
                    <a:pt x="32" y="68"/>
                  </a:lnTo>
                  <a:lnTo>
                    <a:pt x="32" y="312"/>
                  </a:lnTo>
                  <a:lnTo>
                    <a:pt x="31" y="325"/>
                  </a:lnTo>
                  <a:lnTo>
                    <a:pt x="27" y="333"/>
                  </a:lnTo>
                  <a:lnTo>
                    <a:pt x="22" y="337"/>
                  </a:lnTo>
                  <a:lnTo>
                    <a:pt x="13" y="339"/>
                  </a:lnTo>
                  <a:lnTo>
                    <a:pt x="0" y="340"/>
                  </a:lnTo>
                  <a:lnTo>
                    <a:pt x="0" y="349"/>
                  </a:lnTo>
                  <a:lnTo>
                    <a:pt x="110" y="349"/>
                  </a:lnTo>
                  <a:lnTo>
                    <a:pt x="110" y="340"/>
                  </a:lnTo>
                  <a:lnTo>
                    <a:pt x="98" y="339"/>
                  </a:lnTo>
                  <a:lnTo>
                    <a:pt x="90" y="337"/>
                  </a:lnTo>
                  <a:lnTo>
                    <a:pt x="84" y="333"/>
                  </a:lnTo>
                  <a:lnTo>
                    <a:pt x="81" y="325"/>
                  </a:lnTo>
                  <a:lnTo>
                    <a:pt x="80" y="312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020F33E1-9D60-443C-9D05-17C0CA4C9F6D}"/>
                </a:ext>
              </a:extLst>
            </p:cNvPr>
            <p:cNvSpPr>
              <a:spLocks/>
            </p:cNvSpPr>
            <p:nvPr/>
          </p:nvSpPr>
          <p:spPr bwMode="gray">
            <a:xfrm>
              <a:off x="2313396" y="2882562"/>
              <a:ext cx="241303" cy="767785"/>
            </a:xfrm>
            <a:custGeom>
              <a:avLst/>
              <a:gdLst>
                <a:gd name="T0" fmla="*/ 81 w 110"/>
                <a:gd name="T1" fmla="*/ 0 h 349"/>
                <a:gd name="T2" fmla="*/ 55 w 110"/>
                <a:gd name="T3" fmla="*/ 9 h 349"/>
                <a:gd name="T4" fmla="*/ 27 w 110"/>
                <a:gd name="T5" fmla="*/ 17 h 349"/>
                <a:gd name="T6" fmla="*/ 0 w 110"/>
                <a:gd name="T7" fmla="*/ 24 h 349"/>
                <a:gd name="T8" fmla="*/ 0 w 110"/>
                <a:gd name="T9" fmla="*/ 29 h 349"/>
                <a:gd name="T10" fmla="*/ 11 w 110"/>
                <a:gd name="T11" fmla="*/ 31 h 349"/>
                <a:gd name="T12" fmla="*/ 18 w 110"/>
                <a:gd name="T13" fmla="*/ 34 h 349"/>
                <a:gd name="T14" fmla="*/ 24 w 110"/>
                <a:gd name="T15" fmla="*/ 37 h 349"/>
                <a:gd name="T16" fmla="*/ 29 w 110"/>
                <a:gd name="T17" fmla="*/ 46 h 349"/>
                <a:gd name="T18" fmla="*/ 31 w 110"/>
                <a:gd name="T19" fmla="*/ 56 h 349"/>
                <a:gd name="T20" fmla="*/ 31 w 110"/>
                <a:gd name="T21" fmla="*/ 68 h 349"/>
                <a:gd name="T22" fmla="*/ 31 w 110"/>
                <a:gd name="T23" fmla="*/ 312 h 349"/>
                <a:gd name="T24" fmla="*/ 31 w 110"/>
                <a:gd name="T25" fmla="*/ 325 h 349"/>
                <a:gd name="T26" fmla="*/ 28 w 110"/>
                <a:gd name="T27" fmla="*/ 333 h 349"/>
                <a:gd name="T28" fmla="*/ 21 w 110"/>
                <a:gd name="T29" fmla="*/ 337 h 349"/>
                <a:gd name="T30" fmla="*/ 13 w 110"/>
                <a:gd name="T31" fmla="*/ 339 h 349"/>
                <a:gd name="T32" fmla="*/ 0 w 110"/>
                <a:gd name="T33" fmla="*/ 340 h 349"/>
                <a:gd name="T34" fmla="*/ 0 w 110"/>
                <a:gd name="T35" fmla="*/ 349 h 349"/>
                <a:gd name="T36" fmla="*/ 110 w 110"/>
                <a:gd name="T37" fmla="*/ 349 h 349"/>
                <a:gd name="T38" fmla="*/ 110 w 110"/>
                <a:gd name="T39" fmla="*/ 340 h 349"/>
                <a:gd name="T40" fmla="*/ 98 w 110"/>
                <a:gd name="T41" fmla="*/ 339 h 349"/>
                <a:gd name="T42" fmla="*/ 89 w 110"/>
                <a:gd name="T43" fmla="*/ 337 h 349"/>
                <a:gd name="T44" fmla="*/ 84 w 110"/>
                <a:gd name="T45" fmla="*/ 333 h 349"/>
                <a:gd name="T46" fmla="*/ 81 w 110"/>
                <a:gd name="T47" fmla="*/ 325 h 349"/>
                <a:gd name="T48" fmla="*/ 81 w 110"/>
                <a:gd name="T49" fmla="*/ 312 h 349"/>
                <a:gd name="T50" fmla="*/ 81 w 110"/>
                <a:gd name="T51" fmla="*/ 0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0" h="349">
                  <a:moveTo>
                    <a:pt x="81" y="0"/>
                  </a:moveTo>
                  <a:lnTo>
                    <a:pt x="55" y="9"/>
                  </a:lnTo>
                  <a:lnTo>
                    <a:pt x="27" y="17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11" y="31"/>
                  </a:lnTo>
                  <a:lnTo>
                    <a:pt x="18" y="34"/>
                  </a:lnTo>
                  <a:lnTo>
                    <a:pt x="24" y="37"/>
                  </a:lnTo>
                  <a:lnTo>
                    <a:pt x="29" y="46"/>
                  </a:lnTo>
                  <a:lnTo>
                    <a:pt x="31" y="56"/>
                  </a:lnTo>
                  <a:lnTo>
                    <a:pt x="31" y="68"/>
                  </a:lnTo>
                  <a:lnTo>
                    <a:pt x="31" y="312"/>
                  </a:lnTo>
                  <a:lnTo>
                    <a:pt x="31" y="325"/>
                  </a:lnTo>
                  <a:lnTo>
                    <a:pt x="28" y="333"/>
                  </a:lnTo>
                  <a:lnTo>
                    <a:pt x="21" y="337"/>
                  </a:lnTo>
                  <a:lnTo>
                    <a:pt x="13" y="339"/>
                  </a:lnTo>
                  <a:lnTo>
                    <a:pt x="0" y="340"/>
                  </a:lnTo>
                  <a:lnTo>
                    <a:pt x="0" y="349"/>
                  </a:lnTo>
                  <a:lnTo>
                    <a:pt x="110" y="349"/>
                  </a:lnTo>
                  <a:lnTo>
                    <a:pt x="110" y="340"/>
                  </a:lnTo>
                  <a:lnTo>
                    <a:pt x="98" y="339"/>
                  </a:lnTo>
                  <a:lnTo>
                    <a:pt x="89" y="337"/>
                  </a:lnTo>
                  <a:lnTo>
                    <a:pt x="84" y="333"/>
                  </a:lnTo>
                  <a:lnTo>
                    <a:pt x="81" y="325"/>
                  </a:lnTo>
                  <a:lnTo>
                    <a:pt x="81" y="31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56" name="Freeform 24">
              <a:extLst>
                <a:ext uri="{FF2B5EF4-FFF2-40B4-BE49-F238E27FC236}">
                  <a16:creationId xmlns:a16="http://schemas.microsoft.com/office/drawing/2014/main" id="{767A7748-3E85-4F93-ADA7-C5EE354DD275}"/>
                </a:ext>
              </a:extLst>
            </p:cNvPr>
            <p:cNvSpPr>
              <a:spLocks/>
            </p:cNvSpPr>
            <p:nvPr/>
          </p:nvSpPr>
          <p:spPr bwMode="gray">
            <a:xfrm>
              <a:off x="3234736" y="3156767"/>
              <a:ext cx="383895" cy="493579"/>
            </a:xfrm>
            <a:custGeom>
              <a:avLst/>
              <a:gdLst>
                <a:gd name="T0" fmla="*/ 113 w 173"/>
                <a:gd name="T1" fmla="*/ 225 h 225"/>
                <a:gd name="T2" fmla="*/ 113 w 173"/>
                <a:gd name="T3" fmla="*/ 216 h 225"/>
                <a:gd name="T4" fmla="*/ 99 w 173"/>
                <a:gd name="T5" fmla="*/ 215 h 225"/>
                <a:gd name="T6" fmla="*/ 88 w 173"/>
                <a:gd name="T7" fmla="*/ 213 h 225"/>
                <a:gd name="T8" fmla="*/ 82 w 173"/>
                <a:gd name="T9" fmla="*/ 209 h 225"/>
                <a:gd name="T10" fmla="*/ 78 w 173"/>
                <a:gd name="T11" fmla="*/ 201 h 225"/>
                <a:gd name="T12" fmla="*/ 78 w 173"/>
                <a:gd name="T13" fmla="*/ 188 h 225"/>
                <a:gd name="T14" fmla="*/ 78 w 173"/>
                <a:gd name="T15" fmla="*/ 92 h 225"/>
                <a:gd name="T16" fmla="*/ 79 w 173"/>
                <a:gd name="T17" fmla="*/ 74 h 225"/>
                <a:gd name="T18" fmla="*/ 84 w 173"/>
                <a:gd name="T19" fmla="*/ 58 h 225"/>
                <a:gd name="T20" fmla="*/ 90 w 173"/>
                <a:gd name="T21" fmla="*/ 46 h 225"/>
                <a:gd name="T22" fmla="*/ 98 w 173"/>
                <a:gd name="T23" fmla="*/ 36 h 225"/>
                <a:gd name="T24" fmla="*/ 106 w 173"/>
                <a:gd name="T25" fmla="*/ 31 h 225"/>
                <a:gd name="T26" fmla="*/ 115 w 173"/>
                <a:gd name="T27" fmla="*/ 30 h 225"/>
                <a:gd name="T28" fmla="*/ 123 w 173"/>
                <a:gd name="T29" fmla="*/ 32 h 225"/>
                <a:gd name="T30" fmla="*/ 129 w 173"/>
                <a:gd name="T31" fmla="*/ 36 h 225"/>
                <a:gd name="T32" fmla="*/ 135 w 173"/>
                <a:gd name="T33" fmla="*/ 43 h 225"/>
                <a:gd name="T34" fmla="*/ 142 w 173"/>
                <a:gd name="T35" fmla="*/ 47 h 225"/>
                <a:gd name="T36" fmla="*/ 151 w 173"/>
                <a:gd name="T37" fmla="*/ 49 h 225"/>
                <a:gd name="T38" fmla="*/ 159 w 173"/>
                <a:gd name="T39" fmla="*/ 48 h 225"/>
                <a:gd name="T40" fmla="*/ 167 w 173"/>
                <a:gd name="T41" fmla="*/ 43 h 225"/>
                <a:gd name="T42" fmla="*/ 171 w 173"/>
                <a:gd name="T43" fmla="*/ 36 h 225"/>
                <a:gd name="T44" fmla="*/ 173 w 173"/>
                <a:gd name="T45" fmla="*/ 26 h 225"/>
                <a:gd name="T46" fmla="*/ 172 w 173"/>
                <a:gd name="T47" fmla="*/ 18 h 225"/>
                <a:gd name="T48" fmla="*/ 167 w 173"/>
                <a:gd name="T49" fmla="*/ 10 h 225"/>
                <a:gd name="T50" fmla="*/ 159 w 173"/>
                <a:gd name="T51" fmla="*/ 5 h 225"/>
                <a:gd name="T52" fmla="*/ 151 w 173"/>
                <a:gd name="T53" fmla="*/ 2 h 225"/>
                <a:gd name="T54" fmla="*/ 141 w 173"/>
                <a:gd name="T55" fmla="*/ 0 h 225"/>
                <a:gd name="T56" fmla="*/ 125 w 173"/>
                <a:gd name="T57" fmla="*/ 4 h 225"/>
                <a:gd name="T58" fmla="*/ 111 w 173"/>
                <a:gd name="T59" fmla="*/ 9 h 225"/>
                <a:gd name="T60" fmla="*/ 99 w 173"/>
                <a:gd name="T61" fmla="*/ 18 h 225"/>
                <a:gd name="T62" fmla="*/ 89 w 173"/>
                <a:gd name="T63" fmla="*/ 27 h 225"/>
                <a:gd name="T64" fmla="*/ 82 w 173"/>
                <a:gd name="T65" fmla="*/ 37 h 225"/>
                <a:gd name="T66" fmla="*/ 76 w 173"/>
                <a:gd name="T67" fmla="*/ 46 h 225"/>
                <a:gd name="T68" fmla="*/ 76 w 173"/>
                <a:gd name="T69" fmla="*/ 3 h 225"/>
                <a:gd name="T70" fmla="*/ 53 w 173"/>
                <a:gd name="T71" fmla="*/ 11 h 225"/>
                <a:gd name="T72" fmla="*/ 29 w 173"/>
                <a:gd name="T73" fmla="*/ 21 h 225"/>
                <a:gd name="T74" fmla="*/ 5 w 173"/>
                <a:gd name="T75" fmla="*/ 28 h 225"/>
                <a:gd name="T76" fmla="*/ 5 w 173"/>
                <a:gd name="T77" fmla="*/ 33 h 225"/>
                <a:gd name="T78" fmla="*/ 15 w 173"/>
                <a:gd name="T79" fmla="*/ 38 h 225"/>
                <a:gd name="T80" fmla="*/ 22 w 173"/>
                <a:gd name="T81" fmla="*/ 41 h 225"/>
                <a:gd name="T82" fmla="*/ 27 w 173"/>
                <a:gd name="T83" fmla="*/ 46 h 225"/>
                <a:gd name="T84" fmla="*/ 30 w 173"/>
                <a:gd name="T85" fmla="*/ 52 h 225"/>
                <a:gd name="T86" fmla="*/ 30 w 173"/>
                <a:gd name="T87" fmla="*/ 62 h 225"/>
                <a:gd name="T88" fmla="*/ 30 w 173"/>
                <a:gd name="T89" fmla="*/ 188 h 225"/>
                <a:gd name="T90" fmla="*/ 29 w 173"/>
                <a:gd name="T91" fmla="*/ 201 h 225"/>
                <a:gd name="T92" fmla="*/ 27 w 173"/>
                <a:gd name="T93" fmla="*/ 209 h 225"/>
                <a:gd name="T94" fmla="*/ 20 w 173"/>
                <a:gd name="T95" fmla="*/ 213 h 225"/>
                <a:gd name="T96" fmla="*/ 11 w 173"/>
                <a:gd name="T97" fmla="*/ 215 h 225"/>
                <a:gd name="T98" fmla="*/ 0 w 173"/>
                <a:gd name="T99" fmla="*/ 216 h 225"/>
                <a:gd name="T100" fmla="*/ 0 w 173"/>
                <a:gd name="T101" fmla="*/ 225 h 225"/>
                <a:gd name="T102" fmla="*/ 113 w 173"/>
                <a:gd name="T103" fmla="*/ 225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73" h="225">
                  <a:moveTo>
                    <a:pt x="113" y="225"/>
                  </a:moveTo>
                  <a:lnTo>
                    <a:pt x="113" y="216"/>
                  </a:lnTo>
                  <a:lnTo>
                    <a:pt x="99" y="215"/>
                  </a:lnTo>
                  <a:lnTo>
                    <a:pt x="88" y="213"/>
                  </a:lnTo>
                  <a:lnTo>
                    <a:pt x="82" y="209"/>
                  </a:lnTo>
                  <a:lnTo>
                    <a:pt x="78" y="201"/>
                  </a:lnTo>
                  <a:lnTo>
                    <a:pt x="78" y="188"/>
                  </a:lnTo>
                  <a:lnTo>
                    <a:pt x="78" y="92"/>
                  </a:lnTo>
                  <a:lnTo>
                    <a:pt x="79" y="74"/>
                  </a:lnTo>
                  <a:lnTo>
                    <a:pt x="84" y="58"/>
                  </a:lnTo>
                  <a:lnTo>
                    <a:pt x="90" y="46"/>
                  </a:lnTo>
                  <a:lnTo>
                    <a:pt x="98" y="36"/>
                  </a:lnTo>
                  <a:lnTo>
                    <a:pt x="106" y="31"/>
                  </a:lnTo>
                  <a:lnTo>
                    <a:pt x="115" y="30"/>
                  </a:lnTo>
                  <a:lnTo>
                    <a:pt x="123" y="32"/>
                  </a:lnTo>
                  <a:lnTo>
                    <a:pt x="129" y="36"/>
                  </a:lnTo>
                  <a:lnTo>
                    <a:pt x="135" y="43"/>
                  </a:lnTo>
                  <a:lnTo>
                    <a:pt x="142" y="47"/>
                  </a:lnTo>
                  <a:lnTo>
                    <a:pt x="151" y="49"/>
                  </a:lnTo>
                  <a:lnTo>
                    <a:pt x="159" y="48"/>
                  </a:lnTo>
                  <a:lnTo>
                    <a:pt x="167" y="43"/>
                  </a:lnTo>
                  <a:lnTo>
                    <a:pt x="171" y="36"/>
                  </a:lnTo>
                  <a:lnTo>
                    <a:pt x="173" y="26"/>
                  </a:lnTo>
                  <a:lnTo>
                    <a:pt x="172" y="18"/>
                  </a:lnTo>
                  <a:lnTo>
                    <a:pt x="167" y="10"/>
                  </a:lnTo>
                  <a:lnTo>
                    <a:pt x="159" y="5"/>
                  </a:lnTo>
                  <a:lnTo>
                    <a:pt x="151" y="2"/>
                  </a:lnTo>
                  <a:lnTo>
                    <a:pt x="141" y="0"/>
                  </a:lnTo>
                  <a:lnTo>
                    <a:pt x="125" y="4"/>
                  </a:lnTo>
                  <a:lnTo>
                    <a:pt x="111" y="9"/>
                  </a:lnTo>
                  <a:lnTo>
                    <a:pt x="99" y="18"/>
                  </a:lnTo>
                  <a:lnTo>
                    <a:pt x="89" y="27"/>
                  </a:lnTo>
                  <a:lnTo>
                    <a:pt x="82" y="37"/>
                  </a:lnTo>
                  <a:lnTo>
                    <a:pt x="76" y="46"/>
                  </a:lnTo>
                  <a:lnTo>
                    <a:pt x="76" y="3"/>
                  </a:lnTo>
                  <a:lnTo>
                    <a:pt x="53" y="11"/>
                  </a:lnTo>
                  <a:lnTo>
                    <a:pt x="29" y="21"/>
                  </a:lnTo>
                  <a:lnTo>
                    <a:pt x="5" y="28"/>
                  </a:lnTo>
                  <a:lnTo>
                    <a:pt x="5" y="33"/>
                  </a:lnTo>
                  <a:lnTo>
                    <a:pt x="15" y="38"/>
                  </a:lnTo>
                  <a:lnTo>
                    <a:pt x="22" y="41"/>
                  </a:lnTo>
                  <a:lnTo>
                    <a:pt x="27" y="46"/>
                  </a:lnTo>
                  <a:lnTo>
                    <a:pt x="30" y="52"/>
                  </a:lnTo>
                  <a:lnTo>
                    <a:pt x="30" y="62"/>
                  </a:lnTo>
                  <a:lnTo>
                    <a:pt x="30" y="188"/>
                  </a:lnTo>
                  <a:lnTo>
                    <a:pt x="29" y="201"/>
                  </a:lnTo>
                  <a:lnTo>
                    <a:pt x="27" y="209"/>
                  </a:lnTo>
                  <a:lnTo>
                    <a:pt x="20" y="213"/>
                  </a:lnTo>
                  <a:lnTo>
                    <a:pt x="11" y="215"/>
                  </a:lnTo>
                  <a:lnTo>
                    <a:pt x="0" y="216"/>
                  </a:lnTo>
                  <a:lnTo>
                    <a:pt x="0" y="225"/>
                  </a:lnTo>
                  <a:lnTo>
                    <a:pt x="113" y="225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57" name="Freeform 25">
              <a:extLst>
                <a:ext uri="{FF2B5EF4-FFF2-40B4-BE49-F238E27FC236}">
                  <a16:creationId xmlns:a16="http://schemas.microsoft.com/office/drawing/2014/main" id="{68C8469E-4F17-4E96-8159-47DCC6F08B39}"/>
                </a:ext>
              </a:extLst>
            </p:cNvPr>
            <p:cNvSpPr>
              <a:spLocks/>
            </p:cNvSpPr>
            <p:nvPr/>
          </p:nvSpPr>
          <p:spPr bwMode="gray">
            <a:xfrm>
              <a:off x="7413672" y="3167739"/>
              <a:ext cx="449705" cy="493579"/>
            </a:xfrm>
            <a:custGeom>
              <a:avLst/>
              <a:gdLst>
                <a:gd name="T0" fmla="*/ 186 w 205"/>
                <a:gd name="T1" fmla="*/ 175 h 225"/>
                <a:gd name="T2" fmla="*/ 160 w 205"/>
                <a:gd name="T3" fmla="*/ 197 h 225"/>
                <a:gd name="T4" fmla="*/ 126 w 205"/>
                <a:gd name="T5" fmla="*/ 207 h 225"/>
                <a:gd name="T6" fmla="*/ 93 w 205"/>
                <a:gd name="T7" fmla="*/ 199 h 225"/>
                <a:gd name="T8" fmla="*/ 71 w 205"/>
                <a:gd name="T9" fmla="*/ 181 h 225"/>
                <a:gd name="T10" fmla="*/ 59 w 205"/>
                <a:gd name="T11" fmla="*/ 155 h 225"/>
                <a:gd name="T12" fmla="*/ 52 w 205"/>
                <a:gd name="T13" fmla="*/ 125 h 225"/>
                <a:gd name="T14" fmla="*/ 52 w 205"/>
                <a:gd name="T15" fmla="*/ 96 h 225"/>
                <a:gd name="T16" fmla="*/ 57 w 205"/>
                <a:gd name="T17" fmla="*/ 67 h 225"/>
                <a:gd name="T18" fmla="*/ 68 w 205"/>
                <a:gd name="T19" fmla="*/ 40 h 225"/>
                <a:gd name="T20" fmla="*/ 87 w 205"/>
                <a:gd name="T21" fmla="*/ 19 h 225"/>
                <a:gd name="T22" fmla="*/ 115 w 205"/>
                <a:gd name="T23" fmla="*/ 12 h 225"/>
                <a:gd name="T24" fmla="*/ 139 w 205"/>
                <a:gd name="T25" fmla="*/ 18 h 225"/>
                <a:gd name="T26" fmla="*/ 154 w 205"/>
                <a:gd name="T27" fmla="*/ 34 h 225"/>
                <a:gd name="T28" fmla="*/ 157 w 205"/>
                <a:gd name="T29" fmla="*/ 56 h 225"/>
                <a:gd name="T30" fmla="*/ 169 w 205"/>
                <a:gd name="T31" fmla="*/ 69 h 225"/>
                <a:gd name="T32" fmla="*/ 186 w 205"/>
                <a:gd name="T33" fmla="*/ 70 h 225"/>
                <a:gd name="T34" fmla="*/ 198 w 205"/>
                <a:gd name="T35" fmla="*/ 59 h 225"/>
                <a:gd name="T36" fmla="*/ 196 w 205"/>
                <a:gd name="T37" fmla="*/ 38 h 225"/>
                <a:gd name="T38" fmla="*/ 179 w 205"/>
                <a:gd name="T39" fmla="*/ 17 h 225"/>
                <a:gd name="T40" fmla="*/ 150 w 205"/>
                <a:gd name="T41" fmla="*/ 4 h 225"/>
                <a:gd name="T42" fmla="*/ 114 w 205"/>
                <a:gd name="T43" fmla="*/ 0 h 225"/>
                <a:gd name="T44" fmla="*/ 66 w 205"/>
                <a:gd name="T45" fmla="*/ 8 h 225"/>
                <a:gd name="T46" fmla="*/ 31 w 205"/>
                <a:gd name="T47" fmla="*/ 32 h 225"/>
                <a:gd name="T48" fmla="*/ 8 w 205"/>
                <a:gd name="T49" fmla="*/ 69 h 225"/>
                <a:gd name="T50" fmla="*/ 0 w 205"/>
                <a:gd name="T51" fmla="*/ 115 h 225"/>
                <a:gd name="T52" fmla="*/ 8 w 205"/>
                <a:gd name="T53" fmla="*/ 157 h 225"/>
                <a:gd name="T54" fmla="*/ 30 w 205"/>
                <a:gd name="T55" fmla="*/ 193 h 225"/>
                <a:gd name="T56" fmla="*/ 64 w 205"/>
                <a:gd name="T57" fmla="*/ 217 h 225"/>
                <a:gd name="T58" fmla="*/ 110 w 205"/>
                <a:gd name="T59" fmla="*/ 225 h 225"/>
                <a:gd name="T60" fmla="*/ 157 w 205"/>
                <a:gd name="T61" fmla="*/ 215 h 225"/>
                <a:gd name="T62" fmla="*/ 192 w 205"/>
                <a:gd name="T63" fmla="*/ 184 h 225"/>
                <a:gd name="T64" fmla="*/ 196 w 205"/>
                <a:gd name="T65" fmla="*/ 161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5" h="225">
                  <a:moveTo>
                    <a:pt x="196" y="161"/>
                  </a:moveTo>
                  <a:lnTo>
                    <a:pt x="186" y="175"/>
                  </a:lnTo>
                  <a:lnTo>
                    <a:pt x="174" y="188"/>
                  </a:lnTo>
                  <a:lnTo>
                    <a:pt x="160" y="197"/>
                  </a:lnTo>
                  <a:lnTo>
                    <a:pt x="144" y="205"/>
                  </a:lnTo>
                  <a:lnTo>
                    <a:pt x="126" y="207"/>
                  </a:lnTo>
                  <a:lnTo>
                    <a:pt x="109" y="205"/>
                  </a:lnTo>
                  <a:lnTo>
                    <a:pt x="93" y="199"/>
                  </a:lnTo>
                  <a:lnTo>
                    <a:pt x="81" y="192"/>
                  </a:lnTo>
                  <a:lnTo>
                    <a:pt x="71" y="181"/>
                  </a:lnTo>
                  <a:lnTo>
                    <a:pt x="64" y="169"/>
                  </a:lnTo>
                  <a:lnTo>
                    <a:pt x="59" y="155"/>
                  </a:lnTo>
                  <a:lnTo>
                    <a:pt x="55" y="140"/>
                  </a:lnTo>
                  <a:lnTo>
                    <a:pt x="52" y="125"/>
                  </a:lnTo>
                  <a:lnTo>
                    <a:pt x="52" y="110"/>
                  </a:lnTo>
                  <a:lnTo>
                    <a:pt x="52" y="96"/>
                  </a:lnTo>
                  <a:lnTo>
                    <a:pt x="55" y="81"/>
                  </a:lnTo>
                  <a:lnTo>
                    <a:pt x="57" y="67"/>
                  </a:lnTo>
                  <a:lnTo>
                    <a:pt x="62" y="53"/>
                  </a:lnTo>
                  <a:lnTo>
                    <a:pt x="68" y="40"/>
                  </a:lnTo>
                  <a:lnTo>
                    <a:pt x="76" y="28"/>
                  </a:lnTo>
                  <a:lnTo>
                    <a:pt x="87" y="19"/>
                  </a:lnTo>
                  <a:lnTo>
                    <a:pt x="99" y="14"/>
                  </a:lnTo>
                  <a:lnTo>
                    <a:pt x="115" y="12"/>
                  </a:lnTo>
                  <a:lnTo>
                    <a:pt x="128" y="13"/>
                  </a:lnTo>
                  <a:lnTo>
                    <a:pt x="139" y="18"/>
                  </a:lnTo>
                  <a:lnTo>
                    <a:pt x="147" y="25"/>
                  </a:lnTo>
                  <a:lnTo>
                    <a:pt x="154" y="34"/>
                  </a:lnTo>
                  <a:lnTo>
                    <a:pt x="156" y="46"/>
                  </a:lnTo>
                  <a:lnTo>
                    <a:pt x="157" y="56"/>
                  </a:lnTo>
                  <a:lnTo>
                    <a:pt x="161" y="63"/>
                  </a:lnTo>
                  <a:lnTo>
                    <a:pt x="169" y="69"/>
                  </a:lnTo>
                  <a:lnTo>
                    <a:pt x="178" y="71"/>
                  </a:lnTo>
                  <a:lnTo>
                    <a:pt x="186" y="70"/>
                  </a:lnTo>
                  <a:lnTo>
                    <a:pt x="193" y="66"/>
                  </a:lnTo>
                  <a:lnTo>
                    <a:pt x="198" y="59"/>
                  </a:lnTo>
                  <a:lnTo>
                    <a:pt x="199" y="50"/>
                  </a:lnTo>
                  <a:lnTo>
                    <a:pt x="196" y="38"/>
                  </a:lnTo>
                  <a:lnTo>
                    <a:pt x="189" y="27"/>
                  </a:lnTo>
                  <a:lnTo>
                    <a:pt x="179" y="17"/>
                  </a:lnTo>
                  <a:lnTo>
                    <a:pt x="166" y="9"/>
                  </a:lnTo>
                  <a:lnTo>
                    <a:pt x="150" y="4"/>
                  </a:lnTo>
                  <a:lnTo>
                    <a:pt x="132" y="1"/>
                  </a:lnTo>
                  <a:lnTo>
                    <a:pt x="114" y="0"/>
                  </a:lnTo>
                  <a:lnTo>
                    <a:pt x="89" y="2"/>
                  </a:lnTo>
                  <a:lnTo>
                    <a:pt x="66" y="8"/>
                  </a:lnTo>
                  <a:lnTo>
                    <a:pt x="47" y="18"/>
                  </a:lnTo>
                  <a:lnTo>
                    <a:pt x="31" y="32"/>
                  </a:lnTo>
                  <a:lnTo>
                    <a:pt x="18" y="49"/>
                  </a:lnTo>
                  <a:lnTo>
                    <a:pt x="8" y="69"/>
                  </a:lnTo>
                  <a:lnTo>
                    <a:pt x="2" y="90"/>
                  </a:lnTo>
                  <a:lnTo>
                    <a:pt x="0" y="115"/>
                  </a:lnTo>
                  <a:lnTo>
                    <a:pt x="2" y="137"/>
                  </a:lnTo>
                  <a:lnTo>
                    <a:pt x="8" y="157"/>
                  </a:lnTo>
                  <a:lnTo>
                    <a:pt x="17" y="177"/>
                  </a:lnTo>
                  <a:lnTo>
                    <a:pt x="30" y="193"/>
                  </a:lnTo>
                  <a:lnTo>
                    <a:pt x="45" y="207"/>
                  </a:lnTo>
                  <a:lnTo>
                    <a:pt x="64" y="217"/>
                  </a:lnTo>
                  <a:lnTo>
                    <a:pt x="85" y="223"/>
                  </a:lnTo>
                  <a:lnTo>
                    <a:pt x="110" y="225"/>
                  </a:lnTo>
                  <a:lnTo>
                    <a:pt x="134" y="223"/>
                  </a:lnTo>
                  <a:lnTo>
                    <a:pt x="157" y="215"/>
                  </a:lnTo>
                  <a:lnTo>
                    <a:pt x="177" y="202"/>
                  </a:lnTo>
                  <a:lnTo>
                    <a:pt x="192" y="184"/>
                  </a:lnTo>
                  <a:lnTo>
                    <a:pt x="205" y="163"/>
                  </a:lnTo>
                  <a:lnTo>
                    <a:pt x="196" y="161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58" name="Freeform 26">
              <a:extLst>
                <a:ext uri="{FF2B5EF4-FFF2-40B4-BE49-F238E27FC236}">
                  <a16:creationId xmlns:a16="http://schemas.microsoft.com/office/drawing/2014/main" id="{0392159E-9ECB-4301-955B-FF9A4A3C5071}"/>
                </a:ext>
              </a:extLst>
            </p:cNvPr>
            <p:cNvSpPr>
              <a:spLocks/>
            </p:cNvSpPr>
            <p:nvPr/>
          </p:nvSpPr>
          <p:spPr bwMode="gray">
            <a:xfrm>
              <a:off x="7940144" y="2882562"/>
              <a:ext cx="581325" cy="767785"/>
            </a:xfrm>
            <a:custGeom>
              <a:avLst/>
              <a:gdLst>
                <a:gd name="T0" fmla="*/ 110 w 265"/>
                <a:gd name="T1" fmla="*/ 340 h 349"/>
                <a:gd name="T2" fmla="*/ 90 w 265"/>
                <a:gd name="T3" fmla="*/ 337 h 349"/>
                <a:gd name="T4" fmla="*/ 81 w 265"/>
                <a:gd name="T5" fmla="*/ 325 h 349"/>
                <a:gd name="T6" fmla="*/ 80 w 265"/>
                <a:gd name="T7" fmla="*/ 181 h 349"/>
                <a:gd name="T8" fmla="*/ 94 w 265"/>
                <a:gd name="T9" fmla="*/ 165 h 349"/>
                <a:gd name="T10" fmla="*/ 111 w 265"/>
                <a:gd name="T11" fmla="*/ 154 h 349"/>
                <a:gd name="T12" fmla="*/ 138 w 265"/>
                <a:gd name="T13" fmla="*/ 149 h 349"/>
                <a:gd name="T14" fmla="*/ 164 w 265"/>
                <a:gd name="T15" fmla="*/ 157 h 349"/>
                <a:gd name="T16" fmla="*/ 179 w 265"/>
                <a:gd name="T17" fmla="*/ 177 h 349"/>
                <a:gd name="T18" fmla="*/ 185 w 265"/>
                <a:gd name="T19" fmla="*/ 206 h 349"/>
                <a:gd name="T20" fmla="*/ 184 w 265"/>
                <a:gd name="T21" fmla="*/ 325 h 349"/>
                <a:gd name="T22" fmla="*/ 175 w 265"/>
                <a:gd name="T23" fmla="*/ 337 h 349"/>
                <a:gd name="T24" fmla="*/ 156 w 265"/>
                <a:gd name="T25" fmla="*/ 340 h 349"/>
                <a:gd name="T26" fmla="*/ 265 w 265"/>
                <a:gd name="T27" fmla="*/ 349 h 349"/>
                <a:gd name="T28" fmla="*/ 253 w 265"/>
                <a:gd name="T29" fmla="*/ 339 h 349"/>
                <a:gd name="T30" fmla="*/ 238 w 265"/>
                <a:gd name="T31" fmla="*/ 333 h 349"/>
                <a:gd name="T32" fmla="*/ 233 w 265"/>
                <a:gd name="T33" fmla="*/ 312 h 349"/>
                <a:gd name="T34" fmla="*/ 232 w 265"/>
                <a:gd name="T35" fmla="*/ 190 h 349"/>
                <a:gd name="T36" fmla="*/ 219 w 265"/>
                <a:gd name="T37" fmla="*/ 159 h 349"/>
                <a:gd name="T38" fmla="*/ 199 w 265"/>
                <a:gd name="T39" fmla="*/ 140 h 349"/>
                <a:gd name="T40" fmla="*/ 176 w 265"/>
                <a:gd name="T41" fmla="*/ 131 h 349"/>
                <a:gd name="T42" fmla="*/ 156 w 265"/>
                <a:gd name="T43" fmla="*/ 129 h 349"/>
                <a:gd name="T44" fmla="*/ 120 w 265"/>
                <a:gd name="T45" fmla="*/ 135 h 349"/>
                <a:gd name="T46" fmla="*/ 93 w 265"/>
                <a:gd name="T47" fmla="*/ 152 h 349"/>
                <a:gd name="T48" fmla="*/ 80 w 265"/>
                <a:gd name="T49" fmla="*/ 0 h 349"/>
                <a:gd name="T50" fmla="*/ 29 w 265"/>
                <a:gd name="T51" fmla="*/ 18 h 349"/>
                <a:gd name="T52" fmla="*/ 3 w 265"/>
                <a:gd name="T53" fmla="*/ 31 h 349"/>
                <a:gd name="T54" fmla="*/ 20 w 265"/>
                <a:gd name="T55" fmla="*/ 35 h 349"/>
                <a:gd name="T56" fmla="*/ 30 w 265"/>
                <a:gd name="T57" fmla="*/ 46 h 349"/>
                <a:gd name="T58" fmla="*/ 32 w 265"/>
                <a:gd name="T59" fmla="*/ 312 h 349"/>
                <a:gd name="T60" fmla="*/ 28 w 265"/>
                <a:gd name="T61" fmla="*/ 333 h 349"/>
                <a:gd name="T62" fmla="*/ 13 w 265"/>
                <a:gd name="T63" fmla="*/ 339 h 349"/>
                <a:gd name="T64" fmla="*/ 0 w 265"/>
                <a:gd name="T65" fmla="*/ 349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65" h="349">
                  <a:moveTo>
                    <a:pt x="110" y="349"/>
                  </a:moveTo>
                  <a:lnTo>
                    <a:pt x="110" y="340"/>
                  </a:lnTo>
                  <a:lnTo>
                    <a:pt x="98" y="339"/>
                  </a:lnTo>
                  <a:lnTo>
                    <a:pt x="90" y="337"/>
                  </a:lnTo>
                  <a:lnTo>
                    <a:pt x="84" y="333"/>
                  </a:lnTo>
                  <a:lnTo>
                    <a:pt x="81" y="325"/>
                  </a:lnTo>
                  <a:lnTo>
                    <a:pt x="80" y="312"/>
                  </a:lnTo>
                  <a:lnTo>
                    <a:pt x="80" y="181"/>
                  </a:lnTo>
                  <a:lnTo>
                    <a:pt x="87" y="173"/>
                  </a:lnTo>
                  <a:lnTo>
                    <a:pt x="94" y="165"/>
                  </a:lnTo>
                  <a:lnTo>
                    <a:pt x="103" y="159"/>
                  </a:lnTo>
                  <a:lnTo>
                    <a:pt x="111" y="154"/>
                  </a:lnTo>
                  <a:lnTo>
                    <a:pt x="123" y="150"/>
                  </a:lnTo>
                  <a:lnTo>
                    <a:pt x="138" y="149"/>
                  </a:lnTo>
                  <a:lnTo>
                    <a:pt x="152" y="150"/>
                  </a:lnTo>
                  <a:lnTo>
                    <a:pt x="164" y="157"/>
                  </a:lnTo>
                  <a:lnTo>
                    <a:pt x="173" y="165"/>
                  </a:lnTo>
                  <a:lnTo>
                    <a:pt x="179" y="177"/>
                  </a:lnTo>
                  <a:lnTo>
                    <a:pt x="184" y="191"/>
                  </a:lnTo>
                  <a:lnTo>
                    <a:pt x="185" y="206"/>
                  </a:lnTo>
                  <a:lnTo>
                    <a:pt x="185" y="312"/>
                  </a:lnTo>
                  <a:lnTo>
                    <a:pt x="184" y="325"/>
                  </a:lnTo>
                  <a:lnTo>
                    <a:pt x="180" y="333"/>
                  </a:lnTo>
                  <a:lnTo>
                    <a:pt x="175" y="337"/>
                  </a:lnTo>
                  <a:lnTo>
                    <a:pt x="166" y="339"/>
                  </a:lnTo>
                  <a:lnTo>
                    <a:pt x="156" y="340"/>
                  </a:lnTo>
                  <a:lnTo>
                    <a:pt x="156" y="349"/>
                  </a:lnTo>
                  <a:lnTo>
                    <a:pt x="265" y="349"/>
                  </a:lnTo>
                  <a:lnTo>
                    <a:pt x="265" y="340"/>
                  </a:lnTo>
                  <a:lnTo>
                    <a:pt x="253" y="339"/>
                  </a:lnTo>
                  <a:lnTo>
                    <a:pt x="243" y="337"/>
                  </a:lnTo>
                  <a:lnTo>
                    <a:pt x="238" y="333"/>
                  </a:lnTo>
                  <a:lnTo>
                    <a:pt x="234" y="325"/>
                  </a:lnTo>
                  <a:lnTo>
                    <a:pt x="233" y="312"/>
                  </a:lnTo>
                  <a:lnTo>
                    <a:pt x="233" y="212"/>
                  </a:lnTo>
                  <a:lnTo>
                    <a:pt x="232" y="190"/>
                  </a:lnTo>
                  <a:lnTo>
                    <a:pt x="227" y="173"/>
                  </a:lnTo>
                  <a:lnTo>
                    <a:pt x="219" y="159"/>
                  </a:lnTo>
                  <a:lnTo>
                    <a:pt x="210" y="148"/>
                  </a:lnTo>
                  <a:lnTo>
                    <a:pt x="199" y="140"/>
                  </a:lnTo>
                  <a:lnTo>
                    <a:pt x="188" y="134"/>
                  </a:lnTo>
                  <a:lnTo>
                    <a:pt x="176" y="131"/>
                  </a:lnTo>
                  <a:lnTo>
                    <a:pt x="165" y="129"/>
                  </a:lnTo>
                  <a:lnTo>
                    <a:pt x="156" y="129"/>
                  </a:lnTo>
                  <a:lnTo>
                    <a:pt x="137" y="130"/>
                  </a:lnTo>
                  <a:lnTo>
                    <a:pt x="120" y="135"/>
                  </a:lnTo>
                  <a:lnTo>
                    <a:pt x="106" y="143"/>
                  </a:lnTo>
                  <a:lnTo>
                    <a:pt x="93" y="152"/>
                  </a:lnTo>
                  <a:lnTo>
                    <a:pt x="80" y="163"/>
                  </a:lnTo>
                  <a:lnTo>
                    <a:pt x="80" y="0"/>
                  </a:lnTo>
                  <a:lnTo>
                    <a:pt x="55" y="9"/>
                  </a:lnTo>
                  <a:lnTo>
                    <a:pt x="29" y="18"/>
                  </a:lnTo>
                  <a:lnTo>
                    <a:pt x="3" y="26"/>
                  </a:lnTo>
                  <a:lnTo>
                    <a:pt x="3" y="31"/>
                  </a:lnTo>
                  <a:lnTo>
                    <a:pt x="12" y="33"/>
                  </a:lnTo>
                  <a:lnTo>
                    <a:pt x="20" y="35"/>
                  </a:lnTo>
                  <a:lnTo>
                    <a:pt x="26" y="39"/>
                  </a:lnTo>
                  <a:lnTo>
                    <a:pt x="30" y="46"/>
                  </a:lnTo>
                  <a:lnTo>
                    <a:pt x="32" y="53"/>
                  </a:lnTo>
                  <a:lnTo>
                    <a:pt x="32" y="312"/>
                  </a:lnTo>
                  <a:lnTo>
                    <a:pt x="30" y="325"/>
                  </a:lnTo>
                  <a:lnTo>
                    <a:pt x="28" y="333"/>
                  </a:lnTo>
                  <a:lnTo>
                    <a:pt x="22" y="337"/>
                  </a:lnTo>
                  <a:lnTo>
                    <a:pt x="13" y="339"/>
                  </a:lnTo>
                  <a:lnTo>
                    <a:pt x="0" y="340"/>
                  </a:lnTo>
                  <a:lnTo>
                    <a:pt x="0" y="349"/>
                  </a:lnTo>
                  <a:lnTo>
                    <a:pt x="110" y="349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59" name="Freeform 27">
              <a:extLst>
                <a:ext uri="{FF2B5EF4-FFF2-40B4-BE49-F238E27FC236}">
                  <a16:creationId xmlns:a16="http://schemas.microsoft.com/office/drawing/2014/main" id="{1F9648F6-8D09-447B-8891-C38FE417932B}"/>
                </a:ext>
              </a:extLst>
            </p:cNvPr>
            <p:cNvSpPr>
              <a:spLocks/>
            </p:cNvSpPr>
            <p:nvPr/>
          </p:nvSpPr>
          <p:spPr bwMode="gray">
            <a:xfrm>
              <a:off x="1611417" y="3167739"/>
              <a:ext cx="241303" cy="482607"/>
            </a:xfrm>
            <a:custGeom>
              <a:avLst/>
              <a:gdLst>
                <a:gd name="T0" fmla="*/ 112 w 112"/>
                <a:gd name="T1" fmla="*/ 223 h 223"/>
                <a:gd name="T2" fmla="*/ 112 w 112"/>
                <a:gd name="T3" fmla="*/ 214 h 223"/>
                <a:gd name="T4" fmla="*/ 101 w 112"/>
                <a:gd name="T5" fmla="*/ 213 h 223"/>
                <a:gd name="T6" fmla="*/ 92 w 112"/>
                <a:gd name="T7" fmla="*/ 211 h 223"/>
                <a:gd name="T8" fmla="*/ 85 w 112"/>
                <a:gd name="T9" fmla="*/ 207 h 223"/>
                <a:gd name="T10" fmla="*/ 83 w 112"/>
                <a:gd name="T11" fmla="*/ 199 h 223"/>
                <a:gd name="T12" fmla="*/ 82 w 112"/>
                <a:gd name="T13" fmla="*/ 186 h 223"/>
                <a:gd name="T14" fmla="*/ 82 w 112"/>
                <a:gd name="T15" fmla="*/ 0 h 223"/>
                <a:gd name="T16" fmla="*/ 55 w 112"/>
                <a:gd name="T17" fmla="*/ 8 h 223"/>
                <a:gd name="T18" fmla="*/ 28 w 112"/>
                <a:gd name="T19" fmla="*/ 18 h 223"/>
                <a:gd name="T20" fmla="*/ 2 w 112"/>
                <a:gd name="T21" fmla="*/ 26 h 223"/>
                <a:gd name="T22" fmla="*/ 2 w 112"/>
                <a:gd name="T23" fmla="*/ 31 h 223"/>
                <a:gd name="T24" fmla="*/ 13 w 112"/>
                <a:gd name="T25" fmla="*/ 33 h 223"/>
                <a:gd name="T26" fmla="*/ 23 w 112"/>
                <a:gd name="T27" fmla="*/ 36 h 223"/>
                <a:gd name="T28" fmla="*/ 28 w 112"/>
                <a:gd name="T29" fmla="*/ 42 h 223"/>
                <a:gd name="T30" fmla="*/ 32 w 112"/>
                <a:gd name="T31" fmla="*/ 50 h 223"/>
                <a:gd name="T32" fmla="*/ 33 w 112"/>
                <a:gd name="T33" fmla="*/ 59 h 223"/>
                <a:gd name="T34" fmla="*/ 33 w 112"/>
                <a:gd name="T35" fmla="*/ 66 h 223"/>
                <a:gd name="T36" fmla="*/ 33 w 112"/>
                <a:gd name="T37" fmla="*/ 186 h 223"/>
                <a:gd name="T38" fmla="*/ 32 w 112"/>
                <a:gd name="T39" fmla="*/ 199 h 223"/>
                <a:gd name="T40" fmla="*/ 28 w 112"/>
                <a:gd name="T41" fmla="*/ 207 h 223"/>
                <a:gd name="T42" fmla="*/ 23 w 112"/>
                <a:gd name="T43" fmla="*/ 211 h 223"/>
                <a:gd name="T44" fmla="*/ 13 w 112"/>
                <a:gd name="T45" fmla="*/ 213 h 223"/>
                <a:gd name="T46" fmla="*/ 0 w 112"/>
                <a:gd name="T47" fmla="*/ 214 h 223"/>
                <a:gd name="T48" fmla="*/ 0 w 112"/>
                <a:gd name="T49" fmla="*/ 223 h 223"/>
                <a:gd name="T50" fmla="*/ 112 w 112"/>
                <a:gd name="T51" fmla="*/ 223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2" h="223">
                  <a:moveTo>
                    <a:pt x="112" y="223"/>
                  </a:moveTo>
                  <a:lnTo>
                    <a:pt x="112" y="214"/>
                  </a:lnTo>
                  <a:lnTo>
                    <a:pt x="101" y="213"/>
                  </a:lnTo>
                  <a:lnTo>
                    <a:pt x="92" y="211"/>
                  </a:lnTo>
                  <a:lnTo>
                    <a:pt x="85" y="207"/>
                  </a:lnTo>
                  <a:lnTo>
                    <a:pt x="83" y="199"/>
                  </a:lnTo>
                  <a:lnTo>
                    <a:pt x="82" y="186"/>
                  </a:lnTo>
                  <a:lnTo>
                    <a:pt x="82" y="0"/>
                  </a:lnTo>
                  <a:lnTo>
                    <a:pt x="55" y="8"/>
                  </a:lnTo>
                  <a:lnTo>
                    <a:pt x="28" y="18"/>
                  </a:lnTo>
                  <a:lnTo>
                    <a:pt x="2" y="26"/>
                  </a:lnTo>
                  <a:lnTo>
                    <a:pt x="2" y="31"/>
                  </a:lnTo>
                  <a:lnTo>
                    <a:pt x="13" y="33"/>
                  </a:lnTo>
                  <a:lnTo>
                    <a:pt x="23" y="36"/>
                  </a:lnTo>
                  <a:lnTo>
                    <a:pt x="28" y="42"/>
                  </a:lnTo>
                  <a:lnTo>
                    <a:pt x="32" y="50"/>
                  </a:lnTo>
                  <a:lnTo>
                    <a:pt x="33" y="59"/>
                  </a:lnTo>
                  <a:lnTo>
                    <a:pt x="33" y="66"/>
                  </a:lnTo>
                  <a:lnTo>
                    <a:pt x="33" y="186"/>
                  </a:lnTo>
                  <a:lnTo>
                    <a:pt x="32" y="199"/>
                  </a:lnTo>
                  <a:lnTo>
                    <a:pt x="28" y="207"/>
                  </a:lnTo>
                  <a:lnTo>
                    <a:pt x="23" y="211"/>
                  </a:lnTo>
                  <a:lnTo>
                    <a:pt x="13" y="213"/>
                  </a:lnTo>
                  <a:lnTo>
                    <a:pt x="0" y="214"/>
                  </a:lnTo>
                  <a:lnTo>
                    <a:pt x="0" y="223"/>
                  </a:lnTo>
                  <a:lnTo>
                    <a:pt x="112" y="223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60" name="Freeform 28">
              <a:extLst>
                <a:ext uri="{FF2B5EF4-FFF2-40B4-BE49-F238E27FC236}">
                  <a16:creationId xmlns:a16="http://schemas.microsoft.com/office/drawing/2014/main" id="{0C7C22FC-F9B6-4CB2-B471-DD7AEE052192}"/>
                </a:ext>
              </a:extLst>
            </p:cNvPr>
            <p:cNvSpPr>
              <a:spLocks/>
            </p:cNvSpPr>
            <p:nvPr/>
          </p:nvSpPr>
          <p:spPr bwMode="gray">
            <a:xfrm>
              <a:off x="1666255" y="2959337"/>
              <a:ext cx="120655" cy="120655"/>
            </a:xfrm>
            <a:custGeom>
              <a:avLst/>
              <a:gdLst>
                <a:gd name="T0" fmla="*/ 0 w 56"/>
                <a:gd name="T1" fmla="*/ 28 h 56"/>
                <a:gd name="T2" fmla="*/ 2 w 56"/>
                <a:gd name="T3" fmla="*/ 17 h 56"/>
                <a:gd name="T4" fmla="*/ 8 w 56"/>
                <a:gd name="T5" fmla="*/ 8 h 56"/>
                <a:gd name="T6" fmla="*/ 17 w 56"/>
                <a:gd name="T7" fmla="*/ 2 h 56"/>
                <a:gd name="T8" fmla="*/ 28 w 56"/>
                <a:gd name="T9" fmla="*/ 0 h 56"/>
                <a:gd name="T10" fmla="*/ 39 w 56"/>
                <a:gd name="T11" fmla="*/ 2 h 56"/>
                <a:gd name="T12" fmla="*/ 48 w 56"/>
                <a:gd name="T13" fmla="*/ 8 h 56"/>
                <a:gd name="T14" fmla="*/ 54 w 56"/>
                <a:gd name="T15" fmla="*/ 17 h 56"/>
                <a:gd name="T16" fmla="*/ 56 w 56"/>
                <a:gd name="T17" fmla="*/ 28 h 56"/>
                <a:gd name="T18" fmla="*/ 54 w 56"/>
                <a:gd name="T19" fmla="*/ 39 h 56"/>
                <a:gd name="T20" fmla="*/ 48 w 56"/>
                <a:gd name="T21" fmla="*/ 48 h 56"/>
                <a:gd name="T22" fmla="*/ 39 w 56"/>
                <a:gd name="T23" fmla="*/ 54 h 56"/>
                <a:gd name="T24" fmla="*/ 28 w 56"/>
                <a:gd name="T25" fmla="*/ 56 h 56"/>
                <a:gd name="T26" fmla="*/ 17 w 56"/>
                <a:gd name="T27" fmla="*/ 54 h 56"/>
                <a:gd name="T28" fmla="*/ 8 w 56"/>
                <a:gd name="T29" fmla="*/ 48 h 56"/>
                <a:gd name="T30" fmla="*/ 2 w 56"/>
                <a:gd name="T31" fmla="*/ 39 h 56"/>
                <a:gd name="T32" fmla="*/ 0 w 56"/>
                <a:gd name="T33" fmla="*/ 28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56">
                  <a:moveTo>
                    <a:pt x="0" y="28"/>
                  </a:moveTo>
                  <a:lnTo>
                    <a:pt x="2" y="17"/>
                  </a:lnTo>
                  <a:lnTo>
                    <a:pt x="8" y="8"/>
                  </a:lnTo>
                  <a:lnTo>
                    <a:pt x="17" y="2"/>
                  </a:lnTo>
                  <a:lnTo>
                    <a:pt x="28" y="0"/>
                  </a:lnTo>
                  <a:lnTo>
                    <a:pt x="39" y="2"/>
                  </a:lnTo>
                  <a:lnTo>
                    <a:pt x="48" y="8"/>
                  </a:lnTo>
                  <a:lnTo>
                    <a:pt x="54" y="17"/>
                  </a:lnTo>
                  <a:lnTo>
                    <a:pt x="56" y="28"/>
                  </a:lnTo>
                  <a:lnTo>
                    <a:pt x="54" y="39"/>
                  </a:lnTo>
                  <a:lnTo>
                    <a:pt x="48" y="48"/>
                  </a:lnTo>
                  <a:lnTo>
                    <a:pt x="39" y="54"/>
                  </a:lnTo>
                  <a:lnTo>
                    <a:pt x="28" y="56"/>
                  </a:lnTo>
                  <a:lnTo>
                    <a:pt x="17" y="54"/>
                  </a:lnTo>
                  <a:lnTo>
                    <a:pt x="8" y="48"/>
                  </a:lnTo>
                  <a:lnTo>
                    <a:pt x="2" y="39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61" name="Freeform 29">
              <a:extLst>
                <a:ext uri="{FF2B5EF4-FFF2-40B4-BE49-F238E27FC236}">
                  <a16:creationId xmlns:a16="http://schemas.microsoft.com/office/drawing/2014/main" id="{CF229046-3161-4222-AB5A-9999737571C1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2675348" y="3167739"/>
              <a:ext cx="460670" cy="493579"/>
            </a:xfrm>
            <a:custGeom>
              <a:avLst/>
              <a:gdLst>
                <a:gd name="T0" fmla="*/ 58 w 210"/>
                <a:gd name="T1" fmla="*/ 69 h 225"/>
                <a:gd name="T2" fmla="*/ 159 w 210"/>
                <a:gd name="T3" fmla="*/ 69 h 225"/>
                <a:gd name="T4" fmla="*/ 158 w 210"/>
                <a:gd name="T5" fmla="*/ 52 h 225"/>
                <a:gd name="T6" fmla="*/ 153 w 210"/>
                <a:gd name="T7" fmla="*/ 38 h 225"/>
                <a:gd name="T8" fmla="*/ 145 w 210"/>
                <a:gd name="T9" fmla="*/ 26 h 225"/>
                <a:gd name="T10" fmla="*/ 136 w 210"/>
                <a:gd name="T11" fmla="*/ 18 h 225"/>
                <a:gd name="T12" fmla="*/ 126 w 210"/>
                <a:gd name="T13" fmla="*/ 14 h 225"/>
                <a:gd name="T14" fmla="*/ 114 w 210"/>
                <a:gd name="T15" fmla="*/ 12 h 225"/>
                <a:gd name="T16" fmla="*/ 99 w 210"/>
                <a:gd name="T17" fmla="*/ 14 h 225"/>
                <a:gd name="T18" fmla="*/ 86 w 210"/>
                <a:gd name="T19" fmla="*/ 21 h 225"/>
                <a:gd name="T20" fmla="*/ 74 w 210"/>
                <a:gd name="T21" fmla="*/ 33 h 225"/>
                <a:gd name="T22" fmla="*/ 64 w 210"/>
                <a:gd name="T23" fmla="*/ 49 h 225"/>
                <a:gd name="T24" fmla="*/ 58 w 210"/>
                <a:gd name="T25" fmla="*/ 69 h 225"/>
                <a:gd name="T26" fmla="*/ 55 w 210"/>
                <a:gd name="T27" fmla="*/ 84 h 225"/>
                <a:gd name="T28" fmla="*/ 53 w 210"/>
                <a:gd name="T29" fmla="*/ 110 h 225"/>
                <a:gd name="T30" fmla="*/ 54 w 210"/>
                <a:gd name="T31" fmla="*/ 129 h 225"/>
                <a:gd name="T32" fmla="*/ 56 w 210"/>
                <a:gd name="T33" fmla="*/ 147 h 225"/>
                <a:gd name="T34" fmla="*/ 61 w 210"/>
                <a:gd name="T35" fmla="*/ 164 h 225"/>
                <a:gd name="T36" fmla="*/ 69 w 210"/>
                <a:gd name="T37" fmla="*/ 178 h 225"/>
                <a:gd name="T38" fmla="*/ 80 w 210"/>
                <a:gd name="T39" fmla="*/ 190 h 225"/>
                <a:gd name="T40" fmla="*/ 92 w 210"/>
                <a:gd name="T41" fmla="*/ 199 h 225"/>
                <a:gd name="T42" fmla="*/ 109 w 210"/>
                <a:gd name="T43" fmla="*/ 205 h 225"/>
                <a:gd name="T44" fmla="*/ 129 w 210"/>
                <a:gd name="T45" fmla="*/ 207 h 225"/>
                <a:gd name="T46" fmla="*/ 144 w 210"/>
                <a:gd name="T47" fmla="*/ 205 h 225"/>
                <a:gd name="T48" fmla="*/ 159 w 210"/>
                <a:gd name="T49" fmla="*/ 198 h 225"/>
                <a:gd name="T50" fmla="*/ 176 w 210"/>
                <a:gd name="T51" fmla="*/ 190 h 225"/>
                <a:gd name="T52" fmla="*/ 189 w 210"/>
                <a:gd name="T53" fmla="*/ 177 h 225"/>
                <a:gd name="T54" fmla="*/ 200 w 210"/>
                <a:gd name="T55" fmla="*/ 161 h 225"/>
                <a:gd name="T56" fmla="*/ 210 w 210"/>
                <a:gd name="T57" fmla="*/ 163 h 225"/>
                <a:gd name="T58" fmla="*/ 204 w 210"/>
                <a:gd name="T59" fmla="*/ 175 h 225"/>
                <a:gd name="T60" fmla="*/ 195 w 210"/>
                <a:gd name="T61" fmla="*/ 188 h 225"/>
                <a:gd name="T62" fmla="*/ 184 w 210"/>
                <a:gd name="T63" fmla="*/ 199 h 225"/>
                <a:gd name="T64" fmla="*/ 170 w 210"/>
                <a:gd name="T65" fmla="*/ 210 h 225"/>
                <a:gd name="T66" fmla="*/ 154 w 210"/>
                <a:gd name="T67" fmla="*/ 218 h 225"/>
                <a:gd name="T68" fmla="*/ 136 w 210"/>
                <a:gd name="T69" fmla="*/ 224 h 225"/>
                <a:gd name="T70" fmla="*/ 115 w 210"/>
                <a:gd name="T71" fmla="*/ 225 h 225"/>
                <a:gd name="T72" fmla="*/ 91 w 210"/>
                <a:gd name="T73" fmla="*/ 224 h 225"/>
                <a:gd name="T74" fmla="*/ 70 w 210"/>
                <a:gd name="T75" fmla="*/ 218 h 225"/>
                <a:gd name="T76" fmla="*/ 50 w 210"/>
                <a:gd name="T77" fmla="*/ 208 h 225"/>
                <a:gd name="T78" fmla="*/ 33 w 210"/>
                <a:gd name="T79" fmla="*/ 195 h 225"/>
                <a:gd name="T80" fmla="*/ 19 w 210"/>
                <a:gd name="T81" fmla="*/ 179 h 225"/>
                <a:gd name="T82" fmla="*/ 9 w 210"/>
                <a:gd name="T83" fmla="*/ 161 h 225"/>
                <a:gd name="T84" fmla="*/ 3 w 210"/>
                <a:gd name="T85" fmla="*/ 139 h 225"/>
                <a:gd name="T86" fmla="*/ 0 w 210"/>
                <a:gd name="T87" fmla="*/ 115 h 225"/>
                <a:gd name="T88" fmla="*/ 2 w 210"/>
                <a:gd name="T89" fmla="*/ 91 h 225"/>
                <a:gd name="T90" fmla="*/ 8 w 210"/>
                <a:gd name="T91" fmla="*/ 70 h 225"/>
                <a:gd name="T92" fmla="*/ 18 w 210"/>
                <a:gd name="T93" fmla="*/ 50 h 225"/>
                <a:gd name="T94" fmla="*/ 31 w 210"/>
                <a:gd name="T95" fmla="*/ 33 h 225"/>
                <a:gd name="T96" fmla="*/ 47 w 210"/>
                <a:gd name="T97" fmla="*/ 19 h 225"/>
                <a:gd name="T98" fmla="*/ 67 w 210"/>
                <a:gd name="T99" fmla="*/ 8 h 225"/>
                <a:gd name="T100" fmla="*/ 88 w 210"/>
                <a:gd name="T101" fmla="*/ 2 h 225"/>
                <a:gd name="T102" fmla="*/ 113 w 210"/>
                <a:gd name="T103" fmla="*/ 0 h 225"/>
                <a:gd name="T104" fmla="*/ 133 w 210"/>
                <a:gd name="T105" fmla="*/ 1 h 225"/>
                <a:gd name="T106" fmla="*/ 153 w 210"/>
                <a:gd name="T107" fmla="*/ 6 h 225"/>
                <a:gd name="T108" fmla="*/ 170 w 210"/>
                <a:gd name="T109" fmla="*/ 15 h 225"/>
                <a:gd name="T110" fmla="*/ 185 w 210"/>
                <a:gd name="T111" fmla="*/ 27 h 225"/>
                <a:gd name="T112" fmla="*/ 197 w 210"/>
                <a:gd name="T113" fmla="*/ 43 h 225"/>
                <a:gd name="T114" fmla="*/ 205 w 210"/>
                <a:gd name="T115" fmla="*/ 61 h 225"/>
                <a:gd name="T116" fmla="*/ 208 w 210"/>
                <a:gd name="T117" fmla="*/ 84 h 225"/>
                <a:gd name="T118" fmla="*/ 55 w 210"/>
                <a:gd name="T119" fmla="*/ 84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0" h="225">
                  <a:moveTo>
                    <a:pt x="58" y="69"/>
                  </a:moveTo>
                  <a:lnTo>
                    <a:pt x="159" y="69"/>
                  </a:lnTo>
                  <a:lnTo>
                    <a:pt x="158" y="52"/>
                  </a:lnTo>
                  <a:lnTo>
                    <a:pt x="153" y="38"/>
                  </a:lnTo>
                  <a:lnTo>
                    <a:pt x="145" y="26"/>
                  </a:lnTo>
                  <a:lnTo>
                    <a:pt x="136" y="18"/>
                  </a:lnTo>
                  <a:lnTo>
                    <a:pt x="126" y="14"/>
                  </a:lnTo>
                  <a:lnTo>
                    <a:pt x="114" y="12"/>
                  </a:lnTo>
                  <a:lnTo>
                    <a:pt x="99" y="14"/>
                  </a:lnTo>
                  <a:lnTo>
                    <a:pt x="86" y="21"/>
                  </a:lnTo>
                  <a:lnTo>
                    <a:pt x="74" y="33"/>
                  </a:lnTo>
                  <a:lnTo>
                    <a:pt x="64" y="49"/>
                  </a:lnTo>
                  <a:lnTo>
                    <a:pt x="58" y="69"/>
                  </a:lnTo>
                  <a:close/>
                  <a:moveTo>
                    <a:pt x="55" y="84"/>
                  </a:moveTo>
                  <a:lnTo>
                    <a:pt x="53" y="110"/>
                  </a:lnTo>
                  <a:lnTo>
                    <a:pt x="54" y="129"/>
                  </a:lnTo>
                  <a:lnTo>
                    <a:pt x="56" y="147"/>
                  </a:lnTo>
                  <a:lnTo>
                    <a:pt x="61" y="164"/>
                  </a:lnTo>
                  <a:lnTo>
                    <a:pt x="69" y="178"/>
                  </a:lnTo>
                  <a:lnTo>
                    <a:pt x="80" y="190"/>
                  </a:lnTo>
                  <a:lnTo>
                    <a:pt x="92" y="199"/>
                  </a:lnTo>
                  <a:lnTo>
                    <a:pt x="109" y="205"/>
                  </a:lnTo>
                  <a:lnTo>
                    <a:pt x="129" y="207"/>
                  </a:lnTo>
                  <a:lnTo>
                    <a:pt x="144" y="205"/>
                  </a:lnTo>
                  <a:lnTo>
                    <a:pt x="159" y="198"/>
                  </a:lnTo>
                  <a:lnTo>
                    <a:pt x="176" y="190"/>
                  </a:lnTo>
                  <a:lnTo>
                    <a:pt x="189" y="177"/>
                  </a:lnTo>
                  <a:lnTo>
                    <a:pt x="200" y="161"/>
                  </a:lnTo>
                  <a:lnTo>
                    <a:pt x="210" y="163"/>
                  </a:lnTo>
                  <a:lnTo>
                    <a:pt x="204" y="175"/>
                  </a:lnTo>
                  <a:lnTo>
                    <a:pt x="195" y="188"/>
                  </a:lnTo>
                  <a:lnTo>
                    <a:pt x="184" y="199"/>
                  </a:lnTo>
                  <a:lnTo>
                    <a:pt x="170" y="210"/>
                  </a:lnTo>
                  <a:lnTo>
                    <a:pt x="154" y="218"/>
                  </a:lnTo>
                  <a:lnTo>
                    <a:pt x="136" y="224"/>
                  </a:lnTo>
                  <a:lnTo>
                    <a:pt x="115" y="225"/>
                  </a:lnTo>
                  <a:lnTo>
                    <a:pt x="91" y="224"/>
                  </a:lnTo>
                  <a:lnTo>
                    <a:pt x="70" y="218"/>
                  </a:lnTo>
                  <a:lnTo>
                    <a:pt x="50" y="208"/>
                  </a:lnTo>
                  <a:lnTo>
                    <a:pt x="33" y="195"/>
                  </a:lnTo>
                  <a:lnTo>
                    <a:pt x="19" y="179"/>
                  </a:lnTo>
                  <a:lnTo>
                    <a:pt x="9" y="161"/>
                  </a:lnTo>
                  <a:lnTo>
                    <a:pt x="3" y="139"/>
                  </a:lnTo>
                  <a:lnTo>
                    <a:pt x="0" y="115"/>
                  </a:lnTo>
                  <a:lnTo>
                    <a:pt x="2" y="91"/>
                  </a:lnTo>
                  <a:lnTo>
                    <a:pt x="8" y="70"/>
                  </a:lnTo>
                  <a:lnTo>
                    <a:pt x="18" y="50"/>
                  </a:lnTo>
                  <a:lnTo>
                    <a:pt x="31" y="33"/>
                  </a:lnTo>
                  <a:lnTo>
                    <a:pt x="47" y="19"/>
                  </a:lnTo>
                  <a:lnTo>
                    <a:pt x="67" y="8"/>
                  </a:lnTo>
                  <a:lnTo>
                    <a:pt x="88" y="2"/>
                  </a:lnTo>
                  <a:lnTo>
                    <a:pt x="113" y="0"/>
                  </a:lnTo>
                  <a:lnTo>
                    <a:pt x="133" y="1"/>
                  </a:lnTo>
                  <a:lnTo>
                    <a:pt x="153" y="6"/>
                  </a:lnTo>
                  <a:lnTo>
                    <a:pt x="170" y="15"/>
                  </a:lnTo>
                  <a:lnTo>
                    <a:pt x="185" y="27"/>
                  </a:lnTo>
                  <a:lnTo>
                    <a:pt x="197" y="43"/>
                  </a:lnTo>
                  <a:lnTo>
                    <a:pt x="205" y="61"/>
                  </a:lnTo>
                  <a:lnTo>
                    <a:pt x="208" y="84"/>
                  </a:lnTo>
                  <a:lnTo>
                    <a:pt x="55" y="84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62" name="Freeform 30">
              <a:extLst>
                <a:ext uri="{FF2B5EF4-FFF2-40B4-BE49-F238E27FC236}">
                  <a16:creationId xmlns:a16="http://schemas.microsoft.com/office/drawing/2014/main" id="{3AC08DD0-779F-40CF-99B5-F0D27957F117}"/>
                </a:ext>
              </a:extLst>
            </p:cNvPr>
            <p:cNvSpPr>
              <a:spLocks/>
            </p:cNvSpPr>
            <p:nvPr/>
          </p:nvSpPr>
          <p:spPr bwMode="gray">
            <a:xfrm>
              <a:off x="4265745" y="3178711"/>
              <a:ext cx="559388" cy="712946"/>
            </a:xfrm>
            <a:custGeom>
              <a:avLst/>
              <a:gdLst>
                <a:gd name="T0" fmla="*/ 102 w 256"/>
                <a:gd name="T1" fmla="*/ 261 h 323"/>
                <a:gd name="T2" fmla="*/ 119 w 256"/>
                <a:gd name="T3" fmla="*/ 220 h 323"/>
                <a:gd name="T4" fmla="*/ 33 w 256"/>
                <a:gd name="T5" fmla="*/ 36 h 323"/>
                <a:gd name="T6" fmla="*/ 29 w 256"/>
                <a:gd name="T7" fmla="*/ 27 h 323"/>
                <a:gd name="T8" fmla="*/ 24 w 256"/>
                <a:gd name="T9" fmla="*/ 21 h 323"/>
                <a:gd name="T10" fmla="*/ 18 w 256"/>
                <a:gd name="T11" fmla="*/ 14 h 323"/>
                <a:gd name="T12" fmla="*/ 10 w 256"/>
                <a:gd name="T13" fmla="*/ 11 h 323"/>
                <a:gd name="T14" fmla="*/ 0 w 256"/>
                <a:gd name="T15" fmla="*/ 10 h 323"/>
                <a:gd name="T16" fmla="*/ 0 w 256"/>
                <a:gd name="T17" fmla="*/ 0 h 323"/>
                <a:gd name="T18" fmla="*/ 114 w 256"/>
                <a:gd name="T19" fmla="*/ 0 h 323"/>
                <a:gd name="T20" fmla="*/ 114 w 256"/>
                <a:gd name="T21" fmla="*/ 10 h 323"/>
                <a:gd name="T22" fmla="*/ 105 w 256"/>
                <a:gd name="T23" fmla="*/ 10 h 323"/>
                <a:gd name="T24" fmla="*/ 98 w 256"/>
                <a:gd name="T25" fmla="*/ 11 h 323"/>
                <a:gd name="T26" fmla="*/ 91 w 256"/>
                <a:gd name="T27" fmla="*/ 13 h 323"/>
                <a:gd name="T28" fmla="*/ 88 w 256"/>
                <a:gd name="T29" fmla="*/ 20 h 323"/>
                <a:gd name="T30" fmla="*/ 87 w 256"/>
                <a:gd name="T31" fmla="*/ 27 h 323"/>
                <a:gd name="T32" fmla="*/ 89 w 256"/>
                <a:gd name="T33" fmla="*/ 38 h 323"/>
                <a:gd name="T34" fmla="*/ 144 w 256"/>
                <a:gd name="T35" fmla="*/ 164 h 323"/>
                <a:gd name="T36" fmla="*/ 194 w 256"/>
                <a:gd name="T37" fmla="*/ 50 h 323"/>
                <a:gd name="T38" fmla="*/ 197 w 256"/>
                <a:gd name="T39" fmla="*/ 42 h 323"/>
                <a:gd name="T40" fmla="*/ 198 w 256"/>
                <a:gd name="T41" fmla="*/ 34 h 323"/>
                <a:gd name="T42" fmla="*/ 199 w 256"/>
                <a:gd name="T43" fmla="*/ 25 h 323"/>
                <a:gd name="T44" fmla="*/ 197 w 256"/>
                <a:gd name="T45" fmla="*/ 18 h 323"/>
                <a:gd name="T46" fmla="*/ 191 w 256"/>
                <a:gd name="T47" fmla="*/ 13 h 323"/>
                <a:gd name="T48" fmla="*/ 182 w 256"/>
                <a:gd name="T49" fmla="*/ 10 h 323"/>
                <a:gd name="T50" fmla="*/ 173 w 256"/>
                <a:gd name="T51" fmla="*/ 10 h 323"/>
                <a:gd name="T52" fmla="*/ 166 w 256"/>
                <a:gd name="T53" fmla="*/ 10 h 323"/>
                <a:gd name="T54" fmla="*/ 166 w 256"/>
                <a:gd name="T55" fmla="*/ 0 h 323"/>
                <a:gd name="T56" fmla="*/ 256 w 256"/>
                <a:gd name="T57" fmla="*/ 0 h 323"/>
                <a:gd name="T58" fmla="*/ 256 w 256"/>
                <a:gd name="T59" fmla="*/ 10 h 323"/>
                <a:gd name="T60" fmla="*/ 242 w 256"/>
                <a:gd name="T61" fmla="*/ 11 h 323"/>
                <a:gd name="T62" fmla="*/ 233 w 256"/>
                <a:gd name="T63" fmla="*/ 15 h 323"/>
                <a:gd name="T64" fmla="*/ 225 w 256"/>
                <a:gd name="T65" fmla="*/ 22 h 323"/>
                <a:gd name="T66" fmla="*/ 220 w 256"/>
                <a:gd name="T67" fmla="*/ 30 h 323"/>
                <a:gd name="T68" fmla="*/ 215 w 256"/>
                <a:gd name="T69" fmla="*/ 40 h 323"/>
                <a:gd name="T70" fmla="*/ 115 w 256"/>
                <a:gd name="T71" fmla="*/ 270 h 323"/>
                <a:gd name="T72" fmla="*/ 110 w 256"/>
                <a:gd name="T73" fmla="*/ 282 h 323"/>
                <a:gd name="T74" fmla="*/ 104 w 256"/>
                <a:gd name="T75" fmla="*/ 294 h 323"/>
                <a:gd name="T76" fmla="*/ 97 w 256"/>
                <a:gd name="T77" fmla="*/ 304 h 323"/>
                <a:gd name="T78" fmla="*/ 87 w 256"/>
                <a:gd name="T79" fmla="*/ 314 h 323"/>
                <a:gd name="T80" fmla="*/ 75 w 256"/>
                <a:gd name="T81" fmla="*/ 321 h 323"/>
                <a:gd name="T82" fmla="*/ 61 w 256"/>
                <a:gd name="T83" fmla="*/ 323 h 323"/>
                <a:gd name="T84" fmla="*/ 50 w 256"/>
                <a:gd name="T85" fmla="*/ 320 h 323"/>
                <a:gd name="T86" fmla="*/ 42 w 256"/>
                <a:gd name="T87" fmla="*/ 312 h 323"/>
                <a:gd name="T88" fmla="*/ 38 w 256"/>
                <a:gd name="T89" fmla="*/ 302 h 323"/>
                <a:gd name="T90" fmla="*/ 42 w 256"/>
                <a:gd name="T91" fmla="*/ 292 h 323"/>
                <a:gd name="T92" fmla="*/ 48 w 256"/>
                <a:gd name="T93" fmla="*/ 285 h 323"/>
                <a:gd name="T94" fmla="*/ 60 w 256"/>
                <a:gd name="T95" fmla="*/ 282 h 323"/>
                <a:gd name="T96" fmla="*/ 69 w 256"/>
                <a:gd name="T97" fmla="*/ 284 h 323"/>
                <a:gd name="T98" fmla="*/ 77 w 256"/>
                <a:gd name="T99" fmla="*/ 285 h 323"/>
                <a:gd name="T100" fmla="*/ 86 w 256"/>
                <a:gd name="T101" fmla="*/ 283 h 323"/>
                <a:gd name="T102" fmla="*/ 94 w 256"/>
                <a:gd name="T103" fmla="*/ 277 h 323"/>
                <a:gd name="T104" fmla="*/ 98 w 256"/>
                <a:gd name="T105" fmla="*/ 269 h 323"/>
                <a:gd name="T106" fmla="*/ 102 w 256"/>
                <a:gd name="T107" fmla="*/ 261 h 3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56" h="323">
                  <a:moveTo>
                    <a:pt x="102" y="261"/>
                  </a:moveTo>
                  <a:lnTo>
                    <a:pt x="119" y="220"/>
                  </a:lnTo>
                  <a:lnTo>
                    <a:pt x="33" y="36"/>
                  </a:lnTo>
                  <a:lnTo>
                    <a:pt x="29" y="27"/>
                  </a:lnTo>
                  <a:lnTo>
                    <a:pt x="24" y="21"/>
                  </a:lnTo>
                  <a:lnTo>
                    <a:pt x="18" y="14"/>
                  </a:lnTo>
                  <a:lnTo>
                    <a:pt x="10" y="11"/>
                  </a:lnTo>
                  <a:lnTo>
                    <a:pt x="0" y="10"/>
                  </a:lnTo>
                  <a:lnTo>
                    <a:pt x="0" y="0"/>
                  </a:lnTo>
                  <a:lnTo>
                    <a:pt x="114" y="0"/>
                  </a:lnTo>
                  <a:lnTo>
                    <a:pt x="114" y="10"/>
                  </a:lnTo>
                  <a:lnTo>
                    <a:pt x="105" y="10"/>
                  </a:lnTo>
                  <a:lnTo>
                    <a:pt x="98" y="11"/>
                  </a:lnTo>
                  <a:lnTo>
                    <a:pt x="91" y="13"/>
                  </a:lnTo>
                  <a:lnTo>
                    <a:pt x="88" y="20"/>
                  </a:lnTo>
                  <a:lnTo>
                    <a:pt x="87" y="27"/>
                  </a:lnTo>
                  <a:lnTo>
                    <a:pt x="89" y="38"/>
                  </a:lnTo>
                  <a:lnTo>
                    <a:pt x="144" y="164"/>
                  </a:lnTo>
                  <a:lnTo>
                    <a:pt x="194" y="50"/>
                  </a:lnTo>
                  <a:lnTo>
                    <a:pt x="197" y="42"/>
                  </a:lnTo>
                  <a:lnTo>
                    <a:pt x="198" y="34"/>
                  </a:lnTo>
                  <a:lnTo>
                    <a:pt x="199" y="25"/>
                  </a:lnTo>
                  <a:lnTo>
                    <a:pt x="197" y="18"/>
                  </a:lnTo>
                  <a:lnTo>
                    <a:pt x="191" y="13"/>
                  </a:lnTo>
                  <a:lnTo>
                    <a:pt x="182" y="10"/>
                  </a:lnTo>
                  <a:lnTo>
                    <a:pt x="173" y="10"/>
                  </a:lnTo>
                  <a:lnTo>
                    <a:pt x="166" y="10"/>
                  </a:lnTo>
                  <a:lnTo>
                    <a:pt x="166" y="0"/>
                  </a:lnTo>
                  <a:lnTo>
                    <a:pt x="256" y="0"/>
                  </a:lnTo>
                  <a:lnTo>
                    <a:pt x="256" y="10"/>
                  </a:lnTo>
                  <a:lnTo>
                    <a:pt x="242" y="11"/>
                  </a:lnTo>
                  <a:lnTo>
                    <a:pt x="233" y="15"/>
                  </a:lnTo>
                  <a:lnTo>
                    <a:pt x="225" y="22"/>
                  </a:lnTo>
                  <a:lnTo>
                    <a:pt x="220" y="30"/>
                  </a:lnTo>
                  <a:lnTo>
                    <a:pt x="215" y="40"/>
                  </a:lnTo>
                  <a:lnTo>
                    <a:pt x="115" y="270"/>
                  </a:lnTo>
                  <a:lnTo>
                    <a:pt x="110" y="282"/>
                  </a:lnTo>
                  <a:lnTo>
                    <a:pt x="104" y="294"/>
                  </a:lnTo>
                  <a:lnTo>
                    <a:pt x="97" y="304"/>
                  </a:lnTo>
                  <a:lnTo>
                    <a:pt x="87" y="314"/>
                  </a:lnTo>
                  <a:lnTo>
                    <a:pt x="75" y="321"/>
                  </a:lnTo>
                  <a:lnTo>
                    <a:pt x="61" y="323"/>
                  </a:lnTo>
                  <a:lnTo>
                    <a:pt x="50" y="320"/>
                  </a:lnTo>
                  <a:lnTo>
                    <a:pt x="42" y="312"/>
                  </a:lnTo>
                  <a:lnTo>
                    <a:pt x="38" y="302"/>
                  </a:lnTo>
                  <a:lnTo>
                    <a:pt x="42" y="292"/>
                  </a:lnTo>
                  <a:lnTo>
                    <a:pt x="48" y="285"/>
                  </a:lnTo>
                  <a:lnTo>
                    <a:pt x="60" y="282"/>
                  </a:lnTo>
                  <a:lnTo>
                    <a:pt x="69" y="284"/>
                  </a:lnTo>
                  <a:lnTo>
                    <a:pt x="77" y="285"/>
                  </a:lnTo>
                  <a:lnTo>
                    <a:pt x="86" y="283"/>
                  </a:lnTo>
                  <a:lnTo>
                    <a:pt x="94" y="277"/>
                  </a:lnTo>
                  <a:lnTo>
                    <a:pt x="98" y="269"/>
                  </a:lnTo>
                  <a:lnTo>
                    <a:pt x="102" y="261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  <p:sp>
          <p:nvSpPr>
            <p:cNvPr id="63" name="Freeform 31">
              <a:extLst>
                <a:ext uri="{FF2B5EF4-FFF2-40B4-BE49-F238E27FC236}">
                  <a16:creationId xmlns:a16="http://schemas.microsoft.com/office/drawing/2014/main" id="{E6B82623-96AC-4924-9435-9C5821B2646B}"/>
                </a:ext>
              </a:extLst>
            </p:cNvPr>
            <p:cNvSpPr>
              <a:spLocks noEditPoints="1"/>
            </p:cNvSpPr>
            <p:nvPr/>
          </p:nvSpPr>
          <p:spPr bwMode="gray">
            <a:xfrm>
              <a:off x="5110268" y="3025154"/>
              <a:ext cx="636163" cy="636164"/>
            </a:xfrm>
            <a:custGeom>
              <a:avLst/>
              <a:gdLst>
                <a:gd name="T0" fmla="*/ 125 w 290"/>
                <a:gd name="T1" fmla="*/ 73 h 289"/>
                <a:gd name="T2" fmla="*/ 132 w 290"/>
                <a:gd name="T3" fmla="*/ 34 h 289"/>
                <a:gd name="T4" fmla="*/ 114 w 290"/>
                <a:gd name="T5" fmla="*/ 12 h 289"/>
                <a:gd name="T6" fmla="*/ 88 w 290"/>
                <a:gd name="T7" fmla="*/ 17 h 289"/>
                <a:gd name="T8" fmla="*/ 77 w 290"/>
                <a:gd name="T9" fmla="*/ 39 h 289"/>
                <a:gd name="T10" fmla="*/ 91 w 290"/>
                <a:gd name="T11" fmla="*/ 83 h 289"/>
                <a:gd name="T12" fmla="*/ 146 w 290"/>
                <a:gd name="T13" fmla="*/ 243 h 289"/>
                <a:gd name="T14" fmla="*/ 90 w 290"/>
                <a:gd name="T15" fmla="*/ 165 h 289"/>
                <a:gd name="T16" fmla="*/ 51 w 290"/>
                <a:gd name="T17" fmla="*/ 172 h 289"/>
                <a:gd name="T18" fmla="*/ 44 w 290"/>
                <a:gd name="T19" fmla="*/ 226 h 289"/>
                <a:gd name="T20" fmla="*/ 70 w 290"/>
                <a:gd name="T21" fmla="*/ 259 h 289"/>
                <a:gd name="T22" fmla="*/ 110 w 290"/>
                <a:gd name="T23" fmla="*/ 264 h 289"/>
                <a:gd name="T24" fmla="*/ 146 w 290"/>
                <a:gd name="T25" fmla="*/ 243 h 289"/>
                <a:gd name="T26" fmla="*/ 184 w 290"/>
                <a:gd name="T27" fmla="*/ 227 h 289"/>
                <a:gd name="T28" fmla="*/ 214 w 290"/>
                <a:gd name="T29" fmla="*/ 254 h 289"/>
                <a:gd name="T30" fmla="*/ 260 w 290"/>
                <a:gd name="T31" fmla="*/ 260 h 289"/>
                <a:gd name="T32" fmla="*/ 290 w 290"/>
                <a:gd name="T33" fmla="*/ 248 h 289"/>
                <a:gd name="T34" fmla="*/ 258 w 290"/>
                <a:gd name="T35" fmla="*/ 281 h 289"/>
                <a:gd name="T36" fmla="*/ 208 w 290"/>
                <a:gd name="T37" fmla="*/ 287 h 289"/>
                <a:gd name="T38" fmla="*/ 160 w 290"/>
                <a:gd name="T39" fmla="*/ 259 h 289"/>
                <a:gd name="T40" fmla="*/ 123 w 290"/>
                <a:gd name="T41" fmla="*/ 280 h 289"/>
                <a:gd name="T42" fmla="*/ 60 w 290"/>
                <a:gd name="T43" fmla="*/ 288 h 289"/>
                <a:gd name="T44" fmla="*/ 18 w 290"/>
                <a:gd name="T45" fmla="*/ 266 h 289"/>
                <a:gd name="T46" fmla="*/ 1 w 290"/>
                <a:gd name="T47" fmla="*/ 229 h 289"/>
                <a:gd name="T48" fmla="*/ 7 w 290"/>
                <a:gd name="T49" fmla="*/ 185 h 289"/>
                <a:gd name="T50" fmla="*/ 41 w 290"/>
                <a:gd name="T51" fmla="*/ 147 h 289"/>
                <a:gd name="T52" fmla="*/ 60 w 290"/>
                <a:gd name="T53" fmla="*/ 113 h 289"/>
                <a:gd name="T54" fmla="*/ 45 w 290"/>
                <a:gd name="T55" fmla="*/ 81 h 289"/>
                <a:gd name="T56" fmla="*/ 43 w 290"/>
                <a:gd name="T57" fmla="*/ 42 h 289"/>
                <a:gd name="T58" fmla="*/ 70 w 290"/>
                <a:gd name="T59" fmla="*/ 8 h 289"/>
                <a:gd name="T60" fmla="*/ 122 w 290"/>
                <a:gd name="T61" fmla="*/ 1 h 289"/>
                <a:gd name="T62" fmla="*/ 157 w 290"/>
                <a:gd name="T63" fmla="*/ 24 h 289"/>
                <a:gd name="T64" fmla="*/ 158 w 290"/>
                <a:gd name="T65" fmla="*/ 65 h 289"/>
                <a:gd name="T66" fmla="*/ 124 w 290"/>
                <a:gd name="T67" fmla="*/ 103 h 289"/>
                <a:gd name="T68" fmla="*/ 139 w 290"/>
                <a:gd name="T69" fmla="*/ 163 h 289"/>
                <a:gd name="T70" fmla="*/ 173 w 290"/>
                <a:gd name="T71" fmla="*/ 208 h 289"/>
                <a:gd name="T72" fmla="*/ 190 w 290"/>
                <a:gd name="T73" fmla="*/ 176 h 289"/>
                <a:gd name="T74" fmla="*/ 196 w 290"/>
                <a:gd name="T75" fmla="*/ 131 h 289"/>
                <a:gd name="T76" fmla="*/ 173 w 290"/>
                <a:gd name="T77" fmla="*/ 121 h 289"/>
                <a:gd name="T78" fmla="*/ 256 w 290"/>
                <a:gd name="T79" fmla="*/ 121 h 289"/>
                <a:gd name="T80" fmla="*/ 225 w 290"/>
                <a:gd name="T81" fmla="*/ 136 h 289"/>
                <a:gd name="T82" fmla="*/ 208 w 290"/>
                <a:gd name="T83" fmla="*/ 167 h 289"/>
                <a:gd name="T84" fmla="*/ 191 w 290"/>
                <a:gd name="T85" fmla="*/ 204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90" h="289">
                  <a:moveTo>
                    <a:pt x="101" y="102"/>
                  </a:moveTo>
                  <a:lnTo>
                    <a:pt x="116" y="87"/>
                  </a:lnTo>
                  <a:lnTo>
                    <a:pt x="125" y="73"/>
                  </a:lnTo>
                  <a:lnTo>
                    <a:pt x="130" y="61"/>
                  </a:lnTo>
                  <a:lnTo>
                    <a:pt x="133" y="48"/>
                  </a:lnTo>
                  <a:lnTo>
                    <a:pt x="132" y="34"/>
                  </a:lnTo>
                  <a:lnTo>
                    <a:pt x="129" y="23"/>
                  </a:lnTo>
                  <a:lnTo>
                    <a:pt x="123" y="16"/>
                  </a:lnTo>
                  <a:lnTo>
                    <a:pt x="114" y="12"/>
                  </a:lnTo>
                  <a:lnTo>
                    <a:pt x="104" y="11"/>
                  </a:lnTo>
                  <a:lnTo>
                    <a:pt x="96" y="13"/>
                  </a:lnTo>
                  <a:lnTo>
                    <a:pt x="88" y="17"/>
                  </a:lnTo>
                  <a:lnTo>
                    <a:pt x="83" y="25"/>
                  </a:lnTo>
                  <a:lnTo>
                    <a:pt x="80" y="32"/>
                  </a:lnTo>
                  <a:lnTo>
                    <a:pt x="77" y="39"/>
                  </a:lnTo>
                  <a:lnTo>
                    <a:pt x="80" y="53"/>
                  </a:lnTo>
                  <a:lnTo>
                    <a:pt x="84" y="67"/>
                  </a:lnTo>
                  <a:lnTo>
                    <a:pt x="91" y="83"/>
                  </a:lnTo>
                  <a:lnTo>
                    <a:pt x="96" y="91"/>
                  </a:lnTo>
                  <a:lnTo>
                    <a:pt x="101" y="102"/>
                  </a:lnTo>
                  <a:close/>
                  <a:moveTo>
                    <a:pt x="146" y="243"/>
                  </a:moveTo>
                  <a:lnTo>
                    <a:pt x="127" y="218"/>
                  </a:lnTo>
                  <a:lnTo>
                    <a:pt x="109" y="192"/>
                  </a:lnTo>
                  <a:lnTo>
                    <a:pt x="90" y="165"/>
                  </a:lnTo>
                  <a:lnTo>
                    <a:pt x="75" y="140"/>
                  </a:lnTo>
                  <a:lnTo>
                    <a:pt x="62" y="155"/>
                  </a:lnTo>
                  <a:lnTo>
                    <a:pt x="51" y="172"/>
                  </a:lnTo>
                  <a:lnTo>
                    <a:pt x="45" y="189"/>
                  </a:lnTo>
                  <a:lnTo>
                    <a:pt x="43" y="208"/>
                  </a:lnTo>
                  <a:lnTo>
                    <a:pt x="44" y="226"/>
                  </a:lnTo>
                  <a:lnTo>
                    <a:pt x="50" y="240"/>
                  </a:lnTo>
                  <a:lnTo>
                    <a:pt x="59" y="250"/>
                  </a:lnTo>
                  <a:lnTo>
                    <a:pt x="70" y="259"/>
                  </a:lnTo>
                  <a:lnTo>
                    <a:pt x="82" y="264"/>
                  </a:lnTo>
                  <a:lnTo>
                    <a:pt x="96" y="266"/>
                  </a:lnTo>
                  <a:lnTo>
                    <a:pt x="110" y="264"/>
                  </a:lnTo>
                  <a:lnTo>
                    <a:pt x="123" y="259"/>
                  </a:lnTo>
                  <a:lnTo>
                    <a:pt x="136" y="252"/>
                  </a:lnTo>
                  <a:lnTo>
                    <a:pt x="146" y="243"/>
                  </a:lnTo>
                  <a:lnTo>
                    <a:pt x="185" y="214"/>
                  </a:lnTo>
                  <a:lnTo>
                    <a:pt x="181" y="222"/>
                  </a:lnTo>
                  <a:lnTo>
                    <a:pt x="184" y="227"/>
                  </a:lnTo>
                  <a:lnTo>
                    <a:pt x="187" y="231"/>
                  </a:lnTo>
                  <a:lnTo>
                    <a:pt x="200" y="244"/>
                  </a:lnTo>
                  <a:lnTo>
                    <a:pt x="214" y="254"/>
                  </a:lnTo>
                  <a:lnTo>
                    <a:pt x="229" y="260"/>
                  </a:lnTo>
                  <a:lnTo>
                    <a:pt x="247" y="262"/>
                  </a:lnTo>
                  <a:lnTo>
                    <a:pt x="260" y="260"/>
                  </a:lnTo>
                  <a:lnTo>
                    <a:pt x="272" y="255"/>
                  </a:lnTo>
                  <a:lnTo>
                    <a:pt x="283" y="243"/>
                  </a:lnTo>
                  <a:lnTo>
                    <a:pt x="290" y="248"/>
                  </a:lnTo>
                  <a:lnTo>
                    <a:pt x="281" y="259"/>
                  </a:lnTo>
                  <a:lnTo>
                    <a:pt x="270" y="271"/>
                  </a:lnTo>
                  <a:lnTo>
                    <a:pt x="258" y="281"/>
                  </a:lnTo>
                  <a:lnTo>
                    <a:pt x="244" y="287"/>
                  </a:lnTo>
                  <a:lnTo>
                    <a:pt x="228" y="289"/>
                  </a:lnTo>
                  <a:lnTo>
                    <a:pt x="208" y="287"/>
                  </a:lnTo>
                  <a:lnTo>
                    <a:pt x="190" y="282"/>
                  </a:lnTo>
                  <a:lnTo>
                    <a:pt x="174" y="272"/>
                  </a:lnTo>
                  <a:lnTo>
                    <a:pt x="160" y="259"/>
                  </a:lnTo>
                  <a:lnTo>
                    <a:pt x="156" y="255"/>
                  </a:lnTo>
                  <a:lnTo>
                    <a:pt x="141" y="269"/>
                  </a:lnTo>
                  <a:lnTo>
                    <a:pt x="123" y="280"/>
                  </a:lnTo>
                  <a:lnTo>
                    <a:pt x="103" y="287"/>
                  </a:lnTo>
                  <a:lnTo>
                    <a:pt x="82" y="289"/>
                  </a:lnTo>
                  <a:lnTo>
                    <a:pt x="60" y="288"/>
                  </a:lnTo>
                  <a:lnTo>
                    <a:pt x="43" y="283"/>
                  </a:lnTo>
                  <a:lnTo>
                    <a:pt x="29" y="275"/>
                  </a:lnTo>
                  <a:lnTo>
                    <a:pt x="18" y="266"/>
                  </a:lnTo>
                  <a:lnTo>
                    <a:pt x="9" y="254"/>
                  </a:lnTo>
                  <a:lnTo>
                    <a:pt x="4" y="242"/>
                  </a:lnTo>
                  <a:lnTo>
                    <a:pt x="1" y="229"/>
                  </a:lnTo>
                  <a:lnTo>
                    <a:pt x="0" y="217"/>
                  </a:lnTo>
                  <a:lnTo>
                    <a:pt x="2" y="200"/>
                  </a:lnTo>
                  <a:lnTo>
                    <a:pt x="7" y="185"/>
                  </a:lnTo>
                  <a:lnTo>
                    <a:pt x="17" y="171"/>
                  </a:lnTo>
                  <a:lnTo>
                    <a:pt x="28" y="158"/>
                  </a:lnTo>
                  <a:lnTo>
                    <a:pt x="41" y="147"/>
                  </a:lnTo>
                  <a:lnTo>
                    <a:pt x="55" y="136"/>
                  </a:lnTo>
                  <a:lnTo>
                    <a:pt x="68" y="127"/>
                  </a:lnTo>
                  <a:lnTo>
                    <a:pt x="60" y="113"/>
                  </a:lnTo>
                  <a:lnTo>
                    <a:pt x="55" y="103"/>
                  </a:lnTo>
                  <a:lnTo>
                    <a:pt x="49" y="93"/>
                  </a:lnTo>
                  <a:lnTo>
                    <a:pt x="45" y="81"/>
                  </a:lnTo>
                  <a:lnTo>
                    <a:pt x="42" y="69"/>
                  </a:lnTo>
                  <a:lnTo>
                    <a:pt x="41" y="58"/>
                  </a:lnTo>
                  <a:lnTo>
                    <a:pt x="43" y="42"/>
                  </a:lnTo>
                  <a:lnTo>
                    <a:pt x="48" y="28"/>
                  </a:lnTo>
                  <a:lnTo>
                    <a:pt x="58" y="16"/>
                  </a:lnTo>
                  <a:lnTo>
                    <a:pt x="70" y="8"/>
                  </a:lnTo>
                  <a:lnTo>
                    <a:pt x="86" y="2"/>
                  </a:lnTo>
                  <a:lnTo>
                    <a:pt x="104" y="0"/>
                  </a:lnTo>
                  <a:lnTo>
                    <a:pt x="122" y="1"/>
                  </a:lnTo>
                  <a:lnTo>
                    <a:pt x="137" y="7"/>
                  </a:lnTo>
                  <a:lnTo>
                    <a:pt x="149" y="14"/>
                  </a:lnTo>
                  <a:lnTo>
                    <a:pt x="157" y="24"/>
                  </a:lnTo>
                  <a:lnTo>
                    <a:pt x="162" y="36"/>
                  </a:lnTo>
                  <a:lnTo>
                    <a:pt x="163" y="50"/>
                  </a:lnTo>
                  <a:lnTo>
                    <a:pt x="158" y="65"/>
                  </a:lnTo>
                  <a:lnTo>
                    <a:pt x="150" y="79"/>
                  </a:lnTo>
                  <a:lnTo>
                    <a:pt x="138" y="91"/>
                  </a:lnTo>
                  <a:lnTo>
                    <a:pt x="124" y="103"/>
                  </a:lnTo>
                  <a:lnTo>
                    <a:pt x="109" y="113"/>
                  </a:lnTo>
                  <a:lnTo>
                    <a:pt x="123" y="137"/>
                  </a:lnTo>
                  <a:lnTo>
                    <a:pt x="139" y="163"/>
                  </a:lnTo>
                  <a:lnTo>
                    <a:pt x="155" y="188"/>
                  </a:lnTo>
                  <a:lnTo>
                    <a:pt x="171" y="212"/>
                  </a:lnTo>
                  <a:lnTo>
                    <a:pt x="173" y="208"/>
                  </a:lnTo>
                  <a:lnTo>
                    <a:pt x="174" y="205"/>
                  </a:lnTo>
                  <a:lnTo>
                    <a:pt x="182" y="192"/>
                  </a:lnTo>
                  <a:lnTo>
                    <a:pt x="190" y="176"/>
                  </a:lnTo>
                  <a:lnTo>
                    <a:pt x="195" y="159"/>
                  </a:lnTo>
                  <a:lnTo>
                    <a:pt x="197" y="140"/>
                  </a:lnTo>
                  <a:lnTo>
                    <a:pt x="196" y="131"/>
                  </a:lnTo>
                  <a:lnTo>
                    <a:pt x="191" y="125"/>
                  </a:lnTo>
                  <a:lnTo>
                    <a:pt x="183" y="122"/>
                  </a:lnTo>
                  <a:lnTo>
                    <a:pt x="173" y="121"/>
                  </a:lnTo>
                  <a:lnTo>
                    <a:pt x="173" y="112"/>
                  </a:lnTo>
                  <a:lnTo>
                    <a:pt x="256" y="112"/>
                  </a:lnTo>
                  <a:lnTo>
                    <a:pt x="256" y="121"/>
                  </a:lnTo>
                  <a:lnTo>
                    <a:pt x="244" y="123"/>
                  </a:lnTo>
                  <a:lnTo>
                    <a:pt x="234" y="129"/>
                  </a:lnTo>
                  <a:lnTo>
                    <a:pt x="225" y="136"/>
                  </a:lnTo>
                  <a:lnTo>
                    <a:pt x="218" y="146"/>
                  </a:lnTo>
                  <a:lnTo>
                    <a:pt x="212" y="157"/>
                  </a:lnTo>
                  <a:lnTo>
                    <a:pt x="208" y="167"/>
                  </a:lnTo>
                  <a:lnTo>
                    <a:pt x="203" y="179"/>
                  </a:lnTo>
                  <a:lnTo>
                    <a:pt x="197" y="192"/>
                  </a:lnTo>
                  <a:lnTo>
                    <a:pt x="191" y="204"/>
                  </a:lnTo>
                  <a:lnTo>
                    <a:pt x="185" y="214"/>
                  </a:lnTo>
                  <a:lnTo>
                    <a:pt x="146" y="243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de-DE" sz="2400"/>
            </a:p>
          </p:txBody>
        </p:sp>
      </p:grpSp>
    </p:spTree>
    <p:extLst>
      <p:ext uri="{BB962C8B-B14F-4D97-AF65-F5344CB8AC3E}">
        <p14:creationId xmlns:p14="http://schemas.microsoft.com/office/powerpoint/2010/main" val="32382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6="http://schemas.microsoft.com/office/drawing/2014/main"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 hidden="1">
            <a:extLst>
              <a:ext uri="{FF2B5EF4-FFF2-40B4-BE49-F238E27FC236}">
                <a16:creationId xmlns:a16="http://schemas.microsoft.com/office/drawing/2014/main" id="{2EF3F652-5BA0-4702-9F5A-84E7C224B384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Folie" r:id="rId4" imgW="421" imgH="420" progId="TCLayout.ActiveDocument.1">
                  <p:embed/>
                </p:oleObj>
              </mc:Choice>
              <mc:Fallback>
                <p:oleObj name="think-cell Folie" r:id="rId4" imgW="421" imgH="420" progId="TCLayout.ActiveDocument.1">
                  <p:embed/>
                  <p:pic>
                    <p:nvPicPr>
                      <p:cNvPr id="3" name="Objekt 2" hidden="1">
                        <a:extLst>
                          <a:ext uri="{FF2B5EF4-FFF2-40B4-BE49-F238E27FC236}">
                            <a16:creationId xmlns:a16="http://schemas.microsoft.com/office/drawing/2014/main" id="{2EF3F652-5BA0-4702-9F5A-84E7C224B38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hteck 1" hidden="1">
            <a:extLst>
              <a:ext uri="{FF2B5EF4-FFF2-40B4-BE49-F238E27FC236}">
                <a16:creationId xmlns:a16="http://schemas.microsoft.com/office/drawing/2014/main" id="{DBB049D3-7C21-4AD0-A2D2-664EDDA818C1}"/>
              </a:ext>
            </a:extLst>
          </p:cNvPr>
          <p:cNvSpPr/>
          <p:nvPr>
            <p:custDataLst>
              <p:tags r:id="rId2"/>
            </p:custDataLst>
          </p:nvPr>
        </p:nvSpPr>
        <p:spPr bwMode="gray">
          <a:xfrm>
            <a:off x="0" y="0"/>
            <a:ext cx="211667" cy="211667"/>
          </a:xfrm>
          <a:prstGeom prst="rect">
            <a:avLst/>
          </a:prstGeom>
          <a:solidFill>
            <a:schemeClr val="bg2"/>
          </a:solidFill>
        </p:spPr>
        <p:txBody>
          <a:bodyPr vert="horz" wrap="none" lIns="0" tIns="0" rIns="0" bIns="0" numCol="1" spcCol="0" rtlCol="0" anchor="t" anchorCtr="0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de-DE" sz="5333" err="1">
              <a:solidFill>
                <a:schemeClr val="bg1"/>
              </a:solidFill>
              <a:latin typeface="VilleroyBoch" panose="02000000000000000000" pitchFamily="50" charset="0"/>
              <a:ea typeface="+mj-ea"/>
              <a:cs typeface="+mj-cs"/>
              <a:sym typeface="VilleroyBoch" panose="02000000000000000000" pitchFamily="50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hu-HU" sz="5333" dirty="0">
                <a:solidFill>
                  <a:schemeClr val="accent2"/>
                </a:solidFill>
              </a:rPr>
              <a:t>Színek </a:t>
            </a:r>
            <a:br>
              <a:rPr lang="hu-HU" sz="5333" dirty="0">
                <a:solidFill>
                  <a:schemeClr val="accent2"/>
                </a:solidFill>
              </a:rPr>
            </a:br>
            <a:r>
              <a:rPr lang="hu-HU" sz="5333" dirty="0">
                <a:solidFill>
                  <a:schemeClr val="accent2"/>
                </a:solidFill>
              </a:rPr>
              <a:t>a Villeroy&amp;Boch-nál</a:t>
            </a:r>
            <a:endParaRPr lang="en-US" sz="5333" dirty="0">
              <a:solidFill>
                <a:schemeClr val="accent2"/>
              </a:solidFill>
            </a:endParaRPr>
          </a:p>
        </p:txBody>
      </p:sp>
      <p:sp>
        <p:nvSpPr>
          <p:cNvPr id="7" name="Alcím 6">
            <a:extLst>
              <a:ext uri="{FF2B5EF4-FFF2-40B4-BE49-F238E27FC236}">
                <a16:creationId xmlns:a16="http://schemas.microsoft.com/office/drawing/2014/main" id="{5841DBEA-79C6-474E-B065-D0FFE792980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hu-HU" dirty="0"/>
              <a:t>Hegedűs Tamás, 2022. május 26.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08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v="urn:schemas-microsoft-com:vml" xmlns:a16="http://schemas.microsoft.com/office/drawing/2014/main"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7" name="Group 206">
            <a:extLst>
              <a:ext uri="{FF2B5EF4-FFF2-40B4-BE49-F238E27FC236}">
                <a16:creationId xmlns:a16="http://schemas.microsoft.com/office/drawing/2014/main" id="{BF4FA7CE-2433-44E3-9CA0-B8884AE6FDD8}"/>
              </a:ext>
            </a:extLst>
          </p:cNvPr>
          <p:cNvGrpSpPr/>
          <p:nvPr/>
        </p:nvGrpSpPr>
        <p:grpSpPr>
          <a:xfrm>
            <a:off x="6199188" y="5065397"/>
            <a:ext cx="1440000" cy="866513"/>
            <a:chOff x="4864389" y="468833"/>
            <a:chExt cx="1080000" cy="649885"/>
          </a:xfrm>
        </p:grpSpPr>
        <p:sp>
          <p:nvSpPr>
            <p:cNvPr id="208" name="Rechteck 64">
              <a:extLst>
                <a:ext uri="{FF2B5EF4-FFF2-40B4-BE49-F238E27FC236}">
                  <a16:creationId xmlns:a16="http://schemas.microsoft.com/office/drawing/2014/main" id="{D66DE55A-B062-46B7-8A17-8A1C79A638E2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>
                <a:lnSpc>
                  <a:spcPct val="110000"/>
                </a:lnSpc>
                <a:spcAft>
                  <a:spcPts val="800"/>
                </a:spcAft>
                <a:buClr>
                  <a:schemeClr val="accent2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Umsatz 2018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(in Mio. €)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209" name="Rechteck 64">
              <a:extLst>
                <a:ext uri="{FF2B5EF4-FFF2-40B4-BE49-F238E27FC236}">
                  <a16:creationId xmlns:a16="http://schemas.microsoft.com/office/drawing/2014/main" id="{9325056F-9457-47BE-98AC-A2E4F781E25F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>
                <a:lnSpc>
                  <a:spcPct val="80000"/>
                </a:lnSpc>
                <a:buClr>
                  <a:schemeClr val="accent2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833</a:t>
              </a:r>
            </a:p>
          </p:txBody>
        </p:sp>
      </p:grpSp>
      <p:grpSp>
        <p:nvGrpSpPr>
          <p:cNvPr id="210" name="Group 209">
            <a:extLst>
              <a:ext uri="{FF2B5EF4-FFF2-40B4-BE49-F238E27FC236}">
                <a16:creationId xmlns:a16="http://schemas.microsoft.com/office/drawing/2014/main" id="{D87E8853-4575-431D-A8F1-3F705301245C}"/>
              </a:ext>
            </a:extLst>
          </p:cNvPr>
          <p:cNvGrpSpPr/>
          <p:nvPr/>
        </p:nvGrpSpPr>
        <p:grpSpPr>
          <a:xfrm>
            <a:off x="890008" y="5064597"/>
            <a:ext cx="1440000" cy="866513"/>
            <a:chOff x="670704" y="468233"/>
            <a:chExt cx="1080000" cy="649885"/>
          </a:xfrm>
        </p:grpSpPr>
        <p:sp>
          <p:nvSpPr>
            <p:cNvPr id="211" name="Rechteck 64">
              <a:extLst>
                <a:ext uri="{FF2B5EF4-FFF2-40B4-BE49-F238E27FC236}">
                  <a16:creationId xmlns:a16="http://schemas.microsoft.com/office/drawing/2014/main" id="{F6515487-91B8-4214-8B60-4A04DEE000D9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4" y="9061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>
                <a:lnSpc>
                  <a:spcPct val="110000"/>
                </a:lnSpc>
                <a:spcAft>
                  <a:spcPts val="800"/>
                </a:spcAft>
                <a:buClr>
                  <a:schemeClr val="accent2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Gründungsjahr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Audun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-le-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Tiche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212" name="Rechteck 64">
              <a:extLst>
                <a:ext uri="{FF2B5EF4-FFF2-40B4-BE49-F238E27FC236}">
                  <a16:creationId xmlns:a16="http://schemas.microsoft.com/office/drawing/2014/main" id="{18879378-ABE0-4266-BE52-B69AD8271591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5" y="468233"/>
              <a:ext cx="1079215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>
                <a:lnSpc>
                  <a:spcPct val="80000"/>
                </a:lnSpc>
                <a:buClr>
                  <a:schemeClr val="accent2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1748</a:t>
              </a:r>
            </a:p>
          </p:txBody>
        </p:sp>
      </p:grpSp>
      <p:grpSp>
        <p:nvGrpSpPr>
          <p:cNvPr id="213" name="Group 212">
            <a:extLst>
              <a:ext uri="{FF2B5EF4-FFF2-40B4-BE49-F238E27FC236}">
                <a16:creationId xmlns:a16="http://schemas.microsoft.com/office/drawing/2014/main" id="{4764CCD8-BFB9-4BB6-840A-4795564539EA}"/>
              </a:ext>
            </a:extLst>
          </p:cNvPr>
          <p:cNvGrpSpPr/>
          <p:nvPr/>
        </p:nvGrpSpPr>
        <p:grpSpPr>
          <a:xfrm>
            <a:off x="2659735" y="5065397"/>
            <a:ext cx="1440000" cy="866513"/>
            <a:chOff x="2068599" y="468833"/>
            <a:chExt cx="1080000" cy="649885"/>
          </a:xfrm>
        </p:grpSpPr>
        <p:sp>
          <p:nvSpPr>
            <p:cNvPr id="214" name="Rechteck 64">
              <a:extLst>
                <a:ext uri="{FF2B5EF4-FFF2-40B4-BE49-F238E27FC236}">
                  <a16:creationId xmlns:a16="http://schemas.microsoft.com/office/drawing/2014/main" id="{EA337F88-B4CE-48F3-B597-4E518080171C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>
                <a:lnSpc>
                  <a:spcPct val="110000"/>
                </a:lnSpc>
                <a:spcAft>
                  <a:spcPts val="800"/>
                </a:spcAft>
                <a:buClr>
                  <a:schemeClr val="accent2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Verkaufsländer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215" name="Rechteck 64">
              <a:extLst>
                <a:ext uri="{FF2B5EF4-FFF2-40B4-BE49-F238E27FC236}">
                  <a16:creationId xmlns:a16="http://schemas.microsoft.com/office/drawing/2014/main" id="{781B024D-C817-4284-96EA-9264DD89DC49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>
                <a:lnSpc>
                  <a:spcPct val="80000"/>
                </a:lnSpc>
                <a:buClr>
                  <a:schemeClr val="accent2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125</a:t>
              </a:r>
            </a:p>
          </p:txBody>
        </p:sp>
      </p:grpSp>
      <p:grpSp>
        <p:nvGrpSpPr>
          <p:cNvPr id="216" name="Group 215">
            <a:extLst>
              <a:ext uri="{FF2B5EF4-FFF2-40B4-BE49-F238E27FC236}">
                <a16:creationId xmlns:a16="http://schemas.microsoft.com/office/drawing/2014/main" id="{D3405B01-1509-44E2-A192-FC34B4716B33}"/>
              </a:ext>
            </a:extLst>
          </p:cNvPr>
          <p:cNvGrpSpPr/>
          <p:nvPr/>
        </p:nvGrpSpPr>
        <p:grpSpPr>
          <a:xfrm>
            <a:off x="4429461" y="5065397"/>
            <a:ext cx="1440000" cy="866513"/>
            <a:chOff x="3466494" y="468833"/>
            <a:chExt cx="1080000" cy="649885"/>
          </a:xfrm>
        </p:grpSpPr>
        <p:sp>
          <p:nvSpPr>
            <p:cNvPr id="217" name="Rechteck 64">
              <a:extLst>
                <a:ext uri="{FF2B5EF4-FFF2-40B4-BE49-F238E27FC236}">
                  <a16:creationId xmlns:a16="http://schemas.microsoft.com/office/drawing/2014/main" id="{49F08864-F935-4DB5-8ADF-658065574362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>
                <a:lnSpc>
                  <a:spcPct val="110000"/>
                </a:lnSpc>
                <a:spcAft>
                  <a:spcPts val="800"/>
                </a:spcAft>
                <a:buClr>
                  <a:schemeClr val="accent2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Mitarbeiter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218" name="Rechteck 64">
              <a:extLst>
                <a:ext uri="{FF2B5EF4-FFF2-40B4-BE49-F238E27FC236}">
                  <a16:creationId xmlns:a16="http://schemas.microsoft.com/office/drawing/2014/main" id="{EB5BBC1A-E83E-46A4-B57B-0CB7B3EA00EB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>
                <a:lnSpc>
                  <a:spcPct val="80000"/>
                </a:lnSpc>
                <a:buClr>
                  <a:schemeClr val="accent2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7.500</a:t>
              </a:r>
            </a:p>
          </p:txBody>
        </p:sp>
      </p:grp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17AB05AA-271B-4D94-A582-5F4C48CB6617}"/>
              </a:ext>
            </a:extLst>
          </p:cNvPr>
          <p:cNvGrpSpPr/>
          <p:nvPr/>
        </p:nvGrpSpPr>
        <p:grpSpPr>
          <a:xfrm>
            <a:off x="7968917" y="5065397"/>
            <a:ext cx="1440000" cy="866513"/>
            <a:chOff x="6262285" y="468833"/>
            <a:chExt cx="1080000" cy="649885"/>
          </a:xfrm>
        </p:grpSpPr>
        <p:sp>
          <p:nvSpPr>
            <p:cNvPr id="220" name="Rechteck 64">
              <a:extLst>
                <a:ext uri="{FF2B5EF4-FFF2-40B4-BE49-F238E27FC236}">
                  <a16:creationId xmlns:a16="http://schemas.microsoft.com/office/drawing/2014/main" id="{F45AB272-3F88-4112-AFED-16F62F6E9875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>
                <a:lnSpc>
                  <a:spcPct val="110000"/>
                </a:lnSpc>
                <a:spcAft>
                  <a:spcPts val="800"/>
                </a:spcAft>
                <a:buClr>
                  <a:schemeClr val="accent2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Produktionsstandorte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221" name="Rechteck 64">
              <a:extLst>
                <a:ext uri="{FF2B5EF4-FFF2-40B4-BE49-F238E27FC236}">
                  <a16:creationId xmlns:a16="http://schemas.microsoft.com/office/drawing/2014/main" id="{27B7BACE-F14D-4841-A304-FA652C3B4E4A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>
                <a:lnSpc>
                  <a:spcPct val="80000"/>
                </a:lnSpc>
                <a:buClr>
                  <a:schemeClr val="accent2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14</a:t>
              </a:r>
            </a:p>
          </p:txBody>
        </p:sp>
      </p:grp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FD20121A-39FA-471D-B5F9-69E8531F15BD}"/>
              </a:ext>
            </a:extLst>
          </p:cNvPr>
          <p:cNvGrpSpPr/>
          <p:nvPr/>
        </p:nvGrpSpPr>
        <p:grpSpPr>
          <a:xfrm>
            <a:off x="1" y="9900280"/>
            <a:ext cx="4318628" cy="3716868"/>
            <a:chOff x="0" y="2355849"/>
            <a:chExt cx="3238971" cy="2787651"/>
          </a:xfrm>
        </p:grpSpPr>
        <p:pic>
          <p:nvPicPr>
            <p:cNvPr id="168" name="Picture 167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AD5FA27D-420A-4D66-85EA-AF2EA68D95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flipV="1">
              <a:off x="0" y="2355849"/>
              <a:ext cx="3238971" cy="2787651"/>
            </a:xfrm>
            <a:prstGeom prst="rect">
              <a:avLst/>
            </a:prstGeom>
          </p:spPr>
        </p:pic>
        <p:sp>
          <p:nvSpPr>
            <p:cNvPr id="169" name="Oval 168">
              <a:extLst>
                <a:ext uri="{FF2B5EF4-FFF2-40B4-BE49-F238E27FC236}">
                  <a16:creationId xmlns:a16="http://schemas.microsoft.com/office/drawing/2014/main" id="{9BE7EEC4-CD11-480C-B864-066D3D6DF6D7}"/>
                </a:ext>
              </a:extLst>
            </p:cNvPr>
            <p:cNvSpPr/>
            <p:nvPr/>
          </p:nvSpPr>
          <p:spPr bwMode="gray">
            <a:xfrm>
              <a:off x="626148" y="3319563"/>
              <a:ext cx="889325" cy="889325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chemeClr val="bg1"/>
                </a:solidFill>
              </a:endParaRPr>
            </a:p>
          </p:txBody>
        </p:sp>
      </p:grpSp>
      <p:pic>
        <p:nvPicPr>
          <p:cNvPr id="9" name="Picture 8" descr="A picture containing racket, player, water, person&#10;&#10;Description automatically generated">
            <a:extLst>
              <a:ext uri="{FF2B5EF4-FFF2-40B4-BE49-F238E27FC236}">
                <a16:creationId xmlns:a16="http://schemas.microsoft.com/office/drawing/2014/main" id="{06F6B5AF-8943-4BD9-89FC-7497C1A49E3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1"/>
            <a:ext cx="9264652" cy="6857999"/>
          </a:xfrm>
          <a:prstGeom prst="rect">
            <a:avLst/>
          </a:prstGeom>
        </p:spPr>
      </p:pic>
      <p:sp>
        <p:nvSpPr>
          <p:cNvPr id="174" name="Textfeld 41">
            <a:extLst>
              <a:ext uri="{FF2B5EF4-FFF2-40B4-BE49-F238E27FC236}">
                <a16:creationId xmlns:a16="http://schemas.microsoft.com/office/drawing/2014/main" id="{EEB3CC61-E760-4A47-AACB-8662EECE1EBB}"/>
              </a:ext>
            </a:extLst>
          </p:cNvPr>
          <p:cNvSpPr txBox="1"/>
          <p:nvPr/>
        </p:nvSpPr>
        <p:spPr bwMode="gray">
          <a:xfrm>
            <a:off x="912285" y="3837449"/>
            <a:ext cx="6230356" cy="1440001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>
              <a:lnSpc>
                <a:spcPct val="85000"/>
              </a:lnSpc>
            </a:pPr>
            <a:r>
              <a:rPr lang="de-DE" sz="7200" dirty="0" err="1">
                <a:solidFill>
                  <a:schemeClr val="bg1"/>
                </a:solidFill>
              </a:rPr>
              <a:t>Villeroy&amp;Boch</a:t>
            </a:r>
            <a:r>
              <a:rPr lang="de-DE" sz="7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76" name="Textfeld 41">
            <a:extLst>
              <a:ext uri="{FF2B5EF4-FFF2-40B4-BE49-F238E27FC236}">
                <a16:creationId xmlns:a16="http://schemas.microsoft.com/office/drawing/2014/main" id="{E1BC581C-EAE2-4EF5-A0F3-BC4FBB6EDEFD}"/>
              </a:ext>
            </a:extLst>
          </p:cNvPr>
          <p:cNvSpPr txBox="1">
            <a:spLocks/>
          </p:cNvSpPr>
          <p:nvPr/>
        </p:nvSpPr>
        <p:spPr bwMode="gray">
          <a:xfrm>
            <a:off x="962193" y="5266807"/>
            <a:ext cx="6230356" cy="289317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defPPr>
              <a:defRPr lang="de-DE"/>
            </a:defPPr>
            <a:lvl1pPr lvl="0">
              <a:lnSpc>
                <a:spcPct val="80000"/>
              </a:lnSpc>
              <a:defRPr sz="1200">
                <a:solidFill>
                  <a:schemeClr val="accent5"/>
                </a:solidFill>
              </a:defRPr>
            </a:lvl1pPr>
          </a:lstStyle>
          <a:p>
            <a:pPr>
              <a:lnSpc>
                <a:spcPct val="105000"/>
              </a:lnSpc>
            </a:pPr>
            <a:r>
              <a:rPr lang="de-DE" sz="1467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Szenvedély</a:t>
            </a:r>
            <a:r>
              <a:rPr lang="de-DE" sz="1467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, </a:t>
            </a:r>
            <a:r>
              <a:rPr lang="de-DE" sz="1467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innovatív</a:t>
            </a:r>
            <a:r>
              <a:rPr lang="hu-HU" sz="1467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itás</a:t>
            </a:r>
            <a:r>
              <a:rPr lang="de-DE" sz="1467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, </a:t>
            </a:r>
            <a:r>
              <a:rPr lang="hu-HU" sz="1467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dizájn</a:t>
            </a:r>
            <a:r>
              <a:rPr lang="de-DE" sz="1467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de-DE" sz="1467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kompetencia</a:t>
            </a:r>
            <a:r>
              <a:rPr lang="de-DE" sz="1467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, </a:t>
            </a:r>
            <a:r>
              <a:rPr lang="de-DE" sz="1467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digitális</a:t>
            </a:r>
            <a:r>
              <a:rPr lang="de-DE" sz="1467" dirty="0">
                <a:solidFill>
                  <a:schemeClr val="bg1"/>
                </a:solidFill>
                <a:latin typeface="Univers LT Std 45 Light" panose="020B0403020202020204" pitchFamily="34" charset="0"/>
              </a:rPr>
              <a:t> </a:t>
            </a:r>
            <a:r>
              <a:rPr lang="de-DE" sz="1467" dirty="0" err="1">
                <a:solidFill>
                  <a:schemeClr val="bg1"/>
                </a:solidFill>
                <a:latin typeface="Univers LT Std 45 Light" panose="020B0403020202020204" pitchFamily="34" charset="0"/>
              </a:rPr>
              <a:t>átalakulás</a:t>
            </a:r>
            <a:endParaRPr lang="de-DE" sz="1467" dirty="0">
              <a:solidFill>
                <a:schemeClr val="bg1"/>
              </a:solidFill>
              <a:latin typeface="Univers LT Std 45 Light" panose="020B0403020202020204" pitchFamily="34" charset="0"/>
            </a:endParaRPr>
          </a:p>
        </p:txBody>
      </p:sp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87A2DCB7-655A-45DF-BB82-229561BAB470}"/>
              </a:ext>
            </a:extLst>
          </p:cNvPr>
          <p:cNvCxnSpPr>
            <a:cxnSpLocks/>
          </p:cNvCxnSpPr>
          <p:nvPr/>
        </p:nvCxnSpPr>
        <p:spPr bwMode="gray">
          <a:xfrm>
            <a:off x="912284" y="4994481"/>
            <a:ext cx="2160000" cy="0"/>
          </a:xfrm>
          <a:prstGeom prst="line">
            <a:avLst/>
          </a:prstGeom>
          <a:ln w="15875" cap="sq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>
            <a:extLst>
              <a:ext uri="{FF2B5EF4-FFF2-40B4-BE49-F238E27FC236}">
                <a16:creationId xmlns:a16="http://schemas.microsoft.com/office/drawing/2014/main" id="{381385AF-D246-442C-9535-7482E39D5F5F}"/>
              </a:ext>
            </a:extLst>
          </p:cNvPr>
          <p:cNvCxnSpPr>
            <a:cxnSpLocks/>
          </p:cNvCxnSpPr>
          <p:nvPr/>
        </p:nvCxnSpPr>
        <p:spPr bwMode="gray">
          <a:xfrm>
            <a:off x="3683250" y="4994481"/>
            <a:ext cx="2853017" cy="0"/>
          </a:xfrm>
          <a:prstGeom prst="line">
            <a:avLst/>
          </a:prstGeom>
          <a:ln w="15875" cap="sq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41861E8A-C1BD-4087-B549-5EC55166B38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 flipV="1">
            <a:off x="4087854" y="-2"/>
            <a:ext cx="1432412" cy="2853267"/>
          </a:xfrm>
          <a:prstGeom prst="rect">
            <a:avLst/>
          </a:prstGeom>
        </p:spPr>
      </p:pic>
      <p:pic>
        <p:nvPicPr>
          <p:cNvPr id="12" name="Picture 11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0B55B56C-DC6B-421E-B180-031632305F5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2286" y="-1"/>
            <a:ext cx="3741933" cy="2853265"/>
          </a:xfrm>
          <a:prstGeom prst="rect">
            <a:avLst/>
          </a:prstGeom>
        </p:spPr>
      </p:pic>
      <p:pic>
        <p:nvPicPr>
          <p:cNvPr id="83" name="Picture 82" descr="A room with a large window&#10;&#10;Description automatically generated">
            <a:extLst>
              <a:ext uri="{FF2B5EF4-FFF2-40B4-BE49-F238E27FC236}">
                <a16:creationId xmlns:a16="http://schemas.microsoft.com/office/drawing/2014/main" id="{AFB79534-9A54-475A-8D58-A2AFD126692D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11673" y="836084"/>
            <a:ext cx="3744383" cy="4607981"/>
          </a:xfrm>
          <a:prstGeom prst="rect">
            <a:avLst/>
          </a:prstGeom>
        </p:spPr>
      </p:pic>
      <p:pic>
        <p:nvPicPr>
          <p:cNvPr id="42" name="Fabrik N°09">
            <a:hlinkClick r:id="" action="ppaction://media"/>
            <a:extLst>
              <a:ext uri="{FF2B5EF4-FFF2-40B4-BE49-F238E27FC236}">
                <a16:creationId xmlns:a16="http://schemas.microsoft.com/office/drawing/2014/main" id="{C8122EEA-F766-4612-8673-236C52F44B0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0"/>
          <a:srcRect l="2267" r="2193"/>
          <a:stretch/>
        </p:blipFill>
        <p:spPr>
          <a:xfrm>
            <a:off x="626815" y="8866180"/>
            <a:ext cx="5757052" cy="3460271"/>
          </a:xfrm>
          <a:prstGeom prst="rect">
            <a:avLst/>
          </a:prstGeom>
        </p:spPr>
      </p:pic>
      <p:sp>
        <p:nvSpPr>
          <p:cNvPr id="46" name="Textfeld 41">
            <a:extLst>
              <a:ext uri="{FF2B5EF4-FFF2-40B4-BE49-F238E27FC236}">
                <a16:creationId xmlns:a16="http://schemas.microsoft.com/office/drawing/2014/main" id="{A197143A-8ABE-4029-B0E6-3F0CD18EA945}"/>
              </a:ext>
            </a:extLst>
          </p:cNvPr>
          <p:cNvSpPr txBox="1"/>
          <p:nvPr/>
        </p:nvSpPr>
        <p:spPr bwMode="gray">
          <a:xfrm>
            <a:off x="7251734" y="8074780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>
              <a:lnSpc>
                <a:spcPct val="80000"/>
              </a:lnSpc>
            </a:pPr>
            <a:r>
              <a:rPr lang="de-DE" sz="5333" dirty="0">
                <a:solidFill>
                  <a:srgbClr val="004184"/>
                </a:solidFill>
              </a:rPr>
              <a:t>Großes entsteht </a:t>
            </a:r>
            <a:br>
              <a:rPr lang="de-DE" sz="5333" dirty="0">
                <a:solidFill>
                  <a:srgbClr val="004184"/>
                </a:solidFill>
              </a:rPr>
            </a:br>
            <a:r>
              <a:rPr lang="de-DE" sz="5333" dirty="0">
                <a:solidFill>
                  <a:srgbClr val="004184"/>
                </a:solidFill>
              </a:rPr>
              <a:t>im Kleinen.</a:t>
            </a:r>
          </a:p>
        </p:txBody>
      </p:sp>
      <p:pic>
        <p:nvPicPr>
          <p:cNvPr id="93" name="Picture 92">
            <a:extLst>
              <a:ext uri="{FF2B5EF4-FFF2-40B4-BE49-F238E27FC236}">
                <a16:creationId xmlns:a16="http://schemas.microsoft.com/office/drawing/2014/main" id="{247B8511-05C5-4A79-A56D-C90DD13B43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hqprint">
            <a:grayscl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251733" y="11749737"/>
            <a:ext cx="2593976" cy="1988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Grafik 2">
            <a:extLst>
              <a:ext uri="{FF2B5EF4-FFF2-40B4-BE49-F238E27FC236}">
                <a16:creationId xmlns:a16="http://schemas.microsoft.com/office/drawing/2014/main" id="{5B8CD182-158E-48C6-A658-26C9E3FFC186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44651" y="10917000"/>
            <a:ext cx="1153581" cy="1988867"/>
          </a:xfrm>
          <a:prstGeom prst="rect">
            <a:avLst/>
          </a:prstGeom>
        </p:spPr>
      </p:pic>
      <p:sp>
        <p:nvSpPr>
          <p:cNvPr id="110" name="Slide Number Placeholder 2">
            <a:extLst>
              <a:ext uri="{FF2B5EF4-FFF2-40B4-BE49-F238E27FC236}">
                <a16:creationId xmlns:a16="http://schemas.microsoft.com/office/drawing/2014/main" id="{4C1985EC-5945-4364-91BA-0D2B07354938}"/>
              </a:ext>
            </a:extLst>
          </p:cNvPr>
          <p:cNvSpPr txBox="1">
            <a:spLocks/>
          </p:cNvSpPr>
          <p:nvPr/>
        </p:nvSpPr>
        <p:spPr bwMode="gray">
          <a:xfrm>
            <a:off x="11567588" y="13977983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+mj-lt"/>
              </a:rPr>
              <a:t>02</a:t>
            </a:r>
          </a:p>
        </p:txBody>
      </p: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DA6F6B5F-3F07-4809-A45D-7745F63367C4}"/>
              </a:ext>
            </a:extLst>
          </p:cNvPr>
          <p:cNvGrpSpPr/>
          <p:nvPr/>
        </p:nvGrpSpPr>
        <p:grpSpPr>
          <a:xfrm>
            <a:off x="11567588" y="11879659"/>
            <a:ext cx="287864" cy="1729023"/>
            <a:chOff x="8675691" y="3327399"/>
            <a:chExt cx="215898" cy="1296767"/>
          </a:xfrm>
        </p:grpSpPr>
        <p:sp>
          <p:nvSpPr>
            <p:cNvPr id="112" name="Footer Placeholder 1">
              <a:extLst>
                <a:ext uri="{FF2B5EF4-FFF2-40B4-BE49-F238E27FC236}">
                  <a16:creationId xmlns:a16="http://schemas.microsoft.com/office/drawing/2014/main" id="{5E454700-3380-4548-8607-5B834288FD16}"/>
                </a:ext>
              </a:extLst>
            </p:cNvPr>
            <p:cNvSpPr txBox="1">
              <a:spLocks/>
            </p:cNvSpPr>
            <p:nvPr/>
          </p:nvSpPr>
          <p:spPr bwMode="gray">
            <a:xfrm rot="16200000">
              <a:off x="8189489" y="3813601"/>
              <a:ext cx="1188301" cy="215898"/>
            </a:xfrm>
            <a:prstGeom prst="rect">
              <a:avLst/>
            </a:prstGeom>
          </p:spPr>
          <p:txBody>
            <a:bodyPr vert="horz" wrap="none" lIns="0" tIns="0" rIns="0" bIns="0" rtlCol="0" anchor="ctr"/>
            <a:lstStyle>
              <a:defPPr>
                <a:defRPr lang="de-DE"/>
              </a:defPPr>
              <a:lvl1pPr marL="0" algn="l" defTabSz="914400" rtl="0" eaLnBrk="1" latinLnBrk="0" hangingPunct="1">
                <a:lnSpc>
                  <a:spcPct val="80000"/>
                </a:lnSpc>
                <a:defRPr sz="500" kern="1200">
                  <a:solidFill>
                    <a:schemeClr val="tx1"/>
                  </a:solidFill>
                  <a:latin typeface="Univers LT Std 45 Light" panose="020B0403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667" dirty="0" err="1">
                  <a:solidFill>
                    <a:srgbClr val="7F7F7F"/>
                  </a:solidFill>
                </a:rPr>
                <a:t>Villeroy</a:t>
              </a:r>
              <a:r>
                <a:rPr lang="en-GB" sz="667" dirty="0">
                  <a:solidFill>
                    <a:srgbClr val="7F7F7F"/>
                  </a:solidFill>
                </a:rPr>
                <a:t> &amp; </a:t>
              </a:r>
              <a:r>
                <a:rPr lang="en-GB" sz="667" dirty="0" err="1">
                  <a:solidFill>
                    <a:srgbClr val="7F7F7F"/>
                  </a:solidFill>
                </a:rPr>
                <a:t>Boch</a:t>
              </a:r>
              <a:r>
                <a:rPr lang="en-GB" sz="667" dirty="0">
                  <a:solidFill>
                    <a:srgbClr val="7F7F7F"/>
                  </a:solidFill>
                </a:rPr>
                <a:t> Company Presentation</a:t>
              </a:r>
            </a:p>
          </p:txBody>
        </p: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AE4D13FC-8F40-4EDB-AEDA-CA211ECCED09}"/>
                </a:ext>
              </a:extLst>
            </p:cNvPr>
            <p:cNvCxnSpPr>
              <a:cxnSpLocks/>
            </p:cNvCxnSpPr>
            <p:nvPr/>
          </p:nvCxnSpPr>
          <p:spPr bwMode="gray">
            <a:xfrm flipH="1" flipV="1">
              <a:off x="8716964" y="4624165"/>
              <a:ext cx="133351" cy="1"/>
            </a:xfrm>
            <a:prstGeom prst="line">
              <a:avLst/>
            </a:prstGeom>
            <a:ln>
              <a:solidFill>
                <a:srgbClr val="E5E4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C4F9F52E-9215-4B5E-8264-08CD78948F2A}"/>
              </a:ext>
            </a:extLst>
          </p:cNvPr>
          <p:cNvGrpSpPr/>
          <p:nvPr/>
        </p:nvGrpSpPr>
        <p:grpSpPr>
          <a:xfrm>
            <a:off x="8111673" y="5155132"/>
            <a:ext cx="3744383" cy="288933"/>
            <a:chOff x="5988136" y="4313237"/>
            <a:chExt cx="2815908" cy="216700"/>
          </a:xfrm>
        </p:grpSpPr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A579CB56-D17D-4A60-97AE-537FD2CB83EE}"/>
                </a:ext>
              </a:extLst>
            </p:cNvPr>
            <p:cNvSpPr>
              <a:spLocks/>
            </p:cNvSpPr>
            <p:nvPr/>
          </p:nvSpPr>
          <p:spPr bwMode="gray">
            <a:xfrm>
              <a:off x="5988136" y="4313237"/>
              <a:ext cx="2815908" cy="216700"/>
            </a:xfrm>
            <a:prstGeom prst="rect">
              <a:avLst/>
            </a:prstGeom>
            <a:solidFill>
              <a:schemeClr val="bg1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chemeClr val="bg1"/>
                </a:solidFill>
              </a:endParaRPr>
            </a:p>
          </p:txBody>
        </p:sp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719B4A2C-4373-4DE4-858F-5B20BEBF15AF}"/>
                </a:ext>
              </a:extLst>
            </p:cNvPr>
            <p:cNvSpPr>
              <a:spLocks/>
            </p:cNvSpPr>
            <p:nvPr/>
          </p:nvSpPr>
          <p:spPr bwMode="gray">
            <a:xfrm>
              <a:off x="5988136" y="4313237"/>
              <a:ext cx="2815908" cy="216700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/>
            </a:p>
          </p:txBody>
        </p:sp>
      </p:grpSp>
      <p:grpSp>
        <p:nvGrpSpPr>
          <p:cNvPr id="133" name="Group 132">
            <a:extLst>
              <a:ext uri="{FF2B5EF4-FFF2-40B4-BE49-F238E27FC236}">
                <a16:creationId xmlns:a16="http://schemas.microsoft.com/office/drawing/2014/main" id="{429C86B0-817C-4615-96AC-92721FAF0C9B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134" name="Rectangle 133">
              <a:extLst>
                <a:ext uri="{FF2B5EF4-FFF2-40B4-BE49-F238E27FC236}">
                  <a16:creationId xmlns:a16="http://schemas.microsoft.com/office/drawing/2014/main" id="{5409C2E8-8CA4-41C9-B810-47A5F94E76CA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/>
            </a:p>
          </p:txBody>
        </p:sp>
        <p:grpSp>
          <p:nvGrpSpPr>
            <p:cNvPr id="135" name="Group 4">
              <a:extLst>
                <a:ext uri="{FF2B5EF4-FFF2-40B4-BE49-F238E27FC236}">
                  <a16:creationId xmlns:a16="http://schemas.microsoft.com/office/drawing/2014/main" id="{EE432CA4-1359-488D-AC59-B906EC2379CD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136" name="Freeform 5">
                <a:extLst>
                  <a:ext uri="{FF2B5EF4-FFF2-40B4-BE49-F238E27FC236}">
                    <a16:creationId xmlns:a16="http://schemas.microsoft.com/office/drawing/2014/main" id="{790AFC99-E5FB-4828-A249-4E544FD95FE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37" name="Freeform 6">
                <a:extLst>
                  <a:ext uri="{FF2B5EF4-FFF2-40B4-BE49-F238E27FC236}">
                    <a16:creationId xmlns:a16="http://schemas.microsoft.com/office/drawing/2014/main" id="{7543C000-782E-4683-B2D4-6E37C9C4651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38" name="Freeform 7">
                <a:extLst>
                  <a:ext uri="{FF2B5EF4-FFF2-40B4-BE49-F238E27FC236}">
                    <a16:creationId xmlns:a16="http://schemas.microsoft.com/office/drawing/2014/main" id="{91B1BDE4-CA89-42A3-9F05-EB9EDF15A5D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39" name="Freeform 8">
                <a:extLst>
                  <a:ext uri="{FF2B5EF4-FFF2-40B4-BE49-F238E27FC236}">
                    <a16:creationId xmlns:a16="http://schemas.microsoft.com/office/drawing/2014/main" id="{6B080E59-E324-4F0C-8CCF-49121F04CC3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0" name="Freeform 9">
                <a:extLst>
                  <a:ext uri="{FF2B5EF4-FFF2-40B4-BE49-F238E27FC236}">
                    <a16:creationId xmlns:a16="http://schemas.microsoft.com/office/drawing/2014/main" id="{BAE7EDA1-3848-4AA6-AC38-69F28E0AD9B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1" name="Freeform 10">
                <a:extLst>
                  <a:ext uri="{FF2B5EF4-FFF2-40B4-BE49-F238E27FC236}">
                    <a16:creationId xmlns:a16="http://schemas.microsoft.com/office/drawing/2014/main" id="{292FC162-9315-4339-80D0-C0DF840A51B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2" name="Freeform 11">
                <a:extLst>
                  <a:ext uri="{FF2B5EF4-FFF2-40B4-BE49-F238E27FC236}">
                    <a16:creationId xmlns:a16="http://schemas.microsoft.com/office/drawing/2014/main" id="{AD8FC734-748B-4536-AF66-3B41A6A8791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3" name="Freeform 12">
                <a:extLst>
                  <a:ext uri="{FF2B5EF4-FFF2-40B4-BE49-F238E27FC236}">
                    <a16:creationId xmlns:a16="http://schemas.microsoft.com/office/drawing/2014/main" id="{2B71969C-5FE0-4A1A-919D-A10C1B896B6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4" name="Freeform 13">
                <a:extLst>
                  <a:ext uri="{FF2B5EF4-FFF2-40B4-BE49-F238E27FC236}">
                    <a16:creationId xmlns:a16="http://schemas.microsoft.com/office/drawing/2014/main" id="{75F73E41-B421-4242-88F3-388E53CDBE5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5" name="Freeform 14">
                <a:extLst>
                  <a:ext uri="{FF2B5EF4-FFF2-40B4-BE49-F238E27FC236}">
                    <a16:creationId xmlns:a16="http://schemas.microsoft.com/office/drawing/2014/main" id="{EEE1CAE4-3B34-4E1C-A596-B79EB569CBE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6" name="Freeform 15">
                <a:extLst>
                  <a:ext uri="{FF2B5EF4-FFF2-40B4-BE49-F238E27FC236}">
                    <a16:creationId xmlns:a16="http://schemas.microsoft.com/office/drawing/2014/main" id="{CFD2DA6A-3304-444B-991A-9F12F158BD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7" name="Freeform 16">
                <a:extLst>
                  <a:ext uri="{FF2B5EF4-FFF2-40B4-BE49-F238E27FC236}">
                    <a16:creationId xmlns:a16="http://schemas.microsoft.com/office/drawing/2014/main" id="{D80C6B19-9A36-4F12-A478-4E5E8EB29AA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8" name="Freeform 17">
                <a:extLst>
                  <a:ext uri="{FF2B5EF4-FFF2-40B4-BE49-F238E27FC236}">
                    <a16:creationId xmlns:a16="http://schemas.microsoft.com/office/drawing/2014/main" id="{C0AE1E9F-8299-4FAE-B01D-97D008F5068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49" name="Freeform 18">
                <a:extLst>
                  <a:ext uri="{FF2B5EF4-FFF2-40B4-BE49-F238E27FC236}">
                    <a16:creationId xmlns:a16="http://schemas.microsoft.com/office/drawing/2014/main" id="{E0B045AA-165C-4B01-88DB-613E6D651AF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50" name="Freeform 19">
                <a:extLst>
                  <a:ext uri="{FF2B5EF4-FFF2-40B4-BE49-F238E27FC236}">
                    <a16:creationId xmlns:a16="http://schemas.microsoft.com/office/drawing/2014/main" id="{F03432D3-B639-4B14-B604-C22B4555055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51" name="Freeform 20">
                <a:extLst>
                  <a:ext uri="{FF2B5EF4-FFF2-40B4-BE49-F238E27FC236}">
                    <a16:creationId xmlns:a16="http://schemas.microsoft.com/office/drawing/2014/main" id="{A7B43E60-ACFA-48D7-8960-9BC8D257AD6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52" name="Freeform 21">
                <a:extLst>
                  <a:ext uri="{FF2B5EF4-FFF2-40B4-BE49-F238E27FC236}">
                    <a16:creationId xmlns:a16="http://schemas.microsoft.com/office/drawing/2014/main" id="{834A2511-807E-42AE-82C5-01F1980D737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53" name="Freeform 22">
                <a:extLst>
                  <a:ext uri="{FF2B5EF4-FFF2-40B4-BE49-F238E27FC236}">
                    <a16:creationId xmlns:a16="http://schemas.microsoft.com/office/drawing/2014/main" id="{BCA1A0E5-A3EA-4C3A-84BC-84371E5E880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54" name="Freeform 23">
                <a:extLst>
                  <a:ext uri="{FF2B5EF4-FFF2-40B4-BE49-F238E27FC236}">
                    <a16:creationId xmlns:a16="http://schemas.microsoft.com/office/drawing/2014/main" id="{8B44FC7A-5FF3-4B4B-8E45-7CBBC0C3FB3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55" name="Freeform 24">
                <a:extLst>
                  <a:ext uri="{FF2B5EF4-FFF2-40B4-BE49-F238E27FC236}">
                    <a16:creationId xmlns:a16="http://schemas.microsoft.com/office/drawing/2014/main" id="{EA5EB95C-EBD6-418D-AD90-91970010AC4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56" name="Freeform 25">
                <a:extLst>
                  <a:ext uri="{FF2B5EF4-FFF2-40B4-BE49-F238E27FC236}">
                    <a16:creationId xmlns:a16="http://schemas.microsoft.com/office/drawing/2014/main" id="{75FE0092-1E51-46C7-BFA0-CAADA68E986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57" name="Freeform 26">
                <a:extLst>
                  <a:ext uri="{FF2B5EF4-FFF2-40B4-BE49-F238E27FC236}">
                    <a16:creationId xmlns:a16="http://schemas.microsoft.com/office/drawing/2014/main" id="{EC7BBA37-6E16-487D-8FF1-91DC393FCBF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58" name="Freeform 27">
                <a:extLst>
                  <a:ext uri="{FF2B5EF4-FFF2-40B4-BE49-F238E27FC236}">
                    <a16:creationId xmlns:a16="http://schemas.microsoft.com/office/drawing/2014/main" id="{3F7B35D6-75B3-41C6-A016-81CE0CA1DFF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59" name="Freeform 28">
                <a:extLst>
                  <a:ext uri="{FF2B5EF4-FFF2-40B4-BE49-F238E27FC236}">
                    <a16:creationId xmlns:a16="http://schemas.microsoft.com/office/drawing/2014/main" id="{810E2284-551A-44C2-8A99-2A0DDF4DC1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  <p:sp>
            <p:nvSpPr>
              <p:cNvPr id="160" name="Freeform 29">
                <a:extLst>
                  <a:ext uri="{FF2B5EF4-FFF2-40B4-BE49-F238E27FC236}">
                    <a16:creationId xmlns:a16="http://schemas.microsoft.com/office/drawing/2014/main" id="{6604D6A4-9EF4-44D0-8542-3AAEC9962FC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2400"/>
              </a:p>
            </p:txBody>
          </p:sp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0CBB2D4-1D90-4271-9BBC-E6AEFEF4CE26}"/>
              </a:ext>
            </a:extLst>
          </p:cNvPr>
          <p:cNvGrpSpPr/>
          <p:nvPr/>
        </p:nvGrpSpPr>
        <p:grpSpPr>
          <a:xfrm>
            <a:off x="626815" y="13469663"/>
            <a:ext cx="5757052" cy="278035"/>
            <a:chOff x="470111" y="6649634"/>
            <a:chExt cx="4317789" cy="2595203"/>
          </a:xfrm>
        </p:grpSpPr>
        <p:sp>
          <p:nvSpPr>
            <p:cNvPr id="165" name="Rectangle 164">
              <a:extLst>
                <a:ext uri="{FF2B5EF4-FFF2-40B4-BE49-F238E27FC236}">
                  <a16:creationId xmlns:a16="http://schemas.microsoft.com/office/drawing/2014/main" id="{159CC927-7D75-4B1A-98BE-7C259EAF8EEA}"/>
                </a:ext>
              </a:extLst>
            </p:cNvPr>
            <p:cNvSpPr>
              <a:spLocks/>
            </p:cNvSpPr>
            <p:nvPr/>
          </p:nvSpPr>
          <p:spPr bwMode="gray">
            <a:xfrm>
              <a:off x="470111" y="6649634"/>
              <a:ext cx="4317789" cy="2595203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5A827A4-24AB-4BC8-B060-79BDE9047EE7}"/>
                </a:ext>
              </a:extLst>
            </p:cNvPr>
            <p:cNvCxnSpPr/>
            <p:nvPr/>
          </p:nvCxnSpPr>
          <p:spPr bwMode="gray">
            <a:xfrm>
              <a:off x="792000" y="6999750"/>
              <a:ext cx="3780000" cy="0"/>
            </a:xfrm>
            <a:prstGeom prst="line">
              <a:avLst/>
            </a:prstGeom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0" name="Group 169">
            <a:extLst>
              <a:ext uri="{FF2B5EF4-FFF2-40B4-BE49-F238E27FC236}">
                <a16:creationId xmlns:a16="http://schemas.microsoft.com/office/drawing/2014/main" id="{31B3C815-7691-44BA-A2AC-3B828EC31DBC}"/>
              </a:ext>
            </a:extLst>
          </p:cNvPr>
          <p:cNvGrpSpPr>
            <a:grpSpLocks/>
          </p:cNvGrpSpPr>
          <p:nvPr/>
        </p:nvGrpSpPr>
        <p:grpSpPr>
          <a:xfrm>
            <a:off x="7247467" y="10630807"/>
            <a:ext cx="3750765" cy="3107788"/>
            <a:chOff x="470111" y="6649634"/>
            <a:chExt cx="4317789" cy="2595203"/>
          </a:xfrm>
        </p:grpSpPr>
        <p:sp>
          <p:nvSpPr>
            <p:cNvPr id="171" name="Rectangle 170">
              <a:extLst>
                <a:ext uri="{FF2B5EF4-FFF2-40B4-BE49-F238E27FC236}">
                  <a16:creationId xmlns:a16="http://schemas.microsoft.com/office/drawing/2014/main" id="{B7F6608B-46B5-41ED-85F4-8D5F150F270E}"/>
                </a:ext>
              </a:extLst>
            </p:cNvPr>
            <p:cNvSpPr>
              <a:spLocks/>
            </p:cNvSpPr>
            <p:nvPr/>
          </p:nvSpPr>
          <p:spPr bwMode="gray">
            <a:xfrm>
              <a:off x="470111" y="6649634"/>
              <a:ext cx="4317789" cy="2595203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/>
            </a:p>
          </p:txBody>
        </p: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B462D529-A552-4814-BDCB-AA6AFD7A8245}"/>
                </a:ext>
              </a:extLst>
            </p:cNvPr>
            <p:cNvCxnSpPr/>
            <p:nvPr/>
          </p:nvCxnSpPr>
          <p:spPr bwMode="gray">
            <a:xfrm>
              <a:off x="792000" y="6999750"/>
              <a:ext cx="3780000" cy="0"/>
            </a:xfrm>
            <a:prstGeom prst="line">
              <a:avLst/>
            </a:prstGeom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36648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repeatCount="indefinite" fill="hold" display="0">
                  <p:stCondLst>
                    <p:cond delay="indefinite"/>
                  </p:stCondLst>
                </p:cTn>
                <p:tgtEl>
                  <p:spTgt spid="42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546B5064-A4A9-4693-8956-3611EF73F7D9}"/>
              </a:ext>
            </a:extLst>
          </p:cNvPr>
          <p:cNvGrpSpPr/>
          <p:nvPr/>
        </p:nvGrpSpPr>
        <p:grpSpPr>
          <a:xfrm>
            <a:off x="1" y="3141133"/>
            <a:ext cx="4318628" cy="3716868"/>
            <a:chOff x="0" y="2355849"/>
            <a:chExt cx="3238971" cy="2787651"/>
          </a:xfrm>
        </p:grpSpPr>
        <p:pic>
          <p:nvPicPr>
            <p:cNvPr id="7" name="Picture 6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8FDCFD8A-B2E5-4D0A-9ED1-1BD96F3970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flipV="1">
              <a:off x="0" y="2355849"/>
              <a:ext cx="3238971" cy="2787651"/>
            </a:xfrm>
            <a:prstGeom prst="rect">
              <a:avLst/>
            </a:prstGeom>
          </p:spPr>
        </p:pic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216BE9D-9B98-498E-8C69-32B970690C99}"/>
                </a:ext>
              </a:extLst>
            </p:cNvPr>
            <p:cNvSpPr/>
            <p:nvPr/>
          </p:nvSpPr>
          <p:spPr bwMode="gray">
            <a:xfrm>
              <a:off x="626148" y="3319563"/>
              <a:ext cx="889325" cy="889325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88" name="Group 87">
            <a:extLst>
              <a:ext uri="{FF2B5EF4-FFF2-40B4-BE49-F238E27FC236}">
                <a16:creationId xmlns:a16="http://schemas.microsoft.com/office/drawing/2014/main" id="{A45EB511-1D70-48A5-862B-02A451248A29}"/>
              </a:ext>
            </a:extLst>
          </p:cNvPr>
          <p:cNvGrpSpPr/>
          <p:nvPr/>
        </p:nvGrpSpPr>
        <p:grpSpPr>
          <a:xfrm>
            <a:off x="8111069" y="10240856"/>
            <a:ext cx="4080932" cy="5156200"/>
            <a:chOff x="6083301" y="0"/>
            <a:chExt cx="3060699" cy="3867150"/>
          </a:xfrm>
        </p:grpSpPr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5EFC4F57-0ED2-429C-8E38-97E99334BBC5}"/>
                </a:ext>
              </a:extLst>
            </p:cNvPr>
            <p:cNvSpPr/>
            <p:nvPr/>
          </p:nvSpPr>
          <p:spPr bwMode="gray">
            <a:xfrm>
              <a:off x="7072813" y="1182658"/>
              <a:ext cx="1295400" cy="12954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pic>
          <p:nvPicPr>
            <p:cNvPr id="90" name="Picture 89" descr="A picture containing food, plate&#10;&#10;Description automatically generated">
              <a:extLst>
                <a:ext uri="{FF2B5EF4-FFF2-40B4-BE49-F238E27FC236}">
                  <a16:creationId xmlns:a16="http://schemas.microsoft.com/office/drawing/2014/main" id="{2ED306AD-1FF3-4BEF-920D-A452A15005D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083301" y="0"/>
              <a:ext cx="3060699" cy="3867150"/>
            </a:xfrm>
            <a:prstGeom prst="rect">
              <a:avLst/>
            </a:prstGeom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3F79669-3325-4981-868D-24E3C596766E}"/>
              </a:ext>
            </a:extLst>
          </p:cNvPr>
          <p:cNvGrpSpPr/>
          <p:nvPr/>
        </p:nvGrpSpPr>
        <p:grpSpPr>
          <a:xfrm>
            <a:off x="6199188" y="625112"/>
            <a:ext cx="1440000" cy="866513"/>
            <a:chOff x="4864389" y="468833"/>
            <a:chExt cx="1080000" cy="649885"/>
          </a:xfrm>
        </p:grpSpPr>
        <p:sp>
          <p:nvSpPr>
            <p:cNvPr id="61" name="Rechteck 64">
              <a:extLst>
                <a:ext uri="{FF2B5EF4-FFF2-40B4-BE49-F238E27FC236}">
                  <a16:creationId xmlns:a16="http://schemas.microsoft.com/office/drawing/2014/main" id="{65F8ACAB-CDFD-4494-BEC4-2155D350CA2A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Árbevétel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 20</a:t>
              </a: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21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(i</a:t>
              </a: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millió €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64" name="Rechteck 64">
              <a:extLst>
                <a:ext uri="{FF2B5EF4-FFF2-40B4-BE49-F238E27FC236}">
                  <a16:creationId xmlns:a16="http://schemas.microsoft.com/office/drawing/2014/main" id="{95308941-4363-4CA7-B599-2FC239068C06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hu-HU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945</a:t>
              </a: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,</a:t>
              </a:r>
              <a:r>
                <a:rPr lang="hu-HU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0</a:t>
              </a:r>
              <a:endParaRPr lang="de-DE" sz="2667" b="1" dirty="0">
                <a:solidFill>
                  <a:srgbClr val="999591"/>
                </a:solidFill>
                <a:latin typeface="Univers" panose="020B0503020202020204" pitchFamily="34" charset="0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3503083-D0DF-4B5D-B2DD-7125579A2754}"/>
              </a:ext>
            </a:extLst>
          </p:cNvPr>
          <p:cNvGrpSpPr/>
          <p:nvPr/>
        </p:nvGrpSpPr>
        <p:grpSpPr>
          <a:xfrm>
            <a:off x="890008" y="624312"/>
            <a:ext cx="1440000" cy="866513"/>
            <a:chOff x="670704" y="468233"/>
            <a:chExt cx="1080000" cy="649885"/>
          </a:xfrm>
        </p:grpSpPr>
        <p:sp>
          <p:nvSpPr>
            <p:cNvPr id="66" name="Rechteck 64">
              <a:extLst>
                <a:ext uri="{FF2B5EF4-FFF2-40B4-BE49-F238E27FC236}">
                  <a16:creationId xmlns:a16="http://schemas.microsoft.com/office/drawing/2014/main" id="{57010BDF-4DF7-4F62-9B53-604983CA6328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4" y="9061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Alapítva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Audun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-le-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Tiche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67" name="Rechteck 64">
              <a:extLst>
                <a:ext uri="{FF2B5EF4-FFF2-40B4-BE49-F238E27FC236}">
                  <a16:creationId xmlns:a16="http://schemas.microsoft.com/office/drawing/2014/main" id="{BE8E6663-95B7-48CE-AE66-CC0BAE09D4A2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5" y="468233"/>
              <a:ext cx="1079215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1748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167F0D87-1EC7-4474-AFC8-0884F8E82F98}"/>
              </a:ext>
            </a:extLst>
          </p:cNvPr>
          <p:cNvGrpSpPr/>
          <p:nvPr/>
        </p:nvGrpSpPr>
        <p:grpSpPr>
          <a:xfrm>
            <a:off x="2659735" y="625112"/>
            <a:ext cx="1440000" cy="866513"/>
            <a:chOff x="2068599" y="468833"/>
            <a:chExt cx="1080000" cy="649885"/>
          </a:xfrm>
        </p:grpSpPr>
        <p:sp>
          <p:nvSpPr>
            <p:cNvPr id="69" name="Rechteck 64">
              <a:extLst>
                <a:ext uri="{FF2B5EF4-FFF2-40B4-BE49-F238E27FC236}">
                  <a16:creationId xmlns:a16="http://schemas.microsoft.com/office/drawing/2014/main" id="{F1CF409A-B535-41BF-8217-66B4B293DA97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Értékesítő országok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világszerte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71" name="Rechteck 64">
              <a:extLst>
                <a:ext uri="{FF2B5EF4-FFF2-40B4-BE49-F238E27FC236}">
                  <a16:creationId xmlns:a16="http://schemas.microsoft.com/office/drawing/2014/main" id="{79B3EB57-9C71-4D3B-B32C-7A38F9001DC5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125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C01AF5D-C574-4415-B48B-D02F10C43A8F}"/>
              </a:ext>
            </a:extLst>
          </p:cNvPr>
          <p:cNvGrpSpPr/>
          <p:nvPr/>
        </p:nvGrpSpPr>
        <p:grpSpPr>
          <a:xfrm>
            <a:off x="4429461" y="625112"/>
            <a:ext cx="1440000" cy="866513"/>
            <a:chOff x="3466494" y="468833"/>
            <a:chExt cx="1080000" cy="649885"/>
          </a:xfrm>
        </p:grpSpPr>
        <p:sp>
          <p:nvSpPr>
            <p:cNvPr id="75" name="Rechteck 64">
              <a:extLst>
                <a:ext uri="{FF2B5EF4-FFF2-40B4-BE49-F238E27FC236}">
                  <a16:creationId xmlns:a16="http://schemas.microsoft.com/office/drawing/2014/main" id="{1444A591-198C-45B7-90A4-6C570B69D88C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Munkavállalók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világszerte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77" name="Rechteck 64">
              <a:extLst>
                <a:ext uri="{FF2B5EF4-FFF2-40B4-BE49-F238E27FC236}">
                  <a16:creationId xmlns:a16="http://schemas.microsoft.com/office/drawing/2014/main" id="{07BF7C0F-7066-45F3-8352-87CA831B3CA2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hu-HU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6</a:t>
              </a: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.</a:t>
              </a:r>
              <a:r>
                <a:rPr lang="hu-HU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3</a:t>
              </a: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00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35A6BFA-D2A4-4942-BA7B-7A3A922E9A81}"/>
              </a:ext>
            </a:extLst>
          </p:cNvPr>
          <p:cNvGrpSpPr/>
          <p:nvPr/>
        </p:nvGrpSpPr>
        <p:grpSpPr>
          <a:xfrm>
            <a:off x="7968917" y="625112"/>
            <a:ext cx="1440000" cy="866513"/>
            <a:chOff x="6262285" y="468833"/>
            <a:chExt cx="1080000" cy="649885"/>
          </a:xfrm>
        </p:grpSpPr>
        <p:sp>
          <p:nvSpPr>
            <p:cNvPr id="79" name="Rechteck 64">
              <a:extLst>
                <a:ext uri="{FF2B5EF4-FFF2-40B4-BE49-F238E27FC236}">
                  <a16:creationId xmlns:a16="http://schemas.microsoft.com/office/drawing/2014/main" id="{AAB11076-70A0-4F5A-AAC3-AC7AF1ECA63A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Gyártóhelyek száma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világszerte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81" name="Rechteck 64">
              <a:extLst>
                <a:ext uri="{FF2B5EF4-FFF2-40B4-BE49-F238E27FC236}">
                  <a16:creationId xmlns:a16="http://schemas.microsoft.com/office/drawing/2014/main" id="{231ABDD1-125B-4617-9C4F-D894A4CB2226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>
                  <a:solidFill>
                    <a:srgbClr val="999591"/>
                  </a:solidFill>
                  <a:latin typeface="Univers" panose="020B0503020202020204" pitchFamily="34" charset="0"/>
                </a:rPr>
                <a:t>13</a:t>
              </a:r>
              <a:endParaRPr lang="de-DE" sz="2667" b="1" dirty="0">
                <a:solidFill>
                  <a:srgbClr val="999591"/>
                </a:solidFill>
                <a:latin typeface="Univers" panose="020B0503020202020204" pitchFamily="34" charset="0"/>
              </a:endParaRPr>
            </a:p>
          </p:txBody>
        </p:sp>
      </p:grpSp>
      <p:pic>
        <p:nvPicPr>
          <p:cNvPr id="56" name="Picture 55" descr="A picture containing racket, player, water, person&#10;&#10;Description automatically generated">
            <a:extLst>
              <a:ext uri="{FF2B5EF4-FFF2-40B4-BE49-F238E27FC236}">
                <a16:creationId xmlns:a16="http://schemas.microsoft.com/office/drawing/2014/main" id="{61B671FF-8524-4778-AF25-CF1A8B84A93E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7705962"/>
            <a:ext cx="9264652" cy="6857999"/>
          </a:xfrm>
          <a:prstGeom prst="rect">
            <a:avLst/>
          </a:prstGeom>
        </p:spPr>
      </p:pic>
      <p:pic>
        <p:nvPicPr>
          <p:cNvPr id="63" name="Picture 62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CECE49D1-CB66-45B5-BF34-74F5875D428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 flipV="1">
            <a:off x="4087854" y="-8683752"/>
            <a:ext cx="1432412" cy="2853267"/>
          </a:xfrm>
          <a:prstGeom prst="rect">
            <a:avLst/>
          </a:prstGeom>
        </p:spPr>
      </p:pic>
      <p:pic>
        <p:nvPicPr>
          <p:cNvPr id="65" name="Picture 64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6149A3D9-158A-425B-AD72-82AC548850AA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2286" y="-7906989"/>
            <a:ext cx="3741933" cy="2853265"/>
          </a:xfrm>
          <a:prstGeom prst="rect">
            <a:avLst/>
          </a:prstGeom>
        </p:spPr>
      </p:pic>
      <p:pic>
        <p:nvPicPr>
          <p:cNvPr id="68" name="Picture 67" descr="A room with a large window&#10;&#10;Description automatically generated">
            <a:extLst>
              <a:ext uri="{FF2B5EF4-FFF2-40B4-BE49-F238E27FC236}">
                <a16:creationId xmlns:a16="http://schemas.microsoft.com/office/drawing/2014/main" id="{18A37F80-ED6F-4800-83BA-81183602481E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11673" y="-7118590"/>
            <a:ext cx="3744383" cy="4607981"/>
          </a:xfrm>
          <a:prstGeom prst="rect">
            <a:avLst/>
          </a:prstGeom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3EEEB5F9-0113-4E26-A961-F91AD8AB145F}"/>
              </a:ext>
            </a:extLst>
          </p:cNvPr>
          <p:cNvGrpSpPr/>
          <p:nvPr/>
        </p:nvGrpSpPr>
        <p:grpSpPr>
          <a:xfrm>
            <a:off x="8111671" y="-7118590"/>
            <a:ext cx="3744383" cy="4607981"/>
            <a:chOff x="5988136" y="4313237"/>
            <a:chExt cx="2815908" cy="216700"/>
          </a:xfrm>
        </p:grpSpPr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017AF197-4455-4667-98D4-0541703F2709}"/>
                </a:ext>
              </a:extLst>
            </p:cNvPr>
            <p:cNvSpPr>
              <a:spLocks/>
            </p:cNvSpPr>
            <p:nvPr/>
          </p:nvSpPr>
          <p:spPr bwMode="gray">
            <a:xfrm>
              <a:off x="5988136" y="4313237"/>
              <a:ext cx="2815908" cy="216700"/>
            </a:xfrm>
            <a:prstGeom prst="rect">
              <a:avLst/>
            </a:prstGeom>
            <a:solidFill>
              <a:schemeClr val="bg1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CF8BF758-5BDA-4E02-A429-A8440D938D18}"/>
                </a:ext>
              </a:extLst>
            </p:cNvPr>
            <p:cNvSpPr>
              <a:spLocks/>
            </p:cNvSpPr>
            <p:nvPr/>
          </p:nvSpPr>
          <p:spPr bwMode="gray">
            <a:xfrm>
              <a:off x="5988136" y="4313237"/>
              <a:ext cx="2815908" cy="216700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36" name="Fabrik N°09">
            <a:hlinkClick r:id="" action="ppaction://media"/>
            <a:extLst>
              <a:ext uri="{FF2B5EF4-FFF2-40B4-BE49-F238E27FC236}">
                <a16:creationId xmlns:a16="http://schemas.microsoft.com/office/drawing/2014/main" id="{19FF5EA0-8717-49A0-8F9B-11B81C73CF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1"/>
          <a:srcRect l="2267" r="2193"/>
          <a:stretch/>
        </p:blipFill>
        <p:spPr>
          <a:xfrm>
            <a:off x="626815" y="2561646"/>
            <a:ext cx="5757052" cy="3460271"/>
          </a:xfrm>
          <a:prstGeom prst="rect">
            <a:avLst/>
          </a:prstGeom>
        </p:spPr>
      </p:pic>
      <p:sp>
        <p:nvSpPr>
          <p:cNvPr id="13" name="Textfeld 41">
            <a:extLst>
              <a:ext uri="{FF2B5EF4-FFF2-40B4-BE49-F238E27FC236}">
                <a16:creationId xmlns:a16="http://schemas.microsoft.com/office/drawing/2014/main" id="{3A1DACB8-71BE-4A24-A3E4-A8B1B9944BC9}"/>
              </a:ext>
            </a:extLst>
          </p:cNvPr>
          <p:cNvSpPr txBox="1"/>
          <p:nvPr/>
        </p:nvSpPr>
        <p:spPr bwMode="gray">
          <a:xfrm>
            <a:off x="7247319" y="2080056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hu-HU" sz="5333" dirty="0">
                <a:solidFill>
                  <a:srgbClr val="004184"/>
                </a:solidFill>
              </a:rPr>
              <a:t>Nagyszerű dolgok jönnek létre kis léptékben</a:t>
            </a:r>
            <a:r>
              <a:rPr lang="en-US" sz="5333" dirty="0">
                <a:solidFill>
                  <a:srgbClr val="004184"/>
                </a:solidFill>
              </a:rPr>
              <a:t>.</a:t>
            </a:r>
            <a:endParaRPr lang="de-DE" sz="5333" dirty="0">
              <a:solidFill>
                <a:srgbClr val="004184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498B1F-C9C7-4CFC-9EE5-9B3C969ADA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hqprint">
            <a:grayscl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251733" y="5156200"/>
            <a:ext cx="2593976" cy="1988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Grafik 2">
            <a:extLst>
              <a:ext uri="{FF2B5EF4-FFF2-40B4-BE49-F238E27FC236}">
                <a16:creationId xmlns:a16="http://schemas.microsoft.com/office/drawing/2014/main" id="{84F5859E-2808-4835-A8A5-1395D9A95F6B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44651" y="5156200"/>
            <a:ext cx="1153581" cy="1988867"/>
          </a:xfrm>
          <a:prstGeom prst="rect">
            <a:avLst/>
          </a:prstGeom>
        </p:spPr>
      </p:pic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F0E803C9-0452-4007-BA1B-1129A58A37BA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VilleroyBoch"/>
              </a:rPr>
              <a:t>02</a:t>
            </a:r>
          </a:p>
        </p:txBody>
      </p:sp>
      <p:pic>
        <p:nvPicPr>
          <p:cNvPr id="137" name="Picture 136" descr="A blue sign in front of a building&#10;&#10;Description automatically generated">
            <a:extLst>
              <a:ext uri="{FF2B5EF4-FFF2-40B4-BE49-F238E27FC236}">
                <a16:creationId xmlns:a16="http://schemas.microsoft.com/office/drawing/2014/main" id="{2DC40896-BFB0-41C9-A7A2-62B821410F57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88919" y="8843751"/>
            <a:ext cx="3503083" cy="5185832"/>
          </a:xfrm>
          <a:prstGeom prst="rect">
            <a:avLst/>
          </a:prstGeom>
        </p:spPr>
      </p:pic>
      <p:sp>
        <p:nvSpPr>
          <p:cNvPr id="141" name="Textfeld 41">
            <a:extLst>
              <a:ext uri="{FF2B5EF4-FFF2-40B4-BE49-F238E27FC236}">
                <a16:creationId xmlns:a16="http://schemas.microsoft.com/office/drawing/2014/main" id="{47B218FD-61C3-4FE0-9908-C78D91BFD61B}"/>
              </a:ext>
            </a:extLst>
          </p:cNvPr>
          <p:cNvSpPr txBox="1"/>
          <p:nvPr/>
        </p:nvSpPr>
        <p:spPr bwMode="gray">
          <a:xfrm>
            <a:off x="858924" y="9647271"/>
            <a:ext cx="648385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004184"/>
                </a:solidFill>
              </a:rPr>
              <a:t>Eine Markenikone,</a:t>
            </a:r>
          </a:p>
        </p:txBody>
      </p:sp>
      <p:sp>
        <p:nvSpPr>
          <p:cNvPr id="142" name="Textfeld 41">
            <a:extLst>
              <a:ext uri="{FF2B5EF4-FFF2-40B4-BE49-F238E27FC236}">
                <a16:creationId xmlns:a16="http://schemas.microsoft.com/office/drawing/2014/main" id="{AA27A656-D2A0-4BB0-B379-EA0E1C0D1A40}"/>
              </a:ext>
            </a:extLst>
          </p:cNvPr>
          <p:cNvSpPr txBox="1"/>
          <p:nvPr/>
        </p:nvSpPr>
        <p:spPr bwMode="gray">
          <a:xfrm>
            <a:off x="858925" y="10387257"/>
            <a:ext cx="466134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wie es nur noch wenige gibt.</a:t>
            </a:r>
          </a:p>
        </p:txBody>
      </p:sp>
      <p:pic>
        <p:nvPicPr>
          <p:cNvPr id="21" name="Picture 20" descr="A close up of a logo&#10;&#10;Description automatically generated">
            <a:extLst>
              <a:ext uri="{FF2B5EF4-FFF2-40B4-BE49-F238E27FC236}">
                <a16:creationId xmlns:a16="http://schemas.microsoft.com/office/drawing/2014/main" id="{9ECD4D22-1E31-4562-8F90-2397AF4D074C}"/>
              </a:ext>
            </a:extLst>
          </p:cNvPr>
          <p:cNvPicPr>
            <a:picLocks noChangeAspect="1"/>
          </p:cNvPicPr>
          <p:nvPr/>
        </p:nvPicPr>
        <p:blipFill>
          <a:blip r:embed="rId16" cstate="hqprint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0913" y="8446171"/>
            <a:ext cx="3872680" cy="363771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693ED68-CCE0-4982-88DF-7D8608F3369A}"/>
              </a:ext>
            </a:extLst>
          </p:cNvPr>
          <p:cNvPicPr>
            <a:picLocks noChangeAspect="1"/>
          </p:cNvPicPr>
          <p:nvPr/>
        </p:nvPicPr>
        <p:blipFill>
          <a:blip r:embed="rId1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967516">
            <a:off x="805113" y="8643403"/>
            <a:ext cx="3228928" cy="3243248"/>
          </a:xfrm>
          <a:prstGeom prst="rect">
            <a:avLst/>
          </a:prstGeom>
        </p:spPr>
      </p:pic>
      <p:sp>
        <p:nvSpPr>
          <p:cNvPr id="139" name="Textfeld 41">
            <a:extLst>
              <a:ext uri="{FF2B5EF4-FFF2-40B4-BE49-F238E27FC236}">
                <a16:creationId xmlns:a16="http://schemas.microsoft.com/office/drawing/2014/main" id="{8FAAAAD3-6A08-4630-B5FE-709DCF3E1498}"/>
              </a:ext>
            </a:extLst>
          </p:cNvPr>
          <p:cNvSpPr txBox="1"/>
          <p:nvPr/>
        </p:nvSpPr>
        <p:spPr bwMode="gray">
          <a:xfrm>
            <a:off x="912285" y="-4180177"/>
            <a:ext cx="6230356" cy="1440001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5000"/>
              </a:lnSpc>
            </a:pPr>
            <a:r>
              <a:rPr lang="de-DE" sz="7200" dirty="0" err="1">
                <a:solidFill>
                  <a:srgbClr val="FFFFFF"/>
                </a:solidFill>
              </a:rPr>
              <a:t>Villeroy&amp;Boch</a:t>
            </a:r>
            <a:r>
              <a:rPr lang="de-DE" sz="7200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40" name="Textfeld 41">
            <a:extLst>
              <a:ext uri="{FF2B5EF4-FFF2-40B4-BE49-F238E27FC236}">
                <a16:creationId xmlns:a16="http://schemas.microsoft.com/office/drawing/2014/main" id="{DBCFE1BA-302E-4124-BB51-EC92B6122BCA}"/>
              </a:ext>
            </a:extLst>
          </p:cNvPr>
          <p:cNvSpPr txBox="1">
            <a:spLocks/>
          </p:cNvSpPr>
          <p:nvPr/>
        </p:nvSpPr>
        <p:spPr bwMode="gray">
          <a:xfrm>
            <a:off x="962193" y="-1974120"/>
            <a:ext cx="6230356" cy="289317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defPPr>
              <a:defRPr lang="de-DE"/>
            </a:defPPr>
            <a:lvl1pPr lvl="0">
              <a:lnSpc>
                <a:spcPct val="80000"/>
              </a:lnSpc>
              <a:defRPr sz="1200">
                <a:solidFill>
                  <a:schemeClr val="accent5"/>
                </a:solidFill>
              </a:defRPr>
            </a:lvl1pPr>
          </a:lstStyle>
          <a:p>
            <a:pPr defTabSz="1219170">
              <a:lnSpc>
                <a:spcPct val="105000"/>
              </a:lnSpc>
            </a:pPr>
            <a:r>
              <a:rPr lang="de-DE" sz="1467" dirty="0">
                <a:solidFill>
                  <a:srgbClr val="FFFFFF"/>
                </a:solidFill>
                <a:latin typeface="Univers LT Std 45 Light" panose="020B0403020202020204" pitchFamily="34" charset="0"/>
              </a:rPr>
              <a:t>Leidenschaft, Innovationskraft, Designkompetenz, Digitaler Wandel</a:t>
            </a:r>
          </a:p>
        </p:txBody>
      </p:sp>
      <p:cxnSp>
        <p:nvCxnSpPr>
          <p:cNvPr id="147" name="Straight Connector 146">
            <a:extLst>
              <a:ext uri="{FF2B5EF4-FFF2-40B4-BE49-F238E27FC236}">
                <a16:creationId xmlns:a16="http://schemas.microsoft.com/office/drawing/2014/main" id="{55FFE42A-0E6A-40E1-931C-1EA6B6C095CB}"/>
              </a:ext>
            </a:extLst>
          </p:cNvPr>
          <p:cNvCxnSpPr>
            <a:cxnSpLocks/>
          </p:cNvCxnSpPr>
          <p:nvPr/>
        </p:nvCxnSpPr>
        <p:spPr bwMode="gray">
          <a:xfrm>
            <a:off x="912284" y="-3023144"/>
            <a:ext cx="2160000" cy="0"/>
          </a:xfrm>
          <a:prstGeom prst="line">
            <a:avLst/>
          </a:prstGeom>
          <a:ln w="15875" cap="sq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Connector 147">
            <a:extLst>
              <a:ext uri="{FF2B5EF4-FFF2-40B4-BE49-F238E27FC236}">
                <a16:creationId xmlns:a16="http://schemas.microsoft.com/office/drawing/2014/main" id="{24B6E2E8-1596-456C-830E-4FF9B600974F}"/>
              </a:ext>
            </a:extLst>
          </p:cNvPr>
          <p:cNvCxnSpPr>
            <a:cxnSpLocks/>
          </p:cNvCxnSpPr>
          <p:nvPr/>
        </p:nvCxnSpPr>
        <p:spPr bwMode="gray">
          <a:xfrm>
            <a:off x="3683250" y="-3023144"/>
            <a:ext cx="2853017" cy="0"/>
          </a:xfrm>
          <a:prstGeom prst="line">
            <a:avLst/>
          </a:prstGeom>
          <a:ln w="15875" cap="sq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16400026-8905-4768-8EAD-E6432A9F6F95}"/>
              </a:ext>
            </a:extLst>
          </p:cNvPr>
          <p:cNvGrpSpPr>
            <a:grpSpLocks/>
          </p:cNvGrpSpPr>
          <p:nvPr/>
        </p:nvGrpSpPr>
        <p:grpSpPr>
          <a:xfrm>
            <a:off x="7247467" y="4870008"/>
            <a:ext cx="3750765" cy="286192"/>
            <a:chOff x="470111" y="6649634"/>
            <a:chExt cx="4317789" cy="2595203"/>
          </a:xfrm>
        </p:grpSpPr>
        <p:sp>
          <p:nvSpPr>
            <p:cNvPr id="193" name="Rectangle 192">
              <a:extLst>
                <a:ext uri="{FF2B5EF4-FFF2-40B4-BE49-F238E27FC236}">
                  <a16:creationId xmlns:a16="http://schemas.microsoft.com/office/drawing/2014/main" id="{C198F826-77C6-4ECC-B51E-1B4372B2B624}"/>
                </a:ext>
              </a:extLst>
            </p:cNvPr>
            <p:cNvSpPr>
              <a:spLocks/>
            </p:cNvSpPr>
            <p:nvPr/>
          </p:nvSpPr>
          <p:spPr bwMode="gray">
            <a:xfrm>
              <a:off x="470111" y="6649634"/>
              <a:ext cx="4317789" cy="2595203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cxnSp>
          <p:nvCxnSpPr>
            <p:cNvPr id="194" name="Straight Connector 193">
              <a:extLst>
                <a:ext uri="{FF2B5EF4-FFF2-40B4-BE49-F238E27FC236}">
                  <a16:creationId xmlns:a16="http://schemas.microsoft.com/office/drawing/2014/main" id="{8FCCAA44-6905-4629-8B45-5BCF7BDD1946}"/>
                </a:ext>
              </a:extLst>
            </p:cNvPr>
            <p:cNvCxnSpPr/>
            <p:nvPr/>
          </p:nvCxnSpPr>
          <p:spPr bwMode="gray">
            <a:xfrm>
              <a:off x="792000" y="6999750"/>
              <a:ext cx="3780000" cy="0"/>
            </a:xfrm>
            <a:prstGeom prst="line">
              <a:avLst/>
            </a:prstGeom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0" name="Group 199">
            <a:extLst>
              <a:ext uri="{FF2B5EF4-FFF2-40B4-BE49-F238E27FC236}">
                <a16:creationId xmlns:a16="http://schemas.microsoft.com/office/drawing/2014/main" id="{2D8888B4-7173-48EF-8E58-DBB8C9B93A9C}"/>
              </a:ext>
            </a:extLst>
          </p:cNvPr>
          <p:cNvGrpSpPr>
            <a:grpSpLocks/>
          </p:cNvGrpSpPr>
          <p:nvPr/>
        </p:nvGrpSpPr>
        <p:grpSpPr>
          <a:xfrm>
            <a:off x="923802" y="13805155"/>
            <a:ext cx="4320116" cy="1591900"/>
            <a:chOff x="692851" y="4948238"/>
            <a:chExt cx="2583750" cy="195262"/>
          </a:xfrm>
        </p:grpSpPr>
        <p:grpSp>
          <p:nvGrpSpPr>
            <p:cNvPr id="201" name="Group 200">
              <a:extLst>
                <a:ext uri="{FF2B5EF4-FFF2-40B4-BE49-F238E27FC236}">
                  <a16:creationId xmlns:a16="http://schemas.microsoft.com/office/drawing/2014/main" id="{2B16CB01-47BB-4EE7-B686-7ACE42B2B016}"/>
                </a:ext>
              </a:extLst>
            </p:cNvPr>
            <p:cNvGrpSpPr>
              <a:grpSpLocks/>
            </p:cNvGrpSpPr>
            <p:nvPr/>
          </p:nvGrpSpPr>
          <p:grpSpPr>
            <a:xfrm>
              <a:off x="692851" y="4948238"/>
              <a:ext cx="2583750" cy="195262"/>
              <a:chOff x="684213" y="4948238"/>
              <a:chExt cx="7127875" cy="195262"/>
            </a:xfrm>
          </p:grpSpPr>
          <p:sp>
            <p:nvSpPr>
              <p:cNvPr id="203" name="Rectangle 202">
                <a:extLst>
                  <a:ext uri="{FF2B5EF4-FFF2-40B4-BE49-F238E27FC236}">
                    <a16:creationId xmlns:a16="http://schemas.microsoft.com/office/drawing/2014/main" id="{A6A578CD-69A3-49BF-BAF6-034BEA83AF76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DED8D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204" name="Rectangle 203">
                <a:extLst>
                  <a:ext uri="{FF2B5EF4-FFF2-40B4-BE49-F238E27FC236}">
                    <a16:creationId xmlns:a16="http://schemas.microsoft.com/office/drawing/2014/main" id="{5F56F732-D15C-4C05-9313-BEEEB99EED58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202" name="Rectangle 201">
              <a:extLst>
                <a:ext uri="{FF2B5EF4-FFF2-40B4-BE49-F238E27FC236}">
                  <a16:creationId xmlns:a16="http://schemas.microsoft.com/office/drawing/2014/main" id="{046711FA-92CB-4C75-8B08-ADF5B9A57EB1}"/>
                </a:ext>
              </a:extLst>
            </p:cNvPr>
            <p:cNvSpPr/>
            <p:nvPr/>
          </p:nvSpPr>
          <p:spPr bwMode="gray">
            <a:xfrm>
              <a:off x="1979613" y="5010031"/>
              <a:ext cx="927602" cy="45719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23" name="Picture 22">
            <a:extLst>
              <a:ext uri="{FF2B5EF4-FFF2-40B4-BE49-F238E27FC236}">
                <a16:creationId xmlns:a16="http://schemas.microsoft.com/office/drawing/2014/main" id="{AF646047-8E6E-409E-8433-B37AC73FB5ED}"/>
              </a:ext>
            </a:extLst>
          </p:cNvPr>
          <p:cNvPicPr>
            <a:picLocks noChangeAspect="1"/>
          </p:cNvPicPr>
          <p:nvPr/>
        </p:nvPicPr>
        <p:blipFill>
          <a:blip r:embed="rId1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9492109">
            <a:off x="848533" y="8149549"/>
            <a:ext cx="3911303" cy="4015556"/>
          </a:xfrm>
          <a:prstGeom prst="rect">
            <a:avLst/>
          </a:prstGeom>
        </p:spPr>
      </p:pic>
      <p:grpSp>
        <p:nvGrpSpPr>
          <p:cNvPr id="84" name="Group 132">
            <a:extLst>
              <a:ext uri="{FF2B5EF4-FFF2-40B4-BE49-F238E27FC236}">
                <a16:creationId xmlns:a16="http://schemas.microsoft.com/office/drawing/2014/main" id="{A2A87924-DF17-4674-BC59-971015BB7D08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85" name="Rectangle 133">
              <a:extLst>
                <a:ext uri="{FF2B5EF4-FFF2-40B4-BE49-F238E27FC236}">
                  <a16:creationId xmlns:a16="http://schemas.microsoft.com/office/drawing/2014/main" id="{07776583-B10E-426E-97A5-8FAEC74A6AD1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86" name="Group 4">
              <a:extLst>
                <a:ext uri="{FF2B5EF4-FFF2-40B4-BE49-F238E27FC236}">
                  <a16:creationId xmlns:a16="http://schemas.microsoft.com/office/drawing/2014/main" id="{277E4123-A47C-4C94-B174-F5FDD63287F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87" name="Freeform 5">
                <a:extLst>
                  <a:ext uri="{FF2B5EF4-FFF2-40B4-BE49-F238E27FC236}">
                    <a16:creationId xmlns:a16="http://schemas.microsoft.com/office/drawing/2014/main" id="{BDC99860-3B03-42D7-AEDE-E174CB170D1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1" name="Freeform 6">
                <a:extLst>
                  <a:ext uri="{FF2B5EF4-FFF2-40B4-BE49-F238E27FC236}">
                    <a16:creationId xmlns:a16="http://schemas.microsoft.com/office/drawing/2014/main" id="{5EB9BEDC-A19E-4CA2-852A-59565E044AD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2" name="Freeform 7">
                <a:extLst>
                  <a:ext uri="{FF2B5EF4-FFF2-40B4-BE49-F238E27FC236}">
                    <a16:creationId xmlns:a16="http://schemas.microsoft.com/office/drawing/2014/main" id="{77067147-76AD-4076-8BD0-23E2DC9ECE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3" name="Freeform 8">
                <a:extLst>
                  <a:ext uri="{FF2B5EF4-FFF2-40B4-BE49-F238E27FC236}">
                    <a16:creationId xmlns:a16="http://schemas.microsoft.com/office/drawing/2014/main" id="{4D83772D-0918-40E8-A5D8-63F3DD55DF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4" name="Freeform 9">
                <a:extLst>
                  <a:ext uri="{FF2B5EF4-FFF2-40B4-BE49-F238E27FC236}">
                    <a16:creationId xmlns:a16="http://schemas.microsoft.com/office/drawing/2014/main" id="{1CC67C07-6728-4414-A428-2784C6CDB6F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5" name="Freeform 10">
                <a:extLst>
                  <a:ext uri="{FF2B5EF4-FFF2-40B4-BE49-F238E27FC236}">
                    <a16:creationId xmlns:a16="http://schemas.microsoft.com/office/drawing/2014/main" id="{F642BD87-0FAA-43D6-AEEB-90A27BEF216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2" name="Freeform 11">
                <a:extLst>
                  <a:ext uri="{FF2B5EF4-FFF2-40B4-BE49-F238E27FC236}">
                    <a16:creationId xmlns:a16="http://schemas.microsoft.com/office/drawing/2014/main" id="{4DC6A65A-ADAE-4949-8D47-EAB30BE311D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3" name="Freeform 12">
                <a:extLst>
                  <a:ext uri="{FF2B5EF4-FFF2-40B4-BE49-F238E27FC236}">
                    <a16:creationId xmlns:a16="http://schemas.microsoft.com/office/drawing/2014/main" id="{0367116F-AB2A-4513-B0D0-8481CED38B3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26" name="Freeform 13">
                <a:extLst>
                  <a:ext uri="{FF2B5EF4-FFF2-40B4-BE49-F238E27FC236}">
                    <a16:creationId xmlns:a16="http://schemas.microsoft.com/office/drawing/2014/main" id="{0F7824A8-1574-4E2F-B0DC-30625BB0B4C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27" name="Freeform 14">
                <a:extLst>
                  <a:ext uri="{FF2B5EF4-FFF2-40B4-BE49-F238E27FC236}">
                    <a16:creationId xmlns:a16="http://schemas.microsoft.com/office/drawing/2014/main" id="{792F0D58-1D96-4377-A6FA-F570556C9C5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28" name="Freeform 15">
                <a:extLst>
                  <a:ext uri="{FF2B5EF4-FFF2-40B4-BE49-F238E27FC236}">
                    <a16:creationId xmlns:a16="http://schemas.microsoft.com/office/drawing/2014/main" id="{9BABB630-ABAF-4948-9EB9-FD3ED76E4F7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29" name="Freeform 16">
                <a:extLst>
                  <a:ext uri="{FF2B5EF4-FFF2-40B4-BE49-F238E27FC236}">
                    <a16:creationId xmlns:a16="http://schemas.microsoft.com/office/drawing/2014/main" id="{CB370246-0E34-45C1-9461-C1F7D6A5C8D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0" name="Freeform 17">
                <a:extLst>
                  <a:ext uri="{FF2B5EF4-FFF2-40B4-BE49-F238E27FC236}">
                    <a16:creationId xmlns:a16="http://schemas.microsoft.com/office/drawing/2014/main" id="{9A0556F4-71F2-4378-B637-E6329B3819A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1" name="Freeform 18">
                <a:extLst>
                  <a:ext uri="{FF2B5EF4-FFF2-40B4-BE49-F238E27FC236}">
                    <a16:creationId xmlns:a16="http://schemas.microsoft.com/office/drawing/2014/main" id="{4DB3BEC6-CA5B-46C0-B06C-74FE303BC9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2" name="Freeform 19">
                <a:extLst>
                  <a:ext uri="{FF2B5EF4-FFF2-40B4-BE49-F238E27FC236}">
                    <a16:creationId xmlns:a16="http://schemas.microsoft.com/office/drawing/2014/main" id="{6D209B3B-8C63-4BAD-B02C-7517D03C8AB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3" name="Freeform 20">
                <a:extLst>
                  <a:ext uri="{FF2B5EF4-FFF2-40B4-BE49-F238E27FC236}">
                    <a16:creationId xmlns:a16="http://schemas.microsoft.com/office/drawing/2014/main" id="{B18BF098-8CDB-403E-84B6-1393D4B569C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4" name="Freeform 21">
                <a:extLst>
                  <a:ext uri="{FF2B5EF4-FFF2-40B4-BE49-F238E27FC236}">
                    <a16:creationId xmlns:a16="http://schemas.microsoft.com/office/drawing/2014/main" id="{50796F54-B9CD-4495-A9CD-78627B0A707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5" name="Freeform 22">
                <a:extLst>
                  <a:ext uri="{FF2B5EF4-FFF2-40B4-BE49-F238E27FC236}">
                    <a16:creationId xmlns:a16="http://schemas.microsoft.com/office/drawing/2014/main" id="{E57610C9-E27F-4B08-9B0D-0766DF0B560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6" name="Freeform 23">
                <a:extLst>
                  <a:ext uri="{FF2B5EF4-FFF2-40B4-BE49-F238E27FC236}">
                    <a16:creationId xmlns:a16="http://schemas.microsoft.com/office/drawing/2014/main" id="{0313A13E-9A5F-4E1F-8C2D-3276BD7355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8" name="Freeform 24">
                <a:extLst>
                  <a:ext uri="{FF2B5EF4-FFF2-40B4-BE49-F238E27FC236}">
                    <a16:creationId xmlns:a16="http://schemas.microsoft.com/office/drawing/2014/main" id="{AB407EB4-682C-4981-8900-C8F58883CA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3" name="Freeform 25">
                <a:extLst>
                  <a:ext uri="{FF2B5EF4-FFF2-40B4-BE49-F238E27FC236}">
                    <a16:creationId xmlns:a16="http://schemas.microsoft.com/office/drawing/2014/main" id="{6A9EB53C-4269-47E0-9343-5FE91E0D422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4" name="Freeform 26">
                <a:extLst>
                  <a:ext uri="{FF2B5EF4-FFF2-40B4-BE49-F238E27FC236}">
                    <a16:creationId xmlns:a16="http://schemas.microsoft.com/office/drawing/2014/main" id="{68BB5B14-0E09-43C4-A1F5-ED4EF040F7F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5" name="Freeform 27">
                <a:extLst>
                  <a:ext uri="{FF2B5EF4-FFF2-40B4-BE49-F238E27FC236}">
                    <a16:creationId xmlns:a16="http://schemas.microsoft.com/office/drawing/2014/main" id="{5F9E4663-F9A0-44F3-9C6B-090FCCC5938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6" name="Freeform 28">
                <a:extLst>
                  <a:ext uri="{FF2B5EF4-FFF2-40B4-BE49-F238E27FC236}">
                    <a16:creationId xmlns:a16="http://schemas.microsoft.com/office/drawing/2014/main" id="{130F38EF-8EFD-4F7A-9B09-242003385A8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9" name="Freeform 29">
                <a:extLst>
                  <a:ext uri="{FF2B5EF4-FFF2-40B4-BE49-F238E27FC236}">
                    <a16:creationId xmlns:a16="http://schemas.microsoft.com/office/drawing/2014/main" id="{F63AB79E-9A4F-43B3-96A1-6A33F87505B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973470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3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" name="Group 214">
            <a:extLst>
              <a:ext uri="{FF2B5EF4-FFF2-40B4-BE49-F238E27FC236}">
                <a16:creationId xmlns:a16="http://schemas.microsoft.com/office/drawing/2014/main" id="{05E3B0BB-6FFB-428C-807B-CB6DECE411A2}"/>
              </a:ext>
            </a:extLst>
          </p:cNvPr>
          <p:cNvGrpSpPr/>
          <p:nvPr/>
        </p:nvGrpSpPr>
        <p:grpSpPr>
          <a:xfrm>
            <a:off x="4698605" y="6840423"/>
            <a:ext cx="7493395" cy="6857999"/>
            <a:chOff x="3492500" y="0"/>
            <a:chExt cx="5620046" cy="5143499"/>
          </a:xfrm>
        </p:grpSpPr>
        <p:sp>
          <p:nvSpPr>
            <p:cNvPr id="216" name="Rectangle 215">
              <a:extLst>
                <a:ext uri="{FF2B5EF4-FFF2-40B4-BE49-F238E27FC236}">
                  <a16:creationId xmlns:a16="http://schemas.microsoft.com/office/drawing/2014/main" id="{D04026AF-724C-493F-91BF-4547BA393FCE}"/>
                </a:ext>
              </a:extLst>
            </p:cNvPr>
            <p:cNvSpPr/>
            <p:nvPr/>
          </p:nvSpPr>
          <p:spPr bwMode="gray">
            <a:xfrm>
              <a:off x="3492500" y="0"/>
              <a:ext cx="5620046" cy="5143499"/>
            </a:xfrm>
            <a:prstGeom prst="rect">
              <a:avLst/>
            </a:prstGeom>
            <a:solidFill>
              <a:schemeClr val="accent6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217" name="Oval 216">
              <a:extLst>
                <a:ext uri="{FF2B5EF4-FFF2-40B4-BE49-F238E27FC236}">
                  <a16:creationId xmlns:a16="http://schemas.microsoft.com/office/drawing/2014/main" id="{BE98341B-69F6-4148-82A6-0B85FDC6D644}"/>
                </a:ext>
              </a:extLst>
            </p:cNvPr>
            <p:cNvSpPr/>
            <p:nvPr/>
          </p:nvSpPr>
          <p:spPr bwMode="gray">
            <a:xfrm>
              <a:off x="5792407" y="1959370"/>
              <a:ext cx="1648902" cy="16489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394" name="Group 393">
            <a:extLst>
              <a:ext uri="{FF2B5EF4-FFF2-40B4-BE49-F238E27FC236}">
                <a16:creationId xmlns:a16="http://schemas.microsoft.com/office/drawing/2014/main" id="{A3B6BD1C-E028-4770-8283-23BBD9A7600B}"/>
              </a:ext>
            </a:extLst>
          </p:cNvPr>
          <p:cNvGrpSpPr/>
          <p:nvPr/>
        </p:nvGrpSpPr>
        <p:grpSpPr>
          <a:xfrm>
            <a:off x="6318215" y="9189000"/>
            <a:ext cx="7455396" cy="6112843"/>
            <a:chOff x="3898857" y="636628"/>
            <a:chExt cx="4608418" cy="3778543"/>
          </a:xfrm>
          <a:noFill/>
        </p:grpSpPr>
        <p:sp>
          <p:nvSpPr>
            <p:cNvPr id="395" name="Freeform 5">
              <a:extLst>
                <a:ext uri="{FF2B5EF4-FFF2-40B4-BE49-F238E27FC236}">
                  <a16:creationId xmlns:a16="http://schemas.microsoft.com/office/drawing/2014/main" id="{BB585504-0AA1-4DC0-B172-B9CFB6A443C7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8857" y="751046"/>
              <a:ext cx="4379583" cy="3345685"/>
            </a:xfrm>
            <a:custGeom>
              <a:avLst/>
              <a:gdLst>
                <a:gd name="T0" fmla="*/ 1933 w 2518"/>
                <a:gd name="T1" fmla="*/ 160 h 1923"/>
                <a:gd name="T2" fmla="*/ 2201 w 2518"/>
                <a:gd name="T3" fmla="*/ 228 h 1923"/>
                <a:gd name="T4" fmla="*/ 2382 w 2518"/>
                <a:gd name="T5" fmla="*/ 254 h 1923"/>
                <a:gd name="T6" fmla="*/ 2482 w 2518"/>
                <a:gd name="T7" fmla="*/ 350 h 1923"/>
                <a:gd name="T8" fmla="*/ 2340 w 2518"/>
                <a:gd name="T9" fmla="*/ 355 h 1923"/>
                <a:gd name="T10" fmla="*/ 2267 w 2518"/>
                <a:gd name="T11" fmla="*/ 455 h 1923"/>
                <a:gd name="T12" fmla="*/ 2172 w 2518"/>
                <a:gd name="T13" fmla="*/ 547 h 1923"/>
                <a:gd name="T14" fmla="*/ 2070 w 2518"/>
                <a:gd name="T15" fmla="*/ 508 h 1923"/>
                <a:gd name="T16" fmla="*/ 2124 w 2518"/>
                <a:gd name="T17" fmla="*/ 437 h 1923"/>
                <a:gd name="T18" fmla="*/ 1995 w 2518"/>
                <a:gd name="T19" fmla="*/ 473 h 1923"/>
                <a:gd name="T20" fmla="*/ 1867 w 2518"/>
                <a:gd name="T21" fmla="*/ 571 h 1923"/>
                <a:gd name="T22" fmla="*/ 1789 w 2518"/>
                <a:gd name="T23" fmla="*/ 841 h 1923"/>
                <a:gd name="T24" fmla="*/ 1698 w 2518"/>
                <a:gd name="T25" fmla="*/ 820 h 1923"/>
                <a:gd name="T26" fmla="*/ 1741 w 2518"/>
                <a:gd name="T27" fmla="*/ 971 h 1923"/>
                <a:gd name="T28" fmla="*/ 1641 w 2518"/>
                <a:gd name="T29" fmla="*/ 1240 h 1923"/>
                <a:gd name="T30" fmla="*/ 1594 w 2518"/>
                <a:gd name="T31" fmla="*/ 1383 h 1923"/>
                <a:gd name="T32" fmla="*/ 1471 w 2518"/>
                <a:gd name="T33" fmla="*/ 1181 h 1923"/>
                <a:gd name="T34" fmla="*/ 1331 w 2518"/>
                <a:gd name="T35" fmla="*/ 1119 h 1923"/>
                <a:gd name="T36" fmla="*/ 1223 w 2518"/>
                <a:gd name="T37" fmla="*/ 1295 h 1923"/>
                <a:gd name="T38" fmla="*/ 1107 w 2518"/>
                <a:gd name="T39" fmla="*/ 1117 h 1923"/>
                <a:gd name="T40" fmla="*/ 881 w 2518"/>
                <a:gd name="T41" fmla="*/ 1041 h 1923"/>
                <a:gd name="T42" fmla="*/ 903 w 2518"/>
                <a:gd name="T43" fmla="*/ 1074 h 1923"/>
                <a:gd name="T44" fmla="*/ 804 w 2518"/>
                <a:gd name="T45" fmla="*/ 1255 h 1923"/>
                <a:gd name="T46" fmla="*/ 677 w 2518"/>
                <a:gd name="T47" fmla="*/ 1111 h 1923"/>
                <a:gd name="T48" fmla="*/ 880 w 2518"/>
                <a:gd name="T49" fmla="*/ 1317 h 1923"/>
                <a:gd name="T50" fmla="*/ 717 w 2518"/>
                <a:gd name="T51" fmla="*/ 1688 h 1923"/>
                <a:gd name="T52" fmla="*/ 465 w 2518"/>
                <a:gd name="T53" fmla="*/ 1890 h 1923"/>
                <a:gd name="T54" fmla="*/ 410 w 2518"/>
                <a:gd name="T55" fmla="*/ 1595 h 1923"/>
                <a:gd name="T56" fmla="*/ 287 w 2518"/>
                <a:gd name="T57" fmla="*/ 1369 h 1923"/>
                <a:gd name="T58" fmla="*/ 3 w 2518"/>
                <a:gd name="T59" fmla="*/ 1256 h 1923"/>
                <a:gd name="T60" fmla="*/ 97 w 2518"/>
                <a:gd name="T61" fmla="*/ 988 h 1923"/>
                <a:gd name="T62" fmla="*/ 353 w 2518"/>
                <a:gd name="T63" fmla="*/ 949 h 1923"/>
                <a:gd name="T64" fmla="*/ 604 w 2518"/>
                <a:gd name="T65" fmla="*/ 977 h 1923"/>
                <a:gd name="T66" fmla="*/ 570 w 2518"/>
                <a:gd name="T67" fmla="*/ 823 h 1923"/>
                <a:gd name="T68" fmla="*/ 637 w 2518"/>
                <a:gd name="T69" fmla="*/ 761 h 1923"/>
                <a:gd name="T70" fmla="*/ 487 w 2518"/>
                <a:gd name="T71" fmla="*/ 845 h 1923"/>
                <a:gd name="T72" fmla="*/ 402 w 2518"/>
                <a:gd name="T73" fmla="*/ 818 h 1923"/>
                <a:gd name="T74" fmla="*/ 257 w 2518"/>
                <a:gd name="T75" fmla="*/ 813 h 1923"/>
                <a:gd name="T76" fmla="*/ 179 w 2518"/>
                <a:gd name="T77" fmla="*/ 797 h 1923"/>
                <a:gd name="T78" fmla="*/ 306 w 2518"/>
                <a:gd name="T79" fmla="*/ 595 h 1923"/>
                <a:gd name="T80" fmla="*/ 435 w 2518"/>
                <a:gd name="T81" fmla="*/ 582 h 1923"/>
                <a:gd name="T82" fmla="*/ 444 w 2518"/>
                <a:gd name="T83" fmla="*/ 439 h 1923"/>
                <a:gd name="T84" fmla="*/ 404 w 2518"/>
                <a:gd name="T85" fmla="*/ 528 h 1923"/>
                <a:gd name="T86" fmla="*/ 268 w 2518"/>
                <a:gd name="T87" fmla="*/ 441 h 1923"/>
                <a:gd name="T88" fmla="*/ 358 w 2518"/>
                <a:gd name="T89" fmla="*/ 340 h 1923"/>
                <a:gd name="T90" fmla="*/ 468 w 2518"/>
                <a:gd name="T91" fmla="*/ 243 h 1923"/>
                <a:gd name="T92" fmla="*/ 658 w 2518"/>
                <a:gd name="T93" fmla="*/ 321 h 1923"/>
                <a:gd name="T94" fmla="*/ 643 w 2518"/>
                <a:gd name="T95" fmla="*/ 354 h 1923"/>
                <a:gd name="T96" fmla="*/ 706 w 2518"/>
                <a:gd name="T97" fmla="*/ 304 h 1923"/>
                <a:gd name="T98" fmla="*/ 810 w 2518"/>
                <a:gd name="T99" fmla="*/ 271 h 1923"/>
                <a:gd name="T100" fmla="*/ 918 w 2518"/>
                <a:gd name="T101" fmla="*/ 236 h 1923"/>
                <a:gd name="T102" fmla="*/ 971 w 2518"/>
                <a:gd name="T103" fmla="*/ 314 h 1923"/>
                <a:gd name="T104" fmla="*/ 1020 w 2518"/>
                <a:gd name="T105" fmla="*/ 175 h 1923"/>
                <a:gd name="T106" fmla="*/ 1095 w 2518"/>
                <a:gd name="T107" fmla="*/ 180 h 1923"/>
                <a:gd name="T108" fmla="*/ 1176 w 2518"/>
                <a:gd name="T109" fmla="*/ 73 h 1923"/>
                <a:gd name="T110" fmla="*/ 1336 w 2518"/>
                <a:gd name="T111" fmla="*/ 29 h 1923"/>
                <a:gd name="T112" fmla="*/ 1389 w 2518"/>
                <a:gd name="T113" fmla="*/ 106 h 1923"/>
                <a:gd name="T114" fmla="*/ 1388 w 2518"/>
                <a:gd name="T115" fmla="*/ 116 h 1923"/>
                <a:gd name="T116" fmla="*/ 1606 w 2518"/>
                <a:gd name="T117" fmla="*/ 110 h 1923"/>
                <a:gd name="T118" fmla="*/ 1715 w 2518"/>
                <a:gd name="T119" fmla="*/ 159 h 19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518" h="1923">
                  <a:moveTo>
                    <a:pt x="1848" y="130"/>
                  </a:moveTo>
                  <a:cubicBezTo>
                    <a:pt x="1850" y="130"/>
                    <a:pt x="1852" y="131"/>
                    <a:pt x="1854" y="131"/>
                  </a:cubicBezTo>
                  <a:cubicBezTo>
                    <a:pt x="1857" y="143"/>
                    <a:pt x="1846" y="136"/>
                    <a:pt x="1844" y="139"/>
                  </a:cubicBezTo>
                  <a:cubicBezTo>
                    <a:pt x="1850" y="140"/>
                    <a:pt x="1857" y="133"/>
                    <a:pt x="1865" y="138"/>
                  </a:cubicBezTo>
                  <a:cubicBezTo>
                    <a:pt x="1870" y="145"/>
                    <a:pt x="1862" y="148"/>
                    <a:pt x="1860" y="155"/>
                  </a:cubicBezTo>
                  <a:cubicBezTo>
                    <a:pt x="1874" y="133"/>
                    <a:pt x="1891" y="127"/>
                    <a:pt x="1913" y="141"/>
                  </a:cubicBezTo>
                  <a:cubicBezTo>
                    <a:pt x="1915" y="143"/>
                    <a:pt x="1914" y="146"/>
                    <a:pt x="1915" y="149"/>
                  </a:cubicBezTo>
                  <a:cubicBezTo>
                    <a:pt x="1916" y="150"/>
                    <a:pt x="1916" y="150"/>
                    <a:pt x="1916" y="150"/>
                  </a:cubicBezTo>
                  <a:cubicBezTo>
                    <a:pt x="1914" y="152"/>
                    <a:pt x="1912" y="155"/>
                    <a:pt x="1916" y="157"/>
                  </a:cubicBezTo>
                  <a:cubicBezTo>
                    <a:pt x="1919" y="158"/>
                    <a:pt x="1921" y="159"/>
                    <a:pt x="1924" y="161"/>
                  </a:cubicBezTo>
                  <a:cubicBezTo>
                    <a:pt x="1927" y="160"/>
                    <a:pt x="1930" y="158"/>
                    <a:pt x="1933" y="160"/>
                  </a:cubicBezTo>
                  <a:cubicBezTo>
                    <a:pt x="1950" y="172"/>
                    <a:pt x="1968" y="170"/>
                    <a:pt x="1986" y="165"/>
                  </a:cubicBezTo>
                  <a:cubicBezTo>
                    <a:pt x="1992" y="165"/>
                    <a:pt x="1998" y="165"/>
                    <a:pt x="2003" y="163"/>
                  </a:cubicBezTo>
                  <a:cubicBezTo>
                    <a:pt x="2022" y="160"/>
                    <a:pt x="2040" y="165"/>
                    <a:pt x="2058" y="173"/>
                  </a:cubicBezTo>
                  <a:cubicBezTo>
                    <a:pt x="2063" y="176"/>
                    <a:pt x="2066" y="179"/>
                    <a:pt x="2065" y="186"/>
                  </a:cubicBezTo>
                  <a:cubicBezTo>
                    <a:pt x="2064" y="203"/>
                    <a:pt x="2070" y="207"/>
                    <a:pt x="2087" y="204"/>
                  </a:cubicBezTo>
                  <a:cubicBezTo>
                    <a:pt x="2091" y="203"/>
                    <a:pt x="2094" y="203"/>
                    <a:pt x="2097" y="204"/>
                  </a:cubicBezTo>
                  <a:cubicBezTo>
                    <a:pt x="2104" y="206"/>
                    <a:pt x="2110" y="206"/>
                    <a:pt x="2116" y="204"/>
                  </a:cubicBezTo>
                  <a:cubicBezTo>
                    <a:pt x="2130" y="200"/>
                    <a:pt x="2143" y="210"/>
                    <a:pt x="2158" y="208"/>
                  </a:cubicBezTo>
                  <a:cubicBezTo>
                    <a:pt x="2162" y="208"/>
                    <a:pt x="2165" y="204"/>
                    <a:pt x="2170" y="205"/>
                  </a:cubicBezTo>
                  <a:cubicBezTo>
                    <a:pt x="2173" y="206"/>
                    <a:pt x="2176" y="209"/>
                    <a:pt x="2178" y="211"/>
                  </a:cubicBezTo>
                  <a:cubicBezTo>
                    <a:pt x="2183" y="220"/>
                    <a:pt x="2193" y="223"/>
                    <a:pt x="2201" y="228"/>
                  </a:cubicBezTo>
                  <a:cubicBezTo>
                    <a:pt x="2207" y="232"/>
                    <a:pt x="2211" y="226"/>
                    <a:pt x="2213" y="220"/>
                  </a:cubicBezTo>
                  <a:cubicBezTo>
                    <a:pt x="2212" y="215"/>
                    <a:pt x="2207" y="213"/>
                    <a:pt x="2204" y="210"/>
                  </a:cubicBezTo>
                  <a:cubicBezTo>
                    <a:pt x="2200" y="203"/>
                    <a:pt x="2199" y="197"/>
                    <a:pt x="2209" y="194"/>
                  </a:cubicBezTo>
                  <a:cubicBezTo>
                    <a:pt x="2217" y="194"/>
                    <a:pt x="2225" y="194"/>
                    <a:pt x="2233" y="194"/>
                  </a:cubicBezTo>
                  <a:cubicBezTo>
                    <a:pt x="2239" y="195"/>
                    <a:pt x="2243" y="198"/>
                    <a:pt x="2247" y="203"/>
                  </a:cubicBezTo>
                  <a:cubicBezTo>
                    <a:pt x="2251" y="203"/>
                    <a:pt x="2256" y="204"/>
                    <a:pt x="2260" y="204"/>
                  </a:cubicBezTo>
                  <a:cubicBezTo>
                    <a:pt x="2272" y="208"/>
                    <a:pt x="2283" y="201"/>
                    <a:pt x="2294" y="203"/>
                  </a:cubicBezTo>
                  <a:cubicBezTo>
                    <a:pt x="2310" y="208"/>
                    <a:pt x="2325" y="215"/>
                    <a:pt x="2341" y="217"/>
                  </a:cubicBezTo>
                  <a:cubicBezTo>
                    <a:pt x="2349" y="218"/>
                    <a:pt x="2354" y="224"/>
                    <a:pt x="2359" y="230"/>
                  </a:cubicBezTo>
                  <a:cubicBezTo>
                    <a:pt x="2360" y="235"/>
                    <a:pt x="2364" y="239"/>
                    <a:pt x="2369" y="240"/>
                  </a:cubicBezTo>
                  <a:cubicBezTo>
                    <a:pt x="2376" y="243"/>
                    <a:pt x="2378" y="249"/>
                    <a:pt x="2382" y="254"/>
                  </a:cubicBezTo>
                  <a:cubicBezTo>
                    <a:pt x="2390" y="255"/>
                    <a:pt x="2397" y="259"/>
                    <a:pt x="2403" y="265"/>
                  </a:cubicBezTo>
                  <a:cubicBezTo>
                    <a:pt x="2408" y="267"/>
                    <a:pt x="2412" y="267"/>
                    <a:pt x="2417" y="269"/>
                  </a:cubicBezTo>
                  <a:cubicBezTo>
                    <a:pt x="2421" y="274"/>
                    <a:pt x="2428" y="276"/>
                    <a:pt x="2434" y="279"/>
                  </a:cubicBezTo>
                  <a:cubicBezTo>
                    <a:pt x="2438" y="282"/>
                    <a:pt x="2439" y="286"/>
                    <a:pt x="2440" y="290"/>
                  </a:cubicBezTo>
                  <a:cubicBezTo>
                    <a:pt x="2441" y="296"/>
                    <a:pt x="2437" y="303"/>
                    <a:pt x="2444" y="309"/>
                  </a:cubicBezTo>
                  <a:cubicBezTo>
                    <a:pt x="2444" y="303"/>
                    <a:pt x="2443" y="298"/>
                    <a:pt x="2447" y="294"/>
                  </a:cubicBezTo>
                  <a:cubicBezTo>
                    <a:pt x="2451" y="292"/>
                    <a:pt x="2453" y="295"/>
                    <a:pt x="2454" y="297"/>
                  </a:cubicBezTo>
                  <a:cubicBezTo>
                    <a:pt x="2458" y="297"/>
                    <a:pt x="2462" y="297"/>
                    <a:pt x="2466" y="297"/>
                  </a:cubicBezTo>
                  <a:cubicBezTo>
                    <a:pt x="2487" y="295"/>
                    <a:pt x="2498" y="313"/>
                    <a:pt x="2514" y="321"/>
                  </a:cubicBezTo>
                  <a:cubicBezTo>
                    <a:pt x="2518" y="324"/>
                    <a:pt x="2518" y="328"/>
                    <a:pt x="2515" y="332"/>
                  </a:cubicBezTo>
                  <a:cubicBezTo>
                    <a:pt x="2505" y="341"/>
                    <a:pt x="2498" y="354"/>
                    <a:pt x="2482" y="350"/>
                  </a:cubicBezTo>
                  <a:cubicBezTo>
                    <a:pt x="2480" y="352"/>
                    <a:pt x="2481" y="353"/>
                    <a:pt x="2481" y="354"/>
                  </a:cubicBezTo>
                  <a:cubicBezTo>
                    <a:pt x="2480" y="362"/>
                    <a:pt x="2488" y="372"/>
                    <a:pt x="2477" y="378"/>
                  </a:cubicBezTo>
                  <a:cubicBezTo>
                    <a:pt x="2470" y="382"/>
                    <a:pt x="2453" y="375"/>
                    <a:pt x="2447" y="367"/>
                  </a:cubicBezTo>
                  <a:cubicBezTo>
                    <a:pt x="2446" y="356"/>
                    <a:pt x="2438" y="364"/>
                    <a:pt x="2434" y="362"/>
                  </a:cubicBezTo>
                  <a:cubicBezTo>
                    <a:pt x="2425" y="361"/>
                    <a:pt x="2419" y="354"/>
                    <a:pt x="2415" y="347"/>
                  </a:cubicBezTo>
                  <a:cubicBezTo>
                    <a:pt x="2412" y="343"/>
                    <a:pt x="2410" y="339"/>
                    <a:pt x="2404" y="338"/>
                  </a:cubicBezTo>
                  <a:cubicBezTo>
                    <a:pt x="2397" y="338"/>
                    <a:pt x="2390" y="337"/>
                    <a:pt x="2384" y="331"/>
                  </a:cubicBezTo>
                  <a:cubicBezTo>
                    <a:pt x="2376" y="324"/>
                    <a:pt x="2379" y="320"/>
                    <a:pt x="2385" y="315"/>
                  </a:cubicBezTo>
                  <a:cubicBezTo>
                    <a:pt x="2383" y="312"/>
                    <a:pt x="2380" y="311"/>
                    <a:pt x="2376" y="312"/>
                  </a:cubicBezTo>
                  <a:cubicBezTo>
                    <a:pt x="2373" y="315"/>
                    <a:pt x="2369" y="317"/>
                    <a:pt x="2370" y="322"/>
                  </a:cubicBezTo>
                  <a:cubicBezTo>
                    <a:pt x="2371" y="348"/>
                    <a:pt x="2364" y="355"/>
                    <a:pt x="2340" y="355"/>
                  </a:cubicBezTo>
                  <a:cubicBezTo>
                    <a:pt x="2337" y="355"/>
                    <a:pt x="2334" y="355"/>
                    <a:pt x="2331" y="356"/>
                  </a:cubicBezTo>
                  <a:cubicBezTo>
                    <a:pt x="2328" y="358"/>
                    <a:pt x="2326" y="349"/>
                    <a:pt x="2322" y="354"/>
                  </a:cubicBezTo>
                  <a:cubicBezTo>
                    <a:pt x="2323" y="357"/>
                    <a:pt x="2326" y="355"/>
                    <a:pt x="2328" y="357"/>
                  </a:cubicBezTo>
                  <a:cubicBezTo>
                    <a:pt x="2330" y="357"/>
                    <a:pt x="2330" y="358"/>
                    <a:pt x="2331" y="359"/>
                  </a:cubicBezTo>
                  <a:cubicBezTo>
                    <a:pt x="2331" y="361"/>
                    <a:pt x="2332" y="362"/>
                    <a:pt x="2332" y="363"/>
                  </a:cubicBezTo>
                  <a:cubicBezTo>
                    <a:pt x="2348" y="357"/>
                    <a:pt x="2351" y="374"/>
                    <a:pt x="2351" y="379"/>
                  </a:cubicBezTo>
                  <a:cubicBezTo>
                    <a:pt x="2350" y="393"/>
                    <a:pt x="2361" y="395"/>
                    <a:pt x="2368" y="401"/>
                  </a:cubicBezTo>
                  <a:cubicBezTo>
                    <a:pt x="2371" y="403"/>
                    <a:pt x="2377" y="405"/>
                    <a:pt x="2374" y="410"/>
                  </a:cubicBezTo>
                  <a:cubicBezTo>
                    <a:pt x="2371" y="414"/>
                    <a:pt x="2368" y="420"/>
                    <a:pt x="2362" y="416"/>
                  </a:cubicBezTo>
                  <a:cubicBezTo>
                    <a:pt x="2340" y="403"/>
                    <a:pt x="2323" y="416"/>
                    <a:pt x="2306" y="427"/>
                  </a:cubicBezTo>
                  <a:cubicBezTo>
                    <a:pt x="2292" y="436"/>
                    <a:pt x="2277" y="442"/>
                    <a:pt x="2267" y="455"/>
                  </a:cubicBezTo>
                  <a:cubicBezTo>
                    <a:pt x="2265" y="459"/>
                    <a:pt x="2261" y="462"/>
                    <a:pt x="2258" y="465"/>
                  </a:cubicBezTo>
                  <a:cubicBezTo>
                    <a:pt x="2252" y="471"/>
                    <a:pt x="2246" y="471"/>
                    <a:pt x="2241" y="465"/>
                  </a:cubicBezTo>
                  <a:cubicBezTo>
                    <a:pt x="2232" y="454"/>
                    <a:pt x="2223" y="455"/>
                    <a:pt x="2213" y="461"/>
                  </a:cubicBezTo>
                  <a:cubicBezTo>
                    <a:pt x="2206" y="465"/>
                    <a:pt x="2199" y="472"/>
                    <a:pt x="2192" y="461"/>
                  </a:cubicBezTo>
                  <a:cubicBezTo>
                    <a:pt x="2191" y="459"/>
                    <a:pt x="2192" y="459"/>
                    <a:pt x="2192" y="460"/>
                  </a:cubicBezTo>
                  <a:cubicBezTo>
                    <a:pt x="2182" y="471"/>
                    <a:pt x="2171" y="466"/>
                    <a:pt x="2160" y="465"/>
                  </a:cubicBezTo>
                  <a:cubicBezTo>
                    <a:pt x="2159" y="464"/>
                    <a:pt x="2158" y="466"/>
                    <a:pt x="2158" y="468"/>
                  </a:cubicBezTo>
                  <a:cubicBezTo>
                    <a:pt x="2156" y="479"/>
                    <a:pt x="2155" y="491"/>
                    <a:pt x="2148" y="501"/>
                  </a:cubicBezTo>
                  <a:cubicBezTo>
                    <a:pt x="2148" y="502"/>
                    <a:pt x="2148" y="503"/>
                    <a:pt x="2148" y="504"/>
                  </a:cubicBezTo>
                  <a:cubicBezTo>
                    <a:pt x="2166" y="511"/>
                    <a:pt x="2160" y="533"/>
                    <a:pt x="2172" y="543"/>
                  </a:cubicBezTo>
                  <a:cubicBezTo>
                    <a:pt x="2172" y="544"/>
                    <a:pt x="2172" y="546"/>
                    <a:pt x="2172" y="547"/>
                  </a:cubicBezTo>
                  <a:cubicBezTo>
                    <a:pt x="2170" y="549"/>
                    <a:pt x="2158" y="572"/>
                    <a:pt x="2157" y="577"/>
                  </a:cubicBezTo>
                  <a:cubicBezTo>
                    <a:pt x="2156" y="581"/>
                    <a:pt x="2153" y="584"/>
                    <a:pt x="2149" y="585"/>
                  </a:cubicBezTo>
                  <a:cubicBezTo>
                    <a:pt x="2145" y="586"/>
                    <a:pt x="2141" y="584"/>
                    <a:pt x="2137" y="588"/>
                  </a:cubicBezTo>
                  <a:cubicBezTo>
                    <a:pt x="2134" y="593"/>
                    <a:pt x="2133" y="600"/>
                    <a:pt x="2126" y="604"/>
                  </a:cubicBezTo>
                  <a:cubicBezTo>
                    <a:pt x="2121" y="608"/>
                    <a:pt x="2125" y="615"/>
                    <a:pt x="2124" y="621"/>
                  </a:cubicBezTo>
                  <a:cubicBezTo>
                    <a:pt x="2124" y="623"/>
                    <a:pt x="2124" y="625"/>
                    <a:pt x="2123" y="626"/>
                  </a:cubicBezTo>
                  <a:cubicBezTo>
                    <a:pt x="2119" y="634"/>
                    <a:pt x="2116" y="644"/>
                    <a:pt x="2106" y="644"/>
                  </a:cubicBezTo>
                  <a:cubicBezTo>
                    <a:pt x="2095" y="645"/>
                    <a:pt x="2094" y="634"/>
                    <a:pt x="2092" y="628"/>
                  </a:cubicBezTo>
                  <a:cubicBezTo>
                    <a:pt x="2083" y="604"/>
                    <a:pt x="2072" y="580"/>
                    <a:pt x="2062" y="556"/>
                  </a:cubicBezTo>
                  <a:cubicBezTo>
                    <a:pt x="2059" y="550"/>
                    <a:pt x="2060" y="544"/>
                    <a:pt x="2061" y="538"/>
                  </a:cubicBezTo>
                  <a:cubicBezTo>
                    <a:pt x="2064" y="528"/>
                    <a:pt x="2072" y="519"/>
                    <a:pt x="2070" y="508"/>
                  </a:cubicBezTo>
                  <a:cubicBezTo>
                    <a:pt x="2069" y="504"/>
                    <a:pt x="2074" y="501"/>
                    <a:pt x="2077" y="500"/>
                  </a:cubicBezTo>
                  <a:cubicBezTo>
                    <a:pt x="2099" y="487"/>
                    <a:pt x="2115" y="469"/>
                    <a:pt x="2127" y="448"/>
                  </a:cubicBezTo>
                  <a:cubicBezTo>
                    <a:pt x="2130" y="444"/>
                    <a:pt x="2133" y="439"/>
                    <a:pt x="2137" y="440"/>
                  </a:cubicBezTo>
                  <a:cubicBezTo>
                    <a:pt x="2153" y="440"/>
                    <a:pt x="2152" y="428"/>
                    <a:pt x="2154" y="418"/>
                  </a:cubicBezTo>
                  <a:cubicBezTo>
                    <a:pt x="2155" y="414"/>
                    <a:pt x="2155" y="410"/>
                    <a:pt x="2157" y="407"/>
                  </a:cubicBezTo>
                  <a:cubicBezTo>
                    <a:pt x="2158" y="405"/>
                    <a:pt x="2159" y="404"/>
                    <a:pt x="2161" y="403"/>
                  </a:cubicBezTo>
                  <a:cubicBezTo>
                    <a:pt x="2162" y="403"/>
                    <a:pt x="2163" y="404"/>
                    <a:pt x="2163" y="402"/>
                  </a:cubicBezTo>
                  <a:cubicBezTo>
                    <a:pt x="2163" y="402"/>
                    <a:pt x="2162" y="402"/>
                    <a:pt x="2161" y="402"/>
                  </a:cubicBezTo>
                  <a:cubicBezTo>
                    <a:pt x="2152" y="402"/>
                    <a:pt x="2148" y="406"/>
                    <a:pt x="2149" y="414"/>
                  </a:cubicBezTo>
                  <a:cubicBezTo>
                    <a:pt x="2150" y="422"/>
                    <a:pt x="2148" y="427"/>
                    <a:pt x="2139" y="427"/>
                  </a:cubicBezTo>
                  <a:cubicBezTo>
                    <a:pt x="2131" y="426"/>
                    <a:pt x="2128" y="432"/>
                    <a:pt x="2124" y="437"/>
                  </a:cubicBezTo>
                  <a:cubicBezTo>
                    <a:pt x="2120" y="442"/>
                    <a:pt x="2114" y="445"/>
                    <a:pt x="2107" y="441"/>
                  </a:cubicBezTo>
                  <a:cubicBezTo>
                    <a:pt x="2101" y="438"/>
                    <a:pt x="2095" y="434"/>
                    <a:pt x="2096" y="425"/>
                  </a:cubicBezTo>
                  <a:cubicBezTo>
                    <a:pt x="2097" y="412"/>
                    <a:pt x="2093" y="410"/>
                    <a:pt x="2081" y="415"/>
                  </a:cubicBezTo>
                  <a:cubicBezTo>
                    <a:pt x="2068" y="420"/>
                    <a:pt x="2057" y="426"/>
                    <a:pt x="2052" y="440"/>
                  </a:cubicBezTo>
                  <a:cubicBezTo>
                    <a:pt x="2051" y="443"/>
                    <a:pt x="2048" y="445"/>
                    <a:pt x="2046" y="447"/>
                  </a:cubicBezTo>
                  <a:cubicBezTo>
                    <a:pt x="2040" y="452"/>
                    <a:pt x="2039" y="457"/>
                    <a:pt x="2045" y="463"/>
                  </a:cubicBezTo>
                  <a:cubicBezTo>
                    <a:pt x="2052" y="470"/>
                    <a:pt x="2050" y="475"/>
                    <a:pt x="2040" y="476"/>
                  </a:cubicBezTo>
                  <a:cubicBezTo>
                    <a:pt x="2030" y="476"/>
                    <a:pt x="2022" y="481"/>
                    <a:pt x="2012" y="479"/>
                  </a:cubicBezTo>
                  <a:cubicBezTo>
                    <a:pt x="2009" y="477"/>
                    <a:pt x="2006" y="477"/>
                    <a:pt x="2004" y="479"/>
                  </a:cubicBezTo>
                  <a:cubicBezTo>
                    <a:pt x="2001" y="483"/>
                    <a:pt x="1997" y="484"/>
                    <a:pt x="1992" y="483"/>
                  </a:cubicBezTo>
                  <a:cubicBezTo>
                    <a:pt x="1989" y="478"/>
                    <a:pt x="1991" y="475"/>
                    <a:pt x="1995" y="473"/>
                  </a:cubicBezTo>
                  <a:cubicBezTo>
                    <a:pt x="1995" y="473"/>
                    <a:pt x="1995" y="473"/>
                    <a:pt x="1995" y="472"/>
                  </a:cubicBezTo>
                  <a:cubicBezTo>
                    <a:pt x="1994" y="471"/>
                    <a:pt x="1995" y="473"/>
                    <a:pt x="1993" y="472"/>
                  </a:cubicBezTo>
                  <a:cubicBezTo>
                    <a:pt x="1988" y="471"/>
                    <a:pt x="1983" y="468"/>
                    <a:pt x="1979" y="465"/>
                  </a:cubicBezTo>
                  <a:cubicBezTo>
                    <a:pt x="1973" y="462"/>
                    <a:pt x="1968" y="463"/>
                    <a:pt x="1963" y="467"/>
                  </a:cubicBezTo>
                  <a:cubicBezTo>
                    <a:pt x="1947" y="477"/>
                    <a:pt x="1930" y="477"/>
                    <a:pt x="1913" y="470"/>
                  </a:cubicBezTo>
                  <a:cubicBezTo>
                    <a:pt x="1896" y="463"/>
                    <a:pt x="1878" y="467"/>
                    <a:pt x="1868" y="483"/>
                  </a:cubicBezTo>
                  <a:cubicBezTo>
                    <a:pt x="1854" y="505"/>
                    <a:pt x="1837" y="524"/>
                    <a:pt x="1823" y="545"/>
                  </a:cubicBezTo>
                  <a:cubicBezTo>
                    <a:pt x="1819" y="550"/>
                    <a:pt x="1814" y="553"/>
                    <a:pt x="1809" y="557"/>
                  </a:cubicBezTo>
                  <a:cubicBezTo>
                    <a:pt x="1817" y="567"/>
                    <a:pt x="1832" y="562"/>
                    <a:pt x="1839" y="574"/>
                  </a:cubicBezTo>
                  <a:cubicBezTo>
                    <a:pt x="1841" y="577"/>
                    <a:pt x="1844" y="574"/>
                    <a:pt x="1846" y="572"/>
                  </a:cubicBezTo>
                  <a:cubicBezTo>
                    <a:pt x="1853" y="564"/>
                    <a:pt x="1861" y="565"/>
                    <a:pt x="1867" y="571"/>
                  </a:cubicBezTo>
                  <a:cubicBezTo>
                    <a:pt x="1877" y="579"/>
                    <a:pt x="1885" y="588"/>
                    <a:pt x="1890" y="600"/>
                  </a:cubicBezTo>
                  <a:cubicBezTo>
                    <a:pt x="1897" y="615"/>
                    <a:pt x="1898" y="628"/>
                    <a:pt x="1894" y="643"/>
                  </a:cubicBezTo>
                  <a:cubicBezTo>
                    <a:pt x="1891" y="652"/>
                    <a:pt x="1896" y="661"/>
                    <a:pt x="1899" y="670"/>
                  </a:cubicBezTo>
                  <a:cubicBezTo>
                    <a:pt x="1903" y="684"/>
                    <a:pt x="1902" y="696"/>
                    <a:pt x="1891" y="707"/>
                  </a:cubicBezTo>
                  <a:cubicBezTo>
                    <a:pt x="1884" y="714"/>
                    <a:pt x="1881" y="722"/>
                    <a:pt x="1878" y="732"/>
                  </a:cubicBezTo>
                  <a:cubicBezTo>
                    <a:pt x="1873" y="750"/>
                    <a:pt x="1863" y="767"/>
                    <a:pt x="1851" y="783"/>
                  </a:cubicBezTo>
                  <a:cubicBezTo>
                    <a:pt x="1846" y="790"/>
                    <a:pt x="1838" y="790"/>
                    <a:pt x="1830" y="788"/>
                  </a:cubicBezTo>
                  <a:cubicBezTo>
                    <a:pt x="1825" y="787"/>
                    <a:pt x="1819" y="781"/>
                    <a:pt x="1815" y="785"/>
                  </a:cubicBezTo>
                  <a:cubicBezTo>
                    <a:pt x="1810" y="790"/>
                    <a:pt x="1805" y="796"/>
                    <a:pt x="1804" y="804"/>
                  </a:cubicBezTo>
                  <a:cubicBezTo>
                    <a:pt x="1804" y="814"/>
                    <a:pt x="1799" y="822"/>
                    <a:pt x="1791" y="828"/>
                  </a:cubicBezTo>
                  <a:cubicBezTo>
                    <a:pt x="1785" y="832"/>
                    <a:pt x="1785" y="836"/>
                    <a:pt x="1789" y="841"/>
                  </a:cubicBezTo>
                  <a:cubicBezTo>
                    <a:pt x="1794" y="847"/>
                    <a:pt x="1798" y="852"/>
                    <a:pt x="1803" y="857"/>
                  </a:cubicBezTo>
                  <a:cubicBezTo>
                    <a:pt x="1813" y="867"/>
                    <a:pt x="1820" y="879"/>
                    <a:pt x="1822" y="893"/>
                  </a:cubicBezTo>
                  <a:cubicBezTo>
                    <a:pt x="1823" y="900"/>
                    <a:pt x="1824" y="906"/>
                    <a:pt x="1815" y="908"/>
                  </a:cubicBezTo>
                  <a:cubicBezTo>
                    <a:pt x="1810" y="909"/>
                    <a:pt x="1807" y="913"/>
                    <a:pt x="1802" y="915"/>
                  </a:cubicBezTo>
                  <a:cubicBezTo>
                    <a:pt x="1790" y="923"/>
                    <a:pt x="1783" y="920"/>
                    <a:pt x="1778" y="907"/>
                  </a:cubicBezTo>
                  <a:cubicBezTo>
                    <a:pt x="1775" y="901"/>
                    <a:pt x="1776" y="894"/>
                    <a:pt x="1774" y="888"/>
                  </a:cubicBezTo>
                  <a:cubicBezTo>
                    <a:pt x="1770" y="877"/>
                    <a:pt x="1768" y="866"/>
                    <a:pt x="1753" y="864"/>
                  </a:cubicBezTo>
                  <a:cubicBezTo>
                    <a:pt x="1747" y="863"/>
                    <a:pt x="1747" y="856"/>
                    <a:pt x="1746" y="850"/>
                  </a:cubicBezTo>
                  <a:cubicBezTo>
                    <a:pt x="1744" y="835"/>
                    <a:pt x="1735" y="830"/>
                    <a:pt x="1721" y="837"/>
                  </a:cubicBezTo>
                  <a:cubicBezTo>
                    <a:pt x="1715" y="840"/>
                    <a:pt x="1709" y="849"/>
                    <a:pt x="1702" y="843"/>
                  </a:cubicBezTo>
                  <a:cubicBezTo>
                    <a:pt x="1696" y="838"/>
                    <a:pt x="1696" y="828"/>
                    <a:pt x="1698" y="820"/>
                  </a:cubicBezTo>
                  <a:cubicBezTo>
                    <a:pt x="1699" y="819"/>
                    <a:pt x="1698" y="817"/>
                    <a:pt x="1696" y="815"/>
                  </a:cubicBezTo>
                  <a:cubicBezTo>
                    <a:pt x="1688" y="818"/>
                    <a:pt x="1685" y="828"/>
                    <a:pt x="1678" y="833"/>
                  </a:cubicBezTo>
                  <a:cubicBezTo>
                    <a:pt x="1676" y="834"/>
                    <a:pt x="1675" y="836"/>
                    <a:pt x="1674" y="838"/>
                  </a:cubicBezTo>
                  <a:cubicBezTo>
                    <a:pt x="1672" y="843"/>
                    <a:pt x="1659" y="839"/>
                    <a:pt x="1665" y="849"/>
                  </a:cubicBezTo>
                  <a:cubicBezTo>
                    <a:pt x="1673" y="862"/>
                    <a:pt x="1683" y="866"/>
                    <a:pt x="1693" y="860"/>
                  </a:cubicBezTo>
                  <a:cubicBezTo>
                    <a:pt x="1698" y="858"/>
                    <a:pt x="1721" y="860"/>
                    <a:pt x="1725" y="864"/>
                  </a:cubicBezTo>
                  <a:cubicBezTo>
                    <a:pt x="1730" y="870"/>
                    <a:pt x="1727" y="874"/>
                    <a:pt x="1721" y="877"/>
                  </a:cubicBezTo>
                  <a:cubicBezTo>
                    <a:pt x="1715" y="880"/>
                    <a:pt x="1709" y="885"/>
                    <a:pt x="1704" y="890"/>
                  </a:cubicBezTo>
                  <a:cubicBezTo>
                    <a:pt x="1698" y="897"/>
                    <a:pt x="1697" y="904"/>
                    <a:pt x="1704" y="911"/>
                  </a:cubicBezTo>
                  <a:cubicBezTo>
                    <a:pt x="1716" y="922"/>
                    <a:pt x="1724" y="936"/>
                    <a:pt x="1736" y="947"/>
                  </a:cubicBezTo>
                  <a:cubicBezTo>
                    <a:pt x="1744" y="953"/>
                    <a:pt x="1742" y="963"/>
                    <a:pt x="1741" y="971"/>
                  </a:cubicBezTo>
                  <a:cubicBezTo>
                    <a:pt x="1740" y="979"/>
                    <a:pt x="1750" y="976"/>
                    <a:pt x="1751" y="991"/>
                  </a:cubicBezTo>
                  <a:cubicBezTo>
                    <a:pt x="1742" y="1024"/>
                    <a:pt x="1734" y="1058"/>
                    <a:pt x="1704" y="1080"/>
                  </a:cubicBezTo>
                  <a:cubicBezTo>
                    <a:pt x="1700" y="1084"/>
                    <a:pt x="1695" y="1086"/>
                    <a:pt x="1690" y="1087"/>
                  </a:cubicBezTo>
                  <a:cubicBezTo>
                    <a:pt x="1673" y="1090"/>
                    <a:pt x="1658" y="1100"/>
                    <a:pt x="1643" y="1106"/>
                  </a:cubicBezTo>
                  <a:cubicBezTo>
                    <a:pt x="1639" y="1108"/>
                    <a:pt x="1636" y="1110"/>
                    <a:pt x="1634" y="1114"/>
                  </a:cubicBezTo>
                  <a:cubicBezTo>
                    <a:pt x="1629" y="1126"/>
                    <a:pt x="1624" y="1122"/>
                    <a:pt x="1618" y="1114"/>
                  </a:cubicBezTo>
                  <a:cubicBezTo>
                    <a:pt x="1609" y="1103"/>
                    <a:pt x="1602" y="1103"/>
                    <a:pt x="1593" y="1113"/>
                  </a:cubicBezTo>
                  <a:cubicBezTo>
                    <a:pt x="1590" y="1117"/>
                    <a:pt x="1586" y="1120"/>
                    <a:pt x="1583" y="1123"/>
                  </a:cubicBezTo>
                  <a:cubicBezTo>
                    <a:pt x="1578" y="1128"/>
                    <a:pt x="1576" y="1134"/>
                    <a:pt x="1580" y="1139"/>
                  </a:cubicBezTo>
                  <a:cubicBezTo>
                    <a:pt x="1589" y="1151"/>
                    <a:pt x="1594" y="1166"/>
                    <a:pt x="1609" y="1173"/>
                  </a:cubicBezTo>
                  <a:cubicBezTo>
                    <a:pt x="1638" y="1186"/>
                    <a:pt x="1644" y="1212"/>
                    <a:pt x="1641" y="1240"/>
                  </a:cubicBezTo>
                  <a:cubicBezTo>
                    <a:pt x="1640" y="1246"/>
                    <a:pt x="1638" y="1253"/>
                    <a:pt x="1632" y="1256"/>
                  </a:cubicBezTo>
                  <a:cubicBezTo>
                    <a:pt x="1619" y="1261"/>
                    <a:pt x="1610" y="1272"/>
                    <a:pt x="1599" y="1279"/>
                  </a:cubicBezTo>
                  <a:cubicBezTo>
                    <a:pt x="1588" y="1285"/>
                    <a:pt x="1582" y="1284"/>
                    <a:pt x="1579" y="1272"/>
                  </a:cubicBezTo>
                  <a:cubicBezTo>
                    <a:pt x="1577" y="1264"/>
                    <a:pt x="1572" y="1259"/>
                    <a:pt x="1566" y="1255"/>
                  </a:cubicBezTo>
                  <a:cubicBezTo>
                    <a:pt x="1551" y="1244"/>
                    <a:pt x="1539" y="1230"/>
                    <a:pt x="1521" y="1226"/>
                  </a:cubicBezTo>
                  <a:cubicBezTo>
                    <a:pt x="1520" y="1227"/>
                    <a:pt x="1522" y="1230"/>
                    <a:pt x="1521" y="1234"/>
                  </a:cubicBezTo>
                  <a:cubicBezTo>
                    <a:pt x="1521" y="1236"/>
                    <a:pt x="1521" y="1238"/>
                    <a:pt x="1520" y="1240"/>
                  </a:cubicBezTo>
                  <a:cubicBezTo>
                    <a:pt x="1516" y="1262"/>
                    <a:pt x="1528" y="1286"/>
                    <a:pt x="1546" y="1299"/>
                  </a:cubicBezTo>
                  <a:cubicBezTo>
                    <a:pt x="1562" y="1312"/>
                    <a:pt x="1579" y="1326"/>
                    <a:pt x="1584" y="1349"/>
                  </a:cubicBezTo>
                  <a:cubicBezTo>
                    <a:pt x="1585" y="1355"/>
                    <a:pt x="1589" y="1359"/>
                    <a:pt x="1592" y="1364"/>
                  </a:cubicBezTo>
                  <a:cubicBezTo>
                    <a:pt x="1596" y="1370"/>
                    <a:pt x="1600" y="1377"/>
                    <a:pt x="1594" y="1383"/>
                  </a:cubicBezTo>
                  <a:cubicBezTo>
                    <a:pt x="1589" y="1388"/>
                    <a:pt x="1582" y="1385"/>
                    <a:pt x="1576" y="1383"/>
                  </a:cubicBezTo>
                  <a:cubicBezTo>
                    <a:pt x="1569" y="1380"/>
                    <a:pt x="1564" y="1373"/>
                    <a:pt x="1556" y="1371"/>
                  </a:cubicBezTo>
                  <a:cubicBezTo>
                    <a:pt x="1551" y="1368"/>
                    <a:pt x="1553" y="1361"/>
                    <a:pt x="1550" y="1357"/>
                  </a:cubicBezTo>
                  <a:cubicBezTo>
                    <a:pt x="1545" y="1353"/>
                    <a:pt x="1542" y="1349"/>
                    <a:pt x="1541" y="1341"/>
                  </a:cubicBezTo>
                  <a:cubicBezTo>
                    <a:pt x="1540" y="1328"/>
                    <a:pt x="1531" y="1317"/>
                    <a:pt x="1523" y="1307"/>
                  </a:cubicBezTo>
                  <a:cubicBezTo>
                    <a:pt x="1519" y="1303"/>
                    <a:pt x="1516" y="1299"/>
                    <a:pt x="1512" y="1295"/>
                  </a:cubicBezTo>
                  <a:cubicBezTo>
                    <a:pt x="1510" y="1292"/>
                    <a:pt x="1507" y="1292"/>
                    <a:pt x="1503" y="1293"/>
                  </a:cubicBezTo>
                  <a:cubicBezTo>
                    <a:pt x="1494" y="1283"/>
                    <a:pt x="1503" y="1272"/>
                    <a:pt x="1501" y="1261"/>
                  </a:cubicBezTo>
                  <a:cubicBezTo>
                    <a:pt x="1500" y="1255"/>
                    <a:pt x="1495" y="1250"/>
                    <a:pt x="1496" y="1246"/>
                  </a:cubicBezTo>
                  <a:cubicBezTo>
                    <a:pt x="1497" y="1231"/>
                    <a:pt x="1490" y="1222"/>
                    <a:pt x="1481" y="1211"/>
                  </a:cubicBezTo>
                  <a:cubicBezTo>
                    <a:pt x="1474" y="1204"/>
                    <a:pt x="1474" y="1191"/>
                    <a:pt x="1471" y="1181"/>
                  </a:cubicBezTo>
                  <a:cubicBezTo>
                    <a:pt x="1463" y="1175"/>
                    <a:pt x="1457" y="1180"/>
                    <a:pt x="1450" y="1184"/>
                  </a:cubicBezTo>
                  <a:cubicBezTo>
                    <a:pt x="1450" y="1185"/>
                    <a:pt x="1450" y="1185"/>
                    <a:pt x="1450" y="1185"/>
                  </a:cubicBezTo>
                  <a:cubicBezTo>
                    <a:pt x="1450" y="1186"/>
                    <a:pt x="1450" y="1186"/>
                    <a:pt x="1450" y="1186"/>
                  </a:cubicBezTo>
                  <a:cubicBezTo>
                    <a:pt x="1444" y="1193"/>
                    <a:pt x="1437" y="1192"/>
                    <a:pt x="1431" y="1185"/>
                  </a:cubicBezTo>
                  <a:cubicBezTo>
                    <a:pt x="1431" y="1179"/>
                    <a:pt x="1431" y="1172"/>
                    <a:pt x="1433" y="1166"/>
                  </a:cubicBezTo>
                  <a:cubicBezTo>
                    <a:pt x="1427" y="1148"/>
                    <a:pt x="1409" y="1140"/>
                    <a:pt x="1397" y="1128"/>
                  </a:cubicBezTo>
                  <a:cubicBezTo>
                    <a:pt x="1390" y="1122"/>
                    <a:pt x="1388" y="1113"/>
                    <a:pt x="1386" y="1105"/>
                  </a:cubicBezTo>
                  <a:cubicBezTo>
                    <a:pt x="1383" y="1102"/>
                    <a:pt x="1379" y="1104"/>
                    <a:pt x="1376" y="1104"/>
                  </a:cubicBezTo>
                  <a:cubicBezTo>
                    <a:pt x="1373" y="1103"/>
                    <a:pt x="1371" y="1105"/>
                    <a:pt x="1368" y="1105"/>
                  </a:cubicBezTo>
                  <a:cubicBezTo>
                    <a:pt x="1364" y="1107"/>
                    <a:pt x="1358" y="1104"/>
                    <a:pt x="1354" y="1107"/>
                  </a:cubicBezTo>
                  <a:cubicBezTo>
                    <a:pt x="1339" y="1099"/>
                    <a:pt x="1335" y="1101"/>
                    <a:pt x="1331" y="1119"/>
                  </a:cubicBezTo>
                  <a:cubicBezTo>
                    <a:pt x="1329" y="1125"/>
                    <a:pt x="1324" y="1131"/>
                    <a:pt x="1319" y="1135"/>
                  </a:cubicBezTo>
                  <a:cubicBezTo>
                    <a:pt x="1304" y="1143"/>
                    <a:pt x="1297" y="1158"/>
                    <a:pt x="1287" y="1169"/>
                  </a:cubicBezTo>
                  <a:cubicBezTo>
                    <a:pt x="1283" y="1174"/>
                    <a:pt x="1287" y="1181"/>
                    <a:pt x="1281" y="1185"/>
                  </a:cubicBezTo>
                  <a:cubicBezTo>
                    <a:pt x="1271" y="1189"/>
                    <a:pt x="1265" y="1197"/>
                    <a:pt x="1266" y="1209"/>
                  </a:cubicBezTo>
                  <a:cubicBezTo>
                    <a:pt x="1264" y="1213"/>
                    <a:pt x="1264" y="1217"/>
                    <a:pt x="1266" y="1222"/>
                  </a:cubicBezTo>
                  <a:cubicBezTo>
                    <a:pt x="1267" y="1224"/>
                    <a:pt x="1268" y="1227"/>
                    <a:pt x="1269" y="1229"/>
                  </a:cubicBezTo>
                  <a:cubicBezTo>
                    <a:pt x="1270" y="1233"/>
                    <a:pt x="1270" y="1238"/>
                    <a:pt x="1269" y="1242"/>
                  </a:cubicBezTo>
                  <a:cubicBezTo>
                    <a:pt x="1267" y="1249"/>
                    <a:pt x="1265" y="1256"/>
                    <a:pt x="1269" y="1263"/>
                  </a:cubicBezTo>
                  <a:cubicBezTo>
                    <a:pt x="1270" y="1266"/>
                    <a:pt x="1270" y="1270"/>
                    <a:pt x="1267" y="1272"/>
                  </a:cubicBezTo>
                  <a:cubicBezTo>
                    <a:pt x="1261" y="1280"/>
                    <a:pt x="1256" y="1289"/>
                    <a:pt x="1250" y="1297"/>
                  </a:cubicBezTo>
                  <a:cubicBezTo>
                    <a:pt x="1238" y="1311"/>
                    <a:pt x="1232" y="1311"/>
                    <a:pt x="1223" y="1295"/>
                  </a:cubicBezTo>
                  <a:cubicBezTo>
                    <a:pt x="1222" y="1293"/>
                    <a:pt x="1221" y="1291"/>
                    <a:pt x="1220" y="1288"/>
                  </a:cubicBezTo>
                  <a:cubicBezTo>
                    <a:pt x="1220" y="1284"/>
                    <a:pt x="1220" y="1279"/>
                    <a:pt x="1216" y="1276"/>
                  </a:cubicBezTo>
                  <a:cubicBezTo>
                    <a:pt x="1209" y="1265"/>
                    <a:pt x="1196" y="1258"/>
                    <a:pt x="1196" y="1243"/>
                  </a:cubicBezTo>
                  <a:cubicBezTo>
                    <a:pt x="1192" y="1239"/>
                    <a:pt x="1196" y="1233"/>
                    <a:pt x="1191" y="1231"/>
                  </a:cubicBezTo>
                  <a:cubicBezTo>
                    <a:pt x="1183" y="1221"/>
                    <a:pt x="1175" y="1212"/>
                    <a:pt x="1170" y="1201"/>
                  </a:cubicBezTo>
                  <a:cubicBezTo>
                    <a:pt x="1167" y="1190"/>
                    <a:pt x="1164" y="1180"/>
                    <a:pt x="1160" y="1169"/>
                  </a:cubicBezTo>
                  <a:cubicBezTo>
                    <a:pt x="1158" y="1165"/>
                    <a:pt x="1156" y="1161"/>
                    <a:pt x="1155" y="1156"/>
                  </a:cubicBezTo>
                  <a:cubicBezTo>
                    <a:pt x="1149" y="1145"/>
                    <a:pt x="1151" y="1131"/>
                    <a:pt x="1145" y="1120"/>
                  </a:cubicBezTo>
                  <a:cubicBezTo>
                    <a:pt x="1144" y="1118"/>
                    <a:pt x="1141" y="1116"/>
                    <a:pt x="1141" y="1112"/>
                  </a:cubicBezTo>
                  <a:cubicBezTo>
                    <a:pt x="1139" y="1116"/>
                    <a:pt x="1140" y="1120"/>
                    <a:pt x="1137" y="1122"/>
                  </a:cubicBezTo>
                  <a:cubicBezTo>
                    <a:pt x="1125" y="1131"/>
                    <a:pt x="1115" y="1131"/>
                    <a:pt x="1107" y="1117"/>
                  </a:cubicBezTo>
                  <a:cubicBezTo>
                    <a:pt x="1106" y="1115"/>
                    <a:pt x="1104" y="1112"/>
                    <a:pt x="1101" y="1111"/>
                  </a:cubicBezTo>
                  <a:cubicBezTo>
                    <a:pt x="1085" y="1105"/>
                    <a:pt x="1098" y="1102"/>
                    <a:pt x="1102" y="1098"/>
                  </a:cubicBezTo>
                  <a:cubicBezTo>
                    <a:pt x="1102" y="1096"/>
                    <a:pt x="1102" y="1096"/>
                    <a:pt x="1093" y="1094"/>
                  </a:cubicBezTo>
                  <a:cubicBezTo>
                    <a:pt x="1081" y="1087"/>
                    <a:pt x="1069" y="1078"/>
                    <a:pt x="1058" y="1069"/>
                  </a:cubicBezTo>
                  <a:cubicBezTo>
                    <a:pt x="1042" y="1057"/>
                    <a:pt x="1027" y="1061"/>
                    <a:pt x="1011" y="1062"/>
                  </a:cubicBezTo>
                  <a:cubicBezTo>
                    <a:pt x="1008" y="1062"/>
                    <a:pt x="1005" y="1064"/>
                    <a:pt x="1003" y="1064"/>
                  </a:cubicBezTo>
                  <a:cubicBezTo>
                    <a:pt x="994" y="1067"/>
                    <a:pt x="984" y="1063"/>
                    <a:pt x="976" y="1067"/>
                  </a:cubicBezTo>
                  <a:cubicBezTo>
                    <a:pt x="967" y="1069"/>
                    <a:pt x="958" y="1067"/>
                    <a:pt x="949" y="1066"/>
                  </a:cubicBezTo>
                  <a:cubicBezTo>
                    <a:pt x="940" y="1064"/>
                    <a:pt x="933" y="1061"/>
                    <a:pt x="930" y="1052"/>
                  </a:cubicBezTo>
                  <a:cubicBezTo>
                    <a:pt x="928" y="1047"/>
                    <a:pt x="925" y="1044"/>
                    <a:pt x="919" y="1046"/>
                  </a:cubicBezTo>
                  <a:cubicBezTo>
                    <a:pt x="906" y="1052"/>
                    <a:pt x="893" y="1052"/>
                    <a:pt x="881" y="1041"/>
                  </a:cubicBezTo>
                  <a:cubicBezTo>
                    <a:pt x="879" y="1039"/>
                    <a:pt x="875" y="1037"/>
                    <a:pt x="871" y="1036"/>
                  </a:cubicBezTo>
                  <a:cubicBezTo>
                    <a:pt x="858" y="1035"/>
                    <a:pt x="852" y="1026"/>
                    <a:pt x="847" y="1016"/>
                  </a:cubicBezTo>
                  <a:cubicBezTo>
                    <a:pt x="843" y="1008"/>
                    <a:pt x="839" y="997"/>
                    <a:pt x="828" y="1003"/>
                  </a:cubicBezTo>
                  <a:cubicBezTo>
                    <a:pt x="817" y="1008"/>
                    <a:pt x="826" y="1017"/>
                    <a:pt x="829" y="1024"/>
                  </a:cubicBezTo>
                  <a:cubicBezTo>
                    <a:pt x="830" y="1027"/>
                    <a:pt x="830" y="1030"/>
                    <a:pt x="833" y="1032"/>
                  </a:cubicBezTo>
                  <a:cubicBezTo>
                    <a:pt x="846" y="1039"/>
                    <a:pt x="848" y="1053"/>
                    <a:pt x="856" y="1065"/>
                  </a:cubicBezTo>
                  <a:cubicBezTo>
                    <a:pt x="858" y="1060"/>
                    <a:pt x="859" y="1054"/>
                    <a:pt x="865" y="1054"/>
                  </a:cubicBezTo>
                  <a:cubicBezTo>
                    <a:pt x="871" y="1054"/>
                    <a:pt x="872" y="1060"/>
                    <a:pt x="874" y="1064"/>
                  </a:cubicBezTo>
                  <a:cubicBezTo>
                    <a:pt x="874" y="1065"/>
                    <a:pt x="874" y="1066"/>
                    <a:pt x="874" y="1067"/>
                  </a:cubicBezTo>
                  <a:cubicBezTo>
                    <a:pt x="875" y="1072"/>
                    <a:pt x="869" y="1081"/>
                    <a:pt x="878" y="1082"/>
                  </a:cubicBezTo>
                  <a:cubicBezTo>
                    <a:pt x="887" y="1083"/>
                    <a:pt x="897" y="1083"/>
                    <a:pt x="903" y="1074"/>
                  </a:cubicBezTo>
                  <a:cubicBezTo>
                    <a:pt x="907" y="1067"/>
                    <a:pt x="912" y="1061"/>
                    <a:pt x="916" y="1055"/>
                  </a:cubicBezTo>
                  <a:cubicBezTo>
                    <a:pt x="919" y="1050"/>
                    <a:pt x="921" y="1046"/>
                    <a:pt x="927" y="1049"/>
                  </a:cubicBezTo>
                  <a:cubicBezTo>
                    <a:pt x="930" y="1053"/>
                    <a:pt x="930" y="1057"/>
                    <a:pt x="931" y="1061"/>
                  </a:cubicBezTo>
                  <a:cubicBezTo>
                    <a:pt x="932" y="1071"/>
                    <a:pt x="936" y="1078"/>
                    <a:pt x="945" y="1081"/>
                  </a:cubicBezTo>
                  <a:cubicBezTo>
                    <a:pt x="960" y="1085"/>
                    <a:pt x="970" y="1095"/>
                    <a:pt x="981" y="1105"/>
                  </a:cubicBezTo>
                  <a:cubicBezTo>
                    <a:pt x="983" y="1109"/>
                    <a:pt x="983" y="1114"/>
                    <a:pt x="982" y="1118"/>
                  </a:cubicBezTo>
                  <a:cubicBezTo>
                    <a:pt x="972" y="1143"/>
                    <a:pt x="956" y="1163"/>
                    <a:pt x="938" y="1182"/>
                  </a:cubicBezTo>
                  <a:cubicBezTo>
                    <a:pt x="935" y="1186"/>
                    <a:pt x="932" y="1190"/>
                    <a:pt x="927" y="1192"/>
                  </a:cubicBezTo>
                  <a:cubicBezTo>
                    <a:pt x="923" y="1194"/>
                    <a:pt x="920" y="1195"/>
                    <a:pt x="916" y="1197"/>
                  </a:cubicBezTo>
                  <a:cubicBezTo>
                    <a:pt x="902" y="1213"/>
                    <a:pt x="883" y="1219"/>
                    <a:pt x="866" y="1229"/>
                  </a:cubicBezTo>
                  <a:cubicBezTo>
                    <a:pt x="846" y="1240"/>
                    <a:pt x="824" y="1245"/>
                    <a:pt x="804" y="1255"/>
                  </a:cubicBezTo>
                  <a:cubicBezTo>
                    <a:pt x="795" y="1260"/>
                    <a:pt x="783" y="1254"/>
                    <a:pt x="778" y="1243"/>
                  </a:cubicBezTo>
                  <a:cubicBezTo>
                    <a:pt x="775" y="1236"/>
                    <a:pt x="770" y="1228"/>
                    <a:pt x="770" y="1220"/>
                  </a:cubicBezTo>
                  <a:cubicBezTo>
                    <a:pt x="769" y="1197"/>
                    <a:pt x="756" y="1178"/>
                    <a:pt x="742" y="1164"/>
                  </a:cubicBezTo>
                  <a:cubicBezTo>
                    <a:pt x="726" y="1148"/>
                    <a:pt x="711" y="1136"/>
                    <a:pt x="709" y="1112"/>
                  </a:cubicBezTo>
                  <a:cubicBezTo>
                    <a:pt x="709" y="1110"/>
                    <a:pt x="706" y="1107"/>
                    <a:pt x="704" y="1106"/>
                  </a:cubicBezTo>
                  <a:cubicBezTo>
                    <a:pt x="681" y="1089"/>
                    <a:pt x="671" y="1062"/>
                    <a:pt x="652" y="1043"/>
                  </a:cubicBezTo>
                  <a:cubicBezTo>
                    <a:pt x="648" y="1040"/>
                    <a:pt x="649" y="1035"/>
                    <a:pt x="647" y="1031"/>
                  </a:cubicBezTo>
                  <a:cubicBezTo>
                    <a:pt x="646" y="1037"/>
                    <a:pt x="632" y="1042"/>
                    <a:pt x="642" y="1052"/>
                  </a:cubicBezTo>
                  <a:cubicBezTo>
                    <a:pt x="647" y="1062"/>
                    <a:pt x="653" y="1071"/>
                    <a:pt x="661" y="1078"/>
                  </a:cubicBezTo>
                  <a:cubicBezTo>
                    <a:pt x="667" y="1084"/>
                    <a:pt x="672" y="1090"/>
                    <a:pt x="672" y="1100"/>
                  </a:cubicBezTo>
                  <a:cubicBezTo>
                    <a:pt x="672" y="1104"/>
                    <a:pt x="674" y="1109"/>
                    <a:pt x="677" y="1111"/>
                  </a:cubicBezTo>
                  <a:cubicBezTo>
                    <a:pt x="690" y="1122"/>
                    <a:pt x="694" y="1137"/>
                    <a:pt x="698" y="1152"/>
                  </a:cubicBezTo>
                  <a:cubicBezTo>
                    <a:pt x="701" y="1162"/>
                    <a:pt x="704" y="1171"/>
                    <a:pt x="713" y="1178"/>
                  </a:cubicBezTo>
                  <a:cubicBezTo>
                    <a:pt x="718" y="1182"/>
                    <a:pt x="721" y="1187"/>
                    <a:pt x="722" y="1193"/>
                  </a:cubicBezTo>
                  <a:cubicBezTo>
                    <a:pt x="726" y="1208"/>
                    <a:pt x="735" y="1217"/>
                    <a:pt x="748" y="1225"/>
                  </a:cubicBezTo>
                  <a:cubicBezTo>
                    <a:pt x="760" y="1231"/>
                    <a:pt x="768" y="1245"/>
                    <a:pt x="781" y="1250"/>
                  </a:cubicBezTo>
                  <a:cubicBezTo>
                    <a:pt x="787" y="1252"/>
                    <a:pt x="787" y="1258"/>
                    <a:pt x="786" y="1264"/>
                  </a:cubicBezTo>
                  <a:cubicBezTo>
                    <a:pt x="786" y="1280"/>
                    <a:pt x="799" y="1288"/>
                    <a:pt x="813" y="1281"/>
                  </a:cubicBezTo>
                  <a:cubicBezTo>
                    <a:pt x="832" y="1270"/>
                    <a:pt x="855" y="1269"/>
                    <a:pt x="875" y="1262"/>
                  </a:cubicBezTo>
                  <a:cubicBezTo>
                    <a:pt x="885" y="1258"/>
                    <a:pt x="890" y="1263"/>
                    <a:pt x="890" y="1273"/>
                  </a:cubicBezTo>
                  <a:cubicBezTo>
                    <a:pt x="890" y="1281"/>
                    <a:pt x="890" y="1288"/>
                    <a:pt x="888" y="1295"/>
                  </a:cubicBezTo>
                  <a:cubicBezTo>
                    <a:pt x="885" y="1302"/>
                    <a:pt x="884" y="1310"/>
                    <a:pt x="880" y="1317"/>
                  </a:cubicBezTo>
                  <a:cubicBezTo>
                    <a:pt x="877" y="1321"/>
                    <a:pt x="878" y="1326"/>
                    <a:pt x="877" y="1331"/>
                  </a:cubicBezTo>
                  <a:cubicBezTo>
                    <a:pt x="875" y="1340"/>
                    <a:pt x="871" y="1348"/>
                    <a:pt x="865" y="1356"/>
                  </a:cubicBezTo>
                  <a:cubicBezTo>
                    <a:pt x="847" y="1383"/>
                    <a:pt x="825" y="1406"/>
                    <a:pt x="802" y="1429"/>
                  </a:cubicBezTo>
                  <a:cubicBezTo>
                    <a:pt x="782" y="1448"/>
                    <a:pt x="767" y="1472"/>
                    <a:pt x="754" y="1497"/>
                  </a:cubicBezTo>
                  <a:cubicBezTo>
                    <a:pt x="753" y="1500"/>
                    <a:pt x="752" y="1502"/>
                    <a:pt x="753" y="1504"/>
                  </a:cubicBezTo>
                  <a:cubicBezTo>
                    <a:pt x="761" y="1526"/>
                    <a:pt x="753" y="1552"/>
                    <a:pt x="773" y="1571"/>
                  </a:cubicBezTo>
                  <a:cubicBezTo>
                    <a:pt x="784" y="1581"/>
                    <a:pt x="778" y="1597"/>
                    <a:pt x="778" y="1611"/>
                  </a:cubicBezTo>
                  <a:cubicBezTo>
                    <a:pt x="778" y="1617"/>
                    <a:pt x="776" y="1624"/>
                    <a:pt x="778" y="1631"/>
                  </a:cubicBezTo>
                  <a:cubicBezTo>
                    <a:pt x="781" y="1636"/>
                    <a:pt x="778" y="1640"/>
                    <a:pt x="775" y="1644"/>
                  </a:cubicBezTo>
                  <a:cubicBezTo>
                    <a:pt x="769" y="1650"/>
                    <a:pt x="763" y="1656"/>
                    <a:pt x="756" y="1660"/>
                  </a:cubicBezTo>
                  <a:cubicBezTo>
                    <a:pt x="740" y="1666"/>
                    <a:pt x="729" y="1678"/>
                    <a:pt x="717" y="1688"/>
                  </a:cubicBezTo>
                  <a:cubicBezTo>
                    <a:pt x="707" y="1697"/>
                    <a:pt x="701" y="1708"/>
                    <a:pt x="708" y="1722"/>
                  </a:cubicBezTo>
                  <a:cubicBezTo>
                    <a:pt x="710" y="1726"/>
                    <a:pt x="710" y="1730"/>
                    <a:pt x="711" y="1735"/>
                  </a:cubicBezTo>
                  <a:cubicBezTo>
                    <a:pt x="711" y="1739"/>
                    <a:pt x="711" y="1743"/>
                    <a:pt x="711" y="1748"/>
                  </a:cubicBezTo>
                  <a:cubicBezTo>
                    <a:pt x="710" y="1770"/>
                    <a:pt x="692" y="1775"/>
                    <a:pt x="677" y="1783"/>
                  </a:cubicBezTo>
                  <a:cubicBezTo>
                    <a:pt x="673" y="1788"/>
                    <a:pt x="677" y="1794"/>
                    <a:pt x="675" y="1800"/>
                  </a:cubicBezTo>
                  <a:cubicBezTo>
                    <a:pt x="666" y="1824"/>
                    <a:pt x="651" y="1843"/>
                    <a:pt x="631" y="1860"/>
                  </a:cubicBezTo>
                  <a:cubicBezTo>
                    <a:pt x="629" y="1862"/>
                    <a:pt x="625" y="1863"/>
                    <a:pt x="623" y="1866"/>
                  </a:cubicBezTo>
                  <a:cubicBezTo>
                    <a:pt x="607" y="1892"/>
                    <a:pt x="582" y="1901"/>
                    <a:pt x="553" y="1904"/>
                  </a:cubicBezTo>
                  <a:cubicBezTo>
                    <a:pt x="545" y="1906"/>
                    <a:pt x="536" y="1904"/>
                    <a:pt x="527" y="1906"/>
                  </a:cubicBezTo>
                  <a:cubicBezTo>
                    <a:pt x="524" y="1907"/>
                    <a:pt x="520" y="1907"/>
                    <a:pt x="517" y="1909"/>
                  </a:cubicBezTo>
                  <a:cubicBezTo>
                    <a:pt x="489" y="1923"/>
                    <a:pt x="479" y="1920"/>
                    <a:pt x="465" y="1890"/>
                  </a:cubicBezTo>
                  <a:cubicBezTo>
                    <a:pt x="463" y="1884"/>
                    <a:pt x="469" y="1880"/>
                    <a:pt x="469" y="1874"/>
                  </a:cubicBezTo>
                  <a:cubicBezTo>
                    <a:pt x="457" y="1858"/>
                    <a:pt x="451" y="1839"/>
                    <a:pt x="437" y="1824"/>
                  </a:cubicBezTo>
                  <a:cubicBezTo>
                    <a:pt x="435" y="1822"/>
                    <a:pt x="433" y="1820"/>
                    <a:pt x="433" y="1817"/>
                  </a:cubicBezTo>
                  <a:cubicBezTo>
                    <a:pt x="432" y="1797"/>
                    <a:pt x="422" y="1780"/>
                    <a:pt x="419" y="1761"/>
                  </a:cubicBezTo>
                  <a:cubicBezTo>
                    <a:pt x="419" y="1754"/>
                    <a:pt x="421" y="1748"/>
                    <a:pt x="417" y="1742"/>
                  </a:cubicBezTo>
                  <a:cubicBezTo>
                    <a:pt x="404" y="1729"/>
                    <a:pt x="400" y="1711"/>
                    <a:pt x="388" y="1698"/>
                  </a:cubicBezTo>
                  <a:cubicBezTo>
                    <a:pt x="386" y="1696"/>
                    <a:pt x="385" y="1693"/>
                    <a:pt x="386" y="1691"/>
                  </a:cubicBezTo>
                  <a:cubicBezTo>
                    <a:pt x="390" y="1683"/>
                    <a:pt x="384" y="1675"/>
                    <a:pt x="386" y="1666"/>
                  </a:cubicBezTo>
                  <a:cubicBezTo>
                    <a:pt x="388" y="1660"/>
                    <a:pt x="387" y="1653"/>
                    <a:pt x="387" y="1647"/>
                  </a:cubicBezTo>
                  <a:cubicBezTo>
                    <a:pt x="389" y="1633"/>
                    <a:pt x="393" y="1621"/>
                    <a:pt x="405" y="1612"/>
                  </a:cubicBezTo>
                  <a:cubicBezTo>
                    <a:pt x="412" y="1608"/>
                    <a:pt x="411" y="1601"/>
                    <a:pt x="410" y="1595"/>
                  </a:cubicBezTo>
                  <a:cubicBezTo>
                    <a:pt x="408" y="1585"/>
                    <a:pt x="400" y="1578"/>
                    <a:pt x="401" y="1568"/>
                  </a:cubicBezTo>
                  <a:cubicBezTo>
                    <a:pt x="402" y="1560"/>
                    <a:pt x="404" y="1553"/>
                    <a:pt x="400" y="1546"/>
                  </a:cubicBezTo>
                  <a:cubicBezTo>
                    <a:pt x="396" y="1541"/>
                    <a:pt x="393" y="1537"/>
                    <a:pt x="390" y="1531"/>
                  </a:cubicBezTo>
                  <a:cubicBezTo>
                    <a:pt x="383" y="1517"/>
                    <a:pt x="374" y="1504"/>
                    <a:pt x="361" y="1494"/>
                  </a:cubicBezTo>
                  <a:cubicBezTo>
                    <a:pt x="354" y="1488"/>
                    <a:pt x="346" y="1482"/>
                    <a:pt x="345" y="1472"/>
                  </a:cubicBezTo>
                  <a:cubicBezTo>
                    <a:pt x="347" y="1466"/>
                    <a:pt x="341" y="1459"/>
                    <a:pt x="345" y="1453"/>
                  </a:cubicBezTo>
                  <a:cubicBezTo>
                    <a:pt x="350" y="1439"/>
                    <a:pt x="350" y="1424"/>
                    <a:pt x="355" y="1410"/>
                  </a:cubicBezTo>
                  <a:cubicBezTo>
                    <a:pt x="355" y="1406"/>
                    <a:pt x="356" y="1401"/>
                    <a:pt x="352" y="1398"/>
                  </a:cubicBezTo>
                  <a:cubicBezTo>
                    <a:pt x="342" y="1390"/>
                    <a:pt x="333" y="1385"/>
                    <a:pt x="320" y="1391"/>
                  </a:cubicBezTo>
                  <a:cubicBezTo>
                    <a:pt x="312" y="1395"/>
                    <a:pt x="305" y="1390"/>
                    <a:pt x="299" y="1383"/>
                  </a:cubicBezTo>
                  <a:cubicBezTo>
                    <a:pt x="295" y="1378"/>
                    <a:pt x="290" y="1374"/>
                    <a:pt x="287" y="1369"/>
                  </a:cubicBezTo>
                  <a:cubicBezTo>
                    <a:pt x="282" y="1363"/>
                    <a:pt x="276" y="1363"/>
                    <a:pt x="269" y="1365"/>
                  </a:cubicBezTo>
                  <a:cubicBezTo>
                    <a:pt x="251" y="1370"/>
                    <a:pt x="233" y="1375"/>
                    <a:pt x="218" y="1385"/>
                  </a:cubicBezTo>
                  <a:cubicBezTo>
                    <a:pt x="210" y="1390"/>
                    <a:pt x="202" y="1390"/>
                    <a:pt x="194" y="1387"/>
                  </a:cubicBezTo>
                  <a:cubicBezTo>
                    <a:pt x="183" y="1383"/>
                    <a:pt x="172" y="1385"/>
                    <a:pt x="162" y="1390"/>
                  </a:cubicBezTo>
                  <a:cubicBezTo>
                    <a:pt x="160" y="1391"/>
                    <a:pt x="158" y="1392"/>
                    <a:pt x="156" y="1393"/>
                  </a:cubicBezTo>
                  <a:cubicBezTo>
                    <a:pt x="125" y="1406"/>
                    <a:pt x="118" y="1404"/>
                    <a:pt x="97" y="1378"/>
                  </a:cubicBezTo>
                  <a:cubicBezTo>
                    <a:pt x="93" y="1372"/>
                    <a:pt x="90" y="1366"/>
                    <a:pt x="82" y="1365"/>
                  </a:cubicBezTo>
                  <a:cubicBezTo>
                    <a:pt x="68" y="1360"/>
                    <a:pt x="59" y="1352"/>
                    <a:pt x="53" y="1337"/>
                  </a:cubicBezTo>
                  <a:cubicBezTo>
                    <a:pt x="46" y="1319"/>
                    <a:pt x="31" y="1306"/>
                    <a:pt x="18" y="1292"/>
                  </a:cubicBezTo>
                  <a:cubicBezTo>
                    <a:pt x="13" y="1287"/>
                    <a:pt x="9" y="1282"/>
                    <a:pt x="8" y="1275"/>
                  </a:cubicBezTo>
                  <a:cubicBezTo>
                    <a:pt x="8" y="1268"/>
                    <a:pt x="7" y="1262"/>
                    <a:pt x="3" y="1256"/>
                  </a:cubicBezTo>
                  <a:cubicBezTo>
                    <a:pt x="2" y="1253"/>
                    <a:pt x="0" y="1249"/>
                    <a:pt x="2" y="1247"/>
                  </a:cubicBezTo>
                  <a:cubicBezTo>
                    <a:pt x="15" y="1237"/>
                    <a:pt x="11" y="1222"/>
                    <a:pt x="15" y="1210"/>
                  </a:cubicBezTo>
                  <a:cubicBezTo>
                    <a:pt x="19" y="1196"/>
                    <a:pt x="11" y="1182"/>
                    <a:pt x="6" y="1169"/>
                  </a:cubicBezTo>
                  <a:cubicBezTo>
                    <a:pt x="4" y="1164"/>
                    <a:pt x="4" y="1158"/>
                    <a:pt x="4" y="1153"/>
                  </a:cubicBezTo>
                  <a:cubicBezTo>
                    <a:pt x="5" y="1143"/>
                    <a:pt x="11" y="1135"/>
                    <a:pt x="16" y="1127"/>
                  </a:cubicBezTo>
                  <a:cubicBezTo>
                    <a:pt x="19" y="1123"/>
                    <a:pt x="18" y="1118"/>
                    <a:pt x="20" y="1113"/>
                  </a:cubicBezTo>
                  <a:cubicBezTo>
                    <a:pt x="32" y="1096"/>
                    <a:pt x="38" y="1076"/>
                    <a:pt x="52" y="1060"/>
                  </a:cubicBezTo>
                  <a:cubicBezTo>
                    <a:pt x="55" y="1055"/>
                    <a:pt x="60" y="1052"/>
                    <a:pt x="65" y="1050"/>
                  </a:cubicBezTo>
                  <a:cubicBezTo>
                    <a:pt x="78" y="1043"/>
                    <a:pt x="90" y="1034"/>
                    <a:pt x="97" y="1021"/>
                  </a:cubicBezTo>
                  <a:cubicBezTo>
                    <a:pt x="98" y="1015"/>
                    <a:pt x="97" y="1010"/>
                    <a:pt x="96" y="1005"/>
                  </a:cubicBezTo>
                  <a:cubicBezTo>
                    <a:pt x="95" y="999"/>
                    <a:pt x="94" y="993"/>
                    <a:pt x="97" y="988"/>
                  </a:cubicBezTo>
                  <a:cubicBezTo>
                    <a:pt x="100" y="984"/>
                    <a:pt x="103" y="980"/>
                    <a:pt x="105" y="975"/>
                  </a:cubicBezTo>
                  <a:cubicBezTo>
                    <a:pt x="112" y="962"/>
                    <a:pt x="125" y="956"/>
                    <a:pt x="137" y="947"/>
                  </a:cubicBezTo>
                  <a:cubicBezTo>
                    <a:pt x="137" y="945"/>
                    <a:pt x="140" y="944"/>
                    <a:pt x="139" y="941"/>
                  </a:cubicBezTo>
                  <a:cubicBezTo>
                    <a:pt x="138" y="933"/>
                    <a:pt x="141" y="929"/>
                    <a:pt x="148" y="927"/>
                  </a:cubicBezTo>
                  <a:cubicBezTo>
                    <a:pt x="162" y="933"/>
                    <a:pt x="177" y="929"/>
                    <a:pt x="191" y="929"/>
                  </a:cubicBezTo>
                  <a:cubicBezTo>
                    <a:pt x="202" y="928"/>
                    <a:pt x="209" y="919"/>
                    <a:pt x="218" y="914"/>
                  </a:cubicBezTo>
                  <a:cubicBezTo>
                    <a:pt x="224" y="911"/>
                    <a:pt x="229" y="906"/>
                    <a:pt x="236" y="906"/>
                  </a:cubicBezTo>
                  <a:cubicBezTo>
                    <a:pt x="260" y="906"/>
                    <a:pt x="284" y="902"/>
                    <a:pt x="307" y="902"/>
                  </a:cubicBezTo>
                  <a:cubicBezTo>
                    <a:pt x="313" y="902"/>
                    <a:pt x="318" y="899"/>
                    <a:pt x="323" y="898"/>
                  </a:cubicBezTo>
                  <a:cubicBezTo>
                    <a:pt x="337" y="893"/>
                    <a:pt x="347" y="900"/>
                    <a:pt x="350" y="914"/>
                  </a:cubicBezTo>
                  <a:cubicBezTo>
                    <a:pt x="352" y="925"/>
                    <a:pt x="358" y="936"/>
                    <a:pt x="353" y="949"/>
                  </a:cubicBezTo>
                  <a:cubicBezTo>
                    <a:pt x="351" y="954"/>
                    <a:pt x="360" y="959"/>
                    <a:pt x="367" y="962"/>
                  </a:cubicBezTo>
                  <a:cubicBezTo>
                    <a:pt x="373" y="965"/>
                    <a:pt x="381" y="965"/>
                    <a:pt x="388" y="967"/>
                  </a:cubicBezTo>
                  <a:cubicBezTo>
                    <a:pt x="398" y="969"/>
                    <a:pt x="406" y="972"/>
                    <a:pt x="413" y="982"/>
                  </a:cubicBezTo>
                  <a:cubicBezTo>
                    <a:pt x="422" y="994"/>
                    <a:pt x="438" y="993"/>
                    <a:pt x="451" y="998"/>
                  </a:cubicBezTo>
                  <a:cubicBezTo>
                    <a:pt x="456" y="1000"/>
                    <a:pt x="458" y="994"/>
                    <a:pt x="458" y="989"/>
                  </a:cubicBezTo>
                  <a:cubicBezTo>
                    <a:pt x="458" y="981"/>
                    <a:pt x="460" y="975"/>
                    <a:pt x="466" y="970"/>
                  </a:cubicBezTo>
                  <a:cubicBezTo>
                    <a:pt x="480" y="962"/>
                    <a:pt x="494" y="959"/>
                    <a:pt x="507" y="973"/>
                  </a:cubicBezTo>
                  <a:cubicBezTo>
                    <a:pt x="509" y="975"/>
                    <a:pt x="512" y="974"/>
                    <a:pt x="515" y="974"/>
                  </a:cubicBezTo>
                  <a:cubicBezTo>
                    <a:pt x="526" y="977"/>
                    <a:pt x="537" y="982"/>
                    <a:pt x="548" y="983"/>
                  </a:cubicBezTo>
                  <a:cubicBezTo>
                    <a:pt x="562" y="985"/>
                    <a:pt x="575" y="989"/>
                    <a:pt x="587" y="978"/>
                  </a:cubicBezTo>
                  <a:cubicBezTo>
                    <a:pt x="591" y="974"/>
                    <a:pt x="598" y="975"/>
                    <a:pt x="604" y="977"/>
                  </a:cubicBezTo>
                  <a:cubicBezTo>
                    <a:pt x="608" y="978"/>
                    <a:pt x="611" y="980"/>
                    <a:pt x="615" y="981"/>
                  </a:cubicBezTo>
                  <a:cubicBezTo>
                    <a:pt x="626" y="985"/>
                    <a:pt x="633" y="982"/>
                    <a:pt x="636" y="971"/>
                  </a:cubicBezTo>
                  <a:cubicBezTo>
                    <a:pt x="640" y="949"/>
                    <a:pt x="648" y="928"/>
                    <a:pt x="645" y="904"/>
                  </a:cubicBezTo>
                  <a:cubicBezTo>
                    <a:pt x="630" y="910"/>
                    <a:pt x="615" y="914"/>
                    <a:pt x="599" y="906"/>
                  </a:cubicBezTo>
                  <a:cubicBezTo>
                    <a:pt x="594" y="903"/>
                    <a:pt x="589" y="906"/>
                    <a:pt x="585" y="908"/>
                  </a:cubicBezTo>
                  <a:cubicBezTo>
                    <a:pt x="579" y="912"/>
                    <a:pt x="573" y="913"/>
                    <a:pt x="567" y="912"/>
                  </a:cubicBezTo>
                  <a:cubicBezTo>
                    <a:pt x="547" y="909"/>
                    <a:pt x="535" y="898"/>
                    <a:pt x="529" y="875"/>
                  </a:cubicBezTo>
                  <a:cubicBezTo>
                    <a:pt x="529" y="872"/>
                    <a:pt x="529" y="869"/>
                    <a:pt x="528" y="867"/>
                  </a:cubicBezTo>
                  <a:cubicBezTo>
                    <a:pt x="521" y="845"/>
                    <a:pt x="539" y="853"/>
                    <a:pt x="547" y="843"/>
                  </a:cubicBezTo>
                  <a:cubicBezTo>
                    <a:pt x="552" y="842"/>
                    <a:pt x="559" y="838"/>
                    <a:pt x="562" y="832"/>
                  </a:cubicBezTo>
                  <a:cubicBezTo>
                    <a:pt x="564" y="827"/>
                    <a:pt x="565" y="824"/>
                    <a:pt x="570" y="823"/>
                  </a:cubicBezTo>
                  <a:cubicBezTo>
                    <a:pt x="583" y="822"/>
                    <a:pt x="595" y="818"/>
                    <a:pt x="606" y="811"/>
                  </a:cubicBezTo>
                  <a:cubicBezTo>
                    <a:pt x="616" y="804"/>
                    <a:pt x="627" y="804"/>
                    <a:pt x="637" y="810"/>
                  </a:cubicBezTo>
                  <a:cubicBezTo>
                    <a:pt x="656" y="821"/>
                    <a:pt x="675" y="817"/>
                    <a:pt x="695" y="817"/>
                  </a:cubicBezTo>
                  <a:cubicBezTo>
                    <a:pt x="702" y="817"/>
                    <a:pt x="705" y="813"/>
                    <a:pt x="701" y="805"/>
                  </a:cubicBezTo>
                  <a:cubicBezTo>
                    <a:pt x="695" y="797"/>
                    <a:pt x="689" y="790"/>
                    <a:pt x="680" y="785"/>
                  </a:cubicBezTo>
                  <a:cubicBezTo>
                    <a:pt x="667" y="777"/>
                    <a:pt x="650" y="774"/>
                    <a:pt x="641" y="758"/>
                  </a:cubicBezTo>
                  <a:cubicBezTo>
                    <a:pt x="639" y="753"/>
                    <a:pt x="641" y="749"/>
                    <a:pt x="643" y="745"/>
                  </a:cubicBezTo>
                  <a:cubicBezTo>
                    <a:pt x="647" y="737"/>
                    <a:pt x="650" y="718"/>
                    <a:pt x="646" y="721"/>
                  </a:cubicBezTo>
                  <a:cubicBezTo>
                    <a:pt x="636" y="725"/>
                    <a:pt x="627" y="733"/>
                    <a:pt x="616" y="736"/>
                  </a:cubicBezTo>
                  <a:cubicBezTo>
                    <a:pt x="620" y="742"/>
                    <a:pt x="625" y="744"/>
                    <a:pt x="630" y="745"/>
                  </a:cubicBezTo>
                  <a:cubicBezTo>
                    <a:pt x="640" y="747"/>
                    <a:pt x="642" y="752"/>
                    <a:pt x="637" y="761"/>
                  </a:cubicBezTo>
                  <a:cubicBezTo>
                    <a:pt x="629" y="764"/>
                    <a:pt x="620" y="765"/>
                    <a:pt x="613" y="771"/>
                  </a:cubicBezTo>
                  <a:cubicBezTo>
                    <a:pt x="606" y="776"/>
                    <a:pt x="599" y="774"/>
                    <a:pt x="597" y="766"/>
                  </a:cubicBezTo>
                  <a:cubicBezTo>
                    <a:pt x="595" y="757"/>
                    <a:pt x="578" y="746"/>
                    <a:pt x="590" y="741"/>
                  </a:cubicBezTo>
                  <a:cubicBezTo>
                    <a:pt x="609" y="732"/>
                    <a:pt x="583" y="736"/>
                    <a:pt x="581" y="731"/>
                  </a:cubicBezTo>
                  <a:cubicBezTo>
                    <a:pt x="581" y="730"/>
                    <a:pt x="575" y="734"/>
                    <a:pt x="573" y="738"/>
                  </a:cubicBezTo>
                  <a:cubicBezTo>
                    <a:pt x="562" y="759"/>
                    <a:pt x="552" y="781"/>
                    <a:pt x="547" y="804"/>
                  </a:cubicBezTo>
                  <a:cubicBezTo>
                    <a:pt x="545" y="810"/>
                    <a:pt x="549" y="816"/>
                    <a:pt x="553" y="820"/>
                  </a:cubicBezTo>
                  <a:cubicBezTo>
                    <a:pt x="558" y="826"/>
                    <a:pt x="557" y="830"/>
                    <a:pt x="550" y="834"/>
                  </a:cubicBezTo>
                  <a:cubicBezTo>
                    <a:pt x="537" y="842"/>
                    <a:pt x="523" y="843"/>
                    <a:pt x="508" y="839"/>
                  </a:cubicBezTo>
                  <a:cubicBezTo>
                    <a:pt x="503" y="837"/>
                    <a:pt x="502" y="840"/>
                    <a:pt x="501" y="844"/>
                  </a:cubicBezTo>
                  <a:cubicBezTo>
                    <a:pt x="498" y="852"/>
                    <a:pt x="493" y="849"/>
                    <a:pt x="487" y="845"/>
                  </a:cubicBezTo>
                  <a:cubicBezTo>
                    <a:pt x="494" y="855"/>
                    <a:pt x="497" y="866"/>
                    <a:pt x="504" y="874"/>
                  </a:cubicBezTo>
                  <a:cubicBezTo>
                    <a:pt x="508" y="879"/>
                    <a:pt x="508" y="883"/>
                    <a:pt x="501" y="885"/>
                  </a:cubicBezTo>
                  <a:cubicBezTo>
                    <a:pt x="498" y="885"/>
                    <a:pt x="497" y="884"/>
                    <a:pt x="495" y="883"/>
                  </a:cubicBezTo>
                  <a:cubicBezTo>
                    <a:pt x="491" y="880"/>
                    <a:pt x="487" y="880"/>
                    <a:pt x="484" y="880"/>
                  </a:cubicBezTo>
                  <a:cubicBezTo>
                    <a:pt x="464" y="876"/>
                    <a:pt x="446" y="856"/>
                    <a:pt x="444" y="834"/>
                  </a:cubicBezTo>
                  <a:cubicBezTo>
                    <a:pt x="442" y="822"/>
                    <a:pt x="436" y="818"/>
                    <a:pt x="427" y="811"/>
                  </a:cubicBezTo>
                  <a:cubicBezTo>
                    <a:pt x="414" y="801"/>
                    <a:pt x="393" y="798"/>
                    <a:pt x="387" y="778"/>
                  </a:cubicBezTo>
                  <a:cubicBezTo>
                    <a:pt x="385" y="770"/>
                    <a:pt x="372" y="769"/>
                    <a:pt x="366" y="761"/>
                  </a:cubicBezTo>
                  <a:cubicBezTo>
                    <a:pt x="365" y="760"/>
                    <a:pt x="363" y="762"/>
                    <a:pt x="362" y="764"/>
                  </a:cubicBezTo>
                  <a:cubicBezTo>
                    <a:pt x="362" y="766"/>
                    <a:pt x="362" y="769"/>
                    <a:pt x="363" y="771"/>
                  </a:cubicBezTo>
                  <a:cubicBezTo>
                    <a:pt x="374" y="788"/>
                    <a:pt x="382" y="808"/>
                    <a:pt x="402" y="818"/>
                  </a:cubicBezTo>
                  <a:cubicBezTo>
                    <a:pt x="412" y="824"/>
                    <a:pt x="421" y="831"/>
                    <a:pt x="429" y="839"/>
                  </a:cubicBezTo>
                  <a:cubicBezTo>
                    <a:pt x="434" y="844"/>
                    <a:pt x="438" y="851"/>
                    <a:pt x="426" y="852"/>
                  </a:cubicBezTo>
                  <a:cubicBezTo>
                    <a:pt x="419" y="852"/>
                    <a:pt x="422" y="856"/>
                    <a:pt x="422" y="860"/>
                  </a:cubicBezTo>
                  <a:cubicBezTo>
                    <a:pt x="423" y="869"/>
                    <a:pt x="422" y="877"/>
                    <a:pt x="416" y="883"/>
                  </a:cubicBezTo>
                  <a:cubicBezTo>
                    <a:pt x="413" y="886"/>
                    <a:pt x="408" y="888"/>
                    <a:pt x="404" y="886"/>
                  </a:cubicBezTo>
                  <a:cubicBezTo>
                    <a:pt x="400" y="884"/>
                    <a:pt x="401" y="880"/>
                    <a:pt x="401" y="876"/>
                  </a:cubicBezTo>
                  <a:cubicBezTo>
                    <a:pt x="403" y="860"/>
                    <a:pt x="394" y="846"/>
                    <a:pt x="380" y="840"/>
                  </a:cubicBezTo>
                  <a:cubicBezTo>
                    <a:pt x="360" y="831"/>
                    <a:pt x="343" y="818"/>
                    <a:pt x="332" y="798"/>
                  </a:cubicBezTo>
                  <a:cubicBezTo>
                    <a:pt x="325" y="784"/>
                    <a:pt x="318" y="783"/>
                    <a:pt x="308" y="794"/>
                  </a:cubicBezTo>
                  <a:cubicBezTo>
                    <a:pt x="298" y="805"/>
                    <a:pt x="286" y="810"/>
                    <a:pt x="271" y="803"/>
                  </a:cubicBezTo>
                  <a:cubicBezTo>
                    <a:pt x="261" y="798"/>
                    <a:pt x="256" y="802"/>
                    <a:pt x="257" y="813"/>
                  </a:cubicBezTo>
                  <a:cubicBezTo>
                    <a:pt x="258" y="827"/>
                    <a:pt x="251" y="834"/>
                    <a:pt x="240" y="839"/>
                  </a:cubicBezTo>
                  <a:cubicBezTo>
                    <a:pt x="225" y="846"/>
                    <a:pt x="218" y="856"/>
                    <a:pt x="220" y="874"/>
                  </a:cubicBezTo>
                  <a:cubicBezTo>
                    <a:pt x="222" y="890"/>
                    <a:pt x="202" y="913"/>
                    <a:pt x="185" y="915"/>
                  </a:cubicBezTo>
                  <a:cubicBezTo>
                    <a:pt x="172" y="917"/>
                    <a:pt x="162" y="927"/>
                    <a:pt x="148" y="926"/>
                  </a:cubicBezTo>
                  <a:cubicBezTo>
                    <a:pt x="145" y="926"/>
                    <a:pt x="143" y="926"/>
                    <a:pt x="141" y="924"/>
                  </a:cubicBezTo>
                  <a:cubicBezTo>
                    <a:pt x="133" y="915"/>
                    <a:pt x="123" y="913"/>
                    <a:pt x="111" y="913"/>
                  </a:cubicBezTo>
                  <a:cubicBezTo>
                    <a:pt x="106" y="910"/>
                    <a:pt x="107" y="904"/>
                    <a:pt x="106" y="899"/>
                  </a:cubicBezTo>
                  <a:cubicBezTo>
                    <a:pt x="99" y="887"/>
                    <a:pt x="99" y="875"/>
                    <a:pt x="103" y="863"/>
                  </a:cubicBezTo>
                  <a:cubicBezTo>
                    <a:pt x="107" y="849"/>
                    <a:pt x="104" y="834"/>
                    <a:pt x="103" y="820"/>
                  </a:cubicBezTo>
                  <a:cubicBezTo>
                    <a:pt x="101" y="803"/>
                    <a:pt x="114" y="790"/>
                    <a:pt x="131" y="793"/>
                  </a:cubicBezTo>
                  <a:cubicBezTo>
                    <a:pt x="147" y="796"/>
                    <a:pt x="163" y="797"/>
                    <a:pt x="179" y="797"/>
                  </a:cubicBezTo>
                  <a:cubicBezTo>
                    <a:pt x="188" y="797"/>
                    <a:pt x="194" y="793"/>
                    <a:pt x="197" y="784"/>
                  </a:cubicBezTo>
                  <a:cubicBezTo>
                    <a:pt x="207" y="752"/>
                    <a:pt x="200" y="736"/>
                    <a:pt x="168" y="721"/>
                  </a:cubicBezTo>
                  <a:cubicBezTo>
                    <a:pt x="166" y="720"/>
                    <a:pt x="163" y="719"/>
                    <a:pt x="162" y="716"/>
                  </a:cubicBezTo>
                  <a:cubicBezTo>
                    <a:pt x="160" y="714"/>
                    <a:pt x="160" y="712"/>
                    <a:pt x="160" y="710"/>
                  </a:cubicBezTo>
                  <a:cubicBezTo>
                    <a:pt x="162" y="701"/>
                    <a:pt x="167" y="698"/>
                    <a:pt x="175" y="698"/>
                  </a:cubicBezTo>
                  <a:cubicBezTo>
                    <a:pt x="179" y="697"/>
                    <a:pt x="185" y="698"/>
                    <a:pt x="185" y="697"/>
                  </a:cubicBezTo>
                  <a:cubicBezTo>
                    <a:pt x="189" y="677"/>
                    <a:pt x="209" y="687"/>
                    <a:pt x="218" y="677"/>
                  </a:cubicBezTo>
                  <a:cubicBezTo>
                    <a:pt x="228" y="666"/>
                    <a:pt x="238" y="655"/>
                    <a:pt x="249" y="645"/>
                  </a:cubicBezTo>
                  <a:cubicBezTo>
                    <a:pt x="256" y="639"/>
                    <a:pt x="258" y="630"/>
                    <a:pt x="261" y="622"/>
                  </a:cubicBezTo>
                  <a:cubicBezTo>
                    <a:pt x="272" y="611"/>
                    <a:pt x="288" y="612"/>
                    <a:pt x="300" y="604"/>
                  </a:cubicBezTo>
                  <a:cubicBezTo>
                    <a:pt x="304" y="602"/>
                    <a:pt x="310" y="602"/>
                    <a:pt x="306" y="595"/>
                  </a:cubicBezTo>
                  <a:cubicBezTo>
                    <a:pt x="303" y="589"/>
                    <a:pt x="300" y="584"/>
                    <a:pt x="303" y="577"/>
                  </a:cubicBezTo>
                  <a:cubicBezTo>
                    <a:pt x="304" y="574"/>
                    <a:pt x="303" y="572"/>
                    <a:pt x="302" y="569"/>
                  </a:cubicBezTo>
                  <a:cubicBezTo>
                    <a:pt x="301" y="555"/>
                    <a:pt x="313" y="542"/>
                    <a:pt x="326" y="542"/>
                  </a:cubicBezTo>
                  <a:cubicBezTo>
                    <a:pt x="332" y="543"/>
                    <a:pt x="337" y="546"/>
                    <a:pt x="340" y="552"/>
                  </a:cubicBezTo>
                  <a:cubicBezTo>
                    <a:pt x="342" y="557"/>
                    <a:pt x="339" y="562"/>
                    <a:pt x="335" y="565"/>
                  </a:cubicBezTo>
                  <a:cubicBezTo>
                    <a:pt x="330" y="569"/>
                    <a:pt x="325" y="573"/>
                    <a:pt x="330" y="581"/>
                  </a:cubicBezTo>
                  <a:cubicBezTo>
                    <a:pt x="334" y="587"/>
                    <a:pt x="338" y="593"/>
                    <a:pt x="347" y="591"/>
                  </a:cubicBezTo>
                  <a:cubicBezTo>
                    <a:pt x="351" y="590"/>
                    <a:pt x="355" y="590"/>
                    <a:pt x="359" y="592"/>
                  </a:cubicBezTo>
                  <a:cubicBezTo>
                    <a:pt x="372" y="599"/>
                    <a:pt x="383" y="595"/>
                    <a:pt x="395" y="586"/>
                  </a:cubicBezTo>
                  <a:cubicBezTo>
                    <a:pt x="405" y="579"/>
                    <a:pt x="416" y="573"/>
                    <a:pt x="428" y="584"/>
                  </a:cubicBezTo>
                  <a:cubicBezTo>
                    <a:pt x="431" y="586"/>
                    <a:pt x="434" y="585"/>
                    <a:pt x="435" y="582"/>
                  </a:cubicBezTo>
                  <a:cubicBezTo>
                    <a:pt x="439" y="574"/>
                    <a:pt x="446" y="566"/>
                    <a:pt x="442" y="556"/>
                  </a:cubicBezTo>
                  <a:cubicBezTo>
                    <a:pt x="440" y="548"/>
                    <a:pt x="442" y="542"/>
                    <a:pt x="446" y="535"/>
                  </a:cubicBezTo>
                  <a:cubicBezTo>
                    <a:pt x="456" y="519"/>
                    <a:pt x="461" y="518"/>
                    <a:pt x="476" y="532"/>
                  </a:cubicBezTo>
                  <a:cubicBezTo>
                    <a:pt x="478" y="525"/>
                    <a:pt x="480" y="519"/>
                    <a:pt x="474" y="513"/>
                  </a:cubicBezTo>
                  <a:cubicBezTo>
                    <a:pt x="465" y="504"/>
                    <a:pt x="466" y="495"/>
                    <a:pt x="476" y="488"/>
                  </a:cubicBezTo>
                  <a:cubicBezTo>
                    <a:pt x="482" y="482"/>
                    <a:pt x="490" y="480"/>
                    <a:pt x="498" y="481"/>
                  </a:cubicBezTo>
                  <a:cubicBezTo>
                    <a:pt x="511" y="484"/>
                    <a:pt x="522" y="480"/>
                    <a:pt x="533" y="472"/>
                  </a:cubicBezTo>
                  <a:cubicBezTo>
                    <a:pt x="520" y="458"/>
                    <a:pt x="507" y="469"/>
                    <a:pt x="495" y="470"/>
                  </a:cubicBezTo>
                  <a:cubicBezTo>
                    <a:pt x="490" y="471"/>
                    <a:pt x="487" y="475"/>
                    <a:pt x="483" y="476"/>
                  </a:cubicBezTo>
                  <a:cubicBezTo>
                    <a:pt x="465" y="483"/>
                    <a:pt x="446" y="472"/>
                    <a:pt x="446" y="453"/>
                  </a:cubicBezTo>
                  <a:cubicBezTo>
                    <a:pt x="445" y="448"/>
                    <a:pt x="445" y="444"/>
                    <a:pt x="444" y="439"/>
                  </a:cubicBezTo>
                  <a:cubicBezTo>
                    <a:pt x="441" y="421"/>
                    <a:pt x="443" y="404"/>
                    <a:pt x="460" y="392"/>
                  </a:cubicBezTo>
                  <a:cubicBezTo>
                    <a:pt x="467" y="387"/>
                    <a:pt x="471" y="379"/>
                    <a:pt x="477" y="373"/>
                  </a:cubicBezTo>
                  <a:cubicBezTo>
                    <a:pt x="482" y="369"/>
                    <a:pt x="480" y="363"/>
                    <a:pt x="477" y="358"/>
                  </a:cubicBezTo>
                  <a:cubicBezTo>
                    <a:pt x="475" y="353"/>
                    <a:pt x="470" y="354"/>
                    <a:pt x="465" y="356"/>
                  </a:cubicBezTo>
                  <a:cubicBezTo>
                    <a:pt x="455" y="359"/>
                    <a:pt x="450" y="366"/>
                    <a:pt x="448" y="376"/>
                  </a:cubicBezTo>
                  <a:cubicBezTo>
                    <a:pt x="446" y="392"/>
                    <a:pt x="438" y="404"/>
                    <a:pt x="422" y="412"/>
                  </a:cubicBezTo>
                  <a:cubicBezTo>
                    <a:pt x="402" y="422"/>
                    <a:pt x="400" y="446"/>
                    <a:pt x="416" y="462"/>
                  </a:cubicBezTo>
                  <a:cubicBezTo>
                    <a:pt x="419" y="465"/>
                    <a:pt x="421" y="468"/>
                    <a:pt x="423" y="471"/>
                  </a:cubicBezTo>
                  <a:cubicBezTo>
                    <a:pt x="430" y="484"/>
                    <a:pt x="410" y="491"/>
                    <a:pt x="411" y="492"/>
                  </a:cubicBezTo>
                  <a:cubicBezTo>
                    <a:pt x="420" y="496"/>
                    <a:pt x="417" y="501"/>
                    <a:pt x="412" y="505"/>
                  </a:cubicBezTo>
                  <a:cubicBezTo>
                    <a:pt x="403" y="511"/>
                    <a:pt x="403" y="519"/>
                    <a:pt x="404" y="528"/>
                  </a:cubicBezTo>
                  <a:cubicBezTo>
                    <a:pt x="407" y="543"/>
                    <a:pt x="401" y="554"/>
                    <a:pt x="388" y="561"/>
                  </a:cubicBezTo>
                  <a:cubicBezTo>
                    <a:pt x="383" y="564"/>
                    <a:pt x="380" y="567"/>
                    <a:pt x="377" y="572"/>
                  </a:cubicBezTo>
                  <a:cubicBezTo>
                    <a:pt x="374" y="578"/>
                    <a:pt x="368" y="579"/>
                    <a:pt x="362" y="579"/>
                  </a:cubicBezTo>
                  <a:cubicBezTo>
                    <a:pt x="356" y="578"/>
                    <a:pt x="355" y="572"/>
                    <a:pt x="355" y="568"/>
                  </a:cubicBezTo>
                  <a:cubicBezTo>
                    <a:pt x="353" y="543"/>
                    <a:pt x="336" y="524"/>
                    <a:pt x="331" y="501"/>
                  </a:cubicBezTo>
                  <a:cubicBezTo>
                    <a:pt x="306" y="528"/>
                    <a:pt x="298" y="531"/>
                    <a:pt x="276" y="518"/>
                  </a:cubicBezTo>
                  <a:cubicBezTo>
                    <a:pt x="275" y="517"/>
                    <a:pt x="275" y="516"/>
                    <a:pt x="274" y="515"/>
                  </a:cubicBezTo>
                  <a:cubicBezTo>
                    <a:pt x="270" y="508"/>
                    <a:pt x="279" y="500"/>
                    <a:pt x="272" y="494"/>
                  </a:cubicBezTo>
                  <a:cubicBezTo>
                    <a:pt x="271" y="481"/>
                    <a:pt x="259" y="470"/>
                    <a:pt x="268" y="456"/>
                  </a:cubicBezTo>
                  <a:cubicBezTo>
                    <a:pt x="260" y="453"/>
                    <a:pt x="262" y="448"/>
                    <a:pt x="265" y="443"/>
                  </a:cubicBezTo>
                  <a:cubicBezTo>
                    <a:pt x="266" y="442"/>
                    <a:pt x="267" y="442"/>
                    <a:pt x="268" y="441"/>
                  </a:cubicBezTo>
                  <a:cubicBezTo>
                    <a:pt x="272" y="440"/>
                    <a:pt x="270" y="438"/>
                    <a:pt x="270" y="436"/>
                  </a:cubicBezTo>
                  <a:cubicBezTo>
                    <a:pt x="271" y="435"/>
                    <a:pt x="272" y="433"/>
                    <a:pt x="273" y="433"/>
                  </a:cubicBezTo>
                  <a:cubicBezTo>
                    <a:pt x="283" y="434"/>
                    <a:pt x="278" y="427"/>
                    <a:pt x="279" y="423"/>
                  </a:cubicBezTo>
                  <a:cubicBezTo>
                    <a:pt x="287" y="415"/>
                    <a:pt x="301" y="412"/>
                    <a:pt x="302" y="398"/>
                  </a:cubicBezTo>
                  <a:cubicBezTo>
                    <a:pt x="303" y="396"/>
                    <a:pt x="302" y="397"/>
                    <a:pt x="303" y="397"/>
                  </a:cubicBezTo>
                  <a:cubicBezTo>
                    <a:pt x="316" y="399"/>
                    <a:pt x="319" y="383"/>
                    <a:pt x="330" y="383"/>
                  </a:cubicBezTo>
                  <a:cubicBezTo>
                    <a:pt x="335" y="384"/>
                    <a:pt x="339" y="385"/>
                    <a:pt x="337" y="384"/>
                  </a:cubicBezTo>
                  <a:cubicBezTo>
                    <a:pt x="328" y="379"/>
                    <a:pt x="328" y="372"/>
                    <a:pt x="335" y="366"/>
                  </a:cubicBezTo>
                  <a:cubicBezTo>
                    <a:pt x="341" y="360"/>
                    <a:pt x="345" y="352"/>
                    <a:pt x="351" y="347"/>
                  </a:cubicBezTo>
                  <a:cubicBezTo>
                    <a:pt x="353" y="345"/>
                    <a:pt x="355" y="345"/>
                    <a:pt x="357" y="345"/>
                  </a:cubicBezTo>
                  <a:cubicBezTo>
                    <a:pt x="362" y="345"/>
                    <a:pt x="357" y="342"/>
                    <a:pt x="358" y="340"/>
                  </a:cubicBezTo>
                  <a:cubicBezTo>
                    <a:pt x="357" y="336"/>
                    <a:pt x="358" y="333"/>
                    <a:pt x="359" y="329"/>
                  </a:cubicBezTo>
                  <a:cubicBezTo>
                    <a:pt x="361" y="325"/>
                    <a:pt x="366" y="323"/>
                    <a:pt x="368" y="319"/>
                  </a:cubicBezTo>
                  <a:cubicBezTo>
                    <a:pt x="370" y="317"/>
                    <a:pt x="373" y="315"/>
                    <a:pt x="370" y="312"/>
                  </a:cubicBezTo>
                  <a:cubicBezTo>
                    <a:pt x="366" y="304"/>
                    <a:pt x="371" y="301"/>
                    <a:pt x="377" y="298"/>
                  </a:cubicBezTo>
                  <a:cubicBezTo>
                    <a:pt x="380" y="297"/>
                    <a:pt x="383" y="295"/>
                    <a:pt x="385" y="293"/>
                  </a:cubicBezTo>
                  <a:cubicBezTo>
                    <a:pt x="391" y="275"/>
                    <a:pt x="406" y="266"/>
                    <a:pt x="422" y="258"/>
                  </a:cubicBezTo>
                  <a:cubicBezTo>
                    <a:pt x="426" y="259"/>
                    <a:pt x="430" y="264"/>
                    <a:pt x="434" y="258"/>
                  </a:cubicBezTo>
                  <a:cubicBezTo>
                    <a:pt x="437" y="257"/>
                    <a:pt x="437" y="254"/>
                    <a:pt x="437" y="251"/>
                  </a:cubicBezTo>
                  <a:cubicBezTo>
                    <a:pt x="443" y="245"/>
                    <a:pt x="450" y="246"/>
                    <a:pt x="456" y="249"/>
                  </a:cubicBezTo>
                  <a:cubicBezTo>
                    <a:pt x="461" y="251"/>
                    <a:pt x="462" y="248"/>
                    <a:pt x="464" y="245"/>
                  </a:cubicBezTo>
                  <a:cubicBezTo>
                    <a:pt x="465" y="244"/>
                    <a:pt x="466" y="243"/>
                    <a:pt x="468" y="243"/>
                  </a:cubicBezTo>
                  <a:cubicBezTo>
                    <a:pt x="475" y="233"/>
                    <a:pt x="487" y="239"/>
                    <a:pt x="497" y="235"/>
                  </a:cubicBezTo>
                  <a:cubicBezTo>
                    <a:pt x="503" y="233"/>
                    <a:pt x="509" y="233"/>
                    <a:pt x="515" y="237"/>
                  </a:cubicBezTo>
                  <a:cubicBezTo>
                    <a:pt x="521" y="243"/>
                    <a:pt x="531" y="239"/>
                    <a:pt x="537" y="244"/>
                  </a:cubicBezTo>
                  <a:cubicBezTo>
                    <a:pt x="540" y="250"/>
                    <a:pt x="534" y="252"/>
                    <a:pt x="531" y="256"/>
                  </a:cubicBezTo>
                  <a:cubicBezTo>
                    <a:pt x="537" y="258"/>
                    <a:pt x="542" y="257"/>
                    <a:pt x="547" y="257"/>
                  </a:cubicBezTo>
                  <a:cubicBezTo>
                    <a:pt x="551" y="256"/>
                    <a:pt x="557" y="255"/>
                    <a:pt x="558" y="258"/>
                  </a:cubicBezTo>
                  <a:cubicBezTo>
                    <a:pt x="565" y="268"/>
                    <a:pt x="576" y="266"/>
                    <a:pt x="584" y="271"/>
                  </a:cubicBezTo>
                  <a:cubicBezTo>
                    <a:pt x="589" y="273"/>
                    <a:pt x="594" y="275"/>
                    <a:pt x="599" y="274"/>
                  </a:cubicBezTo>
                  <a:cubicBezTo>
                    <a:pt x="603" y="272"/>
                    <a:pt x="606" y="274"/>
                    <a:pt x="609" y="275"/>
                  </a:cubicBezTo>
                  <a:cubicBezTo>
                    <a:pt x="624" y="286"/>
                    <a:pt x="645" y="289"/>
                    <a:pt x="654" y="308"/>
                  </a:cubicBezTo>
                  <a:cubicBezTo>
                    <a:pt x="657" y="312"/>
                    <a:pt x="658" y="316"/>
                    <a:pt x="658" y="321"/>
                  </a:cubicBezTo>
                  <a:cubicBezTo>
                    <a:pt x="657" y="329"/>
                    <a:pt x="655" y="336"/>
                    <a:pt x="648" y="340"/>
                  </a:cubicBezTo>
                  <a:cubicBezTo>
                    <a:pt x="618" y="351"/>
                    <a:pt x="591" y="339"/>
                    <a:pt x="565" y="327"/>
                  </a:cubicBezTo>
                  <a:cubicBezTo>
                    <a:pt x="559" y="324"/>
                    <a:pt x="559" y="325"/>
                    <a:pt x="567" y="330"/>
                  </a:cubicBezTo>
                  <a:cubicBezTo>
                    <a:pt x="582" y="338"/>
                    <a:pt x="594" y="348"/>
                    <a:pt x="593" y="368"/>
                  </a:cubicBezTo>
                  <a:cubicBezTo>
                    <a:pt x="593" y="376"/>
                    <a:pt x="600" y="379"/>
                    <a:pt x="606" y="383"/>
                  </a:cubicBezTo>
                  <a:cubicBezTo>
                    <a:pt x="610" y="386"/>
                    <a:pt x="615" y="388"/>
                    <a:pt x="619" y="384"/>
                  </a:cubicBezTo>
                  <a:cubicBezTo>
                    <a:pt x="623" y="379"/>
                    <a:pt x="616" y="377"/>
                    <a:pt x="614" y="374"/>
                  </a:cubicBezTo>
                  <a:cubicBezTo>
                    <a:pt x="612" y="371"/>
                    <a:pt x="607" y="367"/>
                    <a:pt x="610" y="363"/>
                  </a:cubicBezTo>
                  <a:cubicBezTo>
                    <a:pt x="613" y="357"/>
                    <a:pt x="618" y="359"/>
                    <a:pt x="623" y="360"/>
                  </a:cubicBezTo>
                  <a:cubicBezTo>
                    <a:pt x="627" y="361"/>
                    <a:pt x="629" y="363"/>
                    <a:pt x="633" y="364"/>
                  </a:cubicBezTo>
                  <a:cubicBezTo>
                    <a:pt x="642" y="366"/>
                    <a:pt x="646" y="363"/>
                    <a:pt x="643" y="354"/>
                  </a:cubicBezTo>
                  <a:cubicBezTo>
                    <a:pt x="641" y="346"/>
                    <a:pt x="644" y="343"/>
                    <a:pt x="650" y="340"/>
                  </a:cubicBezTo>
                  <a:cubicBezTo>
                    <a:pt x="654" y="337"/>
                    <a:pt x="656" y="332"/>
                    <a:pt x="660" y="329"/>
                  </a:cubicBezTo>
                  <a:cubicBezTo>
                    <a:pt x="666" y="326"/>
                    <a:pt x="673" y="325"/>
                    <a:pt x="679" y="327"/>
                  </a:cubicBezTo>
                  <a:cubicBezTo>
                    <a:pt x="680" y="326"/>
                    <a:pt x="683" y="332"/>
                    <a:pt x="683" y="326"/>
                  </a:cubicBezTo>
                  <a:cubicBezTo>
                    <a:pt x="682" y="322"/>
                    <a:pt x="679" y="319"/>
                    <a:pt x="678" y="314"/>
                  </a:cubicBezTo>
                  <a:cubicBezTo>
                    <a:pt x="677" y="309"/>
                    <a:pt x="678" y="304"/>
                    <a:pt x="675" y="299"/>
                  </a:cubicBezTo>
                  <a:cubicBezTo>
                    <a:pt x="673" y="292"/>
                    <a:pt x="663" y="287"/>
                    <a:pt x="667" y="280"/>
                  </a:cubicBezTo>
                  <a:cubicBezTo>
                    <a:pt x="672" y="273"/>
                    <a:pt x="681" y="283"/>
                    <a:pt x="687" y="279"/>
                  </a:cubicBezTo>
                  <a:cubicBezTo>
                    <a:pt x="692" y="279"/>
                    <a:pt x="696" y="279"/>
                    <a:pt x="700" y="280"/>
                  </a:cubicBezTo>
                  <a:cubicBezTo>
                    <a:pt x="705" y="282"/>
                    <a:pt x="708" y="284"/>
                    <a:pt x="710" y="288"/>
                  </a:cubicBezTo>
                  <a:cubicBezTo>
                    <a:pt x="714" y="295"/>
                    <a:pt x="717" y="301"/>
                    <a:pt x="706" y="304"/>
                  </a:cubicBezTo>
                  <a:cubicBezTo>
                    <a:pt x="703" y="304"/>
                    <a:pt x="700" y="305"/>
                    <a:pt x="701" y="309"/>
                  </a:cubicBezTo>
                  <a:cubicBezTo>
                    <a:pt x="702" y="312"/>
                    <a:pt x="705" y="314"/>
                    <a:pt x="708" y="315"/>
                  </a:cubicBezTo>
                  <a:cubicBezTo>
                    <a:pt x="711" y="317"/>
                    <a:pt x="714" y="316"/>
                    <a:pt x="716" y="313"/>
                  </a:cubicBezTo>
                  <a:cubicBezTo>
                    <a:pt x="717" y="309"/>
                    <a:pt x="719" y="305"/>
                    <a:pt x="721" y="301"/>
                  </a:cubicBezTo>
                  <a:cubicBezTo>
                    <a:pt x="725" y="293"/>
                    <a:pt x="732" y="287"/>
                    <a:pt x="740" y="284"/>
                  </a:cubicBezTo>
                  <a:cubicBezTo>
                    <a:pt x="754" y="279"/>
                    <a:pt x="768" y="275"/>
                    <a:pt x="779" y="265"/>
                  </a:cubicBezTo>
                  <a:cubicBezTo>
                    <a:pt x="781" y="262"/>
                    <a:pt x="785" y="262"/>
                    <a:pt x="788" y="262"/>
                  </a:cubicBezTo>
                  <a:cubicBezTo>
                    <a:pt x="790" y="263"/>
                    <a:pt x="791" y="263"/>
                    <a:pt x="792" y="264"/>
                  </a:cubicBezTo>
                  <a:cubicBezTo>
                    <a:pt x="794" y="271"/>
                    <a:pt x="792" y="277"/>
                    <a:pt x="788" y="286"/>
                  </a:cubicBezTo>
                  <a:cubicBezTo>
                    <a:pt x="793" y="280"/>
                    <a:pt x="793" y="274"/>
                    <a:pt x="798" y="272"/>
                  </a:cubicBezTo>
                  <a:cubicBezTo>
                    <a:pt x="802" y="270"/>
                    <a:pt x="806" y="270"/>
                    <a:pt x="810" y="271"/>
                  </a:cubicBezTo>
                  <a:cubicBezTo>
                    <a:pt x="811" y="271"/>
                    <a:pt x="813" y="271"/>
                    <a:pt x="814" y="271"/>
                  </a:cubicBezTo>
                  <a:cubicBezTo>
                    <a:pt x="819" y="272"/>
                    <a:pt x="821" y="268"/>
                    <a:pt x="825" y="266"/>
                  </a:cubicBezTo>
                  <a:cubicBezTo>
                    <a:pt x="826" y="266"/>
                    <a:pt x="827" y="265"/>
                    <a:pt x="828" y="265"/>
                  </a:cubicBezTo>
                  <a:cubicBezTo>
                    <a:pt x="833" y="264"/>
                    <a:pt x="838" y="264"/>
                    <a:pt x="843" y="264"/>
                  </a:cubicBezTo>
                  <a:cubicBezTo>
                    <a:pt x="846" y="264"/>
                    <a:pt x="850" y="268"/>
                    <a:pt x="851" y="261"/>
                  </a:cubicBezTo>
                  <a:cubicBezTo>
                    <a:pt x="851" y="251"/>
                    <a:pt x="858" y="248"/>
                    <a:pt x="865" y="247"/>
                  </a:cubicBezTo>
                  <a:cubicBezTo>
                    <a:pt x="878" y="245"/>
                    <a:pt x="892" y="242"/>
                    <a:pt x="904" y="252"/>
                  </a:cubicBezTo>
                  <a:cubicBezTo>
                    <a:pt x="915" y="260"/>
                    <a:pt x="929" y="260"/>
                    <a:pt x="942" y="271"/>
                  </a:cubicBezTo>
                  <a:cubicBezTo>
                    <a:pt x="940" y="260"/>
                    <a:pt x="936" y="254"/>
                    <a:pt x="930" y="249"/>
                  </a:cubicBezTo>
                  <a:cubicBezTo>
                    <a:pt x="928" y="248"/>
                    <a:pt x="926" y="248"/>
                    <a:pt x="924" y="247"/>
                  </a:cubicBezTo>
                  <a:cubicBezTo>
                    <a:pt x="919" y="245"/>
                    <a:pt x="916" y="239"/>
                    <a:pt x="918" y="236"/>
                  </a:cubicBezTo>
                  <a:cubicBezTo>
                    <a:pt x="928" y="224"/>
                    <a:pt x="903" y="205"/>
                    <a:pt x="927" y="197"/>
                  </a:cubicBezTo>
                  <a:cubicBezTo>
                    <a:pt x="936" y="196"/>
                    <a:pt x="937" y="190"/>
                    <a:pt x="937" y="183"/>
                  </a:cubicBezTo>
                  <a:cubicBezTo>
                    <a:pt x="938" y="177"/>
                    <a:pt x="937" y="171"/>
                    <a:pt x="940" y="165"/>
                  </a:cubicBezTo>
                  <a:cubicBezTo>
                    <a:pt x="947" y="156"/>
                    <a:pt x="956" y="162"/>
                    <a:pt x="965" y="162"/>
                  </a:cubicBezTo>
                  <a:cubicBezTo>
                    <a:pt x="972" y="162"/>
                    <a:pt x="979" y="164"/>
                    <a:pt x="984" y="171"/>
                  </a:cubicBezTo>
                  <a:cubicBezTo>
                    <a:pt x="986" y="176"/>
                    <a:pt x="986" y="181"/>
                    <a:pt x="986" y="187"/>
                  </a:cubicBezTo>
                  <a:cubicBezTo>
                    <a:pt x="985" y="192"/>
                    <a:pt x="981" y="198"/>
                    <a:pt x="987" y="203"/>
                  </a:cubicBezTo>
                  <a:cubicBezTo>
                    <a:pt x="990" y="206"/>
                    <a:pt x="991" y="209"/>
                    <a:pt x="991" y="212"/>
                  </a:cubicBezTo>
                  <a:cubicBezTo>
                    <a:pt x="990" y="230"/>
                    <a:pt x="993" y="246"/>
                    <a:pt x="1005" y="260"/>
                  </a:cubicBezTo>
                  <a:cubicBezTo>
                    <a:pt x="1011" y="266"/>
                    <a:pt x="1005" y="274"/>
                    <a:pt x="1004" y="281"/>
                  </a:cubicBezTo>
                  <a:cubicBezTo>
                    <a:pt x="1000" y="299"/>
                    <a:pt x="985" y="313"/>
                    <a:pt x="971" y="314"/>
                  </a:cubicBezTo>
                  <a:cubicBezTo>
                    <a:pt x="996" y="319"/>
                    <a:pt x="1012" y="306"/>
                    <a:pt x="1012" y="281"/>
                  </a:cubicBezTo>
                  <a:cubicBezTo>
                    <a:pt x="1012" y="270"/>
                    <a:pt x="1015" y="261"/>
                    <a:pt x="1025" y="257"/>
                  </a:cubicBezTo>
                  <a:cubicBezTo>
                    <a:pt x="1036" y="254"/>
                    <a:pt x="1049" y="271"/>
                    <a:pt x="1048" y="267"/>
                  </a:cubicBezTo>
                  <a:cubicBezTo>
                    <a:pt x="1042" y="259"/>
                    <a:pt x="1035" y="253"/>
                    <a:pt x="1023" y="255"/>
                  </a:cubicBezTo>
                  <a:cubicBezTo>
                    <a:pt x="1003" y="259"/>
                    <a:pt x="993" y="251"/>
                    <a:pt x="998" y="231"/>
                  </a:cubicBezTo>
                  <a:cubicBezTo>
                    <a:pt x="1002" y="218"/>
                    <a:pt x="998" y="212"/>
                    <a:pt x="991" y="204"/>
                  </a:cubicBezTo>
                  <a:cubicBezTo>
                    <a:pt x="989" y="200"/>
                    <a:pt x="988" y="197"/>
                    <a:pt x="988" y="193"/>
                  </a:cubicBezTo>
                  <a:cubicBezTo>
                    <a:pt x="988" y="182"/>
                    <a:pt x="1002" y="179"/>
                    <a:pt x="1002" y="168"/>
                  </a:cubicBezTo>
                  <a:cubicBezTo>
                    <a:pt x="1003" y="164"/>
                    <a:pt x="1005" y="161"/>
                    <a:pt x="1008" y="159"/>
                  </a:cubicBezTo>
                  <a:cubicBezTo>
                    <a:pt x="1013" y="158"/>
                    <a:pt x="1016" y="159"/>
                    <a:pt x="1019" y="163"/>
                  </a:cubicBezTo>
                  <a:cubicBezTo>
                    <a:pt x="1021" y="167"/>
                    <a:pt x="1021" y="171"/>
                    <a:pt x="1020" y="175"/>
                  </a:cubicBezTo>
                  <a:cubicBezTo>
                    <a:pt x="1014" y="185"/>
                    <a:pt x="1011" y="190"/>
                    <a:pt x="1018" y="180"/>
                  </a:cubicBezTo>
                  <a:cubicBezTo>
                    <a:pt x="1019" y="179"/>
                    <a:pt x="1021" y="177"/>
                    <a:pt x="1023" y="176"/>
                  </a:cubicBezTo>
                  <a:cubicBezTo>
                    <a:pt x="1025" y="175"/>
                    <a:pt x="1027" y="175"/>
                    <a:pt x="1029" y="175"/>
                  </a:cubicBezTo>
                  <a:cubicBezTo>
                    <a:pt x="1033" y="175"/>
                    <a:pt x="1040" y="179"/>
                    <a:pt x="1038" y="169"/>
                  </a:cubicBezTo>
                  <a:cubicBezTo>
                    <a:pt x="1035" y="158"/>
                    <a:pt x="1042" y="159"/>
                    <a:pt x="1049" y="161"/>
                  </a:cubicBezTo>
                  <a:cubicBezTo>
                    <a:pt x="1057" y="162"/>
                    <a:pt x="1064" y="167"/>
                    <a:pt x="1070" y="173"/>
                  </a:cubicBezTo>
                  <a:cubicBezTo>
                    <a:pt x="1078" y="178"/>
                    <a:pt x="1086" y="182"/>
                    <a:pt x="1095" y="180"/>
                  </a:cubicBezTo>
                  <a:cubicBezTo>
                    <a:pt x="1104" y="181"/>
                    <a:pt x="1106" y="186"/>
                    <a:pt x="1102" y="192"/>
                  </a:cubicBezTo>
                  <a:cubicBezTo>
                    <a:pt x="1094" y="207"/>
                    <a:pt x="1098" y="219"/>
                    <a:pt x="1110" y="228"/>
                  </a:cubicBezTo>
                  <a:cubicBezTo>
                    <a:pt x="1106" y="217"/>
                    <a:pt x="1107" y="203"/>
                    <a:pt x="1106" y="190"/>
                  </a:cubicBezTo>
                  <a:cubicBezTo>
                    <a:pt x="1105" y="181"/>
                    <a:pt x="1102" y="180"/>
                    <a:pt x="1095" y="180"/>
                  </a:cubicBezTo>
                  <a:cubicBezTo>
                    <a:pt x="1082" y="178"/>
                    <a:pt x="1074" y="173"/>
                    <a:pt x="1069" y="160"/>
                  </a:cubicBezTo>
                  <a:cubicBezTo>
                    <a:pt x="1063" y="146"/>
                    <a:pt x="1066" y="139"/>
                    <a:pt x="1081" y="133"/>
                  </a:cubicBezTo>
                  <a:cubicBezTo>
                    <a:pt x="1086" y="132"/>
                    <a:pt x="1091" y="133"/>
                    <a:pt x="1096" y="131"/>
                  </a:cubicBezTo>
                  <a:cubicBezTo>
                    <a:pt x="1108" y="131"/>
                    <a:pt x="1116" y="122"/>
                    <a:pt x="1128" y="123"/>
                  </a:cubicBezTo>
                  <a:cubicBezTo>
                    <a:pt x="1132" y="124"/>
                    <a:pt x="1136" y="126"/>
                    <a:pt x="1136" y="131"/>
                  </a:cubicBezTo>
                  <a:cubicBezTo>
                    <a:pt x="1135" y="134"/>
                    <a:pt x="1134" y="135"/>
                    <a:pt x="1132" y="137"/>
                  </a:cubicBezTo>
                  <a:cubicBezTo>
                    <a:pt x="1134" y="136"/>
                    <a:pt x="1135" y="134"/>
                    <a:pt x="1137" y="132"/>
                  </a:cubicBezTo>
                  <a:cubicBezTo>
                    <a:pt x="1142" y="126"/>
                    <a:pt x="1135" y="123"/>
                    <a:pt x="1133" y="118"/>
                  </a:cubicBezTo>
                  <a:cubicBezTo>
                    <a:pt x="1127" y="97"/>
                    <a:pt x="1127" y="96"/>
                    <a:pt x="1141" y="89"/>
                  </a:cubicBezTo>
                  <a:cubicBezTo>
                    <a:pt x="1146" y="89"/>
                    <a:pt x="1149" y="86"/>
                    <a:pt x="1151" y="82"/>
                  </a:cubicBezTo>
                  <a:cubicBezTo>
                    <a:pt x="1158" y="75"/>
                    <a:pt x="1166" y="72"/>
                    <a:pt x="1176" y="73"/>
                  </a:cubicBezTo>
                  <a:cubicBezTo>
                    <a:pt x="1187" y="73"/>
                    <a:pt x="1197" y="64"/>
                    <a:pt x="1207" y="59"/>
                  </a:cubicBezTo>
                  <a:cubicBezTo>
                    <a:pt x="1209" y="58"/>
                    <a:pt x="1211" y="57"/>
                    <a:pt x="1213" y="57"/>
                  </a:cubicBezTo>
                  <a:cubicBezTo>
                    <a:pt x="1226" y="52"/>
                    <a:pt x="1238" y="58"/>
                    <a:pt x="1251" y="60"/>
                  </a:cubicBezTo>
                  <a:cubicBezTo>
                    <a:pt x="1257" y="61"/>
                    <a:pt x="1266" y="64"/>
                    <a:pt x="1262" y="51"/>
                  </a:cubicBezTo>
                  <a:cubicBezTo>
                    <a:pt x="1260" y="45"/>
                    <a:pt x="1265" y="43"/>
                    <a:pt x="1270" y="43"/>
                  </a:cubicBezTo>
                  <a:cubicBezTo>
                    <a:pt x="1277" y="42"/>
                    <a:pt x="1284" y="42"/>
                    <a:pt x="1293" y="43"/>
                  </a:cubicBezTo>
                  <a:cubicBezTo>
                    <a:pt x="1283" y="32"/>
                    <a:pt x="1286" y="23"/>
                    <a:pt x="1297" y="16"/>
                  </a:cubicBezTo>
                  <a:cubicBezTo>
                    <a:pt x="1298" y="15"/>
                    <a:pt x="1299" y="14"/>
                    <a:pt x="1299" y="14"/>
                  </a:cubicBezTo>
                  <a:cubicBezTo>
                    <a:pt x="1305" y="9"/>
                    <a:pt x="1308" y="0"/>
                    <a:pt x="1318" y="3"/>
                  </a:cubicBezTo>
                  <a:cubicBezTo>
                    <a:pt x="1327" y="7"/>
                    <a:pt x="1326" y="15"/>
                    <a:pt x="1325" y="22"/>
                  </a:cubicBezTo>
                  <a:cubicBezTo>
                    <a:pt x="1325" y="30"/>
                    <a:pt x="1333" y="26"/>
                    <a:pt x="1336" y="29"/>
                  </a:cubicBezTo>
                  <a:cubicBezTo>
                    <a:pt x="1339" y="28"/>
                    <a:pt x="1336" y="39"/>
                    <a:pt x="1342" y="33"/>
                  </a:cubicBezTo>
                  <a:cubicBezTo>
                    <a:pt x="1348" y="30"/>
                    <a:pt x="1354" y="28"/>
                    <a:pt x="1360" y="27"/>
                  </a:cubicBezTo>
                  <a:cubicBezTo>
                    <a:pt x="1364" y="27"/>
                    <a:pt x="1369" y="27"/>
                    <a:pt x="1373" y="28"/>
                  </a:cubicBezTo>
                  <a:cubicBezTo>
                    <a:pt x="1375" y="28"/>
                    <a:pt x="1376" y="28"/>
                    <a:pt x="1378" y="28"/>
                  </a:cubicBezTo>
                  <a:cubicBezTo>
                    <a:pt x="1385" y="31"/>
                    <a:pt x="1392" y="30"/>
                    <a:pt x="1399" y="28"/>
                  </a:cubicBezTo>
                  <a:cubicBezTo>
                    <a:pt x="1407" y="26"/>
                    <a:pt x="1415" y="28"/>
                    <a:pt x="1423" y="33"/>
                  </a:cubicBezTo>
                  <a:cubicBezTo>
                    <a:pt x="1431" y="37"/>
                    <a:pt x="1442" y="40"/>
                    <a:pt x="1441" y="53"/>
                  </a:cubicBezTo>
                  <a:cubicBezTo>
                    <a:pt x="1439" y="60"/>
                    <a:pt x="1432" y="59"/>
                    <a:pt x="1427" y="62"/>
                  </a:cubicBezTo>
                  <a:cubicBezTo>
                    <a:pt x="1437" y="72"/>
                    <a:pt x="1437" y="80"/>
                    <a:pt x="1426" y="87"/>
                  </a:cubicBezTo>
                  <a:cubicBezTo>
                    <a:pt x="1418" y="93"/>
                    <a:pt x="1410" y="98"/>
                    <a:pt x="1400" y="101"/>
                  </a:cubicBezTo>
                  <a:cubicBezTo>
                    <a:pt x="1396" y="102"/>
                    <a:pt x="1392" y="104"/>
                    <a:pt x="1389" y="106"/>
                  </a:cubicBezTo>
                  <a:cubicBezTo>
                    <a:pt x="1378" y="111"/>
                    <a:pt x="1368" y="120"/>
                    <a:pt x="1356" y="123"/>
                  </a:cubicBezTo>
                  <a:cubicBezTo>
                    <a:pt x="1351" y="124"/>
                    <a:pt x="1350" y="128"/>
                    <a:pt x="1348" y="131"/>
                  </a:cubicBezTo>
                  <a:cubicBezTo>
                    <a:pt x="1347" y="132"/>
                    <a:pt x="1345" y="133"/>
                    <a:pt x="1345" y="135"/>
                  </a:cubicBezTo>
                  <a:cubicBezTo>
                    <a:pt x="1345" y="136"/>
                    <a:pt x="1347" y="134"/>
                    <a:pt x="1348" y="134"/>
                  </a:cubicBezTo>
                  <a:cubicBezTo>
                    <a:pt x="1353" y="131"/>
                    <a:pt x="1354" y="124"/>
                    <a:pt x="1360" y="124"/>
                  </a:cubicBezTo>
                  <a:cubicBezTo>
                    <a:pt x="1366" y="124"/>
                    <a:pt x="1371" y="124"/>
                    <a:pt x="1376" y="122"/>
                  </a:cubicBezTo>
                  <a:cubicBezTo>
                    <a:pt x="1379" y="120"/>
                    <a:pt x="1382" y="119"/>
                    <a:pt x="1386" y="120"/>
                  </a:cubicBezTo>
                  <a:cubicBezTo>
                    <a:pt x="1391" y="122"/>
                    <a:pt x="1396" y="122"/>
                    <a:pt x="1402" y="121"/>
                  </a:cubicBezTo>
                  <a:cubicBezTo>
                    <a:pt x="1403" y="121"/>
                    <a:pt x="1403" y="121"/>
                    <a:pt x="1403" y="120"/>
                  </a:cubicBezTo>
                  <a:cubicBezTo>
                    <a:pt x="1401" y="121"/>
                    <a:pt x="1399" y="121"/>
                    <a:pt x="1397" y="121"/>
                  </a:cubicBezTo>
                  <a:cubicBezTo>
                    <a:pt x="1393" y="121"/>
                    <a:pt x="1389" y="121"/>
                    <a:pt x="1388" y="116"/>
                  </a:cubicBezTo>
                  <a:cubicBezTo>
                    <a:pt x="1387" y="112"/>
                    <a:pt x="1390" y="108"/>
                    <a:pt x="1393" y="107"/>
                  </a:cubicBezTo>
                  <a:cubicBezTo>
                    <a:pt x="1409" y="102"/>
                    <a:pt x="1426" y="101"/>
                    <a:pt x="1442" y="107"/>
                  </a:cubicBezTo>
                  <a:cubicBezTo>
                    <a:pt x="1445" y="111"/>
                    <a:pt x="1444" y="116"/>
                    <a:pt x="1445" y="121"/>
                  </a:cubicBezTo>
                  <a:cubicBezTo>
                    <a:pt x="1449" y="116"/>
                    <a:pt x="1453" y="114"/>
                    <a:pt x="1458" y="113"/>
                  </a:cubicBezTo>
                  <a:cubicBezTo>
                    <a:pt x="1466" y="111"/>
                    <a:pt x="1473" y="112"/>
                    <a:pt x="1480" y="114"/>
                  </a:cubicBezTo>
                  <a:cubicBezTo>
                    <a:pt x="1486" y="114"/>
                    <a:pt x="1492" y="113"/>
                    <a:pt x="1497" y="113"/>
                  </a:cubicBezTo>
                  <a:cubicBezTo>
                    <a:pt x="1500" y="111"/>
                    <a:pt x="1503" y="112"/>
                    <a:pt x="1504" y="114"/>
                  </a:cubicBezTo>
                  <a:cubicBezTo>
                    <a:pt x="1509" y="129"/>
                    <a:pt x="1520" y="123"/>
                    <a:pt x="1531" y="121"/>
                  </a:cubicBezTo>
                  <a:cubicBezTo>
                    <a:pt x="1535" y="121"/>
                    <a:pt x="1538" y="121"/>
                    <a:pt x="1542" y="121"/>
                  </a:cubicBezTo>
                  <a:cubicBezTo>
                    <a:pt x="1546" y="102"/>
                    <a:pt x="1558" y="92"/>
                    <a:pt x="1576" y="101"/>
                  </a:cubicBezTo>
                  <a:cubicBezTo>
                    <a:pt x="1585" y="106"/>
                    <a:pt x="1597" y="100"/>
                    <a:pt x="1606" y="110"/>
                  </a:cubicBezTo>
                  <a:cubicBezTo>
                    <a:pt x="1608" y="110"/>
                    <a:pt x="1609" y="110"/>
                    <a:pt x="1611" y="110"/>
                  </a:cubicBezTo>
                  <a:cubicBezTo>
                    <a:pt x="1621" y="107"/>
                    <a:pt x="1628" y="109"/>
                    <a:pt x="1631" y="120"/>
                  </a:cubicBezTo>
                  <a:cubicBezTo>
                    <a:pt x="1623" y="130"/>
                    <a:pt x="1609" y="132"/>
                    <a:pt x="1600" y="141"/>
                  </a:cubicBezTo>
                  <a:cubicBezTo>
                    <a:pt x="1610" y="134"/>
                    <a:pt x="1618" y="142"/>
                    <a:pt x="1627" y="145"/>
                  </a:cubicBezTo>
                  <a:cubicBezTo>
                    <a:pt x="1635" y="146"/>
                    <a:pt x="1641" y="147"/>
                    <a:pt x="1645" y="156"/>
                  </a:cubicBezTo>
                  <a:cubicBezTo>
                    <a:pt x="1647" y="162"/>
                    <a:pt x="1654" y="164"/>
                    <a:pt x="1658" y="169"/>
                  </a:cubicBezTo>
                  <a:cubicBezTo>
                    <a:pt x="1661" y="172"/>
                    <a:pt x="1665" y="174"/>
                    <a:pt x="1669" y="172"/>
                  </a:cubicBezTo>
                  <a:cubicBezTo>
                    <a:pt x="1672" y="170"/>
                    <a:pt x="1671" y="166"/>
                    <a:pt x="1671" y="162"/>
                  </a:cubicBezTo>
                  <a:cubicBezTo>
                    <a:pt x="1671" y="156"/>
                    <a:pt x="1673" y="149"/>
                    <a:pt x="1679" y="147"/>
                  </a:cubicBezTo>
                  <a:cubicBezTo>
                    <a:pt x="1687" y="145"/>
                    <a:pt x="1688" y="153"/>
                    <a:pt x="1692" y="156"/>
                  </a:cubicBezTo>
                  <a:cubicBezTo>
                    <a:pt x="1700" y="159"/>
                    <a:pt x="1707" y="162"/>
                    <a:pt x="1715" y="159"/>
                  </a:cubicBezTo>
                  <a:cubicBezTo>
                    <a:pt x="1715" y="157"/>
                    <a:pt x="1716" y="156"/>
                    <a:pt x="1717" y="155"/>
                  </a:cubicBezTo>
                  <a:cubicBezTo>
                    <a:pt x="1722" y="155"/>
                    <a:pt x="1727" y="156"/>
                    <a:pt x="1731" y="156"/>
                  </a:cubicBezTo>
                  <a:cubicBezTo>
                    <a:pt x="1735" y="155"/>
                    <a:pt x="1738" y="156"/>
                    <a:pt x="1741" y="158"/>
                  </a:cubicBezTo>
                  <a:cubicBezTo>
                    <a:pt x="1745" y="159"/>
                    <a:pt x="1748" y="159"/>
                    <a:pt x="1752" y="161"/>
                  </a:cubicBezTo>
                  <a:cubicBezTo>
                    <a:pt x="1761" y="165"/>
                    <a:pt x="1766" y="162"/>
                    <a:pt x="1768" y="153"/>
                  </a:cubicBezTo>
                  <a:cubicBezTo>
                    <a:pt x="1768" y="150"/>
                    <a:pt x="1767" y="148"/>
                    <a:pt x="1765" y="146"/>
                  </a:cubicBezTo>
                  <a:cubicBezTo>
                    <a:pt x="1758" y="139"/>
                    <a:pt x="1763" y="136"/>
                    <a:pt x="1770" y="133"/>
                  </a:cubicBezTo>
                  <a:cubicBezTo>
                    <a:pt x="1771" y="132"/>
                    <a:pt x="1773" y="132"/>
                    <a:pt x="1775" y="131"/>
                  </a:cubicBezTo>
                  <a:cubicBezTo>
                    <a:pt x="1782" y="119"/>
                    <a:pt x="1794" y="120"/>
                    <a:pt x="1805" y="120"/>
                  </a:cubicBezTo>
                  <a:cubicBezTo>
                    <a:pt x="1820" y="121"/>
                    <a:pt x="1835" y="124"/>
                    <a:pt x="1848" y="1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96" name="Freeform 9">
              <a:extLst>
                <a:ext uri="{FF2B5EF4-FFF2-40B4-BE49-F238E27FC236}">
                  <a16:creationId xmlns:a16="http://schemas.microsoft.com/office/drawing/2014/main" id="{04164331-309D-4E3E-8734-9CA17FF4837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84115" y="3002180"/>
              <a:ext cx="231593" cy="272948"/>
            </a:xfrm>
            <a:custGeom>
              <a:avLst/>
              <a:gdLst>
                <a:gd name="T0" fmla="*/ 111 w 133"/>
                <a:gd name="T1" fmla="*/ 43 h 157"/>
                <a:gd name="T2" fmla="*/ 133 w 133"/>
                <a:gd name="T3" fmla="*/ 89 h 157"/>
                <a:gd name="T4" fmla="*/ 123 w 133"/>
                <a:gd name="T5" fmla="*/ 91 h 157"/>
                <a:gd name="T6" fmla="*/ 120 w 133"/>
                <a:gd name="T7" fmla="*/ 98 h 157"/>
                <a:gd name="T8" fmla="*/ 122 w 133"/>
                <a:gd name="T9" fmla="*/ 101 h 157"/>
                <a:gd name="T10" fmla="*/ 98 w 133"/>
                <a:gd name="T11" fmla="*/ 150 h 157"/>
                <a:gd name="T12" fmla="*/ 88 w 133"/>
                <a:gd name="T13" fmla="*/ 157 h 157"/>
                <a:gd name="T14" fmla="*/ 73 w 133"/>
                <a:gd name="T15" fmla="*/ 144 h 157"/>
                <a:gd name="T16" fmla="*/ 31 w 133"/>
                <a:gd name="T17" fmla="*/ 139 h 157"/>
                <a:gd name="T18" fmla="*/ 24 w 133"/>
                <a:gd name="T19" fmla="*/ 127 h 157"/>
                <a:gd name="T20" fmla="*/ 0 w 133"/>
                <a:gd name="T21" fmla="*/ 88 h 157"/>
                <a:gd name="T22" fmla="*/ 0 w 133"/>
                <a:gd name="T23" fmla="*/ 88 h 157"/>
                <a:gd name="T24" fmla="*/ 0 w 133"/>
                <a:gd name="T25" fmla="*/ 87 h 157"/>
                <a:gd name="T26" fmla="*/ 29 w 133"/>
                <a:gd name="T27" fmla="*/ 82 h 157"/>
                <a:gd name="T28" fmla="*/ 41 w 133"/>
                <a:gd name="T29" fmla="*/ 61 h 157"/>
                <a:gd name="T30" fmla="*/ 61 w 133"/>
                <a:gd name="T31" fmla="*/ 44 h 157"/>
                <a:gd name="T32" fmla="*/ 76 w 133"/>
                <a:gd name="T33" fmla="*/ 29 h 157"/>
                <a:gd name="T34" fmla="*/ 89 w 133"/>
                <a:gd name="T35" fmla="*/ 6 h 157"/>
                <a:gd name="T36" fmla="*/ 96 w 133"/>
                <a:gd name="T37" fmla="*/ 4 h 157"/>
                <a:gd name="T38" fmla="*/ 130 w 133"/>
                <a:gd name="T39" fmla="*/ 27 h 157"/>
                <a:gd name="T40" fmla="*/ 119 w 133"/>
                <a:gd name="T41" fmla="*/ 36 h 157"/>
                <a:gd name="T42" fmla="*/ 111 w 133"/>
                <a:gd name="T43" fmla="*/ 43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3" h="157">
                  <a:moveTo>
                    <a:pt x="111" y="43"/>
                  </a:moveTo>
                  <a:cubicBezTo>
                    <a:pt x="109" y="63"/>
                    <a:pt x="128" y="72"/>
                    <a:pt x="133" y="89"/>
                  </a:cubicBezTo>
                  <a:cubicBezTo>
                    <a:pt x="131" y="91"/>
                    <a:pt x="127" y="89"/>
                    <a:pt x="123" y="91"/>
                  </a:cubicBezTo>
                  <a:cubicBezTo>
                    <a:pt x="120" y="92"/>
                    <a:pt x="114" y="92"/>
                    <a:pt x="120" y="98"/>
                  </a:cubicBezTo>
                  <a:cubicBezTo>
                    <a:pt x="121" y="99"/>
                    <a:pt x="122" y="101"/>
                    <a:pt x="122" y="101"/>
                  </a:cubicBezTo>
                  <a:cubicBezTo>
                    <a:pt x="102" y="112"/>
                    <a:pt x="115" y="139"/>
                    <a:pt x="98" y="150"/>
                  </a:cubicBezTo>
                  <a:cubicBezTo>
                    <a:pt x="95" y="152"/>
                    <a:pt x="92" y="154"/>
                    <a:pt x="88" y="157"/>
                  </a:cubicBezTo>
                  <a:cubicBezTo>
                    <a:pt x="87" y="147"/>
                    <a:pt x="84" y="144"/>
                    <a:pt x="73" y="144"/>
                  </a:cubicBezTo>
                  <a:cubicBezTo>
                    <a:pt x="59" y="145"/>
                    <a:pt x="45" y="138"/>
                    <a:pt x="31" y="139"/>
                  </a:cubicBezTo>
                  <a:cubicBezTo>
                    <a:pt x="22" y="140"/>
                    <a:pt x="26" y="131"/>
                    <a:pt x="24" y="127"/>
                  </a:cubicBezTo>
                  <a:cubicBezTo>
                    <a:pt x="15" y="115"/>
                    <a:pt x="8" y="101"/>
                    <a:pt x="0" y="88"/>
                  </a:cubicBezTo>
                  <a:cubicBezTo>
                    <a:pt x="0" y="88"/>
                    <a:pt x="0" y="88"/>
                    <a:pt x="0" y="88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8" y="78"/>
                    <a:pt x="19" y="86"/>
                    <a:pt x="29" y="82"/>
                  </a:cubicBezTo>
                  <a:cubicBezTo>
                    <a:pt x="21" y="68"/>
                    <a:pt x="32" y="64"/>
                    <a:pt x="41" y="61"/>
                  </a:cubicBezTo>
                  <a:cubicBezTo>
                    <a:pt x="51" y="59"/>
                    <a:pt x="57" y="54"/>
                    <a:pt x="61" y="44"/>
                  </a:cubicBezTo>
                  <a:cubicBezTo>
                    <a:pt x="64" y="38"/>
                    <a:pt x="67" y="32"/>
                    <a:pt x="76" y="29"/>
                  </a:cubicBezTo>
                  <a:cubicBezTo>
                    <a:pt x="82" y="26"/>
                    <a:pt x="86" y="14"/>
                    <a:pt x="89" y="6"/>
                  </a:cubicBezTo>
                  <a:cubicBezTo>
                    <a:pt x="91" y="1"/>
                    <a:pt x="94" y="0"/>
                    <a:pt x="96" y="4"/>
                  </a:cubicBezTo>
                  <a:cubicBezTo>
                    <a:pt x="104" y="16"/>
                    <a:pt x="117" y="22"/>
                    <a:pt x="130" y="27"/>
                  </a:cubicBezTo>
                  <a:cubicBezTo>
                    <a:pt x="130" y="35"/>
                    <a:pt x="119" y="29"/>
                    <a:pt x="119" y="36"/>
                  </a:cubicBezTo>
                  <a:cubicBezTo>
                    <a:pt x="121" y="44"/>
                    <a:pt x="112" y="38"/>
                    <a:pt x="111" y="4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97" name="Freeform 10">
              <a:extLst>
                <a:ext uri="{FF2B5EF4-FFF2-40B4-BE49-F238E27FC236}">
                  <a16:creationId xmlns:a16="http://schemas.microsoft.com/office/drawing/2014/main" id="{6E479411-0EBB-4845-88E6-C768CAD80576}"/>
                </a:ext>
              </a:extLst>
            </p:cNvPr>
            <p:cNvSpPr>
              <a:spLocks/>
            </p:cNvSpPr>
            <p:nvPr/>
          </p:nvSpPr>
          <p:spPr bwMode="auto">
            <a:xfrm>
              <a:off x="5302198" y="3508100"/>
              <a:ext cx="179209" cy="330847"/>
            </a:xfrm>
            <a:custGeom>
              <a:avLst/>
              <a:gdLst>
                <a:gd name="T0" fmla="*/ 37 w 103"/>
                <a:gd name="T1" fmla="*/ 183 h 190"/>
                <a:gd name="T2" fmla="*/ 14 w 103"/>
                <a:gd name="T3" fmla="*/ 169 h 190"/>
                <a:gd name="T4" fmla="*/ 3 w 103"/>
                <a:gd name="T5" fmla="*/ 143 h 190"/>
                <a:gd name="T6" fmla="*/ 9 w 103"/>
                <a:gd name="T7" fmla="*/ 124 h 190"/>
                <a:gd name="T8" fmla="*/ 16 w 103"/>
                <a:gd name="T9" fmla="*/ 96 h 190"/>
                <a:gd name="T10" fmla="*/ 21 w 103"/>
                <a:gd name="T11" fmla="*/ 59 h 190"/>
                <a:gd name="T12" fmla="*/ 28 w 103"/>
                <a:gd name="T13" fmla="*/ 55 h 190"/>
                <a:gd name="T14" fmla="*/ 71 w 103"/>
                <a:gd name="T15" fmla="*/ 16 h 190"/>
                <a:gd name="T16" fmla="*/ 90 w 103"/>
                <a:gd name="T17" fmla="*/ 9 h 190"/>
                <a:gd name="T18" fmla="*/ 96 w 103"/>
                <a:gd name="T19" fmla="*/ 21 h 190"/>
                <a:gd name="T20" fmla="*/ 99 w 103"/>
                <a:gd name="T21" fmla="*/ 26 h 190"/>
                <a:gd name="T22" fmla="*/ 102 w 103"/>
                <a:gd name="T23" fmla="*/ 47 h 190"/>
                <a:gd name="T24" fmla="*/ 102 w 103"/>
                <a:gd name="T25" fmla="*/ 50 h 190"/>
                <a:gd name="T26" fmla="*/ 93 w 103"/>
                <a:gd name="T27" fmla="*/ 57 h 190"/>
                <a:gd name="T28" fmla="*/ 90 w 103"/>
                <a:gd name="T29" fmla="*/ 73 h 190"/>
                <a:gd name="T30" fmla="*/ 90 w 103"/>
                <a:gd name="T31" fmla="*/ 83 h 190"/>
                <a:gd name="T32" fmla="*/ 70 w 103"/>
                <a:gd name="T33" fmla="*/ 141 h 190"/>
                <a:gd name="T34" fmla="*/ 64 w 103"/>
                <a:gd name="T35" fmla="*/ 161 h 190"/>
                <a:gd name="T36" fmla="*/ 44 w 103"/>
                <a:gd name="T37" fmla="*/ 182 h 190"/>
                <a:gd name="T38" fmla="*/ 37 w 103"/>
                <a:gd name="T39" fmla="*/ 183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3" h="190">
                  <a:moveTo>
                    <a:pt x="37" y="183"/>
                  </a:moveTo>
                  <a:cubicBezTo>
                    <a:pt x="26" y="184"/>
                    <a:pt x="14" y="190"/>
                    <a:pt x="14" y="169"/>
                  </a:cubicBezTo>
                  <a:cubicBezTo>
                    <a:pt x="14" y="161"/>
                    <a:pt x="6" y="152"/>
                    <a:pt x="3" y="143"/>
                  </a:cubicBezTo>
                  <a:cubicBezTo>
                    <a:pt x="0" y="133"/>
                    <a:pt x="3" y="128"/>
                    <a:pt x="9" y="124"/>
                  </a:cubicBezTo>
                  <a:cubicBezTo>
                    <a:pt x="21" y="116"/>
                    <a:pt x="20" y="106"/>
                    <a:pt x="16" y="96"/>
                  </a:cubicBezTo>
                  <a:cubicBezTo>
                    <a:pt x="11" y="83"/>
                    <a:pt x="13" y="71"/>
                    <a:pt x="21" y="59"/>
                  </a:cubicBezTo>
                  <a:cubicBezTo>
                    <a:pt x="22" y="56"/>
                    <a:pt x="25" y="56"/>
                    <a:pt x="28" y="55"/>
                  </a:cubicBezTo>
                  <a:cubicBezTo>
                    <a:pt x="52" y="53"/>
                    <a:pt x="64" y="34"/>
                    <a:pt x="71" y="16"/>
                  </a:cubicBezTo>
                  <a:cubicBezTo>
                    <a:pt x="77" y="1"/>
                    <a:pt x="79" y="0"/>
                    <a:pt x="90" y="9"/>
                  </a:cubicBezTo>
                  <a:cubicBezTo>
                    <a:pt x="93" y="12"/>
                    <a:pt x="93" y="17"/>
                    <a:pt x="96" y="21"/>
                  </a:cubicBezTo>
                  <a:cubicBezTo>
                    <a:pt x="97" y="23"/>
                    <a:pt x="98" y="24"/>
                    <a:pt x="99" y="26"/>
                  </a:cubicBezTo>
                  <a:cubicBezTo>
                    <a:pt x="97" y="33"/>
                    <a:pt x="100" y="40"/>
                    <a:pt x="102" y="47"/>
                  </a:cubicBezTo>
                  <a:cubicBezTo>
                    <a:pt x="103" y="48"/>
                    <a:pt x="103" y="49"/>
                    <a:pt x="102" y="50"/>
                  </a:cubicBezTo>
                  <a:cubicBezTo>
                    <a:pt x="99" y="52"/>
                    <a:pt x="94" y="52"/>
                    <a:pt x="93" y="57"/>
                  </a:cubicBezTo>
                  <a:cubicBezTo>
                    <a:pt x="91" y="62"/>
                    <a:pt x="89" y="67"/>
                    <a:pt x="90" y="73"/>
                  </a:cubicBezTo>
                  <a:cubicBezTo>
                    <a:pt x="91" y="76"/>
                    <a:pt x="91" y="79"/>
                    <a:pt x="90" y="83"/>
                  </a:cubicBezTo>
                  <a:cubicBezTo>
                    <a:pt x="84" y="102"/>
                    <a:pt x="79" y="122"/>
                    <a:pt x="70" y="141"/>
                  </a:cubicBezTo>
                  <a:cubicBezTo>
                    <a:pt x="66" y="147"/>
                    <a:pt x="65" y="154"/>
                    <a:pt x="64" y="161"/>
                  </a:cubicBezTo>
                  <a:cubicBezTo>
                    <a:pt x="59" y="170"/>
                    <a:pt x="57" y="182"/>
                    <a:pt x="44" y="182"/>
                  </a:cubicBezTo>
                  <a:cubicBezTo>
                    <a:pt x="41" y="181"/>
                    <a:pt x="39" y="181"/>
                    <a:pt x="37" y="18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98" name="Freeform 11">
              <a:extLst>
                <a:ext uri="{FF2B5EF4-FFF2-40B4-BE49-F238E27FC236}">
                  <a16:creationId xmlns:a16="http://schemas.microsoft.com/office/drawing/2014/main" id="{3550E3B4-E05F-43FF-8A7F-6027F69AE2B3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2856" y="1633303"/>
              <a:ext cx="168180" cy="308790"/>
            </a:xfrm>
            <a:custGeom>
              <a:avLst/>
              <a:gdLst>
                <a:gd name="T0" fmla="*/ 78 w 97"/>
                <a:gd name="T1" fmla="*/ 112 h 177"/>
                <a:gd name="T2" fmla="*/ 80 w 97"/>
                <a:gd name="T3" fmla="*/ 142 h 177"/>
                <a:gd name="T4" fmla="*/ 89 w 97"/>
                <a:gd name="T5" fmla="*/ 149 h 177"/>
                <a:gd name="T6" fmla="*/ 79 w 97"/>
                <a:gd name="T7" fmla="*/ 157 h 177"/>
                <a:gd name="T8" fmla="*/ 44 w 97"/>
                <a:gd name="T9" fmla="*/ 161 h 177"/>
                <a:gd name="T10" fmla="*/ 37 w 97"/>
                <a:gd name="T11" fmla="*/ 162 h 177"/>
                <a:gd name="T12" fmla="*/ 4 w 97"/>
                <a:gd name="T13" fmla="*/ 175 h 177"/>
                <a:gd name="T14" fmla="*/ 39 w 97"/>
                <a:gd name="T15" fmla="*/ 150 h 177"/>
                <a:gd name="T16" fmla="*/ 18 w 97"/>
                <a:gd name="T17" fmla="*/ 144 h 177"/>
                <a:gd name="T18" fmla="*/ 13 w 97"/>
                <a:gd name="T19" fmla="*/ 143 h 177"/>
                <a:gd name="T20" fmla="*/ 13 w 97"/>
                <a:gd name="T21" fmla="*/ 139 h 177"/>
                <a:gd name="T22" fmla="*/ 27 w 97"/>
                <a:gd name="T23" fmla="*/ 112 h 177"/>
                <a:gd name="T24" fmla="*/ 32 w 97"/>
                <a:gd name="T25" fmla="*/ 96 h 177"/>
                <a:gd name="T26" fmla="*/ 32 w 97"/>
                <a:gd name="T27" fmla="*/ 79 h 177"/>
                <a:gd name="T28" fmla="*/ 11 w 97"/>
                <a:gd name="T29" fmla="*/ 77 h 177"/>
                <a:gd name="T30" fmla="*/ 8 w 97"/>
                <a:gd name="T31" fmla="*/ 69 h 177"/>
                <a:gd name="T32" fmla="*/ 9 w 97"/>
                <a:gd name="T33" fmla="*/ 66 h 177"/>
                <a:gd name="T34" fmla="*/ 6 w 97"/>
                <a:gd name="T35" fmla="*/ 60 h 177"/>
                <a:gd name="T36" fmla="*/ 0 w 97"/>
                <a:gd name="T37" fmla="*/ 53 h 177"/>
                <a:gd name="T38" fmla="*/ 0 w 97"/>
                <a:gd name="T39" fmla="*/ 51 h 177"/>
                <a:gd name="T40" fmla="*/ 2 w 97"/>
                <a:gd name="T41" fmla="*/ 34 h 177"/>
                <a:gd name="T42" fmla="*/ 2 w 97"/>
                <a:gd name="T43" fmla="*/ 26 h 177"/>
                <a:gd name="T44" fmla="*/ 29 w 97"/>
                <a:gd name="T45" fmla="*/ 2 h 177"/>
                <a:gd name="T46" fmla="*/ 43 w 97"/>
                <a:gd name="T47" fmla="*/ 9 h 177"/>
                <a:gd name="T48" fmla="*/ 35 w 97"/>
                <a:gd name="T49" fmla="*/ 21 h 177"/>
                <a:gd name="T50" fmla="*/ 33 w 97"/>
                <a:gd name="T51" fmla="*/ 23 h 177"/>
                <a:gd name="T52" fmla="*/ 35 w 97"/>
                <a:gd name="T53" fmla="*/ 21 h 177"/>
                <a:gd name="T54" fmla="*/ 44 w 97"/>
                <a:gd name="T55" fmla="*/ 19 h 177"/>
                <a:gd name="T56" fmla="*/ 52 w 97"/>
                <a:gd name="T57" fmla="*/ 27 h 177"/>
                <a:gd name="T58" fmla="*/ 36 w 97"/>
                <a:gd name="T59" fmla="*/ 58 h 177"/>
                <a:gd name="T60" fmla="*/ 57 w 97"/>
                <a:gd name="T61" fmla="*/ 77 h 177"/>
                <a:gd name="T62" fmla="*/ 72 w 97"/>
                <a:gd name="T63" fmla="*/ 98 h 177"/>
                <a:gd name="T64" fmla="*/ 78 w 97"/>
                <a:gd name="T65" fmla="*/ 112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" h="177">
                  <a:moveTo>
                    <a:pt x="78" y="112"/>
                  </a:moveTo>
                  <a:cubicBezTo>
                    <a:pt x="97" y="119"/>
                    <a:pt x="94" y="134"/>
                    <a:pt x="80" y="142"/>
                  </a:cubicBezTo>
                  <a:cubicBezTo>
                    <a:pt x="81" y="148"/>
                    <a:pt x="89" y="144"/>
                    <a:pt x="89" y="149"/>
                  </a:cubicBezTo>
                  <a:cubicBezTo>
                    <a:pt x="88" y="154"/>
                    <a:pt x="83" y="157"/>
                    <a:pt x="79" y="157"/>
                  </a:cubicBezTo>
                  <a:cubicBezTo>
                    <a:pt x="67" y="160"/>
                    <a:pt x="56" y="165"/>
                    <a:pt x="44" y="161"/>
                  </a:cubicBezTo>
                  <a:cubicBezTo>
                    <a:pt x="41" y="160"/>
                    <a:pt x="38" y="159"/>
                    <a:pt x="37" y="162"/>
                  </a:cubicBezTo>
                  <a:cubicBezTo>
                    <a:pt x="31" y="177"/>
                    <a:pt x="14" y="168"/>
                    <a:pt x="4" y="175"/>
                  </a:cubicBezTo>
                  <a:cubicBezTo>
                    <a:pt x="11" y="161"/>
                    <a:pt x="22" y="152"/>
                    <a:pt x="39" y="150"/>
                  </a:cubicBezTo>
                  <a:cubicBezTo>
                    <a:pt x="31" y="148"/>
                    <a:pt x="24" y="148"/>
                    <a:pt x="18" y="144"/>
                  </a:cubicBezTo>
                  <a:cubicBezTo>
                    <a:pt x="16" y="143"/>
                    <a:pt x="14" y="143"/>
                    <a:pt x="13" y="143"/>
                  </a:cubicBezTo>
                  <a:cubicBezTo>
                    <a:pt x="12" y="142"/>
                    <a:pt x="13" y="139"/>
                    <a:pt x="13" y="139"/>
                  </a:cubicBezTo>
                  <a:cubicBezTo>
                    <a:pt x="29" y="136"/>
                    <a:pt x="11" y="115"/>
                    <a:pt x="27" y="112"/>
                  </a:cubicBezTo>
                  <a:cubicBezTo>
                    <a:pt x="38" y="110"/>
                    <a:pt x="42" y="105"/>
                    <a:pt x="32" y="96"/>
                  </a:cubicBezTo>
                  <a:cubicBezTo>
                    <a:pt x="25" y="91"/>
                    <a:pt x="31" y="85"/>
                    <a:pt x="32" y="79"/>
                  </a:cubicBezTo>
                  <a:cubicBezTo>
                    <a:pt x="25" y="77"/>
                    <a:pt x="17" y="83"/>
                    <a:pt x="11" y="77"/>
                  </a:cubicBezTo>
                  <a:cubicBezTo>
                    <a:pt x="9" y="75"/>
                    <a:pt x="8" y="72"/>
                    <a:pt x="8" y="69"/>
                  </a:cubicBezTo>
                  <a:cubicBezTo>
                    <a:pt x="8" y="68"/>
                    <a:pt x="9" y="67"/>
                    <a:pt x="9" y="66"/>
                  </a:cubicBezTo>
                  <a:cubicBezTo>
                    <a:pt x="9" y="63"/>
                    <a:pt x="14" y="58"/>
                    <a:pt x="6" y="60"/>
                  </a:cubicBezTo>
                  <a:cubicBezTo>
                    <a:pt x="2" y="59"/>
                    <a:pt x="0" y="57"/>
                    <a:pt x="0" y="53"/>
                  </a:cubicBezTo>
                  <a:cubicBezTo>
                    <a:pt x="0" y="53"/>
                    <a:pt x="0" y="52"/>
                    <a:pt x="0" y="51"/>
                  </a:cubicBezTo>
                  <a:cubicBezTo>
                    <a:pt x="2" y="46"/>
                    <a:pt x="3" y="40"/>
                    <a:pt x="2" y="34"/>
                  </a:cubicBezTo>
                  <a:cubicBezTo>
                    <a:pt x="2" y="31"/>
                    <a:pt x="2" y="28"/>
                    <a:pt x="2" y="26"/>
                  </a:cubicBezTo>
                  <a:cubicBezTo>
                    <a:pt x="5" y="11"/>
                    <a:pt x="15" y="4"/>
                    <a:pt x="29" y="2"/>
                  </a:cubicBezTo>
                  <a:cubicBezTo>
                    <a:pt x="35" y="0"/>
                    <a:pt x="42" y="0"/>
                    <a:pt x="43" y="9"/>
                  </a:cubicBezTo>
                  <a:cubicBezTo>
                    <a:pt x="42" y="15"/>
                    <a:pt x="38" y="18"/>
                    <a:pt x="35" y="21"/>
                  </a:cubicBezTo>
                  <a:cubicBezTo>
                    <a:pt x="34" y="21"/>
                    <a:pt x="34" y="22"/>
                    <a:pt x="33" y="23"/>
                  </a:cubicBezTo>
                  <a:cubicBezTo>
                    <a:pt x="34" y="22"/>
                    <a:pt x="35" y="22"/>
                    <a:pt x="35" y="21"/>
                  </a:cubicBezTo>
                  <a:cubicBezTo>
                    <a:pt x="38" y="19"/>
                    <a:pt x="41" y="18"/>
                    <a:pt x="44" y="19"/>
                  </a:cubicBezTo>
                  <a:cubicBezTo>
                    <a:pt x="49" y="20"/>
                    <a:pt x="53" y="21"/>
                    <a:pt x="52" y="27"/>
                  </a:cubicBezTo>
                  <a:cubicBezTo>
                    <a:pt x="47" y="37"/>
                    <a:pt x="52" y="52"/>
                    <a:pt x="36" y="58"/>
                  </a:cubicBezTo>
                  <a:cubicBezTo>
                    <a:pt x="51" y="58"/>
                    <a:pt x="55" y="66"/>
                    <a:pt x="57" y="77"/>
                  </a:cubicBezTo>
                  <a:cubicBezTo>
                    <a:pt x="58" y="87"/>
                    <a:pt x="71" y="88"/>
                    <a:pt x="72" y="98"/>
                  </a:cubicBezTo>
                  <a:cubicBezTo>
                    <a:pt x="76" y="102"/>
                    <a:pt x="73" y="109"/>
                    <a:pt x="78" y="1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99" name="Freeform 12">
              <a:extLst>
                <a:ext uri="{FF2B5EF4-FFF2-40B4-BE49-F238E27FC236}">
                  <a16:creationId xmlns:a16="http://schemas.microsoft.com/office/drawing/2014/main" id="{6ACF4BB8-7C78-4729-B387-29B2DA9CAE70}"/>
                </a:ext>
              </a:extLst>
            </p:cNvPr>
            <p:cNvSpPr>
              <a:spLocks/>
            </p:cNvSpPr>
            <p:nvPr/>
          </p:nvSpPr>
          <p:spPr bwMode="auto">
            <a:xfrm>
              <a:off x="6435348" y="3055943"/>
              <a:ext cx="288112" cy="270191"/>
            </a:xfrm>
            <a:custGeom>
              <a:avLst/>
              <a:gdLst>
                <a:gd name="T0" fmla="*/ 90 w 166"/>
                <a:gd name="T1" fmla="*/ 51 h 155"/>
                <a:gd name="T2" fmla="*/ 91 w 166"/>
                <a:gd name="T3" fmla="*/ 53 h 155"/>
                <a:gd name="T4" fmla="*/ 99 w 166"/>
                <a:gd name="T5" fmla="*/ 57 h 155"/>
                <a:gd name="T6" fmla="*/ 143 w 166"/>
                <a:gd name="T7" fmla="*/ 97 h 155"/>
                <a:gd name="T8" fmla="*/ 160 w 166"/>
                <a:gd name="T9" fmla="*/ 107 h 155"/>
                <a:gd name="T10" fmla="*/ 161 w 166"/>
                <a:gd name="T11" fmla="*/ 109 h 155"/>
                <a:gd name="T12" fmla="*/ 161 w 166"/>
                <a:gd name="T13" fmla="*/ 139 h 155"/>
                <a:gd name="T14" fmla="*/ 161 w 166"/>
                <a:gd name="T15" fmla="*/ 152 h 155"/>
                <a:gd name="T16" fmla="*/ 141 w 166"/>
                <a:gd name="T17" fmla="*/ 149 h 155"/>
                <a:gd name="T18" fmla="*/ 103 w 166"/>
                <a:gd name="T19" fmla="*/ 118 h 155"/>
                <a:gd name="T20" fmla="*/ 74 w 166"/>
                <a:gd name="T21" fmla="*/ 83 h 155"/>
                <a:gd name="T22" fmla="*/ 66 w 166"/>
                <a:gd name="T23" fmla="*/ 77 h 155"/>
                <a:gd name="T24" fmla="*/ 9 w 166"/>
                <a:gd name="T25" fmla="*/ 20 h 155"/>
                <a:gd name="T26" fmla="*/ 0 w 166"/>
                <a:gd name="T27" fmla="*/ 9 h 155"/>
                <a:gd name="T28" fmla="*/ 9 w 166"/>
                <a:gd name="T29" fmla="*/ 1 h 155"/>
                <a:gd name="T30" fmla="*/ 9 w 166"/>
                <a:gd name="T31" fmla="*/ 1 h 155"/>
                <a:gd name="T32" fmla="*/ 23 w 166"/>
                <a:gd name="T33" fmla="*/ 4 h 155"/>
                <a:gd name="T34" fmla="*/ 64 w 166"/>
                <a:gd name="T35" fmla="*/ 34 h 155"/>
                <a:gd name="T36" fmla="*/ 87 w 166"/>
                <a:gd name="T37" fmla="*/ 46 h 155"/>
                <a:gd name="T38" fmla="*/ 90 w 166"/>
                <a:gd name="T39" fmla="*/ 51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66" h="155">
                  <a:moveTo>
                    <a:pt x="90" y="51"/>
                  </a:moveTo>
                  <a:cubicBezTo>
                    <a:pt x="90" y="52"/>
                    <a:pt x="90" y="53"/>
                    <a:pt x="91" y="53"/>
                  </a:cubicBezTo>
                  <a:cubicBezTo>
                    <a:pt x="93" y="56"/>
                    <a:pt x="97" y="53"/>
                    <a:pt x="99" y="57"/>
                  </a:cubicBezTo>
                  <a:cubicBezTo>
                    <a:pt x="115" y="69"/>
                    <a:pt x="130" y="82"/>
                    <a:pt x="143" y="97"/>
                  </a:cubicBezTo>
                  <a:cubicBezTo>
                    <a:pt x="149" y="101"/>
                    <a:pt x="156" y="101"/>
                    <a:pt x="160" y="107"/>
                  </a:cubicBezTo>
                  <a:cubicBezTo>
                    <a:pt x="160" y="108"/>
                    <a:pt x="160" y="109"/>
                    <a:pt x="161" y="109"/>
                  </a:cubicBezTo>
                  <a:cubicBezTo>
                    <a:pt x="160" y="119"/>
                    <a:pt x="158" y="129"/>
                    <a:pt x="161" y="139"/>
                  </a:cubicBezTo>
                  <a:cubicBezTo>
                    <a:pt x="162" y="143"/>
                    <a:pt x="166" y="150"/>
                    <a:pt x="161" y="152"/>
                  </a:cubicBezTo>
                  <a:cubicBezTo>
                    <a:pt x="155" y="154"/>
                    <a:pt x="147" y="155"/>
                    <a:pt x="141" y="149"/>
                  </a:cubicBezTo>
                  <a:cubicBezTo>
                    <a:pt x="129" y="138"/>
                    <a:pt x="112" y="132"/>
                    <a:pt x="103" y="118"/>
                  </a:cubicBezTo>
                  <a:cubicBezTo>
                    <a:pt x="88" y="110"/>
                    <a:pt x="81" y="96"/>
                    <a:pt x="74" y="83"/>
                  </a:cubicBezTo>
                  <a:cubicBezTo>
                    <a:pt x="72" y="80"/>
                    <a:pt x="69" y="78"/>
                    <a:pt x="66" y="77"/>
                  </a:cubicBezTo>
                  <a:cubicBezTo>
                    <a:pt x="51" y="54"/>
                    <a:pt x="27" y="40"/>
                    <a:pt x="9" y="20"/>
                  </a:cubicBezTo>
                  <a:cubicBezTo>
                    <a:pt x="6" y="17"/>
                    <a:pt x="1" y="15"/>
                    <a:pt x="0" y="9"/>
                  </a:cubicBezTo>
                  <a:cubicBezTo>
                    <a:pt x="1" y="4"/>
                    <a:pt x="2" y="0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13" y="4"/>
                    <a:pt x="19" y="1"/>
                    <a:pt x="23" y="4"/>
                  </a:cubicBezTo>
                  <a:cubicBezTo>
                    <a:pt x="40" y="9"/>
                    <a:pt x="50" y="24"/>
                    <a:pt x="64" y="34"/>
                  </a:cubicBezTo>
                  <a:cubicBezTo>
                    <a:pt x="71" y="39"/>
                    <a:pt x="76" y="49"/>
                    <a:pt x="87" y="46"/>
                  </a:cubicBezTo>
                  <a:cubicBezTo>
                    <a:pt x="90" y="46"/>
                    <a:pt x="89" y="50"/>
                    <a:pt x="90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0" name="Freeform 13">
              <a:extLst>
                <a:ext uri="{FF2B5EF4-FFF2-40B4-BE49-F238E27FC236}">
                  <a16:creationId xmlns:a16="http://schemas.microsoft.com/office/drawing/2014/main" id="{2CB173AB-21D9-4840-B41D-57730EB3A65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9448" y="2170929"/>
              <a:ext cx="217807" cy="213672"/>
            </a:xfrm>
            <a:custGeom>
              <a:avLst/>
              <a:gdLst>
                <a:gd name="T0" fmla="*/ 0 w 125"/>
                <a:gd name="T1" fmla="*/ 111 h 123"/>
                <a:gd name="T2" fmla="*/ 30 w 125"/>
                <a:gd name="T3" fmla="*/ 85 h 123"/>
                <a:gd name="T4" fmla="*/ 52 w 125"/>
                <a:gd name="T5" fmla="*/ 87 h 123"/>
                <a:gd name="T6" fmla="*/ 57 w 125"/>
                <a:gd name="T7" fmla="*/ 85 h 123"/>
                <a:gd name="T8" fmla="*/ 62 w 125"/>
                <a:gd name="T9" fmla="*/ 60 h 123"/>
                <a:gd name="T10" fmla="*/ 65 w 125"/>
                <a:gd name="T11" fmla="*/ 55 h 123"/>
                <a:gd name="T12" fmla="*/ 67 w 125"/>
                <a:gd name="T13" fmla="*/ 59 h 123"/>
                <a:gd name="T14" fmla="*/ 75 w 125"/>
                <a:gd name="T15" fmla="*/ 61 h 123"/>
                <a:gd name="T16" fmla="*/ 89 w 125"/>
                <a:gd name="T17" fmla="*/ 19 h 123"/>
                <a:gd name="T18" fmla="*/ 102 w 125"/>
                <a:gd name="T19" fmla="*/ 8 h 123"/>
                <a:gd name="T20" fmla="*/ 107 w 125"/>
                <a:gd name="T21" fmla="*/ 3 h 123"/>
                <a:gd name="T22" fmla="*/ 116 w 125"/>
                <a:gd name="T23" fmla="*/ 21 h 123"/>
                <a:gd name="T24" fmla="*/ 117 w 125"/>
                <a:gd name="T25" fmla="*/ 45 h 123"/>
                <a:gd name="T26" fmla="*/ 113 w 125"/>
                <a:gd name="T27" fmla="*/ 50 h 123"/>
                <a:gd name="T28" fmla="*/ 119 w 125"/>
                <a:gd name="T29" fmla="*/ 84 h 123"/>
                <a:gd name="T30" fmla="*/ 116 w 125"/>
                <a:gd name="T31" fmla="*/ 97 h 123"/>
                <a:gd name="T32" fmla="*/ 85 w 125"/>
                <a:gd name="T33" fmla="*/ 104 h 123"/>
                <a:gd name="T34" fmla="*/ 80 w 125"/>
                <a:gd name="T35" fmla="*/ 102 h 123"/>
                <a:gd name="T36" fmla="*/ 81 w 125"/>
                <a:gd name="T37" fmla="*/ 108 h 123"/>
                <a:gd name="T38" fmla="*/ 81 w 125"/>
                <a:gd name="T39" fmla="*/ 109 h 123"/>
                <a:gd name="T40" fmla="*/ 69 w 125"/>
                <a:gd name="T41" fmla="*/ 122 h 123"/>
                <a:gd name="T42" fmla="*/ 55 w 125"/>
                <a:gd name="T43" fmla="*/ 107 h 123"/>
                <a:gd name="T44" fmla="*/ 32 w 125"/>
                <a:gd name="T45" fmla="*/ 107 h 123"/>
                <a:gd name="T46" fmla="*/ 6 w 125"/>
                <a:gd name="T47" fmla="*/ 114 h 123"/>
                <a:gd name="T48" fmla="*/ 0 w 125"/>
                <a:gd name="T49" fmla="*/ 1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5" h="123">
                  <a:moveTo>
                    <a:pt x="0" y="111"/>
                  </a:moveTo>
                  <a:cubicBezTo>
                    <a:pt x="3" y="97"/>
                    <a:pt x="17" y="84"/>
                    <a:pt x="30" y="85"/>
                  </a:cubicBezTo>
                  <a:cubicBezTo>
                    <a:pt x="37" y="85"/>
                    <a:pt x="45" y="80"/>
                    <a:pt x="52" y="87"/>
                  </a:cubicBezTo>
                  <a:cubicBezTo>
                    <a:pt x="53" y="87"/>
                    <a:pt x="55" y="86"/>
                    <a:pt x="57" y="85"/>
                  </a:cubicBezTo>
                  <a:cubicBezTo>
                    <a:pt x="51" y="76"/>
                    <a:pt x="65" y="69"/>
                    <a:pt x="62" y="60"/>
                  </a:cubicBezTo>
                  <a:cubicBezTo>
                    <a:pt x="61" y="58"/>
                    <a:pt x="61" y="55"/>
                    <a:pt x="65" y="55"/>
                  </a:cubicBezTo>
                  <a:cubicBezTo>
                    <a:pt x="68" y="55"/>
                    <a:pt x="67" y="57"/>
                    <a:pt x="67" y="59"/>
                  </a:cubicBezTo>
                  <a:cubicBezTo>
                    <a:pt x="68" y="67"/>
                    <a:pt x="71" y="64"/>
                    <a:pt x="75" y="61"/>
                  </a:cubicBezTo>
                  <a:cubicBezTo>
                    <a:pt x="90" y="50"/>
                    <a:pt x="93" y="36"/>
                    <a:pt x="89" y="19"/>
                  </a:cubicBezTo>
                  <a:cubicBezTo>
                    <a:pt x="87" y="8"/>
                    <a:pt x="96" y="9"/>
                    <a:pt x="102" y="8"/>
                  </a:cubicBezTo>
                  <a:cubicBezTo>
                    <a:pt x="105" y="7"/>
                    <a:pt x="102" y="0"/>
                    <a:pt x="107" y="3"/>
                  </a:cubicBezTo>
                  <a:cubicBezTo>
                    <a:pt x="107" y="10"/>
                    <a:pt x="110" y="16"/>
                    <a:pt x="116" y="21"/>
                  </a:cubicBezTo>
                  <a:cubicBezTo>
                    <a:pt x="124" y="28"/>
                    <a:pt x="125" y="37"/>
                    <a:pt x="117" y="45"/>
                  </a:cubicBezTo>
                  <a:cubicBezTo>
                    <a:pt x="115" y="46"/>
                    <a:pt x="112" y="49"/>
                    <a:pt x="113" y="50"/>
                  </a:cubicBezTo>
                  <a:cubicBezTo>
                    <a:pt x="122" y="61"/>
                    <a:pt x="113" y="74"/>
                    <a:pt x="119" y="84"/>
                  </a:cubicBezTo>
                  <a:cubicBezTo>
                    <a:pt x="123" y="91"/>
                    <a:pt x="119" y="97"/>
                    <a:pt x="116" y="97"/>
                  </a:cubicBezTo>
                  <a:cubicBezTo>
                    <a:pt x="105" y="99"/>
                    <a:pt x="97" y="108"/>
                    <a:pt x="85" y="104"/>
                  </a:cubicBezTo>
                  <a:cubicBezTo>
                    <a:pt x="83" y="104"/>
                    <a:pt x="81" y="103"/>
                    <a:pt x="80" y="102"/>
                  </a:cubicBezTo>
                  <a:cubicBezTo>
                    <a:pt x="79" y="104"/>
                    <a:pt x="81" y="106"/>
                    <a:pt x="81" y="108"/>
                  </a:cubicBezTo>
                  <a:cubicBezTo>
                    <a:pt x="81" y="109"/>
                    <a:pt x="81" y="109"/>
                    <a:pt x="81" y="109"/>
                  </a:cubicBezTo>
                  <a:cubicBezTo>
                    <a:pt x="76" y="112"/>
                    <a:pt x="71" y="116"/>
                    <a:pt x="69" y="122"/>
                  </a:cubicBezTo>
                  <a:cubicBezTo>
                    <a:pt x="58" y="123"/>
                    <a:pt x="58" y="114"/>
                    <a:pt x="55" y="107"/>
                  </a:cubicBezTo>
                  <a:cubicBezTo>
                    <a:pt x="48" y="100"/>
                    <a:pt x="40" y="104"/>
                    <a:pt x="32" y="107"/>
                  </a:cubicBezTo>
                  <a:cubicBezTo>
                    <a:pt x="23" y="107"/>
                    <a:pt x="16" y="118"/>
                    <a:pt x="6" y="114"/>
                  </a:cubicBezTo>
                  <a:cubicBezTo>
                    <a:pt x="4" y="113"/>
                    <a:pt x="2" y="112"/>
                    <a:pt x="0" y="1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1" name="Freeform 14">
              <a:extLst>
                <a:ext uri="{FF2B5EF4-FFF2-40B4-BE49-F238E27FC236}">
                  <a16:creationId xmlns:a16="http://schemas.microsoft.com/office/drawing/2014/main" id="{13F819C4-92B3-48D4-8CF4-A4A3807ECFC4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5328" y="859949"/>
              <a:ext cx="259163" cy="190237"/>
            </a:xfrm>
            <a:custGeom>
              <a:avLst/>
              <a:gdLst>
                <a:gd name="T0" fmla="*/ 0 w 149"/>
                <a:gd name="T1" fmla="*/ 92 h 110"/>
                <a:gd name="T2" fmla="*/ 14 w 149"/>
                <a:gd name="T3" fmla="*/ 76 h 110"/>
                <a:gd name="T4" fmla="*/ 16 w 149"/>
                <a:gd name="T5" fmla="*/ 74 h 110"/>
                <a:gd name="T6" fmla="*/ 17 w 149"/>
                <a:gd name="T7" fmla="*/ 58 h 110"/>
                <a:gd name="T8" fmla="*/ 31 w 149"/>
                <a:gd name="T9" fmla="*/ 50 h 110"/>
                <a:gd name="T10" fmla="*/ 36 w 149"/>
                <a:gd name="T11" fmla="*/ 45 h 110"/>
                <a:gd name="T12" fmla="*/ 87 w 149"/>
                <a:gd name="T13" fmla="*/ 25 h 110"/>
                <a:gd name="T14" fmla="*/ 121 w 149"/>
                <a:gd name="T15" fmla="*/ 10 h 110"/>
                <a:gd name="T16" fmla="*/ 147 w 149"/>
                <a:gd name="T17" fmla="*/ 16 h 110"/>
                <a:gd name="T18" fmla="*/ 136 w 149"/>
                <a:gd name="T19" fmla="*/ 31 h 110"/>
                <a:gd name="T20" fmla="*/ 82 w 149"/>
                <a:gd name="T21" fmla="*/ 52 h 110"/>
                <a:gd name="T22" fmla="*/ 70 w 149"/>
                <a:gd name="T23" fmla="*/ 61 h 110"/>
                <a:gd name="T24" fmla="*/ 52 w 149"/>
                <a:gd name="T25" fmla="*/ 75 h 110"/>
                <a:gd name="T26" fmla="*/ 38 w 149"/>
                <a:gd name="T27" fmla="*/ 92 h 110"/>
                <a:gd name="T28" fmla="*/ 33 w 149"/>
                <a:gd name="T29" fmla="*/ 101 h 110"/>
                <a:gd name="T30" fmla="*/ 32 w 149"/>
                <a:gd name="T31" fmla="*/ 103 h 110"/>
                <a:gd name="T32" fmla="*/ 27 w 149"/>
                <a:gd name="T33" fmla="*/ 107 h 110"/>
                <a:gd name="T34" fmla="*/ 0 w 149"/>
                <a:gd name="T35" fmla="*/ 9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9" h="110">
                  <a:moveTo>
                    <a:pt x="0" y="92"/>
                  </a:moveTo>
                  <a:cubicBezTo>
                    <a:pt x="4" y="86"/>
                    <a:pt x="11" y="83"/>
                    <a:pt x="14" y="76"/>
                  </a:cubicBezTo>
                  <a:cubicBezTo>
                    <a:pt x="14" y="75"/>
                    <a:pt x="15" y="75"/>
                    <a:pt x="16" y="74"/>
                  </a:cubicBezTo>
                  <a:cubicBezTo>
                    <a:pt x="24" y="70"/>
                    <a:pt x="9" y="63"/>
                    <a:pt x="17" y="58"/>
                  </a:cubicBezTo>
                  <a:cubicBezTo>
                    <a:pt x="22" y="56"/>
                    <a:pt x="31" y="61"/>
                    <a:pt x="31" y="50"/>
                  </a:cubicBezTo>
                  <a:cubicBezTo>
                    <a:pt x="31" y="48"/>
                    <a:pt x="34" y="46"/>
                    <a:pt x="36" y="45"/>
                  </a:cubicBezTo>
                  <a:cubicBezTo>
                    <a:pt x="53" y="40"/>
                    <a:pt x="67" y="26"/>
                    <a:pt x="87" y="25"/>
                  </a:cubicBezTo>
                  <a:cubicBezTo>
                    <a:pt x="99" y="25"/>
                    <a:pt x="111" y="19"/>
                    <a:pt x="121" y="10"/>
                  </a:cubicBezTo>
                  <a:cubicBezTo>
                    <a:pt x="130" y="0"/>
                    <a:pt x="144" y="4"/>
                    <a:pt x="147" y="16"/>
                  </a:cubicBezTo>
                  <a:cubicBezTo>
                    <a:pt x="149" y="24"/>
                    <a:pt x="143" y="28"/>
                    <a:pt x="136" y="31"/>
                  </a:cubicBezTo>
                  <a:cubicBezTo>
                    <a:pt x="118" y="37"/>
                    <a:pt x="101" y="46"/>
                    <a:pt x="82" y="52"/>
                  </a:cubicBezTo>
                  <a:cubicBezTo>
                    <a:pt x="77" y="54"/>
                    <a:pt x="73" y="57"/>
                    <a:pt x="70" y="61"/>
                  </a:cubicBezTo>
                  <a:cubicBezTo>
                    <a:pt x="65" y="68"/>
                    <a:pt x="60" y="73"/>
                    <a:pt x="52" y="75"/>
                  </a:cubicBezTo>
                  <a:cubicBezTo>
                    <a:pt x="43" y="77"/>
                    <a:pt x="43" y="86"/>
                    <a:pt x="38" y="92"/>
                  </a:cubicBezTo>
                  <a:cubicBezTo>
                    <a:pt x="36" y="95"/>
                    <a:pt x="34" y="97"/>
                    <a:pt x="33" y="101"/>
                  </a:cubicBezTo>
                  <a:cubicBezTo>
                    <a:pt x="32" y="101"/>
                    <a:pt x="32" y="102"/>
                    <a:pt x="32" y="103"/>
                  </a:cubicBezTo>
                  <a:cubicBezTo>
                    <a:pt x="30" y="105"/>
                    <a:pt x="28" y="106"/>
                    <a:pt x="27" y="107"/>
                  </a:cubicBezTo>
                  <a:cubicBezTo>
                    <a:pt x="6" y="110"/>
                    <a:pt x="4" y="109"/>
                    <a:pt x="0" y="9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2" name="Freeform 15">
              <a:extLst>
                <a:ext uri="{FF2B5EF4-FFF2-40B4-BE49-F238E27FC236}">
                  <a16:creationId xmlns:a16="http://schemas.microsoft.com/office/drawing/2014/main" id="{A584A565-A2CB-4EC1-8783-279F2F31054C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0823" y="4051240"/>
              <a:ext cx="132339" cy="190237"/>
            </a:xfrm>
            <a:custGeom>
              <a:avLst/>
              <a:gdLst>
                <a:gd name="T0" fmla="*/ 70 w 76"/>
                <a:gd name="T1" fmla="*/ 42 h 109"/>
                <a:gd name="T2" fmla="*/ 61 w 76"/>
                <a:gd name="T3" fmla="*/ 62 h 109"/>
                <a:gd name="T4" fmla="*/ 47 w 76"/>
                <a:gd name="T5" fmla="*/ 65 h 109"/>
                <a:gd name="T6" fmla="*/ 17 w 76"/>
                <a:gd name="T7" fmla="*/ 109 h 109"/>
                <a:gd name="T8" fmla="*/ 14 w 76"/>
                <a:gd name="T9" fmla="*/ 106 h 109"/>
                <a:gd name="T10" fmla="*/ 9 w 76"/>
                <a:gd name="T11" fmla="*/ 101 h 109"/>
                <a:gd name="T12" fmla="*/ 5 w 76"/>
                <a:gd name="T13" fmla="*/ 76 h 109"/>
                <a:gd name="T14" fmla="*/ 0 w 76"/>
                <a:gd name="T15" fmla="*/ 68 h 109"/>
                <a:gd name="T16" fmla="*/ 1 w 76"/>
                <a:gd name="T17" fmla="*/ 57 h 109"/>
                <a:gd name="T18" fmla="*/ 19 w 76"/>
                <a:gd name="T19" fmla="*/ 33 h 109"/>
                <a:gd name="T20" fmla="*/ 19 w 76"/>
                <a:gd name="T21" fmla="*/ 17 h 109"/>
                <a:gd name="T22" fmla="*/ 26 w 76"/>
                <a:gd name="T23" fmla="*/ 10 h 109"/>
                <a:gd name="T24" fmla="*/ 32 w 76"/>
                <a:gd name="T25" fmla="*/ 12 h 109"/>
                <a:gd name="T26" fmla="*/ 32 w 76"/>
                <a:gd name="T27" fmla="*/ 6 h 109"/>
                <a:gd name="T28" fmla="*/ 40 w 76"/>
                <a:gd name="T29" fmla="*/ 11 h 109"/>
                <a:gd name="T30" fmla="*/ 63 w 76"/>
                <a:gd name="T31" fmla="*/ 28 h 109"/>
                <a:gd name="T32" fmla="*/ 73 w 76"/>
                <a:gd name="T33" fmla="*/ 30 h 109"/>
                <a:gd name="T34" fmla="*/ 70 w 76"/>
                <a:gd name="T35" fmla="*/ 42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6" h="109">
                  <a:moveTo>
                    <a:pt x="70" y="42"/>
                  </a:moveTo>
                  <a:cubicBezTo>
                    <a:pt x="66" y="48"/>
                    <a:pt x="61" y="54"/>
                    <a:pt x="61" y="62"/>
                  </a:cubicBezTo>
                  <a:cubicBezTo>
                    <a:pt x="57" y="67"/>
                    <a:pt x="51" y="61"/>
                    <a:pt x="47" y="65"/>
                  </a:cubicBezTo>
                  <a:cubicBezTo>
                    <a:pt x="45" y="85"/>
                    <a:pt x="28" y="95"/>
                    <a:pt x="17" y="109"/>
                  </a:cubicBezTo>
                  <a:cubicBezTo>
                    <a:pt x="17" y="109"/>
                    <a:pt x="15" y="107"/>
                    <a:pt x="14" y="106"/>
                  </a:cubicBezTo>
                  <a:cubicBezTo>
                    <a:pt x="13" y="104"/>
                    <a:pt x="7" y="106"/>
                    <a:pt x="9" y="101"/>
                  </a:cubicBezTo>
                  <a:cubicBezTo>
                    <a:pt x="22" y="88"/>
                    <a:pt x="22" y="87"/>
                    <a:pt x="5" y="76"/>
                  </a:cubicBezTo>
                  <a:cubicBezTo>
                    <a:pt x="3" y="74"/>
                    <a:pt x="1" y="71"/>
                    <a:pt x="0" y="68"/>
                  </a:cubicBezTo>
                  <a:cubicBezTo>
                    <a:pt x="0" y="65"/>
                    <a:pt x="0" y="61"/>
                    <a:pt x="1" y="57"/>
                  </a:cubicBezTo>
                  <a:cubicBezTo>
                    <a:pt x="7" y="49"/>
                    <a:pt x="13" y="41"/>
                    <a:pt x="19" y="33"/>
                  </a:cubicBezTo>
                  <a:cubicBezTo>
                    <a:pt x="18" y="28"/>
                    <a:pt x="19" y="22"/>
                    <a:pt x="19" y="17"/>
                  </a:cubicBezTo>
                  <a:cubicBezTo>
                    <a:pt x="21" y="14"/>
                    <a:pt x="21" y="9"/>
                    <a:pt x="26" y="10"/>
                  </a:cubicBezTo>
                  <a:cubicBezTo>
                    <a:pt x="28" y="10"/>
                    <a:pt x="29" y="14"/>
                    <a:pt x="32" y="12"/>
                  </a:cubicBezTo>
                  <a:cubicBezTo>
                    <a:pt x="33" y="10"/>
                    <a:pt x="34" y="8"/>
                    <a:pt x="32" y="6"/>
                  </a:cubicBezTo>
                  <a:cubicBezTo>
                    <a:pt x="40" y="0"/>
                    <a:pt x="39" y="7"/>
                    <a:pt x="40" y="11"/>
                  </a:cubicBezTo>
                  <a:cubicBezTo>
                    <a:pt x="42" y="33"/>
                    <a:pt x="42" y="33"/>
                    <a:pt x="63" y="28"/>
                  </a:cubicBezTo>
                  <a:cubicBezTo>
                    <a:pt x="66" y="27"/>
                    <a:pt x="70" y="26"/>
                    <a:pt x="73" y="30"/>
                  </a:cubicBezTo>
                  <a:cubicBezTo>
                    <a:pt x="76" y="35"/>
                    <a:pt x="75" y="39"/>
                    <a:pt x="70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3" name="Freeform 16">
              <a:extLst>
                <a:ext uri="{FF2B5EF4-FFF2-40B4-BE49-F238E27FC236}">
                  <a16:creationId xmlns:a16="http://schemas.microsoft.com/office/drawing/2014/main" id="{476053FE-EC20-4722-AB42-8A03A3B9A511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6460" y="797916"/>
              <a:ext cx="172316" cy="137853"/>
            </a:xfrm>
            <a:custGeom>
              <a:avLst/>
              <a:gdLst>
                <a:gd name="T0" fmla="*/ 51 w 99"/>
                <a:gd name="T1" fmla="*/ 79 h 79"/>
                <a:gd name="T2" fmla="*/ 47 w 99"/>
                <a:gd name="T3" fmla="*/ 72 h 79"/>
                <a:gd name="T4" fmla="*/ 47 w 99"/>
                <a:gd name="T5" fmla="*/ 59 h 79"/>
                <a:gd name="T6" fmla="*/ 44 w 99"/>
                <a:gd name="T7" fmla="*/ 56 h 79"/>
                <a:gd name="T8" fmla="*/ 39 w 99"/>
                <a:gd name="T9" fmla="*/ 54 h 79"/>
                <a:gd name="T10" fmla="*/ 54 w 99"/>
                <a:gd name="T11" fmla="*/ 37 h 79"/>
                <a:gd name="T12" fmla="*/ 60 w 99"/>
                <a:gd name="T13" fmla="*/ 31 h 79"/>
                <a:gd name="T14" fmla="*/ 51 w 99"/>
                <a:gd name="T15" fmla="*/ 26 h 79"/>
                <a:gd name="T16" fmla="*/ 34 w 99"/>
                <a:gd name="T17" fmla="*/ 46 h 79"/>
                <a:gd name="T18" fmla="*/ 9 w 99"/>
                <a:gd name="T19" fmla="*/ 35 h 79"/>
                <a:gd name="T20" fmla="*/ 7 w 99"/>
                <a:gd name="T21" fmla="*/ 14 h 79"/>
                <a:gd name="T22" fmla="*/ 18 w 99"/>
                <a:gd name="T23" fmla="*/ 8 h 79"/>
                <a:gd name="T24" fmla="*/ 46 w 99"/>
                <a:gd name="T25" fmla="*/ 12 h 79"/>
                <a:gd name="T26" fmla="*/ 51 w 99"/>
                <a:gd name="T27" fmla="*/ 5 h 79"/>
                <a:gd name="T28" fmla="*/ 74 w 99"/>
                <a:gd name="T29" fmla="*/ 4 h 79"/>
                <a:gd name="T30" fmla="*/ 74 w 99"/>
                <a:gd name="T31" fmla="*/ 4 h 79"/>
                <a:gd name="T32" fmla="*/ 74 w 99"/>
                <a:gd name="T33" fmla="*/ 10 h 79"/>
                <a:gd name="T34" fmla="*/ 99 w 99"/>
                <a:gd name="T35" fmla="*/ 19 h 79"/>
                <a:gd name="T36" fmla="*/ 78 w 99"/>
                <a:gd name="T37" fmla="*/ 29 h 79"/>
                <a:gd name="T38" fmla="*/ 72 w 99"/>
                <a:gd name="T39" fmla="*/ 56 h 79"/>
                <a:gd name="T40" fmla="*/ 52 w 99"/>
                <a:gd name="T41" fmla="*/ 79 h 79"/>
                <a:gd name="T42" fmla="*/ 52 w 99"/>
                <a:gd name="T43" fmla="*/ 79 h 79"/>
                <a:gd name="T44" fmla="*/ 51 w 99"/>
                <a:gd name="T45" fmla="*/ 7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99" h="79">
                  <a:moveTo>
                    <a:pt x="51" y="79"/>
                  </a:moveTo>
                  <a:cubicBezTo>
                    <a:pt x="50" y="76"/>
                    <a:pt x="51" y="73"/>
                    <a:pt x="47" y="72"/>
                  </a:cubicBezTo>
                  <a:cubicBezTo>
                    <a:pt x="36" y="68"/>
                    <a:pt x="44" y="63"/>
                    <a:pt x="47" y="59"/>
                  </a:cubicBezTo>
                  <a:cubicBezTo>
                    <a:pt x="50" y="55"/>
                    <a:pt x="47" y="55"/>
                    <a:pt x="44" y="56"/>
                  </a:cubicBezTo>
                  <a:cubicBezTo>
                    <a:pt x="42" y="56"/>
                    <a:pt x="38" y="58"/>
                    <a:pt x="39" y="54"/>
                  </a:cubicBezTo>
                  <a:cubicBezTo>
                    <a:pt x="42" y="47"/>
                    <a:pt x="45" y="39"/>
                    <a:pt x="54" y="37"/>
                  </a:cubicBezTo>
                  <a:cubicBezTo>
                    <a:pt x="57" y="36"/>
                    <a:pt x="63" y="37"/>
                    <a:pt x="60" y="31"/>
                  </a:cubicBezTo>
                  <a:cubicBezTo>
                    <a:pt x="58" y="28"/>
                    <a:pt x="56" y="25"/>
                    <a:pt x="51" y="26"/>
                  </a:cubicBezTo>
                  <a:cubicBezTo>
                    <a:pt x="39" y="29"/>
                    <a:pt x="37" y="31"/>
                    <a:pt x="34" y="46"/>
                  </a:cubicBezTo>
                  <a:cubicBezTo>
                    <a:pt x="25" y="45"/>
                    <a:pt x="17" y="39"/>
                    <a:pt x="9" y="35"/>
                  </a:cubicBezTo>
                  <a:cubicBezTo>
                    <a:pt x="0" y="30"/>
                    <a:pt x="6" y="22"/>
                    <a:pt x="7" y="14"/>
                  </a:cubicBezTo>
                  <a:cubicBezTo>
                    <a:pt x="8" y="7"/>
                    <a:pt x="12" y="9"/>
                    <a:pt x="18" y="8"/>
                  </a:cubicBezTo>
                  <a:cubicBezTo>
                    <a:pt x="28" y="7"/>
                    <a:pt x="37" y="8"/>
                    <a:pt x="46" y="12"/>
                  </a:cubicBezTo>
                  <a:cubicBezTo>
                    <a:pt x="48" y="13"/>
                    <a:pt x="52" y="10"/>
                    <a:pt x="51" y="5"/>
                  </a:cubicBezTo>
                  <a:cubicBezTo>
                    <a:pt x="58" y="0"/>
                    <a:pt x="66" y="2"/>
                    <a:pt x="74" y="4"/>
                  </a:cubicBezTo>
                  <a:cubicBezTo>
                    <a:pt x="74" y="4"/>
                    <a:pt x="74" y="4"/>
                    <a:pt x="74" y="4"/>
                  </a:cubicBezTo>
                  <a:cubicBezTo>
                    <a:pt x="76" y="6"/>
                    <a:pt x="75" y="8"/>
                    <a:pt x="74" y="10"/>
                  </a:cubicBezTo>
                  <a:cubicBezTo>
                    <a:pt x="81" y="18"/>
                    <a:pt x="92" y="13"/>
                    <a:pt x="99" y="19"/>
                  </a:cubicBezTo>
                  <a:cubicBezTo>
                    <a:pt x="96" y="28"/>
                    <a:pt x="90" y="33"/>
                    <a:pt x="78" y="29"/>
                  </a:cubicBezTo>
                  <a:cubicBezTo>
                    <a:pt x="92" y="43"/>
                    <a:pt x="77" y="52"/>
                    <a:pt x="72" y="56"/>
                  </a:cubicBezTo>
                  <a:cubicBezTo>
                    <a:pt x="64" y="63"/>
                    <a:pt x="59" y="72"/>
                    <a:pt x="52" y="79"/>
                  </a:cubicBezTo>
                  <a:cubicBezTo>
                    <a:pt x="52" y="79"/>
                    <a:pt x="52" y="79"/>
                    <a:pt x="52" y="79"/>
                  </a:cubicBezTo>
                  <a:lnTo>
                    <a:pt x="51" y="7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4" name="Freeform 17">
              <a:extLst>
                <a:ext uri="{FF2B5EF4-FFF2-40B4-BE49-F238E27FC236}">
                  <a16:creationId xmlns:a16="http://schemas.microsoft.com/office/drawing/2014/main" id="{94019E75-BC62-4C37-ADDE-025410DEDDC2}"/>
                </a:ext>
              </a:extLst>
            </p:cNvPr>
            <p:cNvSpPr>
              <a:spLocks/>
            </p:cNvSpPr>
            <p:nvPr/>
          </p:nvSpPr>
          <p:spPr bwMode="auto">
            <a:xfrm>
              <a:off x="4600527" y="751046"/>
              <a:ext cx="166802" cy="79955"/>
            </a:xfrm>
            <a:custGeom>
              <a:avLst/>
              <a:gdLst>
                <a:gd name="T0" fmla="*/ 6 w 96"/>
                <a:gd name="T1" fmla="*/ 26 h 46"/>
                <a:gd name="T2" fmla="*/ 1 w 96"/>
                <a:gd name="T3" fmla="*/ 20 h 46"/>
                <a:gd name="T4" fmla="*/ 7 w 96"/>
                <a:gd name="T5" fmla="*/ 18 h 46"/>
                <a:gd name="T6" fmla="*/ 14 w 96"/>
                <a:gd name="T7" fmla="*/ 10 h 46"/>
                <a:gd name="T8" fmla="*/ 18 w 96"/>
                <a:gd name="T9" fmla="*/ 5 h 46"/>
                <a:gd name="T10" fmla="*/ 24 w 96"/>
                <a:gd name="T11" fmla="*/ 0 h 46"/>
                <a:gd name="T12" fmla="*/ 31 w 96"/>
                <a:gd name="T13" fmla="*/ 6 h 46"/>
                <a:gd name="T14" fmla="*/ 40 w 96"/>
                <a:gd name="T15" fmla="*/ 14 h 46"/>
                <a:gd name="T16" fmla="*/ 43 w 96"/>
                <a:gd name="T17" fmla="*/ 11 h 46"/>
                <a:gd name="T18" fmla="*/ 47 w 96"/>
                <a:gd name="T19" fmla="*/ 6 h 46"/>
                <a:gd name="T20" fmla="*/ 88 w 96"/>
                <a:gd name="T21" fmla="*/ 16 h 46"/>
                <a:gd name="T22" fmla="*/ 93 w 96"/>
                <a:gd name="T23" fmla="*/ 16 h 46"/>
                <a:gd name="T24" fmla="*/ 76 w 96"/>
                <a:gd name="T25" fmla="*/ 39 h 46"/>
                <a:gd name="T26" fmla="*/ 27 w 96"/>
                <a:gd name="T27" fmla="*/ 37 h 46"/>
                <a:gd name="T28" fmla="*/ 26 w 96"/>
                <a:gd name="T29" fmla="*/ 35 h 46"/>
                <a:gd name="T30" fmla="*/ 44 w 96"/>
                <a:gd name="T31" fmla="*/ 29 h 46"/>
                <a:gd name="T32" fmla="*/ 11 w 96"/>
                <a:gd name="T33" fmla="*/ 35 h 46"/>
                <a:gd name="T34" fmla="*/ 6 w 96"/>
                <a:gd name="T35" fmla="*/ 2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6">
                  <a:moveTo>
                    <a:pt x="6" y="26"/>
                  </a:moveTo>
                  <a:cubicBezTo>
                    <a:pt x="3" y="24"/>
                    <a:pt x="0" y="23"/>
                    <a:pt x="1" y="20"/>
                  </a:cubicBezTo>
                  <a:cubicBezTo>
                    <a:pt x="1" y="17"/>
                    <a:pt x="5" y="17"/>
                    <a:pt x="7" y="18"/>
                  </a:cubicBezTo>
                  <a:cubicBezTo>
                    <a:pt x="16" y="22"/>
                    <a:pt x="15" y="16"/>
                    <a:pt x="14" y="10"/>
                  </a:cubicBezTo>
                  <a:cubicBezTo>
                    <a:pt x="16" y="9"/>
                    <a:pt x="17" y="7"/>
                    <a:pt x="18" y="5"/>
                  </a:cubicBezTo>
                  <a:cubicBezTo>
                    <a:pt x="19" y="2"/>
                    <a:pt x="21" y="1"/>
                    <a:pt x="24" y="0"/>
                  </a:cubicBezTo>
                  <a:cubicBezTo>
                    <a:pt x="28" y="0"/>
                    <a:pt x="30" y="2"/>
                    <a:pt x="31" y="6"/>
                  </a:cubicBezTo>
                  <a:cubicBezTo>
                    <a:pt x="31" y="12"/>
                    <a:pt x="36" y="12"/>
                    <a:pt x="40" y="14"/>
                  </a:cubicBezTo>
                  <a:cubicBezTo>
                    <a:pt x="44" y="16"/>
                    <a:pt x="44" y="14"/>
                    <a:pt x="43" y="11"/>
                  </a:cubicBezTo>
                  <a:cubicBezTo>
                    <a:pt x="43" y="8"/>
                    <a:pt x="45" y="5"/>
                    <a:pt x="47" y="6"/>
                  </a:cubicBezTo>
                  <a:cubicBezTo>
                    <a:pt x="60" y="9"/>
                    <a:pt x="76" y="5"/>
                    <a:pt x="88" y="16"/>
                  </a:cubicBezTo>
                  <a:cubicBezTo>
                    <a:pt x="89" y="16"/>
                    <a:pt x="91" y="16"/>
                    <a:pt x="93" y="16"/>
                  </a:cubicBezTo>
                  <a:cubicBezTo>
                    <a:pt x="96" y="25"/>
                    <a:pt x="88" y="38"/>
                    <a:pt x="76" y="39"/>
                  </a:cubicBezTo>
                  <a:cubicBezTo>
                    <a:pt x="60" y="40"/>
                    <a:pt x="43" y="46"/>
                    <a:pt x="27" y="37"/>
                  </a:cubicBezTo>
                  <a:cubicBezTo>
                    <a:pt x="27" y="37"/>
                    <a:pt x="26" y="36"/>
                    <a:pt x="26" y="35"/>
                  </a:cubicBezTo>
                  <a:cubicBezTo>
                    <a:pt x="29" y="29"/>
                    <a:pt x="35" y="32"/>
                    <a:pt x="44" y="29"/>
                  </a:cubicBezTo>
                  <a:cubicBezTo>
                    <a:pt x="29" y="25"/>
                    <a:pt x="20" y="30"/>
                    <a:pt x="11" y="35"/>
                  </a:cubicBezTo>
                  <a:cubicBezTo>
                    <a:pt x="4" y="35"/>
                    <a:pt x="9" y="28"/>
                    <a:pt x="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5" name="Freeform 18">
              <a:extLst>
                <a:ext uri="{FF2B5EF4-FFF2-40B4-BE49-F238E27FC236}">
                  <a16:creationId xmlns:a16="http://schemas.microsoft.com/office/drawing/2014/main" id="{B36C17AE-9C55-4A60-8CAC-1C9EB999E3EE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3515" y="2042726"/>
              <a:ext cx="135096" cy="110282"/>
            </a:xfrm>
            <a:custGeom>
              <a:avLst/>
              <a:gdLst>
                <a:gd name="T0" fmla="*/ 74 w 78"/>
                <a:gd name="T1" fmla="*/ 33 h 64"/>
                <a:gd name="T2" fmla="*/ 78 w 78"/>
                <a:gd name="T3" fmla="*/ 41 h 64"/>
                <a:gd name="T4" fmla="*/ 63 w 78"/>
                <a:gd name="T5" fmla="*/ 45 h 64"/>
                <a:gd name="T6" fmla="*/ 52 w 78"/>
                <a:gd name="T7" fmla="*/ 64 h 64"/>
                <a:gd name="T8" fmla="*/ 36 w 78"/>
                <a:gd name="T9" fmla="*/ 53 h 64"/>
                <a:gd name="T10" fmla="*/ 21 w 78"/>
                <a:gd name="T11" fmla="*/ 55 h 64"/>
                <a:gd name="T12" fmla="*/ 16 w 78"/>
                <a:gd name="T13" fmla="*/ 59 h 64"/>
                <a:gd name="T14" fmla="*/ 11 w 78"/>
                <a:gd name="T15" fmla="*/ 61 h 64"/>
                <a:gd name="T16" fmla="*/ 9 w 78"/>
                <a:gd name="T17" fmla="*/ 59 h 64"/>
                <a:gd name="T18" fmla="*/ 0 w 78"/>
                <a:gd name="T19" fmla="*/ 51 h 64"/>
                <a:gd name="T20" fmla="*/ 11 w 78"/>
                <a:gd name="T21" fmla="*/ 39 h 64"/>
                <a:gd name="T22" fmla="*/ 20 w 78"/>
                <a:gd name="T23" fmla="*/ 34 h 64"/>
                <a:gd name="T24" fmla="*/ 20 w 78"/>
                <a:gd name="T25" fmla="*/ 12 h 64"/>
                <a:gd name="T26" fmla="*/ 18 w 78"/>
                <a:gd name="T27" fmla="*/ 4 h 64"/>
                <a:gd name="T28" fmla="*/ 27 w 78"/>
                <a:gd name="T29" fmla="*/ 7 h 64"/>
                <a:gd name="T30" fmla="*/ 54 w 78"/>
                <a:gd name="T31" fmla="*/ 25 h 64"/>
                <a:gd name="T32" fmla="*/ 69 w 78"/>
                <a:gd name="T33" fmla="*/ 24 h 64"/>
                <a:gd name="T34" fmla="*/ 74 w 78"/>
                <a:gd name="T35" fmla="*/ 3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8" h="64">
                  <a:moveTo>
                    <a:pt x="74" y="33"/>
                  </a:moveTo>
                  <a:cubicBezTo>
                    <a:pt x="75" y="35"/>
                    <a:pt x="76" y="38"/>
                    <a:pt x="78" y="41"/>
                  </a:cubicBezTo>
                  <a:cubicBezTo>
                    <a:pt x="73" y="42"/>
                    <a:pt x="68" y="46"/>
                    <a:pt x="63" y="45"/>
                  </a:cubicBezTo>
                  <a:cubicBezTo>
                    <a:pt x="48" y="45"/>
                    <a:pt x="44" y="50"/>
                    <a:pt x="52" y="64"/>
                  </a:cubicBezTo>
                  <a:cubicBezTo>
                    <a:pt x="45" y="61"/>
                    <a:pt x="40" y="58"/>
                    <a:pt x="36" y="53"/>
                  </a:cubicBezTo>
                  <a:cubicBezTo>
                    <a:pt x="30" y="48"/>
                    <a:pt x="26" y="54"/>
                    <a:pt x="21" y="55"/>
                  </a:cubicBezTo>
                  <a:cubicBezTo>
                    <a:pt x="20" y="56"/>
                    <a:pt x="18" y="58"/>
                    <a:pt x="16" y="59"/>
                  </a:cubicBezTo>
                  <a:cubicBezTo>
                    <a:pt x="15" y="61"/>
                    <a:pt x="14" y="63"/>
                    <a:pt x="11" y="61"/>
                  </a:cubicBezTo>
                  <a:cubicBezTo>
                    <a:pt x="10" y="61"/>
                    <a:pt x="10" y="60"/>
                    <a:pt x="9" y="59"/>
                  </a:cubicBezTo>
                  <a:cubicBezTo>
                    <a:pt x="6" y="56"/>
                    <a:pt x="3" y="54"/>
                    <a:pt x="0" y="51"/>
                  </a:cubicBezTo>
                  <a:cubicBezTo>
                    <a:pt x="9" y="52"/>
                    <a:pt x="6" y="41"/>
                    <a:pt x="11" y="39"/>
                  </a:cubicBezTo>
                  <a:cubicBezTo>
                    <a:pt x="14" y="37"/>
                    <a:pt x="21" y="41"/>
                    <a:pt x="20" y="34"/>
                  </a:cubicBezTo>
                  <a:cubicBezTo>
                    <a:pt x="17" y="26"/>
                    <a:pt x="30" y="20"/>
                    <a:pt x="20" y="12"/>
                  </a:cubicBezTo>
                  <a:cubicBezTo>
                    <a:pt x="18" y="10"/>
                    <a:pt x="14" y="7"/>
                    <a:pt x="18" y="4"/>
                  </a:cubicBezTo>
                  <a:cubicBezTo>
                    <a:pt x="22" y="0"/>
                    <a:pt x="25" y="4"/>
                    <a:pt x="27" y="7"/>
                  </a:cubicBezTo>
                  <a:cubicBezTo>
                    <a:pt x="33" y="16"/>
                    <a:pt x="44" y="20"/>
                    <a:pt x="54" y="25"/>
                  </a:cubicBezTo>
                  <a:cubicBezTo>
                    <a:pt x="61" y="29"/>
                    <a:pt x="64" y="27"/>
                    <a:pt x="69" y="24"/>
                  </a:cubicBezTo>
                  <a:cubicBezTo>
                    <a:pt x="77" y="24"/>
                    <a:pt x="74" y="29"/>
                    <a:pt x="74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6" name="Freeform 21">
              <a:extLst>
                <a:ext uri="{FF2B5EF4-FFF2-40B4-BE49-F238E27FC236}">
                  <a16:creationId xmlns:a16="http://schemas.microsoft.com/office/drawing/2014/main" id="{E034AE49-2CEB-496D-80C6-397EDADAD250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3473" y="2975988"/>
              <a:ext cx="64791" cy="96497"/>
            </a:xfrm>
            <a:custGeom>
              <a:avLst/>
              <a:gdLst>
                <a:gd name="T0" fmla="*/ 37 w 37"/>
                <a:gd name="T1" fmla="*/ 40 h 55"/>
                <a:gd name="T2" fmla="*/ 7 w 37"/>
                <a:gd name="T3" fmla="*/ 37 h 55"/>
                <a:gd name="T4" fmla="*/ 7 w 37"/>
                <a:gd name="T5" fmla="*/ 22 h 55"/>
                <a:gd name="T6" fmla="*/ 8 w 37"/>
                <a:gd name="T7" fmla="*/ 19 h 55"/>
                <a:gd name="T8" fmla="*/ 7 w 37"/>
                <a:gd name="T9" fmla="*/ 3 h 55"/>
                <a:gd name="T10" fmla="*/ 24 w 37"/>
                <a:gd name="T11" fmla="*/ 9 h 55"/>
                <a:gd name="T12" fmla="*/ 37 w 37"/>
                <a:gd name="T13" fmla="*/ 4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" h="55">
                  <a:moveTo>
                    <a:pt x="37" y="40"/>
                  </a:moveTo>
                  <a:cubicBezTo>
                    <a:pt x="23" y="55"/>
                    <a:pt x="22" y="55"/>
                    <a:pt x="7" y="37"/>
                  </a:cubicBezTo>
                  <a:cubicBezTo>
                    <a:pt x="4" y="32"/>
                    <a:pt x="5" y="27"/>
                    <a:pt x="7" y="22"/>
                  </a:cubicBezTo>
                  <a:cubicBezTo>
                    <a:pt x="7" y="21"/>
                    <a:pt x="7" y="20"/>
                    <a:pt x="8" y="19"/>
                  </a:cubicBezTo>
                  <a:cubicBezTo>
                    <a:pt x="10" y="14"/>
                    <a:pt x="0" y="7"/>
                    <a:pt x="7" y="3"/>
                  </a:cubicBezTo>
                  <a:cubicBezTo>
                    <a:pt x="13" y="0"/>
                    <a:pt x="18" y="7"/>
                    <a:pt x="24" y="9"/>
                  </a:cubicBezTo>
                  <a:cubicBezTo>
                    <a:pt x="28" y="19"/>
                    <a:pt x="36" y="28"/>
                    <a:pt x="37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7" name="Freeform 22">
              <a:extLst>
                <a:ext uri="{FF2B5EF4-FFF2-40B4-BE49-F238E27FC236}">
                  <a16:creationId xmlns:a16="http://schemas.microsoft.com/office/drawing/2014/main" id="{DBBF6C7A-F481-4FBD-B80D-942FF33A023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2369437"/>
              <a:ext cx="60655" cy="78576"/>
            </a:xfrm>
            <a:custGeom>
              <a:avLst/>
              <a:gdLst>
                <a:gd name="T0" fmla="*/ 13 w 35"/>
                <a:gd name="T1" fmla="*/ 1 h 45"/>
                <a:gd name="T2" fmla="*/ 17 w 35"/>
                <a:gd name="T3" fmla="*/ 0 h 45"/>
                <a:gd name="T4" fmla="*/ 35 w 35"/>
                <a:gd name="T5" fmla="*/ 13 h 45"/>
                <a:gd name="T6" fmla="*/ 34 w 35"/>
                <a:gd name="T7" fmla="*/ 37 h 45"/>
                <a:gd name="T8" fmla="*/ 26 w 35"/>
                <a:gd name="T9" fmla="*/ 45 h 45"/>
                <a:gd name="T10" fmla="*/ 21 w 35"/>
                <a:gd name="T11" fmla="*/ 45 h 45"/>
                <a:gd name="T12" fmla="*/ 15 w 35"/>
                <a:gd name="T13" fmla="*/ 28 h 45"/>
                <a:gd name="T14" fmla="*/ 14 w 35"/>
                <a:gd name="T15" fmla="*/ 22 h 45"/>
                <a:gd name="T16" fmla="*/ 0 w 35"/>
                <a:gd name="T17" fmla="*/ 13 h 45"/>
                <a:gd name="T18" fmla="*/ 13 w 35"/>
                <a:gd name="T19" fmla="*/ 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5" h="45">
                  <a:moveTo>
                    <a:pt x="13" y="1"/>
                  </a:moveTo>
                  <a:cubicBezTo>
                    <a:pt x="14" y="1"/>
                    <a:pt x="15" y="0"/>
                    <a:pt x="17" y="0"/>
                  </a:cubicBezTo>
                  <a:cubicBezTo>
                    <a:pt x="22" y="5"/>
                    <a:pt x="32" y="5"/>
                    <a:pt x="35" y="13"/>
                  </a:cubicBezTo>
                  <a:cubicBezTo>
                    <a:pt x="35" y="21"/>
                    <a:pt x="33" y="29"/>
                    <a:pt x="34" y="37"/>
                  </a:cubicBezTo>
                  <a:cubicBezTo>
                    <a:pt x="33" y="41"/>
                    <a:pt x="32" y="45"/>
                    <a:pt x="26" y="45"/>
                  </a:cubicBezTo>
                  <a:cubicBezTo>
                    <a:pt x="25" y="45"/>
                    <a:pt x="23" y="45"/>
                    <a:pt x="21" y="45"/>
                  </a:cubicBezTo>
                  <a:cubicBezTo>
                    <a:pt x="11" y="42"/>
                    <a:pt x="16" y="34"/>
                    <a:pt x="15" y="28"/>
                  </a:cubicBezTo>
                  <a:cubicBezTo>
                    <a:pt x="15" y="25"/>
                    <a:pt x="18" y="20"/>
                    <a:pt x="14" y="22"/>
                  </a:cubicBezTo>
                  <a:cubicBezTo>
                    <a:pt x="3" y="27"/>
                    <a:pt x="6" y="13"/>
                    <a:pt x="0" y="13"/>
                  </a:cubicBezTo>
                  <a:cubicBezTo>
                    <a:pt x="2" y="6"/>
                    <a:pt x="7" y="3"/>
                    <a:pt x="1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8" name="Freeform 23">
              <a:extLst>
                <a:ext uri="{FF2B5EF4-FFF2-40B4-BE49-F238E27FC236}">
                  <a16:creationId xmlns:a16="http://schemas.microsoft.com/office/drawing/2014/main" id="{260B9F2B-487E-4DF1-8081-AE4BA01EAEA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48047" y="2363922"/>
              <a:ext cx="53763" cy="63412"/>
            </a:xfrm>
            <a:custGeom>
              <a:avLst/>
              <a:gdLst>
                <a:gd name="T0" fmla="*/ 31 w 31"/>
                <a:gd name="T1" fmla="*/ 8 h 36"/>
                <a:gd name="T2" fmla="*/ 20 w 31"/>
                <a:gd name="T3" fmla="*/ 23 h 36"/>
                <a:gd name="T4" fmla="*/ 8 w 31"/>
                <a:gd name="T5" fmla="*/ 31 h 36"/>
                <a:gd name="T6" fmla="*/ 8 w 31"/>
                <a:gd name="T7" fmla="*/ 31 h 36"/>
                <a:gd name="T8" fmla="*/ 1 w 31"/>
                <a:gd name="T9" fmla="*/ 21 h 36"/>
                <a:gd name="T10" fmla="*/ 14 w 31"/>
                <a:gd name="T11" fmla="*/ 7 h 36"/>
                <a:gd name="T12" fmla="*/ 31 w 31"/>
                <a:gd name="T13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" h="36">
                  <a:moveTo>
                    <a:pt x="31" y="8"/>
                  </a:moveTo>
                  <a:cubicBezTo>
                    <a:pt x="31" y="16"/>
                    <a:pt x="31" y="23"/>
                    <a:pt x="20" y="23"/>
                  </a:cubicBezTo>
                  <a:cubicBezTo>
                    <a:pt x="14" y="23"/>
                    <a:pt x="18" y="36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5" y="28"/>
                    <a:pt x="2" y="26"/>
                    <a:pt x="1" y="21"/>
                  </a:cubicBezTo>
                  <a:cubicBezTo>
                    <a:pt x="0" y="12"/>
                    <a:pt x="6" y="9"/>
                    <a:pt x="14" y="7"/>
                  </a:cubicBezTo>
                  <a:cubicBezTo>
                    <a:pt x="20" y="4"/>
                    <a:pt x="26" y="0"/>
                    <a:pt x="31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9" name="Freeform 24">
              <a:extLst>
                <a:ext uri="{FF2B5EF4-FFF2-40B4-BE49-F238E27FC236}">
                  <a16:creationId xmlns:a16="http://schemas.microsoft.com/office/drawing/2014/main" id="{9A7D9A9A-D67A-4797-A9F1-6EEB6F26908C}"/>
                </a:ext>
              </a:extLst>
            </p:cNvPr>
            <p:cNvSpPr>
              <a:spLocks/>
            </p:cNvSpPr>
            <p:nvPr/>
          </p:nvSpPr>
          <p:spPr bwMode="auto">
            <a:xfrm>
              <a:off x="5121611" y="722097"/>
              <a:ext cx="59277" cy="52384"/>
            </a:xfrm>
            <a:custGeom>
              <a:avLst/>
              <a:gdLst>
                <a:gd name="T0" fmla="*/ 19 w 34"/>
                <a:gd name="T1" fmla="*/ 4 h 30"/>
                <a:gd name="T2" fmla="*/ 30 w 34"/>
                <a:gd name="T3" fmla="*/ 2 h 30"/>
                <a:gd name="T4" fmla="*/ 30 w 34"/>
                <a:gd name="T5" fmla="*/ 9 h 30"/>
                <a:gd name="T6" fmla="*/ 25 w 34"/>
                <a:gd name="T7" fmla="*/ 25 h 30"/>
                <a:gd name="T8" fmla="*/ 4 w 34"/>
                <a:gd name="T9" fmla="*/ 30 h 30"/>
                <a:gd name="T10" fmla="*/ 2 w 34"/>
                <a:gd name="T11" fmla="*/ 27 h 30"/>
                <a:gd name="T12" fmla="*/ 0 w 34"/>
                <a:gd name="T13" fmla="*/ 22 h 30"/>
                <a:gd name="T14" fmla="*/ 13 w 34"/>
                <a:gd name="T15" fmla="*/ 11 h 30"/>
                <a:gd name="T16" fmla="*/ 19 w 34"/>
                <a:gd name="T17" fmla="*/ 4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0">
                  <a:moveTo>
                    <a:pt x="19" y="4"/>
                  </a:moveTo>
                  <a:cubicBezTo>
                    <a:pt x="23" y="2"/>
                    <a:pt x="26" y="0"/>
                    <a:pt x="30" y="2"/>
                  </a:cubicBezTo>
                  <a:cubicBezTo>
                    <a:pt x="34" y="5"/>
                    <a:pt x="31" y="7"/>
                    <a:pt x="30" y="9"/>
                  </a:cubicBezTo>
                  <a:cubicBezTo>
                    <a:pt x="27" y="14"/>
                    <a:pt x="28" y="20"/>
                    <a:pt x="25" y="25"/>
                  </a:cubicBezTo>
                  <a:cubicBezTo>
                    <a:pt x="19" y="29"/>
                    <a:pt x="12" y="30"/>
                    <a:pt x="4" y="30"/>
                  </a:cubicBezTo>
                  <a:cubicBezTo>
                    <a:pt x="4" y="29"/>
                    <a:pt x="3" y="28"/>
                    <a:pt x="2" y="27"/>
                  </a:cubicBezTo>
                  <a:cubicBezTo>
                    <a:pt x="0" y="26"/>
                    <a:pt x="0" y="24"/>
                    <a:pt x="0" y="22"/>
                  </a:cubicBezTo>
                  <a:cubicBezTo>
                    <a:pt x="4" y="17"/>
                    <a:pt x="10" y="16"/>
                    <a:pt x="13" y="11"/>
                  </a:cubicBezTo>
                  <a:cubicBezTo>
                    <a:pt x="15" y="9"/>
                    <a:pt x="16" y="6"/>
                    <a:pt x="19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0" name="Freeform 28">
              <a:extLst>
                <a:ext uri="{FF2B5EF4-FFF2-40B4-BE49-F238E27FC236}">
                  <a16:creationId xmlns:a16="http://schemas.microsoft.com/office/drawing/2014/main" id="{3F52D22D-7A67-4519-A3C8-15A6D9E2F217}"/>
                </a:ext>
              </a:extLst>
            </p:cNvPr>
            <p:cNvSpPr>
              <a:spLocks/>
            </p:cNvSpPr>
            <p:nvPr/>
          </p:nvSpPr>
          <p:spPr bwMode="auto">
            <a:xfrm>
              <a:off x="4422697" y="1693958"/>
              <a:ext cx="15164" cy="16542"/>
            </a:xfrm>
            <a:custGeom>
              <a:avLst/>
              <a:gdLst>
                <a:gd name="T0" fmla="*/ 0 w 9"/>
                <a:gd name="T1" fmla="*/ 2 h 9"/>
                <a:gd name="T2" fmla="*/ 5 w 9"/>
                <a:gd name="T3" fmla="*/ 1 h 9"/>
                <a:gd name="T4" fmla="*/ 8 w 9"/>
                <a:gd name="T5" fmla="*/ 4 h 9"/>
                <a:gd name="T6" fmla="*/ 0 w 9"/>
                <a:gd name="T7" fmla="*/ 9 h 9"/>
                <a:gd name="T8" fmla="*/ 0 w 9"/>
                <a:gd name="T9" fmla="*/ 2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9">
                  <a:moveTo>
                    <a:pt x="0" y="2"/>
                  </a:moveTo>
                  <a:cubicBezTo>
                    <a:pt x="1" y="1"/>
                    <a:pt x="3" y="1"/>
                    <a:pt x="5" y="1"/>
                  </a:cubicBezTo>
                  <a:cubicBezTo>
                    <a:pt x="8" y="0"/>
                    <a:pt x="9" y="1"/>
                    <a:pt x="8" y="4"/>
                  </a:cubicBezTo>
                  <a:cubicBezTo>
                    <a:pt x="6" y="7"/>
                    <a:pt x="4" y="9"/>
                    <a:pt x="0" y="9"/>
                  </a:cubicBezTo>
                  <a:cubicBezTo>
                    <a:pt x="0" y="6"/>
                    <a:pt x="0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1" name="Freeform 30">
              <a:extLst>
                <a:ext uri="{FF2B5EF4-FFF2-40B4-BE49-F238E27FC236}">
                  <a16:creationId xmlns:a16="http://schemas.microsoft.com/office/drawing/2014/main" id="{2DF8700B-D33B-4C19-B33F-3D1755A2636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3917" y="2297753"/>
              <a:ext cx="57898" cy="56520"/>
            </a:xfrm>
            <a:custGeom>
              <a:avLst/>
              <a:gdLst>
                <a:gd name="T0" fmla="*/ 33 w 33"/>
                <a:gd name="T1" fmla="*/ 4 h 32"/>
                <a:gd name="T2" fmla="*/ 27 w 33"/>
                <a:gd name="T3" fmla="*/ 21 h 32"/>
                <a:gd name="T4" fmla="*/ 18 w 33"/>
                <a:gd name="T5" fmla="*/ 24 h 32"/>
                <a:gd name="T6" fmla="*/ 3 w 33"/>
                <a:gd name="T7" fmla="*/ 7 h 32"/>
                <a:gd name="T8" fmla="*/ 11 w 33"/>
                <a:gd name="T9" fmla="*/ 1 h 32"/>
                <a:gd name="T10" fmla="*/ 29 w 33"/>
                <a:gd name="T11" fmla="*/ 0 h 32"/>
                <a:gd name="T12" fmla="*/ 33 w 33"/>
                <a:gd name="T13" fmla="*/ 4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32">
                  <a:moveTo>
                    <a:pt x="33" y="4"/>
                  </a:moveTo>
                  <a:cubicBezTo>
                    <a:pt x="28" y="9"/>
                    <a:pt x="26" y="14"/>
                    <a:pt x="27" y="21"/>
                  </a:cubicBezTo>
                  <a:cubicBezTo>
                    <a:pt x="27" y="32"/>
                    <a:pt x="22" y="27"/>
                    <a:pt x="18" y="24"/>
                  </a:cubicBezTo>
                  <a:cubicBezTo>
                    <a:pt x="7" y="24"/>
                    <a:pt x="7" y="13"/>
                    <a:pt x="3" y="7"/>
                  </a:cubicBezTo>
                  <a:cubicBezTo>
                    <a:pt x="0" y="2"/>
                    <a:pt x="7" y="2"/>
                    <a:pt x="11" y="1"/>
                  </a:cubicBezTo>
                  <a:cubicBezTo>
                    <a:pt x="17" y="4"/>
                    <a:pt x="23" y="0"/>
                    <a:pt x="29" y="0"/>
                  </a:cubicBezTo>
                  <a:cubicBezTo>
                    <a:pt x="30" y="2"/>
                    <a:pt x="31" y="3"/>
                    <a:pt x="3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2" name="Freeform 57">
              <a:extLst>
                <a:ext uri="{FF2B5EF4-FFF2-40B4-BE49-F238E27FC236}">
                  <a16:creationId xmlns:a16="http://schemas.microsoft.com/office/drawing/2014/main" id="{48B11AAD-196A-41E1-8E43-DE7A4B2F0C63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5075" y="3407467"/>
              <a:ext cx="960834" cy="751297"/>
            </a:xfrm>
            <a:custGeom>
              <a:avLst/>
              <a:gdLst>
                <a:gd name="T0" fmla="*/ 396 w 553"/>
                <a:gd name="T1" fmla="*/ 423 h 432"/>
                <a:gd name="T2" fmla="*/ 369 w 553"/>
                <a:gd name="T3" fmla="*/ 418 h 432"/>
                <a:gd name="T4" fmla="*/ 341 w 553"/>
                <a:gd name="T5" fmla="*/ 396 h 432"/>
                <a:gd name="T6" fmla="*/ 335 w 553"/>
                <a:gd name="T7" fmla="*/ 370 h 432"/>
                <a:gd name="T8" fmla="*/ 323 w 553"/>
                <a:gd name="T9" fmla="*/ 359 h 432"/>
                <a:gd name="T10" fmla="*/ 310 w 553"/>
                <a:gd name="T11" fmla="*/ 359 h 432"/>
                <a:gd name="T12" fmla="*/ 325 w 553"/>
                <a:gd name="T13" fmla="*/ 328 h 432"/>
                <a:gd name="T14" fmla="*/ 301 w 553"/>
                <a:gd name="T15" fmla="*/ 347 h 432"/>
                <a:gd name="T16" fmla="*/ 290 w 553"/>
                <a:gd name="T17" fmla="*/ 360 h 432"/>
                <a:gd name="T18" fmla="*/ 274 w 553"/>
                <a:gd name="T19" fmla="*/ 334 h 432"/>
                <a:gd name="T20" fmla="*/ 261 w 553"/>
                <a:gd name="T21" fmla="*/ 313 h 432"/>
                <a:gd name="T22" fmla="*/ 216 w 553"/>
                <a:gd name="T23" fmla="*/ 306 h 432"/>
                <a:gd name="T24" fmla="*/ 169 w 553"/>
                <a:gd name="T25" fmla="*/ 318 h 432"/>
                <a:gd name="T26" fmla="*/ 135 w 553"/>
                <a:gd name="T27" fmla="*/ 339 h 432"/>
                <a:gd name="T28" fmla="*/ 56 w 553"/>
                <a:gd name="T29" fmla="*/ 360 h 432"/>
                <a:gd name="T30" fmla="*/ 12 w 553"/>
                <a:gd name="T31" fmla="*/ 350 h 432"/>
                <a:gd name="T32" fmla="*/ 24 w 553"/>
                <a:gd name="T33" fmla="*/ 335 h 432"/>
                <a:gd name="T34" fmla="*/ 22 w 553"/>
                <a:gd name="T35" fmla="*/ 288 h 432"/>
                <a:gd name="T36" fmla="*/ 0 w 553"/>
                <a:gd name="T37" fmla="*/ 227 h 432"/>
                <a:gd name="T38" fmla="*/ 4 w 553"/>
                <a:gd name="T39" fmla="*/ 205 h 432"/>
                <a:gd name="T40" fmla="*/ 20 w 553"/>
                <a:gd name="T41" fmla="*/ 166 h 432"/>
                <a:gd name="T42" fmla="*/ 116 w 553"/>
                <a:gd name="T43" fmla="*/ 125 h 432"/>
                <a:gd name="T44" fmla="*/ 132 w 553"/>
                <a:gd name="T45" fmla="*/ 87 h 432"/>
                <a:gd name="T46" fmla="*/ 153 w 553"/>
                <a:gd name="T47" fmla="*/ 84 h 432"/>
                <a:gd name="T48" fmla="*/ 169 w 553"/>
                <a:gd name="T49" fmla="*/ 62 h 432"/>
                <a:gd name="T50" fmla="*/ 205 w 553"/>
                <a:gd name="T51" fmla="*/ 59 h 432"/>
                <a:gd name="T52" fmla="*/ 229 w 553"/>
                <a:gd name="T53" fmla="*/ 65 h 432"/>
                <a:gd name="T54" fmla="*/ 243 w 553"/>
                <a:gd name="T55" fmla="*/ 22 h 432"/>
                <a:gd name="T56" fmla="*/ 255 w 553"/>
                <a:gd name="T57" fmla="*/ 14 h 432"/>
                <a:gd name="T58" fmla="*/ 316 w 553"/>
                <a:gd name="T59" fmla="*/ 18 h 432"/>
                <a:gd name="T60" fmla="*/ 319 w 553"/>
                <a:gd name="T61" fmla="*/ 35 h 432"/>
                <a:gd name="T62" fmla="*/ 362 w 553"/>
                <a:gd name="T63" fmla="*/ 96 h 432"/>
                <a:gd name="T64" fmla="*/ 387 w 553"/>
                <a:gd name="T65" fmla="*/ 57 h 432"/>
                <a:gd name="T66" fmla="*/ 397 w 553"/>
                <a:gd name="T67" fmla="*/ 0 h 432"/>
                <a:gd name="T68" fmla="*/ 418 w 553"/>
                <a:gd name="T69" fmla="*/ 37 h 432"/>
                <a:gd name="T70" fmla="*/ 442 w 553"/>
                <a:gd name="T71" fmla="*/ 60 h 432"/>
                <a:gd name="T72" fmla="*/ 454 w 553"/>
                <a:gd name="T73" fmla="*/ 98 h 432"/>
                <a:gd name="T74" fmla="*/ 498 w 553"/>
                <a:gd name="T75" fmla="*/ 154 h 432"/>
                <a:gd name="T76" fmla="*/ 533 w 553"/>
                <a:gd name="T77" fmla="*/ 190 h 432"/>
                <a:gd name="T78" fmla="*/ 542 w 553"/>
                <a:gd name="T79" fmla="*/ 280 h 432"/>
                <a:gd name="T80" fmla="*/ 519 w 553"/>
                <a:gd name="T81" fmla="*/ 321 h 432"/>
                <a:gd name="T82" fmla="*/ 503 w 553"/>
                <a:gd name="T83" fmla="*/ 353 h 432"/>
                <a:gd name="T84" fmla="*/ 483 w 553"/>
                <a:gd name="T85" fmla="*/ 403 h 432"/>
                <a:gd name="T86" fmla="*/ 417 w 553"/>
                <a:gd name="T87" fmla="*/ 420 h 432"/>
                <a:gd name="T88" fmla="*/ 398 w 553"/>
                <a:gd name="T89" fmla="*/ 423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53" h="432">
                  <a:moveTo>
                    <a:pt x="398" y="423"/>
                  </a:moveTo>
                  <a:cubicBezTo>
                    <a:pt x="396" y="423"/>
                    <a:pt x="396" y="423"/>
                    <a:pt x="396" y="423"/>
                  </a:cubicBezTo>
                  <a:cubicBezTo>
                    <a:pt x="395" y="424"/>
                    <a:pt x="395" y="424"/>
                    <a:pt x="395" y="424"/>
                  </a:cubicBezTo>
                  <a:cubicBezTo>
                    <a:pt x="385" y="428"/>
                    <a:pt x="379" y="416"/>
                    <a:pt x="369" y="418"/>
                  </a:cubicBezTo>
                  <a:cubicBezTo>
                    <a:pt x="358" y="418"/>
                    <a:pt x="349" y="414"/>
                    <a:pt x="343" y="403"/>
                  </a:cubicBezTo>
                  <a:cubicBezTo>
                    <a:pt x="342" y="401"/>
                    <a:pt x="338" y="398"/>
                    <a:pt x="341" y="396"/>
                  </a:cubicBezTo>
                  <a:cubicBezTo>
                    <a:pt x="351" y="388"/>
                    <a:pt x="341" y="383"/>
                    <a:pt x="339" y="377"/>
                  </a:cubicBezTo>
                  <a:cubicBezTo>
                    <a:pt x="338" y="375"/>
                    <a:pt x="339" y="370"/>
                    <a:pt x="335" y="370"/>
                  </a:cubicBezTo>
                  <a:cubicBezTo>
                    <a:pt x="327" y="370"/>
                    <a:pt x="327" y="366"/>
                    <a:pt x="327" y="359"/>
                  </a:cubicBezTo>
                  <a:cubicBezTo>
                    <a:pt x="328" y="355"/>
                    <a:pt x="324" y="359"/>
                    <a:pt x="323" y="359"/>
                  </a:cubicBezTo>
                  <a:cubicBezTo>
                    <a:pt x="322" y="360"/>
                    <a:pt x="322" y="361"/>
                    <a:pt x="322" y="361"/>
                  </a:cubicBezTo>
                  <a:cubicBezTo>
                    <a:pt x="317" y="365"/>
                    <a:pt x="313" y="366"/>
                    <a:pt x="310" y="359"/>
                  </a:cubicBezTo>
                  <a:cubicBezTo>
                    <a:pt x="315" y="352"/>
                    <a:pt x="324" y="345"/>
                    <a:pt x="322" y="333"/>
                  </a:cubicBezTo>
                  <a:cubicBezTo>
                    <a:pt x="323" y="332"/>
                    <a:pt x="324" y="330"/>
                    <a:pt x="325" y="328"/>
                  </a:cubicBezTo>
                  <a:cubicBezTo>
                    <a:pt x="323" y="328"/>
                    <a:pt x="321" y="329"/>
                    <a:pt x="319" y="330"/>
                  </a:cubicBezTo>
                  <a:cubicBezTo>
                    <a:pt x="312" y="335"/>
                    <a:pt x="309" y="343"/>
                    <a:pt x="301" y="347"/>
                  </a:cubicBezTo>
                  <a:cubicBezTo>
                    <a:pt x="298" y="348"/>
                    <a:pt x="292" y="352"/>
                    <a:pt x="298" y="357"/>
                  </a:cubicBezTo>
                  <a:cubicBezTo>
                    <a:pt x="298" y="364"/>
                    <a:pt x="293" y="360"/>
                    <a:pt x="290" y="360"/>
                  </a:cubicBezTo>
                  <a:cubicBezTo>
                    <a:pt x="287" y="359"/>
                    <a:pt x="283" y="359"/>
                    <a:pt x="285" y="354"/>
                  </a:cubicBezTo>
                  <a:cubicBezTo>
                    <a:pt x="288" y="342"/>
                    <a:pt x="287" y="339"/>
                    <a:pt x="274" y="334"/>
                  </a:cubicBezTo>
                  <a:cubicBezTo>
                    <a:pt x="265" y="330"/>
                    <a:pt x="278" y="322"/>
                    <a:pt x="272" y="318"/>
                  </a:cubicBezTo>
                  <a:cubicBezTo>
                    <a:pt x="269" y="315"/>
                    <a:pt x="263" y="318"/>
                    <a:pt x="261" y="313"/>
                  </a:cubicBezTo>
                  <a:cubicBezTo>
                    <a:pt x="252" y="314"/>
                    <a:pt x="245" y="306"/>
                    <a:pt x="237" y="304"/>
                  </a:cubicBezTo>
                  <a:cubicBezTo>
                    <a:pt x="231" y="307"/>
                    <a:pt x="223" y="303"/>
                    <a:pt x="216" y="306"/>
                  </a:cubicBezTo>
                  <a:cubicBezTo>
                    <a:pt x="208" y="309"/>
                    <a:pt x="200" y="311"/>
                    <a:pt x="193" y="316"/>
                  </a:cubicBezTo>
                  <a:cubicBezTo>
                    <a:pt x="186" y="319"/>
                    <a:pt x="177" y="315"/>
                    <a:pt x="169" y="318"/>
                  </a:cubicBezTo>
                  <a:cubicBezTo>
                    <a:pt x="159" y="320"/>
                    <a:pt x="149" y="323"/>
                    <a:pt x="140" y="330"/>
                  </a:cubicBezTo>
                  <a:cubicBezTo>
                    <a:pt x="140" y="334"/>
                    <a:pt x="138" y="337"/>
                    <a:pt x="135" y="339"/>
                  </a:cubicBezTo>
                  <a:cubicBezTo>
                    <a:pt x="131" y="344"/>
                    <a:pt x="125" y="344"/>
                    <a:pt x="119" y="344"/>
                  </a:cubicBezTo>
                  <a:cubicBezTo>
                    <a:pt x="97" y="344"/>
                    <a:pt x="74" y="344"/>
                    <a:pt x="56" y="360"/>
                  </a:cubicBezTo>
                  <a:cubicBezTo>
                    <a:pt x="50" y="361"/>
                    <a:pt x="44" y="361"/>
                    <a:pt x="38" y="360"/>
                  </a:cubicBezTo>
                  <a:cubicBezTo>
                    <a:pt x="29" y="358"/>
                    <a:pt x="20" y="355"/>
                    <a:pt x="12" y="350"/>
                  </a:cubicBezTo>
                  <a:cubicBezTo>
                    <a:pt x="7" y="342"/>
                    <a:pt x="15" y="341"/>
                    <a:pt x="20" y="339"/>
                  </a:cubicBezTo>
                  <a:cubicBezTo>
                    <a:pt x="21" y="338"/>
                    <a:pt x="22" y="337"/>
                    <a:pt x="24" y="335"/>
                  </a:cubicBezTo>
                  <a:cubicBezTo>
                    <a:pt x="24" y="326"/>
                    <a:pt x="29" y="317"/>
                    <a:pt x="27" y="307"/>
                  </a:cubicBezTo>
                  <a:cubicBezTo>
                    <a:pt x="21" y="302"/>
                    <a:pt x="15" y="298"/>
                    <a:pt x="22" y="288"/>
                  </a:cubicBezTo>
                  <a:cubicBezTo>
                    <a:pt x="24" y="284"/>
                    <a:pt x="19" y="275"/>
                    <a:pt x="17" y="269"/>
                  </a:cubicBezTo>
                  <a:cubicBezTo>
                    <a:pt x="12" y="255"/>
                    <a:pt x="6" y="241"/>
                    <a:pt x="0" y="227"/>
                  </a:cubicBezTo>
                  <a:cubicBezTo>
                    <a:pt x="4" y="222"/>
                    <a:pt x="11" y="219"/>
                    <a:pt x="6" y="211"/>
                  </a:cubicBezTo>
                  <a:cubicBezTo>
                    <a:pt x="5" y="209"/>
                    <a:pt x="3" y="206"/>
                    <a:pt x="4" y="205"/>
                  </a:cubicBezTo>
                  <a:cubicBezTo>
                    <a:pt x="9" y="193"/>
                    <a:pt x="3" y="179"/>
                    <a:pt x="12" y="168"/>
                  </a:cubicBezTo>
                  <a:cubicBezTo>
                    <a:pt x="15" y="167"/>
                    <a:pt x="18" y="168"/>
                    <a:pt x="20" y="166"/>
                  </a:cubicBezTo>
                  <a:cubicBezTo>
                    <a:pt x="43" y="153"/>
                    <a:pt x="64" y="137"/>
                    <a:pt x="92" y="137"/>
                  </a:cubicBezTo>
                  <a:cubicBezTo>
                    <a:pt x="102" y="138"/>
                    <a:pt x="111" y="134"/>
                    <a:pt x="116" y="125"/>
                  </a:cubicBezTo>
                  <a:cubicBezTo>
                    <a:pt x="119" y="119"/>
                    <a:pt x="131" y="115"/>
                    <a:pt x="123" y="104"/>
                  </a:cubicBezTo>
                  <a:cubicBezTo>
                    <a:pt x="119" y="99"/>
                    <a:pt x="129" y="93"/>
                    <a:pt x="132" y="87"/>
                  </a:cubicBezTo>
                  <a:cubicBezTo>
                    <a:pt x="142" y="83"/>
                    <a:pt x="142" y="92"/>
                    <a:pt x="146" y="97"/>
                  </a:cubicBezTo>
                  <a:cubicBezTo>
                    <a:pt x="145" y="90"/>
                    <a:pt x="136" y="81"/>
                    <a:pt x="153" y="84"/>
                  </a:cubicBezTo>
                  <a:cubicBezTo>
                    <a:pt x="156" y="85"/>
                    <a:pt x="159" y="85"/>
                    <a:pt x="163" y="83"/>
                  </a:cubicBezTo>
                  <a:cubicBezTo>
                    <a:pt x="148" y="71"/>
                    <a:pt x="166" y="69"/>
                    <a:pt x="169" y="62"/>
                  </a:cubicBezTo>
                  <a:cubicBezTo>
                    <a:pt x="170" y="59"/>
                    <a:pt x="174" y="62"/>
                    <a:pt x="177" y="59"/>
                  </a:cubicBezTo>
                  <a:cubicBezTo>
                    <a:pt x="192" y="44"/>
                    <a:pt x="192" y="44"/>
                    <a:pt x="205" y="59"/>
                  </a:cubicBezTo>
                  <a:cubicBezTo>
                    <a:pt x="210" y="64"/>
                    <a:pt x="204" y="68"/>
                    <a:pt x="205" y="72"/>
                  </a:cubicBezTo>
                  <a:cubicBezTo>
                    <a:pt x="212" y="67"/>
                    <a:pt x="215" y="67"/>
                    <a:pt x="229" y="65"/>
                  </a:cubicBezTo>
                  <a:cubicBezTo>
                    <a:pt x="223" y="57"/>
                    <a:pt x="216" y="48"/>
                    <a:pt x="232" y="43"/>
                  </a:cubicBezTo>
                  <a:cubicBezTo>
                    <a:pt x="225" y="30"/>
                    <a:pt x="236" y="27"/>
                    <a:pt x="243" y="22"/>
                  </a:cubicBezTo>
                  <a:cubicBezTo>
                    <a:pt x="251" y="25"/>
                    <a:pt x="258" y="22"/>
                    <a:pt x="266" y="19"/>
                  </a:cubicBezTo>
                  <a:cubicBezTo>
                    <a:pt x="264" y="14"/>
                    <a:pt x="257" y="18"/>
                    <a:pt x="255" y="14"/>
                  </a:cubicBezTo>
                  <a:cubicBezTo>
                    <a:pt x="258" y="10"/>
                    <a:pt x="263" y="13"/>
                    <a:pt x="267" y="11"/>
                  </a:cubicBezTo>
                  <a:cubicBezTo>
                    <a:pt x="283" y="14"/>
                    <a:pt x="298" y="28"/>
                    <a:pt x="316" y="18"/>
                  </a:cubicBezTo>
                  <a:cubicBezTo>
                    <a:pt x="319" y="16"/>
                    <a:pt x="324" y="18"/>
                    <a:pt x="324" y="21"/>
                  </a:cubicBezTo>
                  <a:cubicBezTo>
                    <a:pt x="325" y="26"/>
                    <a:pt x="322" y="32"/>
                    <a:pt x="319" y="35"/>
                  </a:cubicBezTo>
                  <a:cubicBezTo>
                    <a:pt x="304" y="48"/>
                    <a:pt x="306" y="57"/>
                    <a:pt x="319" y="70"/>
                  </a:cubicBezTo>
                  <a:cubicBezTo>
                    <a:pt x="331" y="83"/>
                    <a:pt x="350" y="83"/>
                    <a:pt x="362" y="96"/>
                  </a:cubicBezTo>
                  <a:cubicBezTo>
                    <a:pt x="368" y="101"/>
                    <a:pt x="377" y="94"/>
                    <a:pt x="381" y="86"/>
                  </a:cubicBezTo>
                  <a:cubicBezTo>
                    <a:pt x="386" y="77"/>
                    <a:pt x="388" y="67"/>
                    <a:pt x="387" y="57"/>
                  </a:cubicBezTo>
                  <a:cubicBezTo>
                    <a:pt x="384" y="39"/>
                    <a:pt x="392" y="23"/>
                    <a:pt x="390" y="6"/>
                  </a:cubicBezTo>
                  <a:cubicBezTo>
                    <a:pt x="390" y="2"/>
                    <a:pt x="394" y="1"/>
                    <a:pt x="397" y="0"/>
                  </a:cubicBezTo>
                  <a:cubicBezTo>
                    <a:pt x="402" y="0"/>
                    <a:pt x="405" y="1"/>
                    <a:pt x="407" y="5"/>
                  </a:cubicBezTo>
                  <a:cubicBezTo>
                    <a:pt x="411" y="16"/>
                    <a:pt x="415" y="26"/>
                    <a:pt x="418" y="37"/>
                  </a:cubicBezTo>
                  <a:cubicBezTo>
                    <a:pt x="419" y="43"/>
                    <a:pt x="422" y="43"/>
                    <a:pt x="427" y="44"/>
                  </a:cubicBezTo>
                  <a:cubicBezTo>
                    <a:pt x="436" y="45"/>
                    <a:pt x="445" y="48"/>
                    <a:pt x="442" y="60"/>
                  </a:cubicBezTo>
                  <a:cubicBezTo>
                    <a:pt x="441" y="66"/>
                    <a:pt x="444" y="71"/>
                    <a:pt x="447" y="75"/>
                  </a:cubicBezTo>
                  <a:cubicBezTo>
                    <a:pt x="452" y="82"/>
                    <a:pt x="455" y="89"/>
                    <a:pt x="454" y="98"/>
                  </a:cubicBezTo>
                  <a:cubicBezTo>
                    <a:pt x="452" y="109"/>
                    <a:pt x="460" y="115"/>
                    <a:pt x="468" y="118"/>
                  </a:cubicBezTo>
                  <a:cubicBezTo>
                    <a:pt x="486" y="123"/>
                    <a:pt x="497" y="135"/>
                    <a:pt x="498" y="154"/>
                  </a:cubicBezTo>
                  <a:cubicBezTo>
                    <a:pt x="499" y="154"/>
                    <a:pt x="499" y="155"/>
                    <a:pt x="499" y="155"/>
                  </a:cubicBezTo>
                  <a:cubicBezTo>
                    <a:pt x="523" y="154"/>
                    <a:pt x="513" y="187"/>
                    <a:pt x="533" y="190"/>
                  </a:cubicBezTo>
                  <a:cubicBezTo>
                    <a:pt x="537" y="193"/>
                    <a:pt x="539" y="197"/>
                    <a:pt x="541" y="202"/>
                  </a:cubicBezTo>
                  <a:cubicBezTo>
                    <a:pt x="550" y="228"/>
                    <a:pt x="553" y="254"/>
                    <a:pt x="542" y="280"/>
                  </a:cubicBezTo>
                  <a:cubicBezTo>
                    <a:pt x="538" y="285"/>
                    <a:pt x="542" y="292"/>
                    <a:pt x="539" y="298"/>
                  </a:cubicBezTo>
                  <a:cubicBezTo>
                    <a:pt x="534" y="307"/>
                    <a:pt x="529" y="317"/>
                    <a:pt x="519" y="321"/>
                  </a:cubicBezTo>
                  <a:cubicBezTo>
                    <a:pt x="515" y="323"/>
                    <a:pt x="514" y="329"/>
                    <a:pt x="512" y="333"/>
                  </a:cubicBezTo>
                  <a:cubicBezTo>
                    <a:pt x="507" y="338"/>
                    <a:pt x="503" y="345"/>
                    <a:pt x="503" y="353"/>
                  </a:cubicBezTo>
                  <a:cubicBezTo>
                    <a:pt x="503" y="365"/>
                    <a:pt x="489" y="370"/>
                    <a:pt x="489" y="382"/>
                  </a:cubicBezTo>
                  <a:cubicBezTo>
                    <a:pt x="486" y="389"/>
                    <a:pt x="485" y="396"/>
                    <a:pt x="483" y="403"/>
                  </a:cubicBezTo>
                  <a:cubicBezTo>
                    <a:pt x="466" y="409"/>
                    <a:pt x="450" y="412"/>
                    <a:pt x="437" y="426"/>
                  </a:cubicBezTo>
                  <a:cubicBezTo>
                    <a:pt x="431" y="432"/>
                    <a:pt x="421" y="428"/>
                    <a:pt x="417" y="420"/>
                  </a:cubicBezTo>
                  <a:cubicBezTo>
                    <a:pt x="414" y="412"/>
                    <a:pt x="411" y="414"/>
                    <a:pt x="407" y="418"/>
                  </a:cubicBezTo>
                  <a:cubicBezTo>
                    <a:pt x="405" y="423"/>
                    <a:pt x="401" y="422"/>
                    <a:pt x="398" y="4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3" name="Freeform 58">
              <a:extLst>
                <a:ext uri="{FF2B5EF4-FFF2-40B4-BE49-F238E27FC236}">
                  <a16:creationId xmlns:a16="http://schemas.microsoft.com/office/drawing/2014/main" id="{9FBF161F-C890-496F-8272-E5B4A7BFE951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9662" y="3186903"/>
              <a:ext cx="468699" cy="219186"/>
            </a:xfrm>
            <a:custGeom>
              <a:avLst/>
              <a:gdLst>
                <a:gd name="T0" fmla="*/ 233 w 270"/>
                <a:gd name="T1" fmla="*/ 86 h 126"/>
                <a:gd name="T2" fmla="*/ 245 w 270"/>
                <a:gd name="T3" fmla="*/ 91 h 126"/>
                <a:gd name="T4" fmla="*/ 262 w 270"/>
                <a:gd name="T5" fmla="*/ 104 h 126"/>
                <a:gd name="T6" fmla="*/ 269 w 270"/>
                <a:gd name="T7" fmla="*/ 114 h 126"/>
                <a:gd name="T8" fmla="*/ 233 w 270"/>
                <a:gd name="T9" fmla="*/ 115 h 126"/>
                <a:gd name="T10" fmla="*/ 207 w 270"/>
                <a:gd name="T11" fmla="*/ 89 h 126"/>
                <a:gd name="T12" fmla="*/ 171 w 270"/>
                <a:gd name="T13" fmla="*/ 81 h 126"/>
                <a:gd name="T14" fmla="*/ 155 w 270"/>
                <a:gd name="T15" fmla="*/ 89 h 126"/>
                <a:gd name="T16" fmla="*/ 158 w 270"/>
                <a:gd name="T17" fmla="*/ 103 h 126"/>
                <a:gd name="T18" fmla="*/ 125 w 270"/>
                <a:gd name="T19" fmla="*/ 99 h 126"/>
                <a:gd name="T20" fmla="*/ 117 w 270"/>
                <a:gd name="T21" fmla="*/ 94 h 126"/>
                <a:gd name="T22" fmla="*/ 102 w 270"/>
                <a:gd name="T23" fmla="*/ 79 h 126"/>
                <a:gd name="T24" fmla="*/ 68 w 270"/>
                <a:gd name="T25" fmla="*/ 48 h 126"/>
                <a:gd name="T26" fmla="*/ 44 w 270"/>
                <a:gd name="T27" fmla="*/ 39 h 126"/>
                <a:gd name="T28" fmla="*/ 34 w 270"/>
                <a:gd name="T29" fmla="*/ 19 h 126"/>
                <a:gd name="T30" fmla="*/ 28 w 270"/>
                <a:gd name="T31" fmla="*/ 30 h 126"/>
                <a:gd name="T32" fmla="*/ 22 w 270"/>
                <a:gd name="T33" fmla="*/ 41 h 126"/>
                <a:gd name="T34" fmla="*/ 15 w 270"/>
                <a:gd name="T35" fmla="*/ 32 h 126"/>
                <a:gd name="T36" fmla="*/ 0 w 270"/>
                <a:gd name="T37" fmla="*/ 20 h 126"/>
                <a:gd name="T38" fmla="*/ 11 w 270"/>
                <a:gd name="T39" fmla="*/ 15 h 126"/>
                <a:gd name="T40" fmla="*/ 18 w 270"/>
                <a:gd name="T41" fmla="*/ 12 h 126"/>
                <a:gd name="T42" fmla="*/ 29 w 270"/>
                <a:gd name="T43" fmla="*/ 9 h 126"/>
                <a:gd name="T44" fmla="*/ 31 w 270"/>
                <a:gd name="T45" fmla="*/ 9 h 126"/>
                <a:gd name="T46" fmla="*/ 40 w 270"/>
                <a:gd name="T47" fmla="*/ 18 h 126"/>
                <a:gd name="T48" fmla="*/ 67 w 270"/>
                <a:gd name="T49" fmla="*/ 6 h 126"/>
                <a:gd name="T50" fmla="*/ 84 w 270"/>
                <a:gd name="T51" fmla="*/ 1 h 126"/>
                <a:gd name="T52" fmla="*/ 96 w 270"/>
                <a:gd name="T53" fmla="*/ 7 h 126"/>
                <a:gd name="T54" fmla="*/ 163 w 270"/>
                <a:gd name="T55" fmla="*/ 29 h 126"/>
                <a:gd name="T56" fmla="*/ 192 w 270"/>
                <a:gd name="T57" fmla="*/ 40 h 126"/>
                <a:gd name="T58" fmla="*/ 210 w 270"/>
                <a:gd name="T59" fmla="*/ 50 h 126"/>
                <a:gd name="T60" fmla="*/ 213 w 270"/>
                <a:gd name="T61" fmla="*/ 50 h 126"/>
                <a:gd name="T62" fmla="*/ 223 w 270"/>
                <a:gd name="T63" fmla="*/ 58 h 126"/>
                <a:gd name="T64" fmla="*/ 231 w 270"/>
                <a:gd name="T65" fmla="*/ 81 h 126"/>
                <a:gd name="T66" fmla="*/ 233 w 270"/>
                <a:gd name="T67" fmla="*/ 8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70" h="126">
                  <a:moveTo>
                    <a:pt x="233" y="86"/>
                  </a:moveTo>
                  <a:cubicBezTo>
                    <a:pt x="236" y="91"/>
                    <a:pt x="239" y="94"/>
                    <a:pt x="245" y="91"/>
                  </a:cubicBezTo>
                  <a:cubicBezTo>
                    <a:pt x="251" y="96"/>
                    <a:pt x="256" y="100"/>
                    <a:pt x="262" y="104"/>
                  </a:cubicBezTo>
                  <a:cubicBezTo>
                    <a:pt x="265" y="107"/>
                    <a:pt x="270" y="109"/>
                    <a:pt x="269" y="114"/>
                  </a:cubicBezTo>
                  <a:cubicBezTo>
                    <a:pt x="257" y="126"/>
                    <a:pt x="245" y="117"/>
                    <a:pt x="233" y="115"/>
                  </a:cubicBezTo>
                  <a:cubicBezTo>
                    <a:pt x="221" y="110"/>
                    <a:pt x="211" y="104"/>
                    <a:pt x="207" y="89"/>
                  </a:cubicBezTo>
                  <a:cubicBezTo>
                    <a:pt x="204" y="79"/>
                    <a:pt x="181" y="74"/>
                    <a:pt x="171" y="81"/>
                  </a:cubicBezTo>
                  <a:cubicBezTo>
                    <a:pt x="167" y="84"/>
                    <a:pt x="163" y="88"/>
                    <a:pt x="155" y="89"/>
                  </a:cubicBezTo>
                  <a:cubicBezTo>
                    <a:pt x="167" y="94"/>
                    <a:pt x="166" y="98"/>
                    <a:pt x="158" y="103"/>
                  </a:cubicBezTo>
                  <a:cubicBezTo>
                    <a:pt x="146" y="110"/>
                    <a:pt x="135" y="106"/>
                    <a:pt x="125" y="99"/>
                  </a:cubicBezTo>
                  <a:cubicBezTo>
                    <a:pt x="122" y="97"/>
                    <a:pt x="121" y="94"/>
                    <a:pt x="117" y="94"/>
                  </a:cubicBezTo>
                  <a:cubicBezTo>
                    <a:pt x="109" y="92"/>
                    <a:pt x="98" y="93"/>
                    <a:pt x="102" y="79"/>
                  </a:cubicBezTo>
                  <a:cubicBezTo>
                    <a:pt x="98" y="61"/>
                    <a:pt x="88" y="50"/>
                    <a:pt x="68" y="48"/>
                  </a:cubicBezTo>
                  <a:cubicBezTo>
                    <a:pt x="60" y="48"/>
                    <a:pt x="52" y="42"/>
                    <a:pt x="44" y="39"/>
                  </a:cubicBezTo>
                  <a:cubicBezTo>
                    <a:pt x="33" y="36"/>
                    <a:pt x="28" y="30"/>
                    <a:pt x="34" y="19"/>
                  </a:cubicBezTo>
                  <a:cubicBezTo>
                    <a:pt x="26" y="20"/>
                    <a:pt x="26" y="24"/>
                    <a:pt x="28" y="30"/>
                  </a:cubicBezTo>
                  <a:cubicBezTo>
                    <a:pt x="29" y="34"/>
                    <a:pt x="28" y="40"/>
                    <a:pt x="22" y="41"/>
                  </a:cubicBezTo>
                  <a:cubicBezTo>
                    <a:pt x="17" y="41"/>
                    <a:pt x="15" y="38"/>
                    <a:pt x="15" y="32"/>
                  </a:cubicBezTo>
                  <a:cubicBezTo>
                    <a:pt x="15" y="24"/>
                    <a:pt x="5" y="24"/>
                    <a:pt x="0" y="20"/>
                  </a:cubicBezTo>
                  <a:cubicBezTo>
                    <a:pt x="4" y="18"/>
                    <a:pt x="7" y="16"/>
                    <a:pt x="11" y="15"/>
                  </a:cubicBezTo>
                  <a:cubicBezTo>
                    <a:pt x="13" y="13"/>
                    <a:pt x="15" y="12"/>
                    <a:pt x="18" y="12"/>
                  </a:cubicBezTo>
                  <a:cubicBezTo>
                    <a:pt x="22" y="12"/>
                    <a:pt x="24" y="7"/>
                    <a:pt x="29" y="9"/>
                  </a:cubicBezTo>
                  <a:cubicBezTo>
                    <a:pt x="30" y="10"/>
                    <a:pt x="30" y="10"/>
                    <a:pt x="31" y="9"/>
                  </a:cubicBezTo>
                  <a:cubicBezTo>
                    <a:pt x="35" y="12"/>
                    <a:pt x="38" y="14"/>
                    <a:pt x="40" y="18"/>
                  </a:cubicBezTo>
                  <a:cubicBezTo>
                    <a:pt x="54" y="26"/>
                    <a:pt x="58" y="10"/>
                    <a:pt x="67" y="6"/>
                  </a:cubicBezTo>
                  <a:cubicBezTo>
                    <a:pt x="73" y="4"/>
                    <a:pt x="77" y="0"/>
                    <a:pt x="84" y="1"/>
                  </a:cubicBezTo>
                  <a:cubicBezTo>
                    <a:pt x="88" y="3"/>
                    <a:pt x="94" y="0"/>
                    <a:pt x="96" y="7"/>
                  </a:cubicBezTo>
                  <a:cubicBezTo>
                    <a:pt x="118" y="14"/>
                    <a:pt x="139" y="26"/>
                    <a:pt x="163" y="29"/>
                  </a:cubicBezTo>
                  <a:cubicBezTo>
                    <a:pt x="175" y="26"/>
                    <a:pt x="185" y="29"/>
                    <a:pt x="192" y="40"/>
                  </a:cubicBezTo>
                  <a:cubicBezTo>
                    <a:pt x="196" y="48"/>
                    <a:pt x="203" y="48"/>
                    <a:pt x="210" y="50"/>
                  </a:cubicBezTo>
                  <a:cubicBezTo>
                    <a:pt x="211" y="50"/>
                    <a:pt x="212" y="50"/>
                    <a:pt x="213" y="50"/>
                  </a:cubicBezTo>
                  <a:cubicBezTo>
                    <a:pt x="219" y="49"/>
                    <a:pt x="225" y="53"/>
                    <a:pt x="223" y="58"/>
                  </a:cubicBezTo>
                  <a:cubicBezTo>
                    <a:pt x="218" y="69"/>
                    <a:pt x="225" y="74"/>
                    <a:pt x="231" y="81"/>
                  </a:cubicBezTo>
                  <a:cubicBezTo>
                    <a:pt x="232" y="82"/>
                    <a:pt x="232" y="84"/>
                    <a:pt x="233" y="8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4" name="Freeform 59">
              <a:extLst>
                <a:ext uri="{FF2B5EF4-FFF2-40B4-BE49-F238E27FC236}">
                  <a16:creationId xmlns:a16="http://schemas.microsoft.com/office/drawing/2014/main" id="{F50D6F2F-0C0C-47D0-AF30-51710EA936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0872" y="3155197"/>
              <a:ext cx="108904" cy="148881"/>
            </a:xfrm>
            <a:custGeom>
              <a:avLst/>
              <a:gdLst>
                <a:gd name="T0" fmla="*/ 18 w 62"/>
                <a:gd name="T1" fmla="*/ 4 h 85"/>
                <a:gd name="T2" fmla="*/ 17 w 62"/>
                <a:gd name="T3" fmla="*/ 17 h 85"/>
                <a:gd name="T4" fmla="*/ 32 w 62"/>
                <a:gd name="T5" fmla="*/ 20 h 85"/>
                <a:gd name="T6" fmla="*/ 55 w 62"/>
                <a:gd name="T7" fmla="*/ 13 h 85"/>
                <a:gd name="T8" fmla="*/ 51 w 62"/>
                <a:gd name="T9" fmla="*/ 19 h 85"/>
                <a:gd name="T10" fmla="*/ 47 w 62"/>
                <a:gd name="T11" fmla="*/ 41 h 85"/>
                <a:gd name="T12" fmla="*/ 58 w 62"/>
                <a:gd name="T13" fmla="*/ 60 h 85"/>
                <a:gd name="T14" fmla="*/ 58 w 62"/>
                <a:gd name="T15" fmla="*/ 70 h 85"/>
                <a:gd name="T16" fmla="*/ 46 w 62"/>
                <a:gd name="T17" fmla="*/ 77 h 85"/>
                <a:gd name="T18" fmla="*/ 40 w 62"/>
                <a:gd name="T19" fmla="*/ 67 h 85"/>
                <a:gd name="T20" fmla="*/ 30 w 62"/>
                <a:gd name="T21" fmla="*/ 41 h 85"/>
                <a:gd name="T22" fmla="*/ 23 w 62"/>
                <a:gd name="T23" fmla="*/ 39 h 85"/>
                <a:gd name="T24" fmla="*/ 22 w 62"/>
                <a:gd name="T25" fmla="*/ 45 h 85"/>
                <a:gd name="T26" fmla="*/ 24 w 62"/>
                <a:gd name="T27" fmla="*/ 77 h 85"/>
                <a:gd name="T28" fmla="*/ 17 w 62"/>
                <a:gd name="T29" fmla="*/ 84 h 85"/>
                <a:gd name="T30" fmla="*/ 12 w 62"/>
                <a:gd name="T31" fmla="*/ 77 h 85"/>
                <a:gd name="T32" fmla="*/ 4 w 62"/>
                <a:gd name="T33" fmla="*/ 57 h 85"/>
                <a:gd name="T34" fmla="*/ 1 w 62"/>
                <a:gd name="T35" fmla="*/ 50 h 85"/>
                <a:gd name="T36" fmla="*/ 12 w 62"/>
                <a:gd name="T37" fmla="*/ 3 h 85"/>
                <a:gd name="T38" fmla="*/ 15 w 62"/>
                <a:gd name="T39" fmla="*/ 1 h 85"/>
                <a:gd name="T40" fmla="*/ 18 w 62"/>
                <a:gd name="T41" fmla="*/ 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85">
                  <a:moveTo>
                    <a:pt x="18" y="4"/>
                  </a:moveTo>
                  <a:cubicBezTo>
                    <a:pt x="16" y="8"/>
                    <a:pt x="12" y="12"/>
                    <a:pt x="17" y="17"/>
                  </a:cubicBezTo>
                  <a:cubicBezTo>
                    <a:pt x="21" y="20"/>
                    <a:pt x="25" y="23"/>
                    <a:pt x="32" y="20"/>
                  </a:cubicBezTo>
                  <a:cubicBezTo>
                    <a:pt x="39" y="17"/>
                    <a:pt x="47" y="15"/>
                    <a:pt x="55" y="13"/>
                  </a:cubicBezTo>
                  <a:cubicBezTo>
                    <a:pt x="57" y="18"/>
                    <a:pt x="53" y="17"/>
                    <a:pt x="51" y="19"/>
                  </a:cubicBezTo>
                  <a:cubicBezTo>
                    <a:pt x="45" y="25"/>
                    <a:pt x="36" y="31"/>
                    <a:pt x="47" y="41"/>
                  </a:cubicBezTo>
                  <a:cubicBezTo>
                    <a:pt x="53" y="46"/>
                    <a:pt x="50" y="56"/>
                    <a:pt x="58" y="60"/>
                  </a:cubicBezTo>
                  <a:cubicBezTo>
                    <a:pt x="60" y="61"/>
                    <a:pt x="62" y="69"/>
                    <a:pt x="58" y="70"/>
                  </a:cubicBezTo>
                  <a:cubicBezTo>
                    <a:pt x="53" y="71"/>
                    <a:pt x="52" y="80"/>
                    <a:pt x="46" y="77"/>
                  </a:cubicBezTo>
                  <a:cubicBezTo>
                    <a:pt x="43" y="75"/>
                    <a:pt x="39" y="72"/>
                    <a:pt x="40" y="67"/>
                  </a:cubicBezTo>
                  <a:cubicBezTo>
                    <a:pt x="40" y="57"/>
                    <a:pt x="28" y="51"/>
                    <a:pt x="30" y="41"/>
                  </a:cubicBezTo>
                  <a:cubicBezTo>
                    <a:pt x="30" y="39"/>
                    <a:pt x="26" y="38"/>
                    <a:pt x="23" y="39"/>
                  </a:cubicBezTo>
                  <a:cubicBezTo>
                    <a:pt x="20" y="40"/>
                    <a:pt x="20" y="43"/>
                    <a:pt x="22" y="45"/>
                  </a:cubicBezTo>
                  <a:cubicBezTo>
                    <a:pt x="28" y="55"/>
                    <a:pt x="22" y="67"/>
                    <a:pt x="24" y="77"/>
                  </a:cubicBezTo>
                  <a:cubicBezTo>
                    <a:pt x="26" y="83"/>
                    <a:pt x="21" y="83"/>
                    <a:pt x="17" y="84"/>
                  </a:cubicBezTo>
                  <a:cubicBezTo>
                    <a:pt x="10" y="85"/>
                    <a:pt x="11" y="81"/>
                    <a:pt x="12" y="77"/>
                  </a:cubicBezTo>
                  <a:cubicBezTo>
                    <a:pt x="14" y="68"/>
                    <a:pt x="18" y="59"/>
                    <a:pt x="4" y="57"/>
                  </a:cubicBezTo>
                  <a:cubicBezTo>
                    <a:pt x="0" y="56"/>
                    <a:pt x="1" y="51"/>
                    <a:pt x="1" y="50"/>
                  </a:cubicBezTo>
                  <a:cubicBezTo>
                    <a:pt x="4" y="34"/>
                    <a:pt x="8" y="18"/>
                    <a:pt x="12" y="3"/>
                  </a:cubicBezTo>
                  <a:cubicBezTo>
                    <a:pt x="12" y="2"/>
                    <a:pt x="14" y="2"/>
                    <a:pt x="15" y="1"/>
                  </a:cubicBezTo>
                  <a:cubicBezTo>
                    <a:pt x="18" y="0"/>
                    <a:pt x="19" y="1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5" name="Freeform 60">
              <a:extLst>
                <a:ext uri="{FF2B5EF4-FFF2-40B4-BE49-F238E27FC236}">
                  <a16:creationId xmlns:a16="http://schemas.microsoft.com/office/drawing/2014/main" id="{88CA5B94-CF82-4CE7-BD45-94D8BB945049}"/>
                </a:ext>
              </a:extLst>
            </p:cNvPr>
            <p:cNvSpPr>
              <a:spLocks/>
            </p:cNvSpPr>
            <p:nvPr/>
          </p:nvSpPr>
          <p:spPr bwMode="auto">
            <a:xfrm>
              <a:off x="6716567" y="3320620"/>
              <a:ext cx="231593" cy="70305"/>
            </a:xfrm>
            <a:custGeom>
              <a:avLst/>
              <a:gdLst>
                <a:gd name="T0" fmla="*/ 112 w 133"/>
                <a:gd name="T1" fmla="*/ 35 h 40"/>
                <a:gd name="T2" fmla="*/ 79 w 133"/>
                <a:gd name="T3" fmla="*/ 32 h 40"/>
                <a:gd name="T4" fmla="*/ 60 w 133"/>
                <a:gd name="T5" fmla="*/ 26 h 40"/>
                <a:gd name="T6" fmla="*/ 38 w 133"/>
                <a:gd name="T7" fmla="*/ 23 h 40"/>
                <a:gd name="T8" fmla="*/ 12 w 133"/>
                <a:gd name="T9" fmla="*/ 17 h 40"/>
                <a:gd name="T10" fmla="*/ 10 w 133"/>
                <a:gd name="T11" fmla="*/ 6 h 40"/>
                <a:gd name="T12" fmla="*/ 46 w 133"/>
                <a:gd name="T13" fmla="*/ 9 h 40"/>
                <a:gd name="T14" fmla="*/ 78 w 133"/>
                <a:gd name="T15" fmla="*/ 10 h 40"/>
                <a:gd name="T16" fmla="*/ 107 w 133"/>
                <a:gd name="T17" fmla="*/ 22 h 40"/>
                <a:gd name="T18" fmla="*/ 115 w 133"/>
                <a:gd name="T19" fmla="*/ 24 h 40"/>
                <a:gd name="T20" fmla="*/ 129 w 133"/>
                <a:gd name="T21" fmla="*/ 29 h 40"/>
                <a:gd name="T22" fmla="*/ 120 w 133"/>
                <a:gd name="T23" fmla="*/ 38 h 40"/>
                <a:gd name="T24" fmla="*/ 112 w 133"/>
                <a:gd name="T25" fmla="*/ 3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3" h="40">
                  <a:moveTo>
                    <a:pt x="112" y="35"/>
                  </a:moveTo>
                  <a:cubicBezTo>
                    <a:pt x="101" y="29"/>
                    <a:pt x="90" y="34"/>
                    <a:pt x="79" y="32"/>
                  </a:cubicBezTo>
                  <a:cubicBezTo>
                    <a:pt x="74" y="26"/>
                    <a:pt x="67" y="25"/>
                    <a:pt x="60" y="26"/>
                  </a:cubicBezTo>
                  <a:cubicBezTo>
                    <a:pt x="53" y="23"/>
                    <a:pt x="45" y="26"/>
                    <a:pt x="38" y="23"/>
                  </a:cubicBezTo>
                  <a:cubicBezTo>
                    <a:pt x="29" y="21"/>
                    <a:pt x="21" y="19"/>
                    <a:pt x="12" y="17"/>
                  </a:cubicBezTo>
                  <a:cubicBezTo>
                    <a:pt x="0" y="16"/>
                    <a:pt x="7" y="10"/>
                    <a:pt x="10" y="6"/>
                  </a:cubicBezTo>
                  <a:cubicBezTo>
                    <a:pt x="22" y="0"/>
                    <a:pt x="35" y="5"/>
                    <a:pt x="46" y="9"/>
                  </a:cubicBezTo>
                  <a:cubicBezTo>
                    <a:pt x="57" y="12"/>
                    <a:pt x="68" y="11"/>
                    <a:pt x="78" y="10"/>
                  </a:cubicBezTo>
                  <a:cubicBezTo>
                    <a:pt x="89" y="10"/>
                    <a:pt x="102" y="6"/>
                    <a:pt x="107" y="22"/>
                  </a:cubicBezTo>
                  <a:cubicBezTo>
                    <a:pt x="108" y="26"/>
                    <a:pt x="110" y="26"/>
                    <a:pt x="115" y="24"/>
                  </a:cubicBezTo>
                  <a:cubicBezTo>
                    <a:pt x="120" y="22"/>
                    <a:pt x="126" y="20"/>
                    <a:pt x="129" y="29"/>
                  </a:cubicBezTo>
                  <a:cubicBezTo>
                    <a:pt x="133" y="38"/>
                    <a:pt x="129" y="40"/>
                    <a:pt x="120" y="38"/>
                  </a:cubicBezTo>
                  <a:cubicBezTo>
                    <a:pt x="118" y="37"/>
                    <a:pt x="115" y="36"/>
                    <a:pt x="112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6" name="Freeform 61">
              <a:extLst>
                <a:ext uri="{FF2B5EF4-FFF2-40B4-BE49-F238E27FC236}">
                  <a16:creationId xmlns:a16="http://schemas.microsoft.com/office/drawing/2014/main" id="{F72C8FF0-6653-4D1F-B08F-F4925852536F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6713" y="2940147"/>
              <a:ext cx="110282" cy="92361"/>
            </a:xfrm>
            <a:custGeom>
              <a:avLst/>
              <a:gdLst>
                <a:gd name="T0" fmla="*/ 47 w 64"/>
                <a:gd name="T1" fmla="*/ 50 h 53"/>
                <a:gd name="T2" fmla="*/ 30 w 64"/>
                <a:gd name="T3" fmla="*/ 34 h 53"/>
                <a:gd name="T4" fmla="*/ 22 w 64"/>
                <a:gd name="T5" fmla="*/ 29 h 53"/>
                <a:gd name="T6" fmla="*/ 2 w 64"/>
                <a:gd name="T7" fmla="*/ 32 h 53"/>
                <a:gd name="T8" fmla="*/ 17 w 64"/>
                <a:gd name="T9" fmla="*/ 18 h 53"/>
                <a:gd name="T10" fmla="*/ 44 w 64"/>
                <a:gd name="T11" fmla="*/ 3 h 53"/>
                <a:gd name="T12" fmla="*/ 56 w 64"/>
                <a:gd name="T13" fmla="*/ 10 h 53"/>
                <a:gd name="T14" fmla="*/ 62 w 64"/>
                <a:gd name="T15" fmla="*/ 30 h 53"/>
                <a:gd name="T16" fmla="*/ 60 w 64"/>
                <a:gd name="T17" fmla="*/ 39 h 53"/>
                <a:gd name="T18" fmla="*/ 53 w 64"/>
                <a:gd name="T19" fmla="*/ 48 h 53"/>
                <a:gd name="T20" fmla="*/ 47 w 64"/>
                <a:gd name="T21" fmla="*/ 5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4" h="53">
                  <a:moveTo>
                    <a:pt x="47" y="50"/>
                  </a:moveTo>
                  <a:cubicBezTo>
                    <a:pt x="37" y="48"/>
                    <a:pt x="30" y="45"/>
                    <a:pt x="30" y="34"/>
                  </a:cubicBezTo>
                  <a:cubicBezTo>
                    <a:pt x="30" y="29"/>
                    <a:pt x="28" y="24"/>
                    <a:pt x="22" y="29"/>
                  </a:cubicBezTo>
                  <a:cubicBezTo>
                    <a:pt x="15" y="34"/>
                    <a:pt x="2" y="34"/>
                    <a:pt x="2" y="32"/>
                  </a:cubicBezTo>
                  <a:cubicBezTo>
                    <a:pt x="0" y="21"/>
                    <a:pt x="16" y="18"/>
                    <a:pt x="17" y="18"/>
                  </a:cubicBezTo>
                  <a:cubicBezTo>
                    <a:pt x="30" y="19"/>
                    <a:pt x="37" y="13"/>
                    <a:pt x="44" y="3"/>
                  </a:cubicBezTo>
                  <a:cubicBezTo>
                    <a:pt x="46" y="0"/>
                    <a:pt x="53" y="6"/>
                    <a:pt x="56" y="10"/>
                  </a:cubicBezTo>
                  <a:cubicBezTo>
                    <a:pt x="59" y="16"/>
                    <a:pt x="61" y="23"/>
                    <a:pt x="62" y="30"/>
                  </a:cubicBezTo>
                  <a:cubicBezTo>
                    <a:pt x="63" y="33"/>
                    <a:pt x="64" y="39"/>
                    <a:pt x="60" y="39"/>
                  </a:cubicBezTo>
                  <a:cubicBezTo>
                    <a:pt x="53" y="40"/>
                    <a:pt x="52" y="41"/>
                    <a:pt x="53" y="48"/>
                  </a:cubicBezTo>
                  <a:cubicBezTo>
                    <a:pt x="54" y="53"/>
                    <a:pt x="49" y="48"/>
                    <a:pt x="47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7" name="Freeform 62">
              <a:extLst>
                <a:ext uri="{FF2B5EF4-FFF2-40B4-BE49-F238E27FC236}">
                  <a16:creationId xmlns:a16="http://schemas.microsoft.com/office/drawing/2014/main" id="{AFC9B452-B1B3-41E4-85FC-D2D948C74A48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8488" y="2736125"/>
              <a:ext cx="55141" cy="113039"/>
            </a:xfrm>
            <a:custGeom>
              <a:avLst/>
              <a:gdLst>
                <a:gd name="T0" fmla="*/ 28 w 31"/>
                <a:gd name="T1" fmla="*/ 61 h 65"/>
                <a:gd name="T2" fmla="*/ 19 w 31"/>
                <a:gd name="T3" fmla="*/ 62 h 65"/>
                <a:gd name="T4" fmla="*/ 5 w 31"/>
                <a:gd name="T5" fmla="*/ 46 h 65"/>
                <a:gd name="T6" fmla="*/ 3 w 31"/>
                <a:gd name="T7" fmla="*/ 6 h 65"/>
                <a:gd name="T8" fmla="*/ 25 w 31"/>
                <a:gd name="T9" fmla="*/ 7 h 65"/>
                <a:gd name="T10" fmla="*/ 29 w 31"/>
                <a:gd name="T11" fmla="*/ 30 h 65"/>
                <a:gd name="T12" fmla="*/ 28 w 31"/>
                <a:gd name="T13" fmla="*/ 58 h 65"/>
                <a:gd name="T14" fmla="*/ 28 w 31"/>
                <a:gd name="T15" fmla="*/ 61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65">
                  <a:moveTo>
                    <a:pt x="28" y="61"/>
                  </a:moveTo>
                  <a:cubicBezTo>
                    <a:pt x="26" y="65"/>
                    <a:pt x="22" y="65"/>
                    <a:pt x="19" y="62"/>
                  </a:cubicBezTo>
                  <a:cubicBezTo>
                    <a:pt x="14" y="57"/>
                    <a:pt x="9" y="52"/>
                    <a:pt x="5" y="46"/>
                  </a:cubicBezTo>
                  <a:cubicBezTo>
                    <a:pt x="1" y="42"/>
                    <a:pt x="0" y="11"/>
                    <a:pt x="3" y="6"/>
                  </a:cubicBezTo>
                  <a:cubicBezTo>
                    <a:pt x="7" y="0"/>
                    <a:pt x="21" y="0"/>
                    <a:pt x="25" y="7"/>
                  </a:cubicBezTo>
                  <a:cubicBezTo>
                    <a:pt x="30" y="14"/>
                    <a:pt x="31" y="26"/>
                    <a:pt x="29" y="30"/>
                  </a:cubicBezTo>
                  <a:cubicBezTo>
                    <a:pt x="22" y="40"/>
                    <a:pt x="29" y="49"/>
                    <a:pt x="28" y="58"/>
                  </a:cubicBezTo>
                  <a:cubicBezTo>
                    <a:pt x="29" y="59"/>
                    <a:pt x="29" y="60"/>
                    <a:pt x="28" y="6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8" name="Freeform 63">
              <a:extLst>
                <a:ext uri="{FF2B5EF4-FFF2-40B4-BE49-F238E27FC236}">
                  <a16:creationId xmlns:a16="http://schemas.microsoft.com/office/drawing/2014/main" id="{F720914F-E6EA-4374-911C-844A99053D13}"/>
                </a:ext>
              </a:extLst>
            </p:cNvPr>
            <p:cNvSpPr>
              <a:spLocks/>
            </p:cNvSpPr>
            <p:nvPr/>
          </p:nvSpPr>
          <p:spPr bwMode="auto">
            <a:xfrm>
              <a:off x="7303820" y="3142790"/>
              <a:ext cx="79955" cy="52384"/>
            </a:xfrm>
            <a:custGeom>
              <a:avLst/>
              <a:gdLst>
                <a:gd name="T0" fmla="*/ 44 w 46"/>
                <a:gd name="T1" fmla="*/ 23 h 30"/>
                <a:gd name="T2" fmla="*/ 34 w 46"/>
                <a:gd name="T3" fmla="*/ 29 h 30"/>
                <a:gd name="T4" fmla="*/ 15 w 46"/>
                <a:gd name="T5" fmla="*/ 22 h 30"/>
                <a:gd name="T6" fmla="*/ 4 w 46"/>
                <a:gd name="T7" fmla="*/ 6 h 30"/>
                <a:gd name="T8" fmla="*/ 3 w 46"/>
                <a:gd name="T9" fmla="*/ 6 h 30"/>
                <a:gd name="T10" fmla="*/ 41 w 46"/>
                <a:gd name="T11" fmla="*/ 5 h 30"/>
                <a:gd name="T12" fmla="*/ 44 w 46"/>
                <a:gd name="T13" fmla="*/ 17 h 30"/>
                <a:gd name="T14" fmla="*/ 44 w 46"/>
                <a:gd name="T15" fmla="*/ 2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30">
                  <a:moveTo>
                    <a:pt x="44" y="23"/>
                  </a:moveTo>
                  <a:cubicBezTo>
                    <a:pt x="41" y="25"/>
                    <a:pt x="39" y="30"/>
                    <a:pt x="34" y="29"/>
                  </a:cubicBezTo>
                  <a:cubicBezTo>
                    <a:pt x="29" y="23"/>
                    <a:pt x="21" y="27"/>
                    <a:pt x="15" y="22"/>
                  </a:cubicBezTo>
                  <a:cubicBezTo>
                    <a:pt x="12" y="16"/>
                    <a:pt x="0" y="17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6" y="6"/>
                    <a:pt x="28" y="0"/>
                    <a:pt x="41" y="5"/>
                  </a:cubicBezTo>
                  <a:cubicBezTo>
                    <a:pt x="46" y="8"/>
                    <a:pt x="46" y="12"/>
                    <a:pt x="44" y="17"/>
                  </a:cubicBezTo>
                  <a:cubicBezTo>
                    <a:pt x="44" y="19"/>
                    <a:pt x="44" y="21"/>
                    <a:pt x="44" y="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9" name="Freeform 64">
              <a:extLst>
                <a:ext uri="{FF2B5EF4-FFF2-40B4-BE49-F238E27FC236}">
                  <a16:creationId xmlns:a16="http://schemas.microsoft.com/office/drawing/2014/main" id="{5F13BB84-8743-4B53-8BC4-E5FC180D7F9C}"/>
                </a:ext>
              </a:extLst>
            </p:cNvPr>
            <p:cNvSpPr>
              <a:spLocks/>
            </p:cNvSpPr>
            <p:nvPr/>
          </p:nvSpPr>
          <p:spPr bwMode="auto">
            <a:xfrm>
              <a:off x="6923347" y="2576216"/>
              <a:ext cx="41356" cy="73062"/>
            </a:xfrm>
            <a:custGeom>
              <a:avLst/>
              <a:gdLst>
                <a:gd name="T0" fmla="*/ 21 w 24"/>
                <a:gd name="T1" fmla="*/ 42 h 42"/>
                <a:gd name="T2" fmla="*/ 4 w 24"/>
                <a:gd name="T3" fmla="*/ 12 h 42"/>
                <a:gd name="T4" fmla="*/ 16 w 24"/>
                <a:gd name="T5" fmla="*/ 1 h 42"/>
                <a:gd name="T6" fmla="*/ 23 w 24"/>
                <a:gd name="T7" fmla="*/ 13 h 42"/>
                <a:gd name="T8" fmla="*/ 21 w 24"/>
                <a:gd name="T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2">
                  <a:moveTo>
                    <a:pt x="21" y="42"/>
                  </a:moveTo>
                  <a:cubicBezTo>
                    <a:pt x="5" y="34"/>
                    <a:pt x="0" y="26"/>
                    <a:pt x="4" y="12"/>
                  </a:cubicBezTo>
                  <a:cubicBezTo>
                    <a:pt x="6" y="6"/>
                    <a:pt x="10" y="0"/>
                    <a:pt x="16" y="1"/>
                  </a:cubicBezTo>
                  <a:cubicBezTo>
                    <a:pt x="21" y="1"/>
                    <a:pt x="24" y="8"/>
                    <a:pt x="23" y="13"/>
                  </a:cubicBezTo>
                  <a:cubicBezTo>
                    <a:pt x="23" y="23"/>
                    <a:pt x="22" y="32"/>
                    <a:pt x="21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0" name="Freeform 65">
              <a:extLst>
                <a:ext uri="{FF2B5EF4-FFF2-40B4-BE49-F238E27FC236}">
                  <a16:creationId xmlns:a16="http://schemas.microsoft.com/office/drawing/2014/main" id="{99EE5F1B-EBB8-4B78-ADAD-FD4338BFB9D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3138655"/>
              <a:ext cx="113039" cy="34463"/>
            </a:xfrm>
            <a:custGeom>
              <a:avLst/>
              <a:gdLst>
                <a:gd name="T0" fmla="*/ 3 w 65"/>
                <a:gd name="T1" fmla="*/ 19 h 20"/>
                <a:gd name="T2" fmla="*/ 0 w 65"/>
                <a:gd name="T3" fmla="*/ 16 h 20"/>
                <a:gd name="T4" fmla="*/ 7 w 65"/>
                <a:gd name="T5" fmla="*/ 5 h 20"/>
                <a:gd name="T6" fmla="*/ 14 w 65"/>
                <a:gd name="T7" fmla="*/ 6 h 20"/>
                <a:gd name="T8" fmla="*/ 54 w 65"/>
                <a:gd name="T9" fmla="*/ 6 h 20"/>
                <a:gd name="T10" fmla="*/ 63 w 65"/>
                <a:gd name="T11" fmla="*/ 4 h 20"/>
                <a:gd name="T12" fmla="*/ 59 w 65"/>
                <a:gd name="T13" fmla="*/ 13 h 20"/>
                <a:gd name="T14" fmla="*/ 44 w 65"/>
                <a:gd name="T15" fmla="*/ 18 h 20"/>
                <a:gd name="T16" fmla="*/ 3 w 65"/>
                <a:gd name="T17" fmla="*/ 19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5" h="20">
                  <a:moveTo>
                    <a:pt x="3" y="19"/>
                  </a:moveTo>
                  <a:cubicBezTo>
                    <a:pt x="2" y="18"/>
                    <a:pt x="1" y="17"/>
                    <a:pt x="0" y="16"/>
                  </a:cubicBezTo>
                  <a:cubicBezTo>
                    <a:pt x="3" y="13"/>
                    <a:pt x="5" y="9"/>
                    <a:pt x="7" y="5"/>
                  </a:cubicBezTo>
                  <a:cubicBezTo>
                    <a:pt x="9" y="5"/>
                    <a:pt x="12" y="6"/>
                    <a:pt x="14" y="6"/>
                  </a:cubicBezTo>
                  <a:cubicBezTo>
                    <a:pt x="28" y="13"/>
                    <a:pt x="41" y="14"/>
                    <a:pt x="54" y="6"/>
                  </a:cubicBezTo>
                  <a:cubicBezTo>
                    <a:pt x="57" y="4"/>
                    <a:pt x="60" y="0"/>
                    <a:pt x="63" y="4"/>
                  </a:cubicBezTo>
                  <a:cubicBezTo>
                    <a:pt x="65" y="8"/>
                    <a:pt x="61" y="10"/>
                    <a:pt x="59" y="13"/>
                  </a:cubicBezTo>
                  <a:cubicBezTo>
                    <a:pt x="56" y="19"/>
                    <a:pt x="49" y="19"/>
                    <a:pt x="44" y="18"/>
                  </a:cubicBezTo>
                  <a:cubicBezTo>
                    <a:pt x="30" y="15"/>
                    <a:pt x="17" y="20"/>
                    <a:pt x="3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1" name="Freeform 66">
              <a:extLst>
                <a:ext uri="{FF2B5EF4-FFF2-40B4-BE49-F238E27FC236}">
                  <a16:creationId xmlns:a16="http://schemas.microsoft.com/office/drawing/2014/main" id="{4383372B-88E9-4854-A0AE-676FD28C4198}"/>
                </a:ext>
              </a:extLst>
            </p:cNvPr>
            <p:cNvSpPr>
              <a:spLocks/>
            </p:cNvSpPr>
            <p:nvPr/>
          </p:nvSpPr>
          <p:spPr bwMode="auto">
            <a:xfrm>
              <a:off x="6704161" y="2704419"/>
              <a:ext cx="53763" cy="51006"/>
            </a:xfrm>
            <a:custGeom>
              <a:avLst/>
              <a:gdLst>
                <a:gd name="T0" fmla="*/ 31 w 31"/>
                <a:gd name="T1" fmla="*/ 11 h 29"/>
                <a:gd name="T2" fmla="*/ 19 w 31"/>
                <a:gd name="T3" fmla="*/ 28 h 29"/>
                <a:gd name="T4" fmla="*/ 1 w 31"/>
                <a:gd name="T5" fmla="*/ 15 h 29"/>
                <a:gd name="T6" fmla="*/ 17 w 31"/>
                <a:gd name="T7" fmla="*/ 2 h 29"/>
                <a:gd name="T8" fmla="*/ 31 w 31"/>
                <a:gd name="T9" fmla="*/ 1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9">
                  <a:moveTo>
                    <a:pt x="31" y="11"/>
                  </a:moveTo>
                  <a:cubicBezTo>
                    <a:pt x="20" y="13"/>
                    <a:pt x="30" y="27"/>
                    <a:pt x="19" y="28"/>
                  </a:cubicBezTo>
                  <a:cubicBezTo>
                    <a:pt x="10" y="29"/>
                    <a:pt x="3" y="24"/>
                    <a:pt x="1" y="15"/>
                  </a:cubicBezTo>
                  <a:cubicBezTo>
                    <a:pt x="0" y="3"/>
                    <a:pt x="12" y="5"/>
                    <a:pt x="17" y="2"/>
                  </a:cubicBezTo>
                  <a:cubicBezTo>
                    <a:pt x="22" y="0"/>
                    <a:pt x="27" y="6"/>
                    <a:pt x="31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2" name="Freeform 67">
              <a:extLst>
                <a:ext uri="{FF2B5EF4-FFF2-40B4-BE49-F238E27FC236}">
                  <a16:creationId xmlns:a16="http://schemas.microsoft.com/office/drawing/2014/main" id="{9709728A-EBFE-4E5A-9C30-045C5843E6A8}"/>
                </a:ext>
              </a:extLst>
            </p:cNvPr>
            <p:cNvSpPr>
              <a:spLocks/>
            </p:cNvSpPr>
            <p:nvPr/>
          </p:nvSpPr>
          <p:spPr bwMode="auto">
            <a:xfrm>
              <a:off x="7157696" y="3359219"/>
              <a:ext cx="75819" cy="46870"/>
            </a:xfrm>
            <a:custGeom>
              <a:avLst/>
              <a:gdLst>
                <a:gd name="T0" fmla="*/ 43 w 43"/>
                <a:gd name="T1" fmla="*/ 2 h 27"/>
                <a:gd name="T2" fmla="*/ 7 w 43"/>
                <a:gd name="T3" fmla="*/ 27 h 27"/>
                <a:gd name="T4" fmla="*/ 2 w 43"/>
                <a:gd name="T5" fmla="*/ 25 h 27"/>
                <a:gd name="T6" fmla="*/ 4 w 43"/>
                <a:gd name="T7" fmla="*/ 18 h 27"/>
                <a:gd name="T8" fmla="*/ 43 w 43"/>
                <a:gd name="T9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27">
                  <a:moveTo>
                    <a:pt x="43" y="2"/>
                  </a:moveTo>
                  <a:cubicBezTo>
                    <a:pt x="32" y="15"/>
                    <a:pt x="16" y="16"/>
                    <a:pt x="7" y="27"/>
                  </a:cubicBezTo>
                  <a:cubicBezTo>
                    <a:pt x="6" y="27"/>
                    <a:pt x="3" y="26"/>
                    <a:pt x="2" y="25"/>
                  </a:cubicBezTo>
                  <a:cubicBezTo>
                    <a:pt x="0" y="22"/>
                    <a:pt x="2" y="19"/>
                    <a:pt x="4" y="18"/>
                  </a:cubicBezTo>
                  <a:cubicBezTo>
                    <a:pt x="15" y="10"/>
                    <a:pt x="25" y="0"/>
                    <a:pt x="43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3" name="Freeform 68">
              <a:extLst>
                <a:ext uri="{FF2B5EF4-FFF2-40B4-BE49-F238E27FC236}">
                  <a16:creationId xmlns:a16="http://schemas.microsoft.com/office/drawing/2014/main" id="{15CEBC7E-63C9-4C80-A49C-FFDE0B6F7FCB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7651" y="3206202"/>
              <a:ext cx="79955" cy="28949"/>
            </a:xfrm>
            <a:custGeom>
              <a:avLst/>
              <a:gdLst>
                <a:gd name="T0" fmla="*/ 46 w 46"/>
                <a:gd name="T1" fmla="*/ 17 h 17"/>
                <a:gd name="T2" fmla="*/ 0 w 46"/>
                <a:gd name="T3" fmla="*/ 15 h 17"/>
                <a:gd name="T4" fmla="*/ 46 w 46"/>
                <a:gd name="T5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17">
                  <a:moveTo>
                    <a:pt x="46" y="17"/>
                  </a:moveTo>
                  <a:cubicBezTo>
                    <a:pt x="31" y="14"/>
                    <a:pt x="17" y="10"/>
                    <a:pt x="0" y="15"/>
                  </a:cubicBezTo>
                  <a:cubicBezTo>
                    <a:pt x="13" y="0"/>
                    <a:pt x="32" y="1"/>
                    <a:pt x="46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4" name="Freeform 69">
              <a:extLst>
                <a:ext uri="{FF2B5EF4-FFF2-40B4-BE49-F238E27FC236}">
                  <a16:creationId xmlns:a16="http://schemas.microsoft.com/office/drawing/2014/main" id="{30DF22AF-C164-4183-BEBE-07EB1CFCF904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1550" y="2887763"/>
              <a:ext cx="38599" cy="73062"/>
            </a:xfrm>
            <a:custGeom>
              <a:avLst/>
              <a:gdLst>
                <a:gd name="T0" fmla="*/ 21 w 22"/>
                <a:gd name="T1" fmla="*/ 35 h 42"/>
                <a:gd name="T2" fmla="*/ 12 w 22"/>
                <a:gd name="T3" fmla="*/ 36 h 42"/>
                <a:gd name="T4" fmla="*/ 3 w 22"/>
                <a:gd name="T5" fmla="*/ 17 h 42"/>
                <a:gd name="T6" fmla="*/ 0 w 22"/>
                <a:gd name="T7" fmla="*/ 4 h 42"/>
                <a:gd name="T8" fmla="*/ 18 w 22"/>
                <a:gd name="T9" fmla="*/ 18 h 42"/>
                <a:gd name="T10" fmla="*/ 21 w 22"/>
                <a:gd name="T11" fmla="*/ 3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42">
                  <a:moveTo>
                    <a:pt x="21" y="35"/>
                  </a:moveTo>
                  <a:cubicBezTo>
                    <a:pt x="18" y="42"/>
                    <a:pt x="12" y="39"/>
                    <a:pt x="12" y="36"/>
                  </a:cubicBezTo>
                  <a:cubicBezTo>
                    <a:pt x="15" y="26"/>
                    <a:pt x="11" y="22"/>
                    <a:pt x="3" y="17"/>
                  </a:cubicBezTo>
                  <a:cubicBezTo>
                    <a:pt x="1" y="15"/>
                    <a:pt x="1" y="8"/>
                    <a:pt x="0" y="4"/>
                  </a:cubicBezTo>
                  <a:cubicBezTo>
                    <a:pt x="14" y="0"/>
                    <a:pt x="12" y="14"/>
                    <a:pt x="18" y="18"/>
                  </a:cubicBezTo>
                  <a:cubicBezTo>
                    <a:pt x="22" y="23"/>
                    <a:pt x="17" y="30"/>
                    <a:pt x="21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5" name="Freeform 70">
              <a:extLst>
                <a:ext uri="{FF2B5EF4-FFF2-40B4-BE49-F238E27FC236}">
                  <a16:creationId xmlns:a16="http://schemas.microsoft.com/office/drawing/2014/main" id="{531B336C-B022-4750-BBD8-D22A9E2DB823}"/>
                </a:ext>
              </a:extLst>
            </p:cNvPr>
            <p:cNvSpPr>
              <a:spLocks/>
            </p:cNvSpPr>
            <p:nvPr/>
          </p:nvSpPr>
          <p:spPr bwMode="auto">
            <a:xfrm>
              <a:off x="7474758" y="3334406"/>
              <a:ext cx="28949" cy="33085"/>
            </a:xfrm>
            <a:custGeom>
              <a:avLst/>
              <a:gdLst>
                <a:gd name="T0" fmla="*/ 13 w 17"/>
                <a:gd name="T1" fmla="*/ 13 h 19"/>
                <a:gd name="T2" fmla="*/ 1 w 17"/>
                <a:gd name="T3" fmla="*/ 10 h 19"/>
                <a:gd name="T4" fmla="*/ 14 w 17"/>
                <a:gd name="T5" fmla="*/ 1 h 19"/>
                <a:gd name="T6" fmla="*/ 13 w 17"/>
                <a:gd name="T7" fmla="*/ 1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" h="19">
                  <a:moveTo>
                    <a:pt x="13" y="13"/>
                  </a:moveTo>
                  <a:cubicBezTo>
                    <a:pt x="8" y="14"/>
                    <a:pt x="2" y="19"/>
                    <a:pt x="1" y="10"/>
                  </a:cubicBezTo>
                  <a:cubicBezTo>
                    <a:pt x="0" y="1"/>
                    <a:pt x="7" y="0"/>
                    <a:pt x="14" y="1"/>
                  </a:cubicBezTo>
                  <a:cubicBezTo>
                    <a:pt x="16" y="6"/>
                    <a:pt x="17" y="9"/>
                    <a:pt x="13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6" name="Freeform 71">
              <a:extLst>
                <a:ext uri="{FF2B5EF4-FFF2-40B4-BE49-F238E27FC236}">
                  <a16:creationId xmlns:a16="http://schemas.microsoft.com/office/drawing/2014/main" id="{C762AEC5-5358-4119-B123-7D28EE681D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8092" y="3357840"/>
              <a:ext cx="41356" cy="23435"/>
            </a:xfrm>
            <a:custGeom>
              <a:avLst/>
              <a:gdLst>
                <a:gd name="T0" fmla="*/ 23 w 24"/>
                <a:gd name="T1" fmla="*/ 10 h 14"/>
                <a:gd name="T2" fmla="*/ 0 w 24"/>
                <a:gd name="T3" fmla="*/ 14 h 14"/>
                <a:gd name="T4" fmla="*/ 20 w 24"/>
                <a:gd name="T5" fmla="*/ 8 h 14"/>
                <a:gd name="T6" fmla="*/ 23 w 24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4">
                  <a:moveTo>
                    <a:pt x="23" y="10"/>
                  </a:moveTo>
                  <a:cubicBezTo>
                    <a:pt x="16" y="11"/>
                    <a:pt x="8" y="12"/>
                    <a:pt x="0" y="14"/>
                  </a:cubicBezTo>
                  <a:cubicBezTo>
                    <a:pt x="5" y="0"/>
                    <a:pt x="13" y="7"/>
                    <a:pt x="20" y="8"/>
                  </a:cubicBezTo>
                  <a:cubicBezTo>
                    <a:pt x="23" y="6"/>
                    <a:pt x="24" y="8"/>
                    <a:pt x="23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7" name="Freeform 72">
              <a:extLst>
                <a:ext uri="{FF2B5EF4-FFF2-40B4-BE49-F238E27FC236}">
                  <a16:creationId xmlns:a16="http://schemas.microsoft.com/office/drawing/2014/main" id="{BEFE0A74-4998-4493-8C79-B00C3B64DDB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4307" y="3395061"/>
              <a:ext cx="34463" cy="16542"/>
            </a:xfrm>
            <a:custGeom>
              <a:avLst/>
              <a:gdLst>
                <a:gd name="T0" fmla="*/ 11 w 20"/>
                <a:gd name="T1" fmla="*/ 1 h 9"/>
                <a:gd name="T2" fmla="*/ 20 w 20"/>
                <a:gd name="T3" fmla="*/ 9 h 9"/>
                <a:gd name="T4" fmla="*/ 0 w 20"/>
                <a:gd name="T5" fmla="*/ 4 h 9"/>
                <a:gd name="T6" fmla="*/ 11 w 20"/>
                <a:gd name="T7" fmla="*/ 1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9">
                  <a:moveTo>
                    <a:pt x="11" y="1"/>
                  </a:moveTo>
                  <a:cubicBezTo>
                    <a:pt x="15" y="2"/>
                    <a:pt x="19" y="3"/>
                    <a:pt x="20" y="9"/>
                  </a:cubicBezTo>
                  <a:cubicBezTo>
                    <a:pt x="13" y="7"/>
                    <a:pt x="6" y="6"/>
                    <a:pt x="0" y="4"/>
                  </a:cubicBezTo>
                  <a:cubicBezTo>
                    <a:pt x="3" y="0"/>
                    <a:pt x="8" y="3"/>
                    <a:pt x="1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8" name="Freeform 73">
              <a:extLst>
                <a:ext uri="{FF2B5EF4-FFF2-40B4-BE49-F238E27FC236}">
                  <a16:creationId xmlns:a16="http://schemas.microsoft.com/office/drawing/2014/main" id="{87F419F4-19F9-4652-946F-5BA4707A3BE4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363" y="3414360"/>
              <a:ext cx="23435" cy="20678"/>
            </a:xfrm>
            <a:custGeom>
              <a:avLst/>
              <a:gdLst>
                <a:gd name="T0" fmla="*/ 10 w 14"/>
                <a:gd name="T1" fmla="*/ 12 h 12"/>
                <a:gd name="T2" fmla="*/ 3 w 14"/>
                <a:gd name="T3" fmla="*/ 7 h 12"/>
                <a:gd name="T4" fmla="*/ 13 w 14"/>
                <a:gd name="T5" fmla="*/ 3 h 12"/>
                <a:gd name="T6" fmla="*/ 10 w 14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2">
                  <a:moveTo>
                    <a:pt x="10" y="12"/>
                  </a:moveTo>
                  <a:cubicBezTo>
                    <a:pt x="7" y="12"/>
                    <a:pt x="2" y="10"/>
                    <a:pt x="3" y="7"/>
                  </a:cubicBezTo>
                  <a:cubicBezTo>
                    <a:pt x="0" y="0"/>
                    <a:pt x="7" y="1"/>
                    <a:pt x="13" y="3"/>
                  </a:cubicBezTo>
                  <a:cubicBezTo>
                    <a:pt x="13" y="6"/>
                    <a:pt x="14" y="10"/>
                    <a:pt x="1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9" name="Freeform 74">
              <a:extLst>
                <a:ext uri="{FF2B5EF4-FFF2-40B4-BE49-F238E27FC236}">
                  <a16:creationId xmlns:a16="http://schemas.microsoft.com/office/drawing/2014/main" id="{51468C31-29F5-41D8-B738-91A8B6E31AD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11572" y="2856057"/>
              <a:ext cx="26192" cy="20678"/>
            </a:xfrm>
            <a:custGeom>
              <a:avLst/>
              <a:gdLst>
                <a:gd name="T0" fmla="*/ 0 w 15"/>
                <a:gd name="T1" fmla="*/ 0 h 12"/>
                <a:gd name="T2" fmla="*/ 15 w 15"/>
                <a:gd name="T3" fmla="*/ 11 h 12"/>
                <a:gd name="T4" fmla="*/ 0 w 15"/>
                <a:gd name="T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" h="12">
                  <a:moveTo>
                    <a:pt x="0" y="0"/>
                  </a:moveTo>
                  <a:cubicBezTo>
                    <a:pt x="8" y="0"/>
                    <a:pt x="10" y="6"/>
                    <a:pt x="15" y="11"/>
                  </a:cubicBezTo>
                  <a:cubicBezTo>
                    <a:pt x="4" y="12"/>
                    <a:pt x="4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0" name="Freeform 75">
              <a:extLst>
                <a:ext uri="{FF2B5EF4-FFF2-40B4-BE49-F238E27FC236}">
                  <a16:creationId xmlns:a16="http://schemas.microsoft.com/office/drawing/2014/main" id="{2478ACA8-4172-44D8-A31B-02AFAD2BD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2555" y="2902927"/>
              <a:ext cx="27571" cy="23435"/>
            </a:xfrm>
            <a:custGeom>
              <a:avLst/>
              <a:gdLst>
                <a:gd name="T0" fmla="*/ 10 w 16"/>
                <a:gd name="T1" fmla="*/ 2 h 13"/>
                <a:gd name="T2" fmla="*/ 16 w 16"/>
                <a:gd name="T3" fmla="*/ 11 h 13"/>
                <a:gd name="T4" fmla="*/ 10 w 16"/>
                <a:gd name="T5" fmla="*/ 11 h 13"/>
                <a:gd name="T6" fmla="*/ 0 w 16"/>
                <a:gd name="T7" fmla="*/ 6 h 13"/>
                <a:gd name="T8" fmla="*/ 10 w 16"/>
                <a:gd name="T9" fmla="*/ 2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0" y="2"/>
                  </a:moveTo>
                  <a:cubicBezTo>
                    <a:pt x="9" y="7"/>
                    <a:pt x="15" y="7"/>
                    <a:pt x="16" y="11"/>
                  </a:cubicBezTo>
                  <a:cubicBezTo>
                    <a:pt x="14" y="13"/>
                    <a:pt x="12" y="13"/>
                    <a:pt x="10" y="11"/>
                  </a:cubicBezTo>
                  <a:cubicBezTo>
                    <a:pt x="7" y="9"/>
                    <a:pt x="4" y="7"/>
                    <a:pt x="0" y="6"/>
                  </a:cubicBezTo>
                  <a:cubicBezTo>
                    <a:pt x="2" y="0"/>
                    <a:pt x="7" y="4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1" name="Freeform 76">
              <a:extLst>
                <a:ext uri="{FF2B5EF4-FFF2-40B4-BE49-F238E27FC236}">
                  <a16:creationId xmlns:a16="http://schemas.microsoft.com/office/drawing/2014/main" id="{5AF294AB-E514-4BA8-9419-98FA3536242A}"/>
                </a:ext>
              </a:extLst>
            </p:cNvPr>
            <p:cNvSpPr>
              <a:spLocks/>
            </p:cNvSpPr>
            <p:nvPr/>
          </p:nvSpPr>
          <p:spPr bwMode="auto">
            <a:xfrm>
              <a:off x="7354826" y="3404710"/>
              <a:ext cx="24813" cy="13785"/>
            </a:xfrm>
            <a:custGeom>
              <a:avLst/>
              <a:gdLst>
                <a:gd name="T0" fmla="*/ 14 w 14"/>
                <a:gd name="T1" fmla="*/ 5 h 8"/>
                <a:gd name="T2" fmla="*/ 2 w 14"/>
                <a:gd name="T3" fmla="*/ 7 h 8"/>
                <a:gd name="T4" fmla="*/ 2 w 14"/>
                <a:gd name="T5" fmla="*/ 3 h 8"/>
                <a:gd name="T6" fmla="*/ 14 w 14"/>
                <a:gd name="T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8">
                  <a:moveTo>
                    <a:pt x="14" y="5"/>
                  </a:moveTo>
                  <a:cubicBezTo>
                    <a:pt x="11" y="8"/>
                    <a:pt x="6" y="7"/>
                    <a:pt x="2" y="7"/>
                  </a:cubicBezTo>
                  <a:cubicBezTo>
                    <a:pt x="0" y="6"/>
                    <a:pt x="0" y="4"/>
                    <a:pt x="2" y="3"/>
                  </a:cubicBezTo>
                  <a:cubicBezTo>
                    <a:pt x="6" y="0"/>
                    <a:pt x="10" y="2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2" name="Freeform 77">
              <a:extLst>
                <a:ext uri="{FF2B5EF4-FFF2-40B4-BE49-F238E27FC236}">
                  <a16:creationId xmlns:a16="http://schemas.microsoft.com/office/drawing/2014/main" id="{427DA0A0-06BF-4551-B8DD-009044383D3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629" y="3379897"/>
              <a:ext cx="17921" cy="13785"/>
            </a:xfrm>
            <a:custGeom>
              <a:avLst/>
              <a:gdLst>
                <a:gd name="T0" fmla="*/ 11 w 11"/>
                <a:gd name="T1" fmla="*/ 4 h 8"/>
                <a:gd name="T2" fmla="*/ 0 w 11"/>
                <a:gd name="T3" fmla="*/ 7 h 8"/>
                <a:gd name="T4" fmla="*/ 11 w 11"/>
                <a:gd name="T5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8">
                  <a:moveTo>
                    <a:pt x="11" y="4"/>
                  </a:moveTo>
                  <a:cubicBezTo>
                    <a:pt x="8" y="8"/>
                    <a:pt x="4" y="5"/>
                    <a:pt x="0" y="7"/>
                  </a:cubicBezTo>
                  <a:cubicBezTo>
                    <a:pt x="2" y="0"/>
                    <a:pt x="7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3" name="Freeform 78">
              <a:extLst>
                <a:ext uri="{FF2B5EF4-FFF2-40B4-BE49-F238E27FC236}">
                  <a16:creationId xmlns:a16="http://schemas.microsoft.com/office/drawing/2014/main" id="{7DBA5729-DADE-4B70-B5FC-C753C615F60E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3674" y="3371626"/>
              <a:ext cx="17921" cy="13785"/>
            </a:xfrm>
            <a:custGeom>
              <a:avLst/>
              <a:gdLst>
                <a:gd name="T0" fmla="*/ 6 w 11"/>
                <a:gd name="T1" fmla="*/ 0 h 8"/>
                <a:gd name="T2" fmla="*/ 7 w 11"/>
                <a:gd name="T3" fmla="*/ 6 h 8"/>
                <a:gd name="T4" fmla="*/ 1 w 11"/>
                <a:gd name="T5" fmla="*/ 0 h 8"/>
                <a:gd name="T6" fmla="*/ 6 w 11"/>
                <a:gd name="T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8">
                  <a:moveTo>
                    <a:pt x="6" y="0"/>
                  </a:moveTo>
                  <a:cubicBezTo>
                    <a:pt x="7" y="2"/>
                    <a:pt x="11" y="5"/>
                    <a:pt x="7" y="6"/>
                  </a:cubicBezTo>
                  <a:cubicBezTo>
                    <a:pt x="2" y="8"/>
                    <a:pt x="0" y="5"/>
                    <a:pt x="1" y="0"/>
                  </a:cubicBezTo>
                  <a:cubicBezTo>
                    <a:pt x="2" y="0"/>
                    <a:pt x="4" y="0"/>
                    <a:pt x="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4" name="Freeform 79">
              <a:extLst>
                <a:ext uri="{FF2B5EF4-FFF2-40B4-BE49-F238E27FC236}">
                  <a16:creationId xmlns:a16="http://schemas.microsoft.com/office/drawing/2014/main" id="{5E013F1B-E76D-4E1D-AE9E-E941918CA75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7323" y="1744964"/>
              <a:ext cx="102011" cy="288112"/>
            </a:xfrm>
            <a:custGeom>
              <a:avLst/>
              <a:gdLst>
                <a:gd name="T0" fmla="*/ 46 w 59"/>
                <a:gd name="T1" fmla="*/ 156 h 166"/>
                <a:gd name="T2" fmla="*/ 40 w 59"/>
                <a:gd name="T3" fmla="*/ 161 h 166"/>
                <a:gd name="T4" fmla="*/ 35 w 59"/>
                <a:gd name="T5" fmla="*/ 152 h 166"/>
                <a:gd name="T6" fmla="*/ 16 w 59"/>
                <a:gd name="T7" fmla="*/ 90 h 166"/>
                <a:gd name="T8" fmla="*/ 15 w 59"/>
                <a:gd name="T9" fmla="*/ 89 h 166"/>
                <a:gd name="T10" fmla="*/ 0 w 59"/>
                <a:gd name="T11" fmla="*/ 27 h 166"/>
                <a:gd name="T12" fmla="*/ 2 w 59"/>
                <a:gd name="T13" fmla="*/ 5 h 166"/>
                <a:gd name="T14" fmla="*/ 8 w 59"/>
                <a:gd name="T15" fmla="*/ 1 h 166"/>
                <a:gd name="T16" fmla="*/ 11 w 59"/>
                <a:gd name="T17" fmla="*/ 6 h 166"/>
                <a:gd name="T18" fmla="*/ 17 w 59"/>
                <a:gd name="T19" fmla="*/ 18 h 166"/>
                <a:gd name="T20" fmla="*/ 22 w 59"/>
                <a:gd name="T21" fmla="*/ 26 h 166"/>
                <a:gd name="T22" fmla="*/ 38 w 59"/>
                <a:gd name="T23" fmla="*/ 73 h 166"/>
                <a:gd name="T24" fmla="*/ 59 w 59"/>
                <a:gd name="T25" fmla="*/ 104 h 166"/>
                <a:gd name="T26" fmla="*/ 40 w 59"/>
                <a:gd name="T27" fmla="*/ 99 h 166"/>
                <a:gd name="T28" fmla="*/ 37 w 59"/>
                <a:gd name="T29" fmla="*/ 117 h 166"/>
                <a:gd name="T30" fmla="*/ 52 w 59"/>
                <a:gd name="T31" fmla="*/ 150 h 166"/>
                <a:gd name="T32" fmla="*/ 46 w 59"/>
                <a:gd name="T33" fmla="*/ 15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166">
                  <a:moveTo>
                    <a:pt x="46" y="156"/>
                  </a:moveTo>
                  <a:cubicBezTo>
                    <a:pt x="45" y="159"/>
                    <a:pt x="47" y="166"/>
                    <a:pt x="40" y="161"/>
                  </a:cubicBezTo>
                  <a:cubicBezTo>
                    <a:pt x="38" y="159"/>
                    <a:pt x="36" y="155"/>
                    <a:pt x="35" y="152"/>
                  </a:cubicBezTo>
                  <a:cubicBezTo>
                    <a:pt x="33" y="130"/>
                    <a:pt x="26" y="109"/>
                    <a:pt x="16" y="90"/>
                  </a:cubicBezTo>
                  <a:cubicBezTo>
                    <a:pt x="15" y="89"/>
                    <a:pt x="15" y="89"/>
                    <a:pt x="15" y="89"/>
                  </a:cubicBezTo>
                  <a:cubicBezTo>
                    <a:pt x="29" y="63"/>
                    <a:pt x="0" y="49"/>
                    <a:pt x="0" y="27"/>
                  </a:cubicBezTo>
                  <a:cubicBezTo>
                    <a:pt x="0" y="20"/>
                    <a:pt x="5" y="13"/>
                    <a:pt x="2" y="5"/>
                  </a:cubicBezTo>
                  <a:cubicBezTo>
                    <a:pt x="1" y="4"/>
                    <a:pt x="5" y="0"/>
                    <a:pt x="8" y="1"/>
                  </a:cubicBezTo>
                  <a:cubicBezTo>
                    <a:pt x="12" y="1"/>
                    <a:pt x="11" y="3"/>
                    <a:pt x="11" y="6"/>
                  </a:cubicBezTo>
                  <a:cubicBezTo>
                    <a:pt x="10" y="12"/>
                    <a:pt x="14" y="15"/>
                    <a:pt x="17" y="18"/>
                  </a:cubicBezTo>
                  <a:cubicBezTo>
                    <a:pt x="20" y="20"/>
                    <a:pt x="24" y="22"/>
                    <a:pt x="22" y="26"/>
                  </a:cubicBezTo>
                  <a:cubicBezTo>
                    <a:pt x="15" y="46"/>
                    <a:pt x="33" y="57"/>
                    <a:pt x="38" y="73"/>
                  </a:cubicBezTo>
                  <a:cubicBezTo>
                    <a:pt x="42" y="83"/>
                    <a:pt x="43" y="97"/>
                    <a:pt x="59" y="104"/>
                  </a:cubicBezTo>
                  <a:cubicBezTo>
                    <a:pt x="48" y="104"/>
                    <a:pt x="45" y="95"/>
                    <a:pt x="40" y="99"/>
                  </a:cubicBezTo>
                  <a:cubicBezTo>
                    <a:pt x="35" y="103"/>
                    <a:pt x="36" y="111"/>
                    <a:pt x="37" y="117"/>
                  </a:cubicBezTo>
                  <a:cubicBezTo>
                    <a:pt x="39" y="129"/>
                    <a:pt x="43" y="141"/>
                    <a:pt x="52" y="150"/>
                  </a:cubicBezTo>
                  <a:cubicBezTo>
                    <a:pt x="54" y="156"/>
                    <a:pt x="48" y="154"/>
                    <a:pt x="46" y="15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5" name="Freeform 80">
              <a:extLst>
                <a:ext uri="{FF2B5EF4-FFF2-40B4-BE49-F238E27FC236}">
                  <a16:creationId xmlns:a16="http://schemas.microsoft.com/office/drawing/2014/main" id="{C2494935-0435-49BD-BC93-B62144AD9A58}"/>
                </a:ext>
              </a:extLst>
            </p:cNvPr>
            <p:cNvSpPr>
              <a:spLocks/>
            </p:cNvSpPr>
            <p:nvPr/>
          </p:nvSpPr>
          <p:spPr bwMode="auto">
            <a:xfrm>
              <a:off x="7296928" y="2019291"/>
              <a:ext cx="20678" cy="16542"/>
            </a:xfrm>
            <a:custGeom>
              <a:avLst/>
              <a:gdLst>
                <a:gd name="T0" fmla="*/ 0 w 12"/>
                <a:gd name="T1" fmla="*/ 6 h 9"/>
                <a:gd name="T2" fmla="*/ 6 w 12"/>
                <a:gd name="T3" fmla="*/ 0 h 9"/>
                <a:gd name="T4" fmla="*/ 11 w 12"/>
                <a:gd name="T5" fmla="*/ 7 h 9"/>
                <a:gd name="T6" fmla="*/ 0 w 12"/>
                <a:gd name="T7" fmla="*/ 6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9">
                  <a:moveTo>
                    <a:pt x="0" y="6"/>
                  </a:moveTo>
                  <a:cubicBezTo>
                    <a:pt x="2" y="4"/>
                    <a:pt x="4" y="2"/>
                    <a:pt x="6" y="0"/>
                  </a:cubicBezTo>
                  <a:cubicBezTo>
                    <a:pt x="9" y="1"/>
                    <a:pt x="12" y="3"/>
                    <a:pt x="11" y="7"/>
                  </a:cubicBezTo>
                  <a:cubicBezTo>
                    <a:pt x="7" y="9"/>
                    <a:pt x="4" y="3"/>
                    <a:pt x="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6" name="Freeform 87">
              <a:extLst>
                <a:ext uri="{FF2B5EF4-FFF2-40B4-BE49-F238E27FC236}">
                  <a16:creationId xmlns:a16="http://schemas.microsoft.com/office/drawing/2014/main" id="{9E63C68E-0D33-4A3B-BAB2-97C82F0EB4A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402" y="4048483"/>
              <a:ext cx="52384" cy="20678"/>
            </a:xfrm>
            <a:custGeom>
              <a:avLst/>
              <a:gdLst>
                <a:gd name="T0" fmla="*/ 17 w 30"/>
                <a:gd name="T1" fmla="*/ 1 h 12"/>
                <a:gd name="T2" fmla="*/ 30 w 30"/>
                <a:gd name="T3" fmla="*/ 6 h 12"/>
                <a:gd name="T4" fmla="*/ 21 w 30"/>
                <a:gd name="T5" fmla="*/ 12 h 12"/>
                <a:gd name="T6" fmla="*/ 7 w 30"/>
                <a:gd name="T7" fmla="*/ 12 h 12"/>
                <a:gd name="T8" fmla="*/ 4 w 30"/>
                <a:gd name="T9" fmla="*/ 5 h 12"/>
                <a:gd name="T10" fmla="*/ 17 w 30"/>
                <a:gd name="T11" fmla="*/ 0 h 12"/>
                <a:gd name="T12" fmla="*/ 17 w 30"/>
                <a:gd name="T13" fmla="*/ 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" h="12">
                  <a:moveTo>
                    <a:pt x="17" y="1"/>
                  </a:moveTo>
                  <a:cubicBezTo>
                    <a:pt x="21" y="4"/>
                    <a:pt x="28" y="0"/>
                    <a:pt x="30" y="6"/>
                  </a:cubicBezTo>
                  <a:cubicBezTo>
                    <a:pt x="27" y="8"/>
                    <a:pt x="24" y="10"/>
                    <a:pt x="21" y="12"/>
                  </a:cubicBezTo>
                  <a:cubicBezTo>
                    <a:pt x="16" y="12"/>
                    <a:pt x="12" y="12"/>
                    <a:pt x="7" y="12"/>
                  </a:cubicBezTo>
                  <a:cubicBezTo>
                    <a:pt x="5" y="10"/>
                    <a:pt x="0" y="10"/>
                    <a:pt x="4" y="5"/>
                  </a:cubicBezTo>
                  <a:cubicBezTo>
                    <a:pt x="7" y="0"/>
                    <a:pt x="13" y="2"/>
                    <a:pt x="17" y="0"/>
                  </a:cubicBezTo>
                  <a:lnTo>
                    <a:pt x="17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7" name="Freeform 88">
              <a:extLst>
                <a:ext uri="{FF2B5EF4-FFF2-40B4-BE49-F238E27FC236}">
                  <a16:creationId xmlns:a16="http://schemas.microsoft.com/office/drawing/2014/main" id="{CE86282B-FF8F-4285-B71A-5E5119CE648F}"/>
                </a:ext>
              </a:extLst>
            </p:cNvPr>
            <p:cNvSpPr>
              <a:spLocks/>
            </p:cNvSpPr>
            <p:nvPr/>
          </p:nvSpPr>
          <p:spPr bwMode="auto">
            <a:xfrm>
              <a:off x="8106123" y="4198742"/>
              <a:ext cx="241242" cy="216429"/>
            </a:xfrm>
            <a:custGeom>
              <a:avLst/>
              <a:gdLst>
                <a:gd name="T0" fmla="*/ 70 w 139"/>
                <a:gd name="T1" fmla="*/ 108 h 124"/>
                <a:gd name="T2" fmla="*/ 61 w 139"/>
                <a:gd name="T3" fmla="*/ 115 h 124"/>
                <a:gd name="T4" fmla="*/ 55 w 139"/>
                <a:gd name="T5" fmla="*/ 123 h 124"/>
                <a:gd name="T6" fmla="*/ 55 w 139"/>
                <a:gd name="T7" fmla="*/ 123 h 124"/>
                <a:gd name="T8" fmla="*/ 10 w 139"/>
                <a:gd name="T9" fmla="*/ 113 h 124"/>
                <a:gd name="T10" fmla="*/ 10 w 139"/>
                <a:gd name="T11" fmla="*/ 100 h 124"/>
                <a:gd name="T12" fmla="*/ 60 w 139"/>
                <a:gd name="T13" fmla="*/ 61 h 124"/>
                <a:gd name="T14" fmla="*/ 107 w 139"/>
                <a:gd name="T15" fmla="*/ 0 h 124"/>
                <a:gd name="T16" fmla="*/ 133 w 139"/>
                <a:gd name="T17" fmla="*/ 16 h 124"/>
                <a:gd name="T18" fmla="*/ 135 w 139"/>
                <a:gd name="T19" fmla="*/ 24 h 124"/>
                <a:gd name="T20" fmla="*/ 108 w 139"/>
                <a:gd name="T21" fmla="*/ 55 h 124"/>
                <a:gd name="T22" fmla="*/ 83 w 139"/>
                <a:gd name="T23" fmla="*/ 82 h 124"/>
                <a:gd name="T24" fmla="*/ 74 w 139"/>
                <a:gd name="T25" fmla="*/ 95 h 124"/>
                <a:gd name="T26" fmla="*/ 70 w 139"/>
                <a:gd name="T27" fmla="*/ 108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9" h="124">
                  <a:moveTo>
                    <a:pt x="70" y="108"/>
                  </a:moveTo>
                  <a:cubicBezTo>
                    <a:pt x="67" y="110"/>
                    <a:pt x="67" y="116"/>
                    <a:pt x="61" y="115"/>
                  </a:cubicBezTo>
                  <a:cubicBezTo>
                    <a:pt x="55" y="114"/>
                    <a:pt x="56" y="119"/>
                    <a:pt x="55" y="123"/>
                  </a:cubicBezTo>
                  <a:cubicBezTo>
                    <a:pt x="55" y="123"/>
                    <a:pt x="55" y="123"/>
                    <a:pt x="55" y="123"/>
                  </a:cubicBezTo>
                  <a:cubicBezTo>
                    <a:pt x="39" y="124"/>
                    <a:pt x="25" y="118"/>
                    <a:pt x="10" y="113"/>
                  </a:cubicBezTo>
                  <a:cubicBezTo>
                    <a:pt x="5" y="111"/>
                    <a:pt x="0" y="107"/>
                    <a:pt x="10" y="100"/>
                  </a:cubicBezTo>
                  <a:cubicBezTo>
                    <a:pt x="27" y="88"/>
                    <a:pt x="43" y="74"/>
                    <a:pt x="60" y="61"/>
                  </a:cubicBezTo>
                  <a:cubicBezTo>
                    <a:pt x="80" y="46"/>
                    <a:pt x="98" y="27"/>
                    <a:pt x="107" y="0"/>
                  </a:cubicBezTo>
                  <a:cubicBezTo>
                    <a:pt x="114" y="10"/>
                    <a:pt x="123" y="15"/>
                    <a:pt x="133" y="16"/>
                  </a:cubicBezTo>
                  <a:cubicBezTo>
                    <a:pt x="139" y="18"/>
                    <a:pt x="136" y="21"/>
                    <a:pt x="135" y="24"/>
                  </a:cubicBezTo>
                  <a:cubicBezTo>
                    <a:pt x="125" y="33"/>
                    <a:pt x="114" y="44"/>
                    <a:pt x="108" y="55"/>
                  </a:cubicBezTo>
                  <a:cubicBezTo>
                    <a:pt x="102" y="67"/>
                    <a:pt x="98" y="79"/>
                    <a:pt x="83" y="82"/>
                  </a:cubicBezTo>
                  <a:cubicBezTo>
                    <a:pt x="82" y="82"/>
                    <a:pt x="73" y="88"/>
                    <a:pt x="74" y="95"/>
                  </a:cubicBezTo>
                  <a:cubicBezTo>
                    <a:pt x="78" y="101"/>
                    <a:pt x="67" y="102"/>
                    <a:pt x="70" y="1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8" name="Freeform 89">
              <a:extLst>
                <a:ext uri="{FF2B5EF4-FFF2-40B4-BE49-F238E27FC236}">
                  <a16:creationId xmlns:a16="http://schemas.microsoft.com/office/drawing/2014/main" id="{15E8C51F-ECFB-440F-A009-62E2BF071DB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8417" y="3990584"/>
              <a:ext cx="53763" cy="77198"/>
            </a:xfrm>
            <a:custGeom>
              <a:avLst/>
              <a:gdLst>
                <a:gd name="T0" fmla="*/ 29 w 31"/>
                <a:gd name="T1" fmla="*/ 38 h 44"/>
                <a:gd name="T2" fmla="*/ 23 w 31"/>
                <a:gd name="T3" fmla="*/ 44 h 44"/>
                <a:gd name="T4" fmla="*/ 20 w 31"/>
                <a:gd name="T5" fmla="*/ 38 h 44"/>
                <a:gd name="T6" fmla="*/ 0 w 31"/>
                <a:gd name="T7" fmla="*/ 3 h 44"/>
                <a:gd name="T8" fmla="*/ 11 w 31"/>
                <a:gd name="T9" fmla="*/ 3 h 44"/>
                <a:gd name="T10" fmla="*/ 17 w 31"/>
                <a:gd name="T11" fmla="*/ 10 h 44"/>
                <a:gd name="T12" fmla="*/ 27 w 31"/>
                <a:gd name="T13" fmla="*/ 30 h 44"/>
                <a:gd name="T14" fmla="*/ 29 w 31"/>
                <a:gd name="T15" fmla="*/ 38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44">
                  <a:moveTo>
                    <a:pt x="29" y="38"/>
                  </a:moveTo>
                  <a:cubicBezTo>
                    <a:pt x="27" y="40"/>
                    <a:pt x="25" y="42"/>
                    <a:pt x="23" y="44"/>
                  </a:cubicBezTo>
                  <a:cubicBezTo>
                    <a:pt x="21" y="42"/>
                    <a:pt x="22" y="39"/>
                    <a:pt x="20" y="38"/>
                  </a:cubicBezTo>
                  <a:cubicBezTo>
                    <a:pt x="16" y="25"/>
                    <a:pt x="1" y="17"/>
                    <a:pt x="0" y="3"/>
                  </a:cubicBezTo>
                  <a:cubicBezTo>
                    <a:pt x="4" y="0"/>
                    <a:pt x="8" y="0"/>
                    <a:pt x="11" y="3"/>
                  </a:cubicBezTo>
                  <a:cubicBezTo>
                    <a:pt x="13" y="5"/>
                    <a:pt x="14" y="9"/>
                    <a:pt x="17" y="10"/>
                  </a:cubicBezTo>
                  <a:cubicBezTo>
                    <a:pt x="27" y="13"/>
                    <a:pt x="31" y="19"/>
                    <a:pt x="27" y="30"/>
                  </a:cubicBezTo>
                  <a:cubicBezTo>
                    <a:pt x="26" y="32"/>
                    <a:pt x="28" y="35"/>
                    <a:pt x="29" y="3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9" name="Freeform 90">
              <a:extLst>
                <a:ext uri="{FF2B5EF4-FFF2-40B4-BE49-F238E27FC236}">
                  <a16:creationId xmlns:a16="http://schemas.microsoft.com/office/drawing/2014/main" id="{82FF11CF-01B8-4E5E-A203-6593E26868EC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7488" y="1731178"/>
              <a:ext cx="27571" cy="28949"/>
            </a:xfrm>
            <a:custGeom>
              <a:avLst/>
              <a:gdLst>
                <a:gd name="T0" fmla="*/ 8 w 16"/>
                <a:gd name="T1" fmla="*/ 0 h 17"/>
                <a:gd name="T2" fmla="*/ 15 w 16"/>
                <a:gd name="T3" fmla="*/ 10 h 17"/>
                <a:gd name="T4" fmla="*/ 10 w 16"/>
                <a:gd name="T5" fmla="*/ 17 h 17"/>
                <a:gd name="T6" fmla="*/ 1 w 16"/>
                <a:gd name="T7" fmla="*/ 8 h 17"/>
                <a:gd name="T8" fmla="*/ 8 w 16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8" y="0"/>
                  </a:moveTo>
                  <a:cubicBezTo>
                    <a:pt x="14" y="2"/>
                    <a:pt x="15" y="7"/>
                    <a:pt x="15" y="10"/>
                  </a:cubicBezTo>
                  <a:cubicBezTo>
                    <a:pt x="16" y="14"/>
                    <a:pt x="13" y="17"/>
                    <a:pt x="10" y="17"/>
                  </a:cubicBezTo>
                  <a:cubicBezTo>
                    <a:pt x="5" y="16"/>
                    <a:pt x="3" y="12"/>
                    <a:pt x="1" y="8"/>
                  </a:cubicBezTo>
                  <a:cubicBezTo>
                    <a:pt x="0" y="2"/>
                    <a:pt x="7" y="5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0" name="Freeform 91">
              <a:extLst>
                <a:ext uri="{FF2B5EF4-FFF2-40B4-BE49-F238E27FC236}">
                  <a16:creationId xmlns:a16="http://schemas.microsoft.com/office/drawing/2014/main" id="{197C5218-BEEC-42EE-8680-385BC2B21E34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1658117"/>
              <a:ext cx="31706" cy="31706"/>
            </a:xfrm>
            <a:custGeom>
              <a:avLst/>
              <a:gdLst>
                <a:gd name="T0" fmla="*/ 0 w 18"/>
                <a:gd name="T1" fmla="*/ 16 h 18"/>
                <a:gd name="T2" fmla="*/ 4 w 18"/>
                <a:gd name="T3" fmla="*/ 9 h 18"/>
                <a:gd name="T4" fmla="*/ 14 w 18"/>
                <a:gd name="T5" fmla="*/ 2 h 18"/>
                <a:gd name="T6" fmla="*/ 17 w 18"/>
                <a:gd name="T7" fmla="*/ 12 h 18"/>
                <a:gd name="T8" fmla="*/ 7 w 18"/>
                <a:gd name="T9" fmla="*/ 16 h 18"/>
                <a:gd name="T10" fmla="*/ 5 w 18"/>
                <a:gd name="T11" fmla="*/ 17 h 18"/>
                <a:gd name="T12" fmla="*/ 0 w 18"/>
                <a:gd name="T13" fmla="*/ 16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18">
                  <a:moveTo>
                    <a:pt x="0" y="16"/>
                  </a:moveTo>
                  <a:cubicBezTo>
                    <a:pt x="2" y="14"/>
                    <a:pt x="3" y="11"/>
                    <a:pt x="4" y="9"/>
                  </a:cubicBezTo>
                  <a:cubicBezTo>
                    <a:pt x="7" y="6"/>
                    <a:pt x="9" y="0"/>
                    <a:pt x="14" y="2"/>
                  </a:cubicBezTo>
                  <a:cubicBezTo>
                    <a:pt x="16" y="3"/>
                    <a:pt x="18" y="8"/>
                    <a:pt x="17" y="12"/>
                  </a:cubicBezTo>
                  <a:cubicBezTo>
                    <a:pt x="17" y="18"/>
                    <a:pt x="11" y="16"/>
                    <a:pt x="7" y="16"/>
                  </a:cubicBezTo>
                  <a:cubicBezTo>
                    <a:pt x="7" y="16"/>
                    <a:pt x="6" y="17"/>
                    <a:pt x="5" y="17"/>
                  </a:cubicBezTo>
                  <a:cubicBezTo>
                    <a:pt x="3" y="18"/>
                    <a:pt x="1" y="18"/>
                    <a:pt x="0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1" name="Freeform 92">
              <a:extLst>
                <a:ext uri="{FF2B5EF4-FFF2-40B4-BE49-F238E27FC236}">
                  <a16:creationId xmlns:a16="http://schemas.microsoft.com/office/drawing/2014/main" id="{1CD84DA4-CA48-4230-87CF-FC26B3F37181}"/>
                </a:ext>
              </a:extLst>
            </p:cNvPr>
            <p:cNvSpPr>
              <a:spLocks/>
            </p:cNvSpPr>
            <p:nvPr/>
          </p:nvSpPr>
          <p:spPr bwMode="auto">
            <a:xfrm>
              <a:off x="4619827" y="1658117"/>
              <a:ext cx="22056" cy="33085"/>
            </a:xfrm>
            <a:custGeom>
              <a:avLst/>
              <a:gdLst>
                <a:gd name="T0" fmla="*/ 10 w 13"/>
                <a:gd name="T1" fmla="*/ 0 h 19"/>
                <a:gd name="T2" fmla="*/ 7 w 13"/>
                <a:gd name="T3" fmla="*/ 19 h 19"/>
                <a:gd name="T4" fmla="*/ 4 w 13"/>
                <a:gd name="T5" fmla="*/ 18 h 19"/>
                <a:gd name="T6" fmla="*/ 10 w 13"/>
                <a:gd name="T7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9">
                  <a:moveTo>
                    <a:pt x="10" y="0"/>
                  </a:moveTo>
                  <a:cubicBezTo>
                    <a:pt x="13" y="8"/>
                    <a:pt x="12" y="14"/>
                    <a:pt x="7" y="19"/>
                  </a:cubicBezTo>
                  <a:cubicBezTo>
                    <a:pt x="7" y="19"/>
                    <a:pt x="4" y="19"/>
                    <a:pt x="4" y="18"/>
                  </a:cubicBezTo>
                  <a:cubicBezTo>
                    <a:pt x="0" y="12"/>
                    <a:pt x="4" y="7"/>
                    <a:pt x="1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2" name="Freeform 93">
              <a:extLst>
                <a:ext uri="{FF2B5EF4-FFF2-40B4-BE49-F238E27FC236}">
                  <a16:creationId xmlns:a16="http://schemas.microsoft.com/office/drawing/2014/main" id="{848CE7BD-9E50-4267-9312-CAB09A01C030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8753" y="1633303"/>
              <a:ext cx="22056" cy="19299"/>
            </a:xfrm>
            <a:custGeom>
              <a:avLst/>
              <a:gdLst>
                <a:gd name="T0" fmla="*/ 13 w 13"/>
                <a:gd name="T1" fmla="*/ 4 h 11"/>
                <a:gd name="T2" fmla="*/ 7 w 13"/>
                <a:gd name="T3" fmla="*/ 10 h 11"/>
                <a:gd name="T4" fmla="*/ 1 w 13"/>
                <a:gd name="T5" fmla="*/ 6 h 11"/>
                <a:gd name="T6" fmla="*/ 7 w 13"/>
                <a:gd name="T7" fmla="*/ 0 h 11"/>
                <a:gd name="T8" fmla="*/ 13 w 13"/>
                <a:gd name="T9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1">
                  <a:moveTo>
                    <a:pt x="13" y="4"/>
                  </a:moveTo>
                  <a:cubicBezTo>
                    <a:pt x="13" y="8"/>
                    <a:pt x="10" y="9"/>
                    <a:pt x="7" y="10"/>
                  </a:cubicBezTo>
                  <a:cubicBezTo>
                    <a:pt x="2" y="11"/>
                    <a:pt x="2" y="9"/>
                    <a:pt x="1" y="6"/>
                  </a:cubicBezTo>
                  <a:cubicBezTo>
                    <a:pt x="0" y="1"/>
                    <a:pt x="3" y="0"/>
                    <a:pt x="7" y="0"/>
                  </a:cubicBezTo>
                  <a:cubicBezTo>
                    <a:pt x="10" y="0"/>
                    <a:pt x="13" y="0"/>
                    <a:pt x="1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3" name="Freeform 94">
              <a:extLst>
                <a:ext uri="{FF2B5EF4-FFF2-40B4-BE49-F238E27FC236}">
                  <a16:creationId xmlns:a16="http://schemas.microsoft.com/office/drawing/2014/main" id="{D46531CB-3510-485C-B288-1071861D0E88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8867" y="1765642"/>
              <a:ext cx="12407" cy="11028"/>
            </a:xfrm>
            <a:custGeom>
              <a:avLst/>
              <a:gdLst>
                <a:gd name="T0" fmla="*/ 4 w 7"/>
                <a:gd name="T1" fmla="*/ 6 h 6"/>
                <a:gd name="T2" fmla="*/ 0 w 7"/>
                <a:gd name="T3" fmla="*/ 3 h 6"/>
                <a:gd name="T4" fmla="*/ 3 w 7"/>
                <a:gd name="T5" fmla="*/ 1 h 6"/>
                <a:gd name="T6" fmla="*/ 7 w 7"/>
                <a:gd name="T7" fmla="*/ 3 h 6"/>
                <a:gd name="T8" fmla="*/ 4 w 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6">
                  <a:moveTo>
                    <a:pt x="4" y="6"/>
                  </a:moveTo>
                  <a:cubicBezTo>
                    <a:pt x="2" y="6"/>
                    <a:pt x="0" y="5"/>
                    <a:pt x="0" y="3"/>
                  </a:cubicBezTo>
                  <a:cubicBezTo>
                    <a:pt x="0" y="2"/>
                    <a:pt x="2" y="1"/>
                    <a:pt x="3" y="1"/>
                  </a:cubicBezTo>
                  <a:cubicBezTo>
                    <a:pt x="5" y="1"/>
                    <a:pt x="7" y="0"/>
                    <a:pt x="7" y="3"/>
                  </a:cubicBezTo>
                  <a:cubicBezTo>
                    <a:pt x="7" y="4"/>
                    <a:pt x="5" y="5"/>
                    <a:pt x="4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4" name="Freeform 95">
              <a:extLst>
                <a:ext uri="{FF2B5EF4-FFF2-40B4-BE49-F238E27FC236}">
                  <a16:creationId xmlns:a16="http://schemas.microsoft.com/office/drawing/2014/main" id="{03367CBB-51EB-42CA-A69B-E29712374651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3703" y="1744964"/>
              <a:ext cx="9650" cy="13785"/>
            </a:xfrm>
            <a:custGeom>
              <a:avLst/>
              <a:gdLst>
                <a:gd name="T0" fmla="*/ 3 w 6"/>
                <a:gd name="T1" fmla="*/ 1 h 8"/>
                <a:gd name="T2" fmla="*/ 6 w 6"/>
                <a:gd name="T3" fmla="*/ 5 h 8"/>
                <a:gd name="T4" fmla="*/ 3 w 6"/>
                <a:gd name="T5" fmla="*/ 7 h 8"/>
                <a:gd name="T6" fmla="*/ 0 w 6"/>
                <a:gd name="T7" fmla="*/ 3 h 8"/>
                <a:gd name="T8" fmla="*/ 3 w 6"/>
                <a:gd name="T9" fmla="*/ 1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8">
                  <a:moveTo>
                    <a:pt x="3" y="1"/>
                  </a:moveTo>
                  <a:cubicBezTo>
                    <a:pt x="5" y="1"/>
                    <a:pt x="6" y="3"/>
                    <a:pt x="6" y="5"/>
                  </a:cubicBezTo>
                  <a:cubicBezTo>
                    <a:pt x="6" y="8"/>
                    <a:pt x="4" y="8"/>
                    <a:pt x="3" y="7"/>
                  </a:cubicBezTo>
                  <a:cubicBezTo>
                    <a:pt x="1" y="6"/>
                    <a:pt x="1" y="4"/>
                    <a:pt x="0" y="3"/>
                  </a:cubicBezTo>
                  <a:cubicBezTo>
                    <a:pt x="0" y="2"/>
                    <a:pt x="1" y="0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5" name="Freeform 102">
              <a:extLst>
                <a:ext uri="{FF2B5EF4-FFF2-40B4-BE49-F238E27FC236}">
                  <a16:creationId xmlns:a16="http://schemas.microsoft.com/office/drawing/2014/main" id="{8CE1C260-B876-4E41-96F3-024F4D63CEE4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1036401"/>
              <a:ext cx="122689" cy="124067"/>
            </a:xfrm>
            <a:custGeom>
              <a:avLst/>
              <a:gdLst>
                <a:gd name="T0" fmla="*/ 7 w 71"/>
                <a:gd name="T1" fmla="*/ 45 h 71"/>
                <a:gd name="T2" fmla="*/ 9 w 71"/>
                <a:gd name="T3" fmla="*/ 34 h 71"/>
                <a:gd name="T4" fmla="*/ 23 w 71"/>
                <a:gd name="T5" fmla="*/ 17 h 71"/>
                <a:gd name="T6" fmla="*/ 33 w 71"/>
                <a:gd name="T7" fmla="*/ 7 h 71"/>
                <a:gd name="T8" fmla="*/ 56 w 71"/>
                <a:gd name="T9" fmla="*/ 11 h 71"/>
                <a:gd name="T10" fmla="*/ 60 w 71"/>
                <a:gd name="T11" fmla="*/ 60 h 71"/>
                <a:gd name="T12" fmla="*/ 62 w 71"/>
                <a:gd name="T13" fmla="*/ 69 h 71"/>
                <a:gd name="T14" fmla="*/ 54 w 71"/>
                <a:gd name="T15" fmla="*/ 69 h 71"/>
                <a:gd name="T16" fmla="*/ 36 w 71"/>
                <a:gd name="T17" fmla="*/ 69 h 71"/>
                <a:gd name="T18" fmla="*/ 30 w 71"/>
                <a:gd name="T19" fmla="*/ 57 h 71"/>
                <a:gd name="T20" fmla="*/ 13 w 71"/>
                <a:gd name="T21" fmla="*/ 57 h 71"/>
                <a:gd name="T22" fmla="*/ 10 w 71"/>
                <a:gd name="T23" fmla="*/ 54 h 71"/>
                <a:gd name="T24" fmla="*/ 7 w 71"/>
                <a:gd name="T25" fmla="*/ 45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1" h="71">
                  <a:moveTo>
                    <a:pt x="7" y="45"/>
                  </a:moveTo>
                  <a:cubicBezTo>
                    <a:pt x="7" y="41"/>
                    <a:pt x="0" y="36"/>
                    <a:pt x="9" y="34"/>
                  </a:cubicBezTo>
                  <a:cubicBezTo>
                    <a:pt x="20" y="33"/>
                    <a:pt x="21" y="25"/>
                    <a:pt x="23" y="17"/>
                  </a:cubicBezTo>
                  <a:cubicBezTo>
                    <a:pt x="24" y="11"/>
                    <a:pt x="27" y="7"/>
                    <a:pt x="33" y="7"/>
                  </a:cubicBezTo>
                  <a:cubicBezTo>
                    <a:pt x="41" y="7"/>
                    <a:pt x="50" y="0"/>
                    <a:pt x="56" y="11"/>
                  </a:cubicBezTo>
                  <a:cubicBezTo>
                    <a:pt x="40" y="21"/>
                    <a:pt x="44" y="51"/>
                    <a:pt x="60" y="60"/>
                  </a:cubicBezTo>
                  <a:cubicBezTo>
                    <a:pt x="62" y="62"/>
                    <a:pt x="71" y="63"/>
                    <a:pt x="62" y="69"/>
                  </a:cubicBezTo>
                  <a:cubicBezTo>
                    <a:pt x="60" y="69"/>
                    <a:pt x="56" y="67"/>
                    <a:pt x="54" y="69"/>
                  </a:cubicBezTo>
                  <a:cubicBezTo>
                    <a:pt x="48" y="71"/>
                    <a:pt x="42" y="71"/>
                    <a:pt x="36" y="69"/>
                  </a:cubicBezTo>
                  <a:cubicBezTo>
                    <a:pt x="27" y="69"/>
                    <a:pt x="31" y="62"/>
                    <a:pt x="30" y="57"/>
                  </a:cubicBezTo>
                  <a:cubicBezTo>
                    <a:pt x="24" y="53"/>
                    <a:pt x="19" y="57"/>
                    <a:pt x="13" y="57"/>
                  </a:cubicBezTo>
                  <a:cubicBezTo>
                    <a:pt x="12" y="56"/>
                    <a:pt x="11" y="55"/>
                    <a:pt x="10" y="54"/>
                  </a:cubicBezTo>
                  <a:cubicBezTo>
                    <a:pt x="7" y="51"/>
                    <a:pt x="9" y="48"/>
                    <a:pt x="7" y="4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6" name="Freeform 103">
              <a:extLst>
                <a:ext uri="{FF2B5EF4-FFF2-40B4-BE49-F238E27FC236}">
                  <a16:creationId xmlns:a16="http://schemas.microsoft.com/office/drawing/2014/main" id="{ACD9EEE5-DD00-4FB3-9888-EF8A4B96EB7A}"/>
                </a:ext>
              </a:extLst>
            </p:cNvPr>
            <p:cNvSpPr>
              <a:spLocks/>
            </p:cNvSpPr>
            <p:nvPr/>
          </p:nvSpPr>
          <p:spPr bwMode="auto">
            <a:xfrm>
              <a:off x="5135396" y="1211474"/>
              <a:ext cx="45491" cy="27571"/>
            </a:xfrm>
            <a:custGeom>
              <a:avLst/>
              <a:gdLst>
                <a:gd name="T0" fmla="*/ 0 w 26"/>
                <a:gd name="T1" fmla="*/ 15 h 16"/>
                <a:gd name="T2" fmla="*/ 20 w 26"/>
                <a:gd name="T3" fmla="*/ 1 h 16"/>
                <a:gd name="T4" fmla="*/ 25 w 26"/>
                <a:gd name="T5" fmla="*/ 7 h 16"/>
                <a:gd name="T6" fmla="*/ 0 w 26"/>
                <a:gd name="T7" fmla="*/ 15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" h="16">
                  <a:moveTo>
                    <a:pt x="0" y="15"/>
                  </a:moveTo>
                  <a:cubicBezTo>
                    <a:pt x="0" y="0"/>
                    <a:pt x="10" y="0"/>
                    <a:pt x="20" y="1"/>
                  </a:cubicBezTo>
                  <a:cubicBezTo>
                    <a:pt x="23" y="2"/>
                    <a:pt x="26" y="4"/>
                    <a:pt x="25" y="7"/>
                  </a:cubicBezTo>
                  <a:cubicBezTo>
                    <a:pt x="19" y="16"/>
                    <a:pt x="9" y="16"/>
                    <a:pt x="0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7" name="Freeform 104">
              <a:extLst>
                <a:ext uri="{FF2B5EF4-FFF2-40B4-BE49-F238E27FC236}">
                  <a16:creationId xmlns:a16="http://schemas.microsoft.com/office/drawing/2014/main" id="{3456BFC3-FEF8-4A30-9E94-D1007B0551A7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9418" y="1154954"/>
              <a:ext cx="46870" cy="33085"/>
            </a:xfrm>
            <a:custGeom>
              <a:avLst/>
              <a:gdLst>
                <a:gd name="T0" fmla="*/ 2 w 27"/>
                <a:gd name="T1" fmla="*/ 1 h 19"/>
                <a:gd name="T2" fmla="*/ 3 w 27"/>
                <a:gd name="T3" fmla="*/ 0 h 19"/>
                <a:gd name="T4" fmla="*/ 26 w 27"/>
                <a:gd name="T5" fmla="*/ 13 h 19"/>
                <a:gd name="T6" fmla="*/ 25 w 27"/>
                <a:gd name="T7" fmla="*/ 16 h 19"/>
                <a:gd name="T8" fmla="*/ 3 w 27"/>
                <a:gd name="T9" fmla="*/ 9 h 19"/>
                <a:gd name="T10" fmla="*/ 2 w 27"/>
                <a:gd name="T11" fmla="*/ 1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19">
                  <a:moveTo>
                    <a:pt x="2" y="1"/>
                  </a:moveTo>
                  <a:cubicBezTo>
                    <a:pt x="2" y="1"/>
                    <a:pt x="3" y="0"/>
                    <a:pt x="3" y="0"/>
                  </a:cubicBezTo>
                  <a:cubicBezTo>
                    <a:pt x="13" y="0"/>
                    <a:pt x="21" y="5"/>
                    <a:pt x="26" y="13"/>
                  </a:cubicBezTo>
                  <a:cubicBezTo>
                    <a:pt x="27" y="13"/>
                    <a:pt x="26" y="16"/>
                    <a:pt x="25" y="16"/>
                  </a:cubicBezTo>
                  <a:cubicBezTo>
                    <a:pt x="16" y="19"/>
                    <a:pt x="10" y="12"/>
                    <a:pt x="3" y="9"/>
                  </a:cubicBezTo>
                  <a:cubicBezTo>
                    <a:pt x="0" y="7"/>
                    <a:pt x="0" y="4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8" name="Freeform 105">
              <a:extLst>
                <a:ext uri="{FF2B5EF4-FFF2-40B4-BE49-F238E27FC236}">
                  <a16:creationId xmlns:a16="http://schemas.microsoft.com/office/drawing/2014/main" id="{2E6248D8-2E2C-43B7-BD91-E88CEC7DFB48}"/>
                </a:ext>
              </a:extLst>
            </p:cNvPr>
            <p:cNvSpPr>
              <a:spLocks/>
            </p:cNvSpPr>
            <p:nvPr/>
          </p:nvSpPr>
          <p:spPr bwMode="auto">
            <a:xfrm>
              <a:off x="4534358" y="1233530"/>
              <a:ext cx="33085" cy="31706"/>
            </a:xfrm>
            <a:custGeom>
              <a:avLst/>
              <a:gdLst>
                <a:gd name="T0" fmla="*/ 16 w 19"/>
                <a:gd name="T1" fmla="*/ 10 h 18"/>
                <a:gd name="T2" fmla="*/ 7 w 19"/>
                <a:gd name="T3" fmla="*/ 16 h 18"/>
                <a:gd name="T4" fmla="*/ 7 w 19"/>
                <a:gd name="T5" fmla="*/ 16 h 18"/>
                <a:gd name="T6" fmla="*/ 0 w 19"/>
                <a:gd name="T7" fmla="*/ 13 h 18"/>
                <a:gd name="T8" fmla="*/ 5 w 19"/>
                <a:gd name="T9" fmla="*/ 8 h 18"/>
                <a:gd name="T10" fmla="*/ 19 w 19"/>
                <a:gd name="T11" fmla="*/ 5 h 18"/>
                <a:gd name="T12" fmla="*/ 16 w 19"/>
                <a:gd name="T13" fmla="*/ 1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18">
                  <a:moveTo>
                    <a:pt x="16" y="10"/>
                  </a:moveTo>
                  <a:cubicBezTo>
                    <a:pt x="13" y="12"/>
                    <a:pt x="10" y="14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4" y="18"/>
                    <a:pt x="1" y="17"/>
                    <a:pt x="0" y="13"/>
                  </a:cubicBezTo>
                  <a:cubicBezTo>
                    <a:pt x="2" y="11"/>
                    <a:pt x="3" y="10"/>
                    <a:pt x="5" y="8"/>
                  </a:cubicBezTo>
                  <a:cubicBezTo>
                    <a:pt x="9" y="4"/>
                    <a:pt x="13" y="0"/>
                    <a:pt x="19" y="5"/>
                  </a:cubicBezTo>
                  <a:cubicBezTo>
                    <a:pt x="18" y="7"/>
                    <a:pt x="17" y="8"/>
                    <a:pt x="1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9" name="Freeform 106">
              <a:extLst>
                <a:ext uri="{FF2B5EF4-FFF2-40B4-BE49-F238E27FC236}">
                  <a16:creationId xmlns:a16="http://schemas.microsoft.com/office/drawing/2014/main" id="{B11A3C31-01B3-43D6-B81E-B5297A09A843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0482" y="1149440"/>
              <a:ext cx="23435" cy="22056"/>
            </a:xfrm>
            <a:custGeom>
              <a:avLst/>
              <a:gdLst>
                <a:gd name="T0" fmla="*/ 14 w 14"/>
                <a:gd name="T1" fmla="*/ 5 h 12"/>
                <a:gd name="T2" fmla="*/ 0 w 14"/>
                <a:gd name="T3" fmla="*/ 5 h 12"/>
                <a:gd name="T4" fmla="*/ 14 w 14"/>
                <a:gd name="T5" fmla="*/ 5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" h="12">
                  <a:moveTo>
                    <a:pt x="14" y="5"/>
                  </a:moveTo>
                  <a:cubicBezTo>
                    <a:pt x="9" y="7"/>
                    <a:pt x="5" y="12"/>
                    <a:pt x="0" y="5"/>
                  </a:cubicBezTo>
                  <a:cubicBezTo>
                    <a:pt x="4" y="1"/>
                    <a:pt x="9" y="0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0" name="Freeform 107">
              <a:extLst>
                <a:ext uri="{FF2B5EF4-FFF2-40B4-BE49-F238E27FC236}">
                  <a16:creationId xmlns:a16="http://schemas.microsoft.com/office/drawing/2014/main" id="{26E7D676-C735-4654-802B-36FDA440E5AC}"/>
                </a:ext>
              </a:extLst>
            </p:cNvPr>
            <p:cNvSpPr>
              <a:spLocks/>
            </p:cNvSpPr>
            <p:nvPr/>
          </p:nvSpPr>
          <p:spPr bwMode="auto">
            <a:xfrm>
              <a:off x="7607096" y="4202878"/>
              <a:ext cx="89604" cy="104768"/>
            </a:xfrm>
            <a:custGeom>
              <a:avLst/>
              <a:gdLst>
                <a:gd name="T0" fmla="*/ 4 w 52"/>
                <a:gd name="T1" fmla="*/ 2 h 60"/>
                <a:gd name="T2" fmla="*/ 42 w 52"/>
                <a:gd name="T3" fmla="*/ 3 h 60"/>
                <a:gd name="T4" fmla="*/ 50 w 52"/>
                <a:gd name="T5" fmla="*/ 8 h 60"/>
                <a:gd name="T6" fmla="*/ 37 w 52"/>
                <a:gd name="T7" fmla="*/ 43 h 60"/>
                <a:gd name="T8" fmla="*/ 30 w 52"/>
                <a:gd name="T9" fmla="*/ 55 h 60"/>
                <a:gd name="T10" fmla="*/ 3 w 52"/>
                <a:gd name="T11" fmla="*/ 40 h 60"/>
                <a:gd name="T12" fmla="*/ 6 w 52"/>
                <a:gd name="T13" fmla="*/ 28 h 60"/>
                <a:gd name="T14" fmla="*/ 3 w 52"/>
                <a:gd name="T15" fmla="*/ 16 h 60"/>
                <a:gd name="T16" fmla="*/ 4 w 52"/>
                <a:gd name="T17" fmla="*/ 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" h="60">
                  <a:moveTo>
                    <a:pt x="4" y="2"/>
                  </a:moveTo>
                  <a:cubicBezTo>
                    <a:pt x="16" y="7"/>
                    <a:pt x="29" y="12"/>
                    <a:pt x="42" y="3"/>
                  </a:cubicBezTo>
                  <a:cubicBezTo>
                    <a:pt x="47" y="0"/>
                    <a:pt x="51" y="2"/>
                    <a:pt x="50" y="8"/>
                  </a:cubicBezTo>
                  <a:cubicBezTo>
                    <a:pt x="48" y="20"/>
                    <a:pt x="52" y="35"/>
                    <a:pt x="37" y="43"/>
                  </a:cubicBezTo>
                  <a:cubicBezTo>
                    <a:pt x="33" y="45"/>
                    <a:pt x="36" y="52"/>
                    <a:pt x="30" y="55"/>
                  </a:cubicBezTo>
                  <a:cubicBezTo>
                    <a:pt x="20" y="60"/>
                    <a:pt x="11" y="55"/>
                    <a:pt x="3" y="40"/>
                  </a:cubicBezTo>
                  <a:cubicBezTo>
                    <a:pt x="1" y="35"/>
                    <a:pt x="2" y="31"/>
                    <a:pt x="6" y="28"/>
                  </a:cubicBezTo>
                  <a:cubicBezTo>
                    <a:pt x="10" y="23"/>
                    <a:pt x="1" y="21"/>
                    <a:pt x="3" y="16"/>
                  </a:cubicBezTo>
                  <a:cubicBezTo>
                    <a:pt x="1" y="12"/>
                    <a:pt x="0" y="7"/>
                    <a:pt x="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1" name="Freeform 109">
              <a:extLst>
                <a:ext uri="{FF2B5EF4-FFF2-40B4-BE49-F238E27FC236}">
                  <a16:creationId xmlns:a16="http://schemas.microsoft.com/office/drawing/2014/main" id="{8C78E955-8F7C-4C28-86F3-B887F02A54EF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9395" y="682119"/>
              <a:ext cx="48248" cy="45491"/>
            </a:xfrm>
            <a:custGeom>
              <a:avLst/>
              <a:gdLst>
                <a:gd name="T0" fmla="*/ 25 w 28"/>
                <a:gd name="T1" fmla="*/ 21 h 26"/>
                <a:gd name="T2" fmla="*/ 20 w 28"/>
                <a:gd name="T3" fmla="*/ 24 h 26"/>
                <a:gd name="T4" fmla="*/ 6 w 28"/>
                <a:gd name="T5" fmla="*/ 25 h 26"/>
                <a:gd name="T6" fmla="*/ 2 w 28"/>
                <a:gd name="T7" fmla="*/ 18 h 26"/>
                <a:gd name="T8" fmla="*/ 11 w 28"/>
                <a:gd name="T9" fmla="*/ 11 h 26"/>
                <a:gd name="T10" fmla="*/ 25 w 28"/>
                <a:gd name="T11" fmla="*/ 7 h 26"/>
                <a:gd name="T12" fmla="*/ 25 w 28"/>
                <a:gd name="T13" fmla="*/ 21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" h="26">
                  <a:moveTo>
                    <a:pt x="25" y="21"/>
                  </a:moveTo>
                  <a:cubicBezTo>
                    <a:pt x="24" y="22"/>
                    <a:pt x="22" y="23"/>
                    <a:pt x="20" y="24"/>
                  </a:cubicBezTo>
                  <a:cubicBezTo>
                    <a:pt x="15" y="26"/>
                    <a:pt x="11" y="26"/>
                    <a:pt x="6" y="25"/>
                  </a:cubicBezTo>
                  <a:cubicBezTo>
                    <a:pt x="1" y="25"/>
                    <a:pt x="0" y="22"/>
                    <a:pt x="2" y="18"/>
                  </a:cubicBezTo>
                  <a:cubicBezTo>
                    <a:pt x="5" y="16"/>
                    <a:pt x="10" y="14"/>
                    <a:pt x="11" y="11"/>
                  </a:cubicBezTo>
                  <a:cubicBezTo>
                    <a:pt x="13" y="0"/>
                    <a:pt x="19" y="3"/>
                    <a:pt x="25" y="7"/>
                  </a:cubicBezTo>
                  <a:cubicBezTo>
                    <a:pt x="28" y="11"/>
                    <a:pt x="28" y="16"/>
                    <a:pt x="25" y="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2" name="Freeform 110">
              <a:extLst>
                <a:ext uri="{FF2B5EF4-FFF2-40B4-BE49-F238E27FC236}">
                  <a16:creationId xmlns:a16="http://schemas.microsoft.com/office/drawing/2014/main" id="{864AAB64-5EE2-42B9-B665-B8A99DBBF209}"/>
                </a:ext>
              </a:extLst>
            </p:cNvPr>
            <p:cNvSpPr>
              <a:spLocks/>
            </p:cNvSpPr>
            <p:nvPr/>
          </p:nvSpPr>
          <p:spPr bwMode="auto">
            <a:xfrm>
              <a:off x="5325633" y="708311"/>
              <a:ext cx="52384" cy="45491"/>
            </a:xfrm>
            <a:custGeom>
              <a:avLst/>
              <a:gdLst>
                <a:gd name="T0" fmla="*/ 28 w 30"/>
                <a:gd name="T1" fmla="*/ 12 h 26"/>
                <a:gd name="T2" fmla="*/ 11 w 30"/>
                <a:gd name="T3" fmla="*/ 20 h 26"/>
                <a:gd name="T4" fmla="*/ 0 w 30"/>
                <a:gd name="T5" fmla="*/ 15 h 26"/>
                <a:gd name="T6" fmla="*/ 8 w 30"/>
                <a:gd name="T7" fmla="*/ 5 h 26"/>
                <a:gd name="T8" fmla="*/ 13 w 30"/>
                <a:gd name="T9" fmla="*/ 3 h 26"/>
                <a:gd name="T10" fmla="*/ 27 w 30"/>
                <a:gd name="T11" fmla="*/ 4 h 26"/>
                <a:gd name="T12" fmla="*/ 28 w 30"/>
                <a:gd name="T13" fmla="*/ 6 h 26"/>
                <a:gd name="T14" fmla="*/ 28 w 30"/>
                <a:gd name="T15" fmla="*/ 1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28" y="12"/>
                  </a:moveTo>
                  <a:cubicBezTo>
                    <a:pt x="21" y="12"/>
                    <a:pt x="20" y="26"/>
                    <a:pt x="11" y="20"/>
                  </a:cubicBezTo>
                  <a:cubicBezTo>
                    <a:pt x="7" y="17"/>
                    <a:pt x="1" y="21"/>
                    <a:pt x="0" y="15"/>
                  </a:cubicBezTo>
                  <a:cubicBezTo>
                    <a:pt x="0" y="10"/>
                    <a:pt x="3" y="7"/>
                    <a:pt x="8" y="5"/>
                  </a:cubicBezTo>
                  <a:cubicBezTo>
                    <a:pt x="9" y="4"/>
                    <a:pt x="11" y="4"/>
                    <a:pt x="13" y="3"/>
                  </a:cubicBezTo>
                  <a:cubicBezTo>
                    <a:pt x="18" y="2"/>
                    <a:pt x="23" y="0"/>
                    <a:pt x="27" y="4"/>
                  </a:cubicBezTo>
                  <a:cubicBezTo>
                    <a:pt x="27" y="5"/>
                    <a:pt x="28" y="6"/>
                    <a:pt x="28" y="6"/>
                  </a:cubicBezTo>
                  <a:cubicBezTo>
                    <a:pt x="30" y="8"/>
                    <a:pt x="29" y="10"/>
                    <a:pt x="28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3" name="Freeform 111">
              <a:extLst>
                <a:ext uri="{FF2B5EF4-FFF2-40B4-BE49-F238E27FC236}">
                  <a16:creationId xmlns:a16="http://schemas.microsoft.com/office/drawing/2014/main" id="{17D32897-97E0-4374-B871-A92348E4407E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2571" y="687633"/>
              <a:ext cx="46870" cy="20678"/>
            </a:xfrm>
            <a:custGeom>
              <a:avLst/>
              <a:gdLst>
                <a:gd name="T0" fmla="*/ 5 w 27"/>
                <a:gd name="T1" fmla="*/ 12 h 12"/>
                <a:gd name="T2" fmla="*/ 8 w 27"/>
                <a:gd name="T3" fmla="*/ 3 h 12"/>
                <a:gd name="T4" fmla="*/ 23 w 27"/>
                <a:gd name="T5" fmla="*/ 1 h 12"/>
                <a:gd name="T6" fmla="*/ 26 w 27"/>
                <a:gd name="T7" fmla="*/ 3 h 12"/>
                <a:gd name="T8" fmla="*/ 5 w 27"/>
                <a:gd name="T9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2">
                  <a:moveTo>
                    <a:pt x="5" y="12"/>
                  </a:moveTo>
                  <a:cubicBezTo>
                    <a:pt x="0" y="7"/>
                    <a:pt x="1" y="4"/>
                    <a:pt x="8" y="3"/>
                  </a:cubicBezTo>
                  <a:cubicBezTo>
                    <a:pt x="13" y="3"/>
                    <a:pt x="19" y="5"/>
                    <a:pt x="23" y="1"/>
                  </a:cubicBezTo>
                  <a:cubicBezTo>
                    <a:pt x="26" y="0"/>
                    <a:pt x="27" y="1"/>
                    <a:pt x="26" y="3"/>
                  </a:cubicBezTo>
                  <a:cubicBezTo>
                    <a:pt x="21" y="11"/>
                    <a:pt x="12" y="10"/>
                    <a:pt x="5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4" name="Freeform 112">
              <a:extLst>
                <a:ext uri="{FF2B5EF4-FFF2-40B4-BE49-F238E27FC236}">
                  <a16:creationId xmlns:a16="http://schemas.microsoft.com/office/drawing/2014/main" id="{11BA3603-F5EE-4C8E-BA9E-C811C1804738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742774"/>
              <a:ext cx="35842" cy="19299"/>
            </a:xfrm>
            <a:custGeom>
              <a:avLst/>
              <a:gdLst>
                <a:gd name="T0" fmla="*/ 21 w 21"/>
                <a:gd name="T1" fmla="*/ 4 h 11"/>
                <a:gd name="T2" fmla="*/ 4 w 21"/>
                <a:gd name="T3" fmla="*/ 9 h 11"/>
                <a:gd name="T4" fmla="*/ 4 w 21"/>
                <a:gd name="T5" fmla="*/ 3 h 11"/>
                <a:gd name="T6" fmla="*/ 21 w 21"/>
                <a:gd name="T7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1">
                  <a:moveTo>
                    <a:pt x="21" y="4"/>
                  </a:moveTo>
                  <a:cubicBezTo>
                    <a:pt x="17" y="11"/>
                    <a:pt x="10" y="10"/>
                    <a:pt x="4" y="9"/>
                  </a:cubicBezTo>
                  <a:cubicBezTo>
                    <a:pt x="0" y="8"/>
                    <a:pt x="2" y="5"/>
                    <a:pt x="4" y="3"/>
                  </a:cubicBezTo>
                  <a:cubicBezTo>
                    <a:pt x="10" y="2"/>
                    <a:pt x="16" y="0"/>
                    <a:pt x="2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5" name="Freeform 113">
              <a:extLst>
                <a:ext uri="{FF2B5EF4-FFF2-40B4-BE49-F238E27FC236}">
                  <a16:creationId xmlns:a16="http://schemas.microsoft.com/office/drawing/2014/main" id="{C062EC69-AB74-4156-BBD9-CB6F2A9BFD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3904" y="690390"/>
              <a:ext cx="24813" cy="19299"/>
            </a:xfrm>
            <a:custGeom>
              <a:avLst/>
              <a:gdLst>
                <a:gd name="T0" fmla="*/ 8 w 14"/>
                <a:gd name="T1" fmla="*/ 10 h 11"/>
                <a:gd name="T2" fmla="*/ 2 w 14"/>
                <a:gd name="T3" fmla="*/ 8 h 11"/>
                <a:gd name="T4" fmla="*/ 5 w 14"/>
                <a:gd name="T5" fmla="*/ 1 h 11"/>
                <a:gd name="T6" fmla="*/ 11 w 14"/>
                <a:gd name="T7" fmla="*/ 7 h 11"/>
                <a:gd name="T8" fmla="*/ 11 w 14"/>
                <a:gd name="T9" fmla="*/ 7 h 11"/>
                <a:gd name="T10" fmla="*/ 8 w 14"/>
                <a:gd name="T11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11">
                  <a:moveTo>
                    <a:pt x="8" y="10"/>
                  </a:moveTo>
                  <a:cubicBezTo>
                    <a:pt x="6" y="10"/>
                    <a:pt x="3" y="11"/>
                    <a:pt x="2" y="8"/>
                  </a:cubicBezTo>
                  <a:cubicBezTo>
                    <a:pt x="0" y="5"/>
                    <a:pt x="2" y="2"/>
                    <a:pt x="5" y="1"/>
                  </a:cubicBezTo>
                  <a:cubicBezTo>
                    <a:pt x="10" y="0"/>
                    <a:pt x="14" y="1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9"/>
                    <a:pt x="9" y="10"/>
                    <a:pt x="8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6" name="Freeform 114">
              <a:extLst>
                <a:ext uri="{FF2B5EF4-FFF2-40B4-BE49-F238E27FC236}">
                  <a16:creationId xmlns:a16="http://schemas.microsoft.com/office/drawing/2014/main" id="{8C973FF0-DDA3-45F5-9FFF-12375D81B0A9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2503" y="661441"/>
              <a:ext cx="20678" cy="19299"/>
            </a:xfrm>
            <a:custGeom>
              <a:avLst/>
              <a:gdLst>
                <a:gd name="T0" fmla="*/ 4 w 12"/>
                <a:gd name="T1" fmla="*/ 10 h 11"/>
                <a:gd name="T2" fmla="*/ 0 w 12"/>
                <a:gd name="T3" fmla="*/ 7 h 11"/>
                <a:gd name="T4" fmla="*/ 9 w 12"/>
                <a:gd name="T5" fmla="*/ 4 h 11"/>
                <a:gd name="T6" fmla="*/ 9 w 12"/>
                <a:gd name="T7" fmla="*/ 4 h 11"/>
                <a:gd name="T8" fmla="*/ 4 w 12"/>
                <a:gd name="T9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1">
                  <a:moveTo>
                    <a:pt x="4" y="10"/>
                  </a:moveTo>
                  <a:cubicBezTo>
                    <a:pt x="2" y="9"/>
                    <a:pt x="1" y="8"/>
                    <a:pt x="0" y="7"/>
                  </a:cubicBezTo>
                  <a:cubicBezTo>
                    <a:pt x="1" y="0"/>
                    <a:pt x="6" y="2"/>
                    <a:pt x="9" y="4"/>
                  </a:cubicBezTo>
                  <a:cubicBezTo>
                    <a:pt x="9" y="4"/>
                    <a:pt x="9" y="4"/>
                    <a:pt x="9" y="4"/>
                  </a:cubicBezTo>
                  <a:cubicBezTo>
                    <a:pt x="12" y="10"/>
                    <a:pt x="9" y="11"/>
                    <a:pt x="4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7" name="Freeform 115">
              <a:extLst>
                <a:ext uri="{FF2B5EF4-FFF2-40B4-BE49-F238E27FC236}">
                  <a16:creationId xmlns:a16="http://schemas.microsoft.com/office/drawing/2014/main" id="{513C987E-BEF4-4AD5-B5A6-5A818F101AB2}"/>
                </a:ext>
              </a:extLst>
            </p:cNvPr>
            <p:cNvSpPr>
              <a:spLocks/>
            </p:cNvSpPr>
            <p:nvPr/>
          </p:nvSpPr>
          <p:spPr bwMode="auto">
            <a:xfrm>
              <a:off x="5547576" y="989531"/>
              <a:ext cx="42734" cy="30328"/>
            </a:xfrm>
            <a:custGeom>
              <a:avLst/>
              <a:gdLst>
                <a:gd name="T0" fmla="*/ 13 w 24"/>
                <a:gd name="T1" fmla="*/ 17 h 17"/>
                <a:gd name="T2" fmla="*/ 2 w 24"/>
                <a:gd name="T3" fmla="*/ 15 h 17"/>
                <a:gd name="T4" fmla="*/ 9 w 24"/>
                <a:gd name="T5" fmla="*/ 2 h 17"/>
                <a:gd name="T6" fmla="*/ 20 w 24"/>
                <a:gd name="T7" fmla="*/ 12 h 17"/>
                <a:gd name="T8" fmla="*/ 13 w 24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7">
                  <a:moveTo>
                    <a:pt x="13" y="17"/>
                  </a:moveTo>
                  <a:cubicBezTo>
                    <a:pt x="10" y="16"/>
                    <a:pt x="6" y="16"/>
                    <a:pt x="2" y="15"/>
                  </a:cubicBezTo>
                  <a:cubicBezTo>
                    <a:pt x="0" y="9"/>
                    <a:pt x="4" y="3"/>
                    <a:pt x="9" y="2"/>
                  </a:cubicBezTo>
                  <a:cubicBezTo>
                    <a:pt x="16" y="0"/>
                    <a:pt x="16" y="9"/>
                    <a:pt x="20" y="12"/>
                  </a:cubicBezTo>
                  <a:cubicBezTo>
                    <a:pt x="24" y="15"/>
                    <a:pt x="15" y="14"/>
                    <a:pt x="13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8" name="Freeform 116">
              <a:extLst>
                <a:ext uri="{FF2B5EF4-FFF2-40B4-BE49-F238E27FC236}">
                  <a16:creationId xmlns:a16="http://schemas.microsoft.com/office/drawing/2014/main" id="{8284B899-957B-4950-9977-E38CFEDB30E9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4630" y="1757370"/>
              <a:ext cx="102011" cy="126824"/>
            </a:xfrm>
            <a:custGeom>
              <a:avLst/>
              <a:gdLst>
                <a:gd name="T0" fmla="*/ 48 w 59"/>
                <a:gd name="T1" fmla="*/ 0 h 73"/>
                <a:gd name="T2" fmla="*/ 56 w 59"/>
                <a:gd name="T3" fmla="*/ 3 h 73"/>
                <a:gd name="T4" fmla="*/ 56 w 59"/>
                <a:gd name="T5" fmla="*/ 9 h 73"/>
                <a:gd name="T6" fmla="*/ 55 w 59"/>
                <a:gd name="T7" fmla="*/ 34 h 73"/>
                <a:gd name="T8" fmla="*/ 39 w 59"/>
                <a:gd name="T9" fmla="*/ 65 h 73"/>
                <a:gd name="T10" fmla="*/ 1 w 59"/>
                <a:gd name="T11" fmla="*/ 73 h 73"/>
                <a:gd name="T12" fmla="*/ 7 w 59"/>
                <a:gd name="T13" fmla="*/ 53 h 73"/>
                <a:gd name="T14" fmla="*/ 11 w 59"/>
                <a:gd name="T15" fmla="*/ 44 h 73"/>
                <a:gd name="T16" fmla="*/ 13 w 59"/>
                <a:gd name="T17" fmla="*/ 42 h 73"/>
                <a:gd name="T18" fmla="*/ 9 w 59"/>
                <a:gd name="T19" fmla="*/ 36 h 73"/>
                <a:gd name="T20" fmla="*/ 9 w 59"/>
                <a:gd name="T21" fmla="*/ 35 h 73"/>
                <a:gd name="T22" fmla="*/ 7 w 59"/>
                <a:gd name="T23" fmla="*/ 35 h 73"/>
                <a:gd name="T24" fmla="*/ 7 w 59"/>
                <a:gd name="T25" fmla="*/ 23 h 73"/>
                <a:gd name="T26" fmla="*/ 7 w 59"/>
                <a:gd name="T27" fmla="*/ 22 h 73"/>
                <a:gd name="T28" fmla="*/ 21 w 59"/>
                <a:gd name="T29" fmla="*/ 20 h 73"/>
                <a:gd name="T30" fmla="*/ 33 w 59"/>
                <a:gd name="T31" fmla="*/ 3 h 73"/>
                <a:gd name="T32" fmla="*/ 48 w 59"/>
                <a:gd name="T3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73">
                  <a:moveTo>
                    <a:pt x="48" y="0"/>
                  </a:moveTo>
                  <a:cubicBezTo>
                    <a:pt x="50" y="3"/>
                    <a:pt x="53" y="3"/>
                    <a:pt x="56" y="3"/>
                  </a:cubicBezTo>
                  <a:cubicBezTo>
                    <a:pt x="58" y="5"/>
                    <a:pt x="58" y="7"/>
                    <a:pt x="56" y="9"/>
                  </a:cubicBezTo>
                  <a:cubicBezTo>
                    <a:pt x="59" y="17"/>
                    <a:pt x="55" y="25"/>
                    <a:pt x="55" y="34"/>
                  </a:cubicBezTo>
                  <a:cubicBezTo>
                    <a:pt x="57" y="47"/>
                    <a:pt x="58" y="58"/>
                    <a:pt x="39" y="65"/>
                  </a:cubicBezTo>
                  <a:cubicBezTo>
                    <a:pt x="26" y="70"/>
                    <a:pt x="14" y="71"/>
                    <a:pt x="1" y="73"/>
                  </a:cubicBezTo>
                  <a:cubicBezTo>
                    <a:pt x="1" y="66"/>
                    <a:pt x="0" y="58"/>
                    <a:pt x="7" y="53"/>
                  </a:cubicBezTo>
                  <a:cubicBezTo>
                    <a:pt x="11" y="52"/>
                    <a:pt x="8" y="46"/>
                    <a:pt x="11" y="44"/>
                  </a:cubicBezTo>
                  <a:cubicBezTo>
                    <a:pt x="12" y="44"/>
                    <a:pt x="13" y="43"/>
                    <a:pt x="13" y="42"/>
                  </a:cubicBezTo>
                  <a:cubicBezTo>
                    <a:pt x="15" y="38"/>
                    <a:pt x="12" y="37"/>
                    <a:pt x="9" y="36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1" y="31"/>
                    <a:pt x="10" y="27"/>
                    <a:pt x="7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11" y="17"/>
                    <a:pt x="16" y="20"/>
                    <a:pt x="21" y="20"/>
                  </a:cubicBezTo>
                  <a:cubicBezTo>
                    <a:pt x="27" y="16"/>
                    <a:pt x="19" y="2"/>
                    <a:pt x="33" y="3"/>
                  </a:cubicBezTo>
                  <a:cubicBezTo>
                    <a:pt x="38" y="0"/>
                    <a:pt x="43" y="2"/>
                    <a:pt x="4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9" name="Freeform 117">
              <a:extLst>
                <a:ext uri="{FF2B5EF4-FFF2-40B4-BE49-F238E27FC236}">
                  <a16:creationId xmlns:a16="http://schemas.microsoft.com/office/drawing/2014/main" id="{0657D5C6-F2A5-4BD3-B018-FC261FD4780A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2911" y="861328"/>
              <a:ext cx="55141" cy="42734"/>
            </a:xfrm>
            <a:custGeom>
              <a:avLst/>
              <a:gdLst>
                <a:gd name="T0" fmla="*/ 0 w 32"/>
                <a:gd name="T1" fmla="*/ 22 h 25"/>
                <a:gd name="T2" fmla="*/ 32 w 32"/>
                <a:gd name="T3" fmla="*/ 15 h 25"/>
                <a:gd name="T4" fmla="*/ 0 w 32"/>
                <a:gd name="T5" fmla="*/ 22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25">
                  <a:moveTo>
                    <a:pt x="0" y="22"/>
                  </a:moveTo>
                  <a:cubicBezTo>
                    <a:pt x="8" y="2"/>
                    <a:pt x="16" y="0"/>
                    <a:pt x="32" y="15"/>
                  </a:cubicBezTo>
                  <a:cubicBezTo>
                    <a:pt x="14" y="25"/>
                    <a:pt x="14" y="25"/>
                    <a:pt x="0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0" name="Freeform 118">
              <a:extLst>
                <a:ext uri="{FF2B5EF4-FFF2-40B4-BE49-F238E27FC236}">
                  <a16:creationId xmlns:a16="http://schemas.microsoft.com/office/drawing/2014/main" id="{CF8F3A87-EA84-4B20-8842-E11898786A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76477" y="793780"/>
              <a:ext cx="215050" cy="92361"/>
            </a:xfrm>
            <a:custGeom>
              <a:avLst/>
              <a:gdLst>
                <a:gd name="T0" fmla="*/ 2 w 124"/>
                <a:gd name="T1" fmla="*/ 25 h 53"/>
                <a:gd name="T2" fmla="*/ 21 w 124"/>
                <a:gd name="T3" fmla="*/ 4 h 53"/>
                <a:gd name="T4" fmla="*/ 38 w 124"/>
                <a:gd name="T5" fmla="*/ 4 h 53"/>
                <a:gd name="T6" fmla="*/ 57 w 124"/>
                <a:gd name="T7" fmla="*/ 10 h 53"/>
                <a:gd name="T8" fmla="*/ 60 w 124"/>
                <a:gd name="T9" fmla="*/ 8 h 53"/>
                <a:gd name="T10" fmla="*/ 60 w 124"/>
                <a:gd name="T11" fmla="*/ 2 h 53"/>
                <a:gd name="T12" fmla="*/ 77 w 124"/>
                <a:gd name="T13" fmla="*/ 3 h 53"/>
                <a:gd name="T14" fmla="*/ 114 w 124"/>
                <a:gd name="T15" fmla="*/ 10 h 53"/>
                <a:gd name="T16" fmla="*/ 124 w 124"/>
                <a:gd name="T17" fmla="*/ 18 h 53"/>
                <a:gd name="T18" fmla="*/ 90 w 124"/>
                <a:gd name="T19" fmla="*/ 22 h 53"/>
                <a:gd name="T20" fmla="*/ 85 w 124"/>
                <a:gd name="T21" fmla="*/ 17 h 53"/>
                <a:gd name="T22" fmla="*/ 80 w 124"/>
                <a:gd name="T23" fmla="*/ 22 h 53"/>
                <a:gd name="T24" fmla="*/ 83 w 124"/>
                <a:gd name="T25" fmla="*/ 31 h 53"/>
                <a:gd name="T26" fmla="*/ 97 w 124"/>
                <a:gd name="T27" fmla="*/ 41 h 53"/>
                <a:gd name="T28" fmla="*/ 50 w 124"/>
                <a:gd name="T29" fmla="*/ 38 h 53"/>
                <a:gd name="T30" fmla="*/ 49 w 124"/>
                <a:gd name="T31" fmla="*/ 49 h 53"/>
                <a:gd name="T32" fmla="*/ 35 w 124"/>
                <a:gd name="T33" fmla="*/ 49 h 53"/>
                <a:gd name="T34" fmla="*/ 2 w 124"/>
                <a:gd name="T35" fmla="*/ 27 h 53"/>
                <a:gd name="T36" fmla="*/ 1 w 124"/>
                <a:gd name="T37" fmla="*/ 26 h 53"/>
                <a:gd name="T38" fmla="*/ 2 w 124"/>
                <a:gd name="T39" fmla="*/ 25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4" h="53">
                  <a:moveTo>
                    <a:pt x="2" y="25"/>
                  </a:moveTo>
                  <a:cubicBezTo>
                    <a:pt x="9" y="19"/>
                    <a:pt x="11" y="8"/>
                    <a:pt x="21" y="4"/>
                  </a:cubicBezTo>
                  <a:cubicBezTo>
                    <a:pt x="27" y="6"/>
                    <a:pt x="32" y="6"/>
                    <a:pt x="38" y="4"/>
                  </a:cubicBezTo>
                  <a:cubicBezTo>
                    <a:pt x="44" y="8"/>
                    <a:pt x="49" y="11"/>
                    <a:pt x="57" y="10"/>
                  </a:cubicBezTo>
                  <a:cubicBezTo>
                    <a:pt x="59" y="11"/>
                    <a:pt x="62" y="13"/>
                    <a:pt x="60" y="8"/>
                  </a:cubicBezTo>
                  <a:cubicBezTo>
                    <a:pt x="58" y="6"/>
                    <a:pt x="56" y="3"/>
                    <a:pt x="60" y="2"/>
                  </a:cubicBezTo>
                  <a:cubicBezTo>
                    <a:pt x="66" y="1"/>
                    <a:pt x="72" y="0"/>
                    <a:pt x="77" y="3"/>
                  </a:cubicBezTo>
                  <a:cubicBezTo>
                    <a:pt x="88" y="12"/>
                    <a:pt x="102" y="3"/>
                    <a:pt x="114" y="10"/>
                  </a:cubicBezTo>
                  <a:cubicBezTo>
                    <a:pt x="114" y="17"/>
                    <a:pt x="123" y="12"/>
                    <a:pt x="124" y="18"/>
                  </a:cubicBezTo>
                  <a:cubicBezTo>
                    <a:pt x="116" y="36"/>
                    <a:pt x="102" y="38"/>
                    <a:pt x="90" y="22"/>
                  </a:cubicBezTo>
                  <a:cubicBezTo>
                    <a:pt x="88" y="20"/>
                    <a:pt x="90" y="15"/>
                    <a:pt x="85" y="17"/>
                  </a:cubicBezTo>
                  <a:cubicBezTo>
                    <a:pt x="83" y="17"/>
                    <a:pt x="81" y="20"/>
                    <a:pt x="80" y="22"/>
                  </a:cubicBezTo>
                  <a:cubicBezTo>
                    <a:pt x="79" y="25"/>
                    <a:pt x="79" y="28"/>
                    <a:pt x="83" y="31"/>
                  </a:cubicBezTo>
                  <a:cubicBezTo>
                    <a:pt x="86" y="34"/>
                    <a:pt x="92" y="32"/>
                    <a:pt x="97" y="41"/>
                  </a:cubicBezTo>
                  <a:cubicBezTo>
                    <a:pt x="80" y="36"/>
                    <a:pt x="65" y="46"/>
                    <a:pt x="50" y="38"/>
                  </a:cubicBezTo>
                  <a:cubicBezTo>
                    <a:pt x="47" y="42"/>
                    <a:pt x="58" y="47"/>
                    <a:pt x="49" y="49"/>
                  </a:cubicBezTo>
                  <a:cubicBezTo>
                    <a:pt x="45" y="50"/>
                    <a:pt x="42" y="53"/>
                    <a:pt x="35" y="49"/>
                  </a:cubicBezTo>
                  <a:cubicBezTo>
                    <a:pt x="24" y="42"/>
                    <a:pt x="15" y="32"/>
                    <a:pt x="2" y="27"/>
                  </a:cubicBezTo>
                  <a:cubicBezTo>
                    <a:pt x="1" y="27"/>
                    <a:pt x="0" y="26"/>
                    <a:pt x="1" y="26"/>
                  </a:cubicBezTo>
                  <a:cubicBezTo>
                    <a:pt x="1" y="25"/>
                    <a:pt x="2" y="25"/>
                    <a:pt x="2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1" name="Freeform 119">
              <a:extLst>
                <a:ext uri="{FF2B5EF4-FFF2-40B4-BE49-F238E27FC236}">
                  <a16:creationId xmlns:a16="http://schemas.microsoft.com/office/drawing/2014/main" id="{18FE3BD3-B756-4F74-AE59-BE951F1157BF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4962" y="821351"/>
              <a:ext cx="121310" cy="52384"/>
            </a:xfrm>
            <a:custGeom>
              <a:avLst/>
              <a:gdLst>
                <a:gd name="T0" fmla="*/ 8 w 70"/>
                <a:gd name="T1" fmla="*/ 3 h 30"/>
                <a:gd name="T2" fmla="*/ 22 w 70"/>
                <a:gd name="T3" fmla="*/ 3 h 30"/>
                <a:gd name="T4" fmla="*/ 34 w 70"/>
                <a:gd name="T5" fmla="*/ 6 h 30"/>
                <a:gd name="T6" fmla="*/ 62 w 70"/>
                <a:gd name="T7" fmla="*/ 11 h 30"/>
                <a:gd name="T8" fmla="*/ 70 w 70"/>
                <a:gd name="T9" fmla="*/ 17 h 30"/>
                <a:gd name="T10" fmla="*/ 15 w 70"/>
                <a:gd name="T11" fmla="*/ 21 h 30"/>
                <a:gd name="T12" fmla="*/ 2 w 70"/>
                <a:gd name="T13" fmla="*/ 8 h 30"/>
                <a:gd name="T14" fmla="*/ 8 w 70"/>
                <a:gd name="T1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0" h="30">
                  <a:moveTo>
                    <a:pt x="8" y="3"/>
                  </a:moveTo>
                  <a:cubicBezTo>
                    <a:pt x="13" y="16"/>
                    <a:pt x="18" y="3"/>
                    <a:pt x="22" y="3"/>
                  </a:cubicBezTo>
                  <a:cubicBezTo>
                    <a:pt x="26" y="6"/>
                    <a:pt x="31" y="1"/>
                    <a:pt x="34" y="6"/>
                  </a:cubicBezTo>
                  <a:cubicBezTo>
                    <a:pt x="43" y="13"/>
                    <a:pt x="54" y="4"/>
                    <a:pt x="62" y="11"/>
                  </a:cubicBezTo>
                  <a:cubicBezTo>
                    <a:pt x="65" y="14"/>
                    <a:pt x="69" y="14"/>
                    <a:pt x="70" y="17"/>
                  </a:cubicBezTo>
                  <a:cubicBezTo>
                    <a:pt x="52" y="24"/>
                    <a:pt x="34" y="30"/>
                    <a:pt x="15" y="21"/>
                  </a:cubicBezTo>
                  <a:cubicBezTo>
                    <a:pt x="10" y="18"/>
                    <a:pt x="4" y="16"/>
                    <a:pt x="2" y="8"/>
                  </a:cubicBezTo>
                  <a:cubicBezTo>
                    <a:pt x="0" y="2"/>
                    <a:pt x="2" y="0"/>
                    <a:pt x="8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2" name="Freeform 120">
              <a:extLst>
                <a:ext uri="{FF2B5EF4-FFF2-40B4-BE49-F238E27FC236}">
                  <a16:creationId xmlns:a16="http://schemas.microsoft.com/office/drawing/2014/main" id="{5E94ED54-C045-4E2D-9CDE-24A4FFF7092E}"/>
                </a:ext>
              </a:extLst>
            </p:cNvPr>
            <p:cNvSpPr>
              <a:spLocks/>
            </p:cNvSpPr>
            <p:nvPr/>
          </p:nvSpPr>
          <p:spPr bwMode="auto">
            <a:xfrm>
              <a:off x="6986759" y="904062"/>
              <a:ext cx="82712" cy="52384"/>
            </a:xfrm>
            <a:custGeom>
              <a:avLst/>
              <a:gdLst>
                <a:gd name="T0" fmla="*/ 48 w 48"/>
                <a:gd name="T1" fmla="*/ 19 h 30"/>
                <a:gd name="T2" fmla="*/ 0 w 48"/>
                <a:gd name="T3" fmla="*/ 20 h 30"/>
                <a:gd name="T4" fmla="*/ 47 w 48"/>
                <a:gd name="T5" fmla="*/ 19 h 30"/>
                <a:gd name="T6" fmla="*/ 48 w 48"/>
                <a:gd name="T7" fmla="*/ 19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30">
                  <a:moveTo>
                    <a:pt x="48" y="19"/>
                  </a:moveTo>
                  <a:cubicBezTo>
                    <a:pt x="32" y="30"/>
                    <a:pt x="17" y="20"/>
                    <a:pt x="0" y="20"/>
                  </a:cubicBezTo>
                  <a:cubicBezTo>
                    <a:pt x="21" y="0"/>
                    <a:pt x="34" y="0"/>
                    <a:pt x="47" y="19"/>
                  </a:cubicBezTo>
                  <a:lnTo>
                    <a:pt x="48" y="1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3" name="Freeform 121">
              <a:extLst>
                <a:ext uri="{FF2B5EF4-FFF2-40B4-BE49-F238E27FC236}">
                  <a16:creationId xmlns:a16="http://schemas.microsoft.com/office/drawing/2014/main" id="{C0D3D0E8-A1E9-497A-9FFD-B7DE1AA87938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5731" y="894412"/>
              <a:ext cx="27571" cy="22056"/>
            </a:xfrm>
            <a:custGeom>
              <a:avLst/>
              <a:gdLst>
                <a:gd name="T0" fmla="*/ 15 w 16"/>
                <a:gd name="T1" fmla="*/ 6 h 13"/>
                <a:gd name="T2" fmla="*/ 6 w 16"/>
                <a:gd name="T3" fmla="*/ 12 h 13"/>
                <a:gd name="T4" fmla="*/ 1 w 16"/>
                <a:gd name="T5" fmla="*/ 7 h 13"/>
                <a:gd name="T6" fmla="*/ 12 w 16"/>
                <a:gd name="T7" fmla="*/ 1 h 13"/>
                <a:gd name="T8" fmla="*/ 15 w 16"/>
                <a:gd name="T9" fmla="*/ 6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5" y="6"/>
                  </a:moveTo>
                  <a:cubicBezTo>
                    <a:pt x="13" y="9"/>
                    <a:pt x="11" y="13"/>
                    <a:pt x="6" y="12"/>
                  </a:cubicBezTo>
                  <a:cubicBezTo>
                    <a:pt x="3" y="12"/>
                    <a:pt x="0" y="10"/>
                    <a:pt x="1" y="7"/>
                  </a:cubicBezTo>
                  <a:cubicBezTo>
                    <a:pt x="3" y="2"/>
                    <a:pt x="7" y="1"/>
                    <a:pt x="12" y="1"/>
                  </a:cubicBezTo>
                  <a:cubicBezTo>
                    <a:pt x="15" y="0"/>
                    <a:pt x="16" y="3"/>
                    <a:pt x="15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4" name="Freeform 122">
              <a:extLst>
                <a:ext uri="{FF2B5EF4-FFF2-40B4-BE49-F238E27FC236}">
                  <a16:creationId xmlns:a16="http://schemas.microsoft.com/office/drawing/2014/main" id="{E6E2E6DF-6DA8-4D69-A725-5F4C80C6E51B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8556" y="822729"/>
              <a:ext cx="22056" cy="26192"/>
            </a:xfrm>
            <a:custGeom>
              <a:avLst/>
              <a:gdLst>
                <a:gd name="T0" fmla="*/ 12 w 12"/>
                <a:gd name="T1" fmla="*/ 8 h 15"/>
                <a:gd name="T2" fmla="*/ 12 w 12"/>
                <a:gd name="T3" fmla="*/ 10 h 15"/>
                <a:gd name="T4" fmla="*/ 9 w 12"/>
                <a:gd name="T5" fmla="*/ 11 h 15"/>
                <a:gd name="T6" fmla="*/ 3 w 12"/>
                <a:gd name="T7" fmla="*/ 10 h 15"/>
                <a:gd name="T8" fmla="*/ 4 w 12"/>
                <a:gd name="T9" fmla="*/ 2 h 15"/>
                <a:gd name="T10" fmla="*/ 9 w 12"/>
                <a:gd name="T11" fmla="*/ 5 h 15"/>
                <a:gd name="T12" fmla="*/ 12 w 12"/>
                <a:gd name="T13" fmla="*/ 8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15">
                  <a:moveTo>
                    <a:pt x="12" y="8"/>
                  </a:moveTo>
                  <a:cubicBezTo>
                    <a:pt x="12" y="9"/>
                    <a:pt x="12" y="10"/>
                    <a:pt x="12" y="10"/>
                  </a:cubicBezTo>
                  <a:cubicBezTo>
                    <a:pt x="11" y="11"/>
                    <a:pt x="10" y="11"/>
                    <a:pt x="9" y="11"/>
                  </a:cubicBezTo>
                  <a:cubicBezTo>
                    <a:pt x="7" y="9"/>
                    <a:pt x="4" y="15"/>
                    <a:pt x="3" y="10"/>
                  </a:cubicBezTo>
                  <a:cubicBezTo>
                    <a:pt x="2" y="7"/>
                    <a:pt x="0" y="4"/>
                    <a:pt x="4" y="2"/>
                  </a:cubicBezTo>
                  <a:cubicBezTo>
                    <a:pt x="6" y="0"/>
                    <a:pt x="8" y="3"/>
                    <a:pt x="9" y="5"/>
                  </a:cubicBezTo>
                  <a:cubicBezTo>
                    <a:pt x="10" y="6"/>
                    <a:pt x="11" y="7"/>
                    <a:pt x="12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5" name="Freeform 123">
              <a:extLst>
                <a:ext uri="{FF2B5EF4-FFF2-40B4-BE49-F238E27FC236}">
                  <a16:creationId xmlns:a16="http://schemas.microsoft.com/office/drawing/2014/main" id="{59C89A6F-C639-4BAE-B4DB-CDB411AEF2A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28293" y="1039158"/>
              <a:ext cx="111661" cy="46870"/>
            </a:xfrm>
            <a:custGeom>
              <a:avLst/>
              <a:gdLst>
                <a:gd name="T0" fmla="*/ 45 w 64"/>
                <a:gd name="T1" fmla="*/ 24 h 27"/>
                <a:gd name="T2" fmla="*/ 36 w 64"/>
                <a:gd name="T3" fmla="*/ 24 h 27"/>
                <a:gd name="T4" fmla="*/ 14 w 64"/>
                <a:gd name="T5" fmla="*/ 21 h 27"/>
                <a:gd name="T6" fmla="*/ 0 w 64"/>
                <a:gd name="T7" fmla="*/ 19 h 27"/>
                <a:gd name="T8" fmla="*/ 17 w 64"/>
                <a:gd name="T9" fmla="*/ 3 h 27"/>
                <a:gd name="T10" fmla="*/ 32 w 64"/>
                <a:gd name="T11" fmla="*/ 4 h 27"/>
                <a:gd name="T12" fmla="*/ 38 w 64"/>
                <a:gd name="T13" fmla="*/ 6 h 27"/>
                <a:gd name="T14" fmla="*/ 52 w 64"/>
                <a:gd name="T15" fmla="*/ 9 h 27"/>
                <a:gd name="T16" fmla="*/ 58 w 64"/>
                <a:gd name="T17" fmla="*/ 12 h 27"/>
                <a:gd name="T18" fmla="*/ 45 w 64"/>
                <a:gd name="T19" fmla="*/ 2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4" h="27">
                  <a:moveTo>
                    <a:pt x="45" y="24"/>
                  </a:moveTo>
                  <a:cubicBezTo>
                    <a:pt x="42" y="24"/>
                    <a:pt x="39" y="24"/>
                    <a:pt x="36" y="24"/>
                  </a:cubicBezTo>
                  <a:cubicBezTo>
                    <a:pt x="29" y="21"/>
                    <a:pt x="21" y="24"/>
                    <a:pt x="14" y="21"/>
                  </a:cubicBezTo>
                  <a:cubicBezTo>
                    <a:pt x="10" y="21"/>
                    <a:pt x="5" y="20"/>
                    <a:pt x="0" y="19"/>
                  </a:cubicBezTo>
                  <a:cubicBezTo>
                    <a:pt x="4" y="11"/>
                    <a:pt x="8" y="4"/>
                    <a:pt x="17" y="3"/>
                  </a:cubicBezTo>
                  <a:cubicBezTo>
                    <a:pt x="22" y="2"/>
                    <a:pt x="27" y="0"/>
                    <a:pt x="32" y="4"/>
                  </a:cubicBezTo>
                  <a:cubicBezTo>
                    <a:pt x="33" y="7"/>
                    <a:pt x="35" y="7"/>
                    <a:pt x="38" y="6"/>
                  </a:cubicBezTo>
                  <a:cubicBezTo>
                    <a:pt x="42" y="10"/>
                    <a:pt x="48" y="6"/>
                    <a:pt x="52" y="9"/>
                  </a:cubicBezTo>
                  <a:cubicBezTo>
                    <a:pt x="54" y="10"/>
                    <a:pt x="56" y="11"/>
                    <a:pt x="58" y="12"/>
                  </a:cubicBezTo>
                  <a:cubicBezTo>
                    <a:pt x="64" y="27"/>
                    <a:pt x="50" y="20"/>
                    <a:pt x="45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6" name="Freeform 125">
              <a:extLst>
                <a:ext uri="{FF2B5EF4-FFF2-40B4-BE49-F238E27FC236}">
                  <a16:creationId xmlns:a16="http://schemas.microsoft.com/office/drawing/2014/main" id="{254FDFC3-2865-4CEC-974B-15FF938F2417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1134" y="664198"/>
              <a:ext cx="141988" cy="63412"/>
            </a:xfrm>
            <a:custGeom>
              <a:avLst/>
              <a:gdLst>
                <a:gd name="T0" fmla="*/ 21 w 81"/>
                <a:gd name="T1" fmla="*/ 30 h 36"/>
                <a:gd name="T2" fmla="*/ 20 w 81"/>
                <a:gd name="T3" fmla="*/ 30 h 36"/>
                <a:gd name="T4" fmla="*/ 20 w 81"/>
                <a:gd name="T5" fmla="*/ 31 h 36"/>
                <a:gd name="T6" fmla="*/ 11 w 81"/>
                <a:gd name="T7" fmla="*/ 31 h 36"/>
                <a:gd name="T8" fmla="*/ 1 w 81"/>
                <a:gd name="T9" fmla="*/ 24 h 36"/>
                <a:gd name="T10" fmla="*/ 8 w 81"/>
                <a:gd name="T11" fmla="*/ 17 h 36"/>
                <a:gd name="T12" fmla="*/ 22 w 81"/>
                <a:gd name="T13" fmla="*/ 8 h 36"/>
                <a:gd name="T14" fmla="*/ 30 w 81"/>
                <a:gd name="T15" fmla="*/ 6 h 36"/>
                <a:gd name="T16" fmla="*/ 57 w 81"/>
                <a:gd name="T17" fmla="*/ 2 h 36"/>
                <a:gd name="T18" fmla="*/ 57 w 81"/>
                <a:gd name="T19" fmla="*/ 2 h 36"/>
                <a:gd name="T20" fmla="*/ 71 w 81"/>
                <a:gd name="T21" fmla="*/ 1 h 36"/>
                <a:gd name="T22" fmla="*/ 70 w 81"/>
                <a:gd name="T23" fmla="*/ 33 h 36"/>
                <a:gd name="T24" fmla="*/ 60 w 81"/>
                <a:gd name="T25" fmla="*/ 35 h 36"/>
                <a:gd name="T26" fmla="*/ 43 w 81"/>
                <a:gd name="T27" fmla="*/ 34 h 36"/>
                <a:gd name="T28" fmla="*/ 43 w 81"/>
                <a:gd name="T29" fmla="*/ 34 h 36"/>
                <a:gd name="T30" fmla="*/ 21 w 81"/>
                <a:gd name="T31" fmla="*/ 3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1" h="36">
                  <a:moveTo>
                    <a:pt x="21" y="30"/>
                  </a:moveTo>
                  <a:cubicBezTo>
                    <a:pt x="20" y="30"/>
                    <a:pt x="20" y="30"/>
                    <a:pt x="20" y="30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17" y="30"/>
                    <a:pt x="14" y="31"/>
                    <a:pt x="11" y="31"/>
                  </a:cubicBezTo>
                  <a:cubicBezTo>
                    <a:pt x="7" y="30"/>
                    <a:pt x="2" y="29"/>
                    <a:pt x="1" y="24"/>
                  </a:cubicBezTo>
                  <a:cubicBezTo>
                    <a:pt x="0" y="20"/>
                    <a:pt x="5" y="18"/>
                    <a:pt x="8" y="17"/>
                  </a:cubicBezTo>
                  <a:cubicBezTo>
                    <a:pt x="14" y="15"/>
                    <a:pt x="17" y="11"/>
                    <a:pt x="22" y="8"/>
                  </a:cubicBezTo>
                  <a:cubicBezTo>
                    <a:pt x="24" y="7"/>
                    <a:pt x="27" y="6"/>
                    <a:pt x="30" y="6"/>
                  </a:cubicBezTo>
                  <a:cubicBezTo>
                    <a:pt x="39" y="5"/>
                    <a:pt x="49" y="10"/>
                    <a:pt x="57" y="2"/>
                  </a:cubicBezTo>
                  <a:cubicBezTo>
                    <a:pt x="57" y="2"/>
                    <a:pt x="57" y="2"/>
                    <a:pt x="57" y="2"/>
                  </a:cubicBezTo>
                  <a:cubicBezTo>
                    <a:pt x="61" y="0"/>
                    <a:pt x="66" y="0"/>
                    <a:pt x="71" y="1"/>
                  </a:cubicBezTo>
                  <a:cubicBezTo>
                    <a:pt x="81" y="12"/>
                    <a:pt x="72" y="23"/>
                    <a:pt x="70" y="33"/>
                  </a:cubicBezTo>
                  <a:cubicBezTo>
                    <a:pt x="70" y="36"/>
                    <a:pt x="63" y="35"/>
                    <a:pt x="60" y="35"/>
                  </a:cubicBezTo>
                  <a:cubicBezTo>
                    <a:pt x="54" y="34"/>
                    <a:pt x="48" y="34"/>
                    <a:pt x="43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6" y="31"/>
                    <a:pt x="28" y="31"/>
                    <a:pt x="21" y="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7" name="Freeform 126">
              <a:extLst>
                <a:ext uri="{FF2B5EF4-FFF2-40B4-BE49-F238E27FC236}">
                  <a16:creationId xmlns:a16="http://schemas.microsoft.com/office/drawing/2014/main" id="{9ED52835-9F78-43EC-AB26-A423F13D8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2772" y="677984"/>
              <a:ext cx="84090" cy="84090"/>
            </a:xfrm>
            <a:custGeom>
              <a:avLst/>
              <a:gdLst>
                <a:gd name="T0" fmla="*/ 25 w 48"/>
                <a:gd name="T1" fmla="*/ 11 h 48"/>
                <a:gd name="T2" fmla="*/ 31 w 48"/>
                <a:gd name="T3" fmla="*/ 15 h 48"/>
                <a:gd name="T4" fmla="*/ 37 w 48"/>
                <a:gd name="T5" fmla="*/ 20 h 48"/>
                <a:gd name="T6" fmla="*/ 46 w 48"/>
                <a:gd name="T7" fmla="*/ 29 h 48"/>
                <a:gd name="T8" fmla="*/ 33 w 48"/>
                <a:gd name="T9" fmla="*/ 37 h 48"/>
                <a:gd name="T10" fmla="*/ 4 w 48"/>
                <a:gd name="T11" fmla="*/ 48 h 48"/>
                <a:gd name="T12" fmla="*/ 0 w 48"/>
                <a:gd name="T13" fmla="*/ 9 h 48"/>
                <a:gd name="T14" fmla="*/ 25 w 48"/>
                <a:gd name="T15" fmla="*/ 1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48">
                  <a:moveTo>
                    <a:pt x="25" y="11"/>
                  </a:moveTo>
                  <a:cubicBezTo>
                    <a:pt x="27" y="12"/>
                    <a:pt x="29" y="14"/>
                    <a:pt x="31" y="15"/>
                  </a:cubicBezTo>
                  <a:cubicBezTo>
                    <a:pt x="32" y="17"/>
                    <a:pt x="34" y="19"/>
                    <a:pt x="37" y="20"/>
                  </a:cubicBezTo>
                  <a:cubicBezTo>
                    <a:pt x="42" y="22"/>
                    <a:pt x="48" y="23"/>
                    <a:pt x="46" y="29"/>
                  </a:cubicBezTo>
                  <a:cubicBezTo>
                    <a:pt x="45" y="34"/>
                    <a:pt x="40" y="38"/>
                    <a:pt x="33" y="37"/>
                  </a:cubicBezTo>
                  <a:cubicBezTo>
                    <a:pt x="22" y="36"/>
                    <a:pt x="10" y="34"/>
                    <a:pt x="4" y="48"/>
                  </a:cubicBezTo>
                  <a:cubicBezTo>
                    <a:pt x="7" y="14"/>
                    <a:pt x="7" y="14"/>
                    <a:pt x="0" y="9"/>
                  </a:cubicBezTo>
                  <a:cubicBezTo>
                    <a:pt x="9" y="0"/>
                    <a:pt x="16" y="18"/>
                    <a:pt x="25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8" name="Freeform 129">
              <a:extLst>
                <a:ext uri="{FF2B5EF4-FFF2-40B4-BE49-F238E27FC236}">
                  <a16:creationId xmlns:a16="http://schemas.microsoft.com/office/drawing/2014/main" id="{EF8B53F3-FDEC-4D23-A0A9-84FBE3876DF5}"/>
                </a:ext>
              </a:extLst>
            </p:cNvPr>
            <p:cNvSpPr>
              <a:spLocks/>
            </p:cNvSpPr>
            <p:nvPr/>
          </p:nvSpPr>
          <p:spPr bwMode="auto">
            <a:xfrm>
              <a:off x="8119909" y="3605975"/>
              <a:ext cx="79955" cy="52384"/>
            </a:xfrm>
            <a:custGeom>
              <a:avLst/>
              <a:gdLst>
                <a:gd name="T0" fmla="*/ 46 w 46"/>
                <a:gd name="T1" fmla="*/ 26 h 30"/>
                <a:gd name="T2" fmla="*/ 16 w 46"/>
                <a:gd name="T3" fmla="*/ 16 h 30"/>
                <a:gd name="T4" fmla="*/ 10 w 46"/>
                <a:gd name="T5" fmla="*/ 11 h 30"/>
                <a:gd name="T6" fmla="*/ 2 w 46"/>
                <a:gd name="T7" fmla="*/ 4 h 30"/>
                <a:gd name="T8" fmla="*/ 14 w 46"/>
                <a:gd name="T9" fmla="*/ 4 h 30"/>
                <a:gd name="T10" fmla="*/ 46 w 46"/>
                <a:gd name="T11" fmla="*/ 26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30">
                  <a:moveTo>
                    <a:pt x="46" y="26"/>
                  </a:moveTo>
                  <a:cubicBezTo>
                    <a:pt x="32" y="30"/>
                    <a:pt x="26" y="19"/>
                    <a:pt x="16" y="16"/>
                  </a:cubicBezTo>
                  <a:cubicBezTo>
                    <a:pt x="14" y="15"/>
                    <a:pt x="13" y="11"/>
                    <a:pt x="10" y="11"/>
                  </a:cubicBezTo>
                  <a:cubicBezTo>
                    <a:pt x="5" y="11"/>
                    <a:pt x="0" y="9"/>
                    <a:pt x="2" y="4"/>
                  </a:cubicBezTo>
                  <a:cubicBezTo>
                    <a:pt x="3" y="0"/>
                    <a:pt x="10" y="2"/>
                    <a:pt x="14" y="4"/>
                  </a:cubicBezTo>
                  <a:cubicBezTo>
                    <a:pt x="25" y="9"/>
                    <a:pt x="37" y="14"/>
                    <a:pt x="4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9" name="Freeform 130">
              <a:extLst>
                <a:ext uri="{FF2B5EF4-FFF2-40B4-BE49-F238E27FC236}">
                  <a16:creationId xmlns:a16="http://schemas.microsoft.com/office/drawing/2014/main" id="{117216A6-F87F-4516-BDB7-3FA22257B45C}"/>
                </a:ext>
              </a:extLst>
            </p:cNvPr>
            <p:cNvSpPr>
              <a:spLocks/>
            </p:cNvSpPr>
            <p:nvPr/>
          </p:nvSpPr>
          <p:spPr bwMode="auto">
            <a:xfrm>
              <a:off x="7662237" y="1586433"/>
              <a:ext cx="20678" cy="24813"/>
            </a:xfrm>
            <a:custGeom>
              <a:avLst/>
              <a:gdLst>
                <a:gd name="T0" fmla="*/ 12 w 12"/>
                <a:gd name="T1" fmla="*/ 5 h 14"/>
                <a:gd name="T2" fmla="*/ 5 w 12"/>
                <a:gd name="T3" fmla="*/ 13 h 14"/>
                <a:gd name="T4" fmla="*/ 1 w 12"/>
                <a:gd name="T5" fmla="*/ 10 h 14"/>
                <a:gd name="T6" fmla="*/ 6 w 12"/>
                <a:gd name="T7" fmla="*/ 1 h 14"/>
                <a:gd name="T8" fmla="*/ 12 w 12"/>
                <a:gd name="T9" fmla="*/ 5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4">
                  <a:moveTo>
                    <a:pt x="12" y="5"/>
                  </a:moveTo>
                  <a:cubicBezTo>
                    <a:pt x="11" y="9"/>
                    <a:pt x="9" y="11"/>
                    <a:pt x="5" y="13"/>
                  </a:cubicBezTo>
                  <a:cubicBezTo>
                    <a:pt x="2" y="14"/>
                    <a:pt x="1" y="13"/>
                    <a:pt x="1" y="10"/>
                  </a:cubicBezTo>
                  <a:cubicBezTo>
                    <a:pt x="1" y="6"/>
                    <a:pt x="0" y="2"/>
                    <a:pt x="6" y="1"/>
                  </a:cubicBezTo>
                  <a:cubicBezTo>
                    <a:pt x="8" y="0"/>
                    <a:pt x="11" y="1"/>
                    <a:pt x="1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0" name="Freeform 131">
              <a:extLst>
                <a:ext uri="{FF2B5EF4-FFF2-40B4-BE49-F238E27FC236}">
                  <a16:creationId xmlns:a16="http://schemas.microsoft.com/office/drawing/2014/main" id="{D093F690-740E-46F5-AB53-B25F82270158}"/>
                </a:ext>
              </a:extLst>
            </p:cNvPr>
            <p:cNvSpPr>
              <a:spLocks/>
            </p:cNvSpPr>
            <p:nvPr/>
          </p:nvSpPr>
          <p:spPr bwMode="auto">
            <a:xfrm>
              <a:off x="8152993" y="2856057"/>
              <a:ext cx="28949" cy="23435"/>
            </a:xfrm>
            <a:custGeom>
              <a:avLst/>
              <a:gdLst>
                <a:gd name="T0" fmla="*/ 11 w 17"/>
                <a:gd name="T1" fmla="*/ 3 h 13"/>
                <a:gd name="T2" fmla="*/ 13 w 17"/>
                <a:gd name="T3" fmla="*/ 4 h 13"/>
                <a:gd name="T4" fmla="*/ 8 w 17"/>
                <a:gd name="T5" fmla="*/ 13 h 13"/>
                <a:gd name="T6" fmla="*/ 2 w 17"/>
                <a:gd name="T7" fmla="*/ 9 h 13"/>
                <a:gd name="T8" fmla="*/ 11 w 17"/>
                <a:gd name="T9" fmla="*/ 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3">
                  <a:moveTo>
                    <a:pt x="11" y="3"/>
                  </a:moveTo>
                  <a:cubicBezTo>
                    <a:pt x="12" y="4"/>
                    <a:pt x="12" y="4"/>
                    <a:pt x="13" y="4"/>
                  </a:cubicBezTo>
                  <a:cubicBezTo>
                    <a:pt x="17" y="9"/>
                    <a:pt x="17" y="13"/>
                    <a:pt x="8" y="13"/>
                  </a:cubicBezTo>
                  <a:cubicBezTo>
                    <a:pt x="6" y="11"/>
                    <a:pt x="3" y="12"/>
                    <a:pt x="2" y="9"/>
                  </a:cubicBezTo>
                  <a:cubicBezTo>
                    <a:pt x="0" y="0"/>
                    <a:pt x="6" y="2"/>
                    <a:pt x="1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1" name="Freeform 132">
              <a:extLst>
                <a:ext uri="{FF2B5EF4-FFF2-40B4-BE49-F238E27FC236}">
                  <a16:creationId xmlns:a16="http://schemas.microsoft.com/office/drawing/2014/main" id="{540DF7AA-1D83-4D25-90B6-D928A96B4E72}"/>
                </a:ext>
              </a:extLst>
            </p:cNvPr>
            <p:cNvSpPr>
              <a:spLocks/>
            </p:cNvSpPr>
            <p:nvPr/>
          </p:nvSpPr>
          <p:spPr bwMode="auto">
            <a:xfrm>
              <a:off x="8487976" y="3480529"/>
              <a:ext cx="19299" cy="17921"/>
            </a:xfrm>
            <a:custGeom>
              <a:avLst/>
              <a:gdLst>
                <a:gd name="T0" fmla="*/ 0 w 11"/>
                <a:gd name="T1" fmla="*/ 10 h 10"/>
                <a:gd name="T2" fmla="*/ 11 w 11"/>
                <a:gd name="T3" fmla="*/ 7 h 10"/>
                <a:gd name="T4" fmla="*/ 0 w 11"/>
                <a:gd name="T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0">
                  <a:moveTo>
                    <a:pt x="0" y="10"/>
                  </a:moveTo>
                  <a:cubicBezTo>
                    <a:pt x="2" y="0"/>
                    <a:pt x="6" y="2"/>
                    <a:pt x="11" y="7"/>
                  </a:cubicBezTo>
                  <a:cubicBezTo>
                    <a:pt x="8" y="8"/>
                    <a:pt x="4" y="9"/>
                    <a:pt x="0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2" name="Freeform 133">
              <a:extLst>
                <a:ext uri="{FF2B5EF4-FFF2-40B4-BE49-F238E27FC236}">
                  <a16:creationId xmlns:a16="http://schemas.microsoft.com/office/drawing/2014/main" id="{DEDC02EA-9641-402C-9EB0-73320B48781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8974" y="963339"/>
              <a:ext cx="49627" cy="33085"/>
            </a:xfrm>
            <a:custGeom>
              <a:avLst/>
              <a:gdLst>
                <a:gd name="T0" fmla="*/ 16 w 29"/>
                <a:gd name="T1" fmla="*/ 19 h 19"/>
                <a:gd name="T2" fmla="*/ 14 w 29"/>
                <a:gd name="T3" fmla="*/ 17 h 19"/>
                <a:gd name="T4" fmla="*/ 4 w 29"/>
                <a:gd name="T5" fmla="*/ 7 h 19"/>
                <a:gd name="T6" fmla="*/ 19 w 29"/>
                <a:gd name="T7" fmla="*/ 7 h 19"/>
                <a:gd name="T8" fmla="*/ 26 w 29"/>
                <a:gd name="T9" fmla="*/ 8 h 19"/>
                <a:gd name="T10" fmla="*/ 28 w 29"/>
                <a:gd name="T11" fmla="*/ 13 h 19"/>
                <a:gd name="T12" fmla="*/ 16 w 29"/>
                <a:gd name="T13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" h="19">
                  <a:moveTo>
                    <a:pt x="16" y="19"/>
                  </a:moveTo>
                  <a:cubicBezTo>
                    <a:pt x="16" y="18"/>
                    <a:pt x="15" y="18"/>
                    <a:pt x="14" y="17"/>
                  </a:cubicBezTo>
                  <a:cubicBezTo>
                    <a:pt x="10" y="14"/>
                    <a:pt x="0" y="15"/>
                    <a:pt x="4" y="7"/>
                  </a:cubicBezTo>
                  <a:cubicBezTo>
                    <a:pt x="7" y="0"/>
                    <a:pt x="13" y="5"/>
                    <a:pt x="19" y="7"/>
                  </a:cubicBezTo>
                  <a:cubicBezTo>
                    <a:pt x="21" y="7"/>
                    <a:pt x="24" y="8"/>
                    <a:pt x="26" y="8"/>
                  </a:cubicBezTo>
                  <a:cubicBezTo>
                    <a:pt x="29" y="9"/>
                    <a:pt x="28" y="11"/>
                    <a:pt x="28" y="13"/>
                  </a:cubicBezTo>
                  <a:cubicBezTo>
                    <a:pt x="25" y="18"/>
                    <a:pt x="19" y="14"/>
                    <a:pt x="16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3" name="Freeform 136">
              <a:extLst>
                <a:ext uri="{FF2B5EF4-FFF2-40B4-BE49-F238E27FC236}">
                  <a16:creationId xmlns:a16="http://schemas.microsoft.com/office/drawing/2014/main" id="{C5758EFA-9028-404B-8146-C4F978A4A0D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5292" y="636628"/>
              <a:ext cx="113039" cy="52384"/>
            </a:xfrm>
            <a:custGeom>
              <a:avLst/>
              <a:gdLst>
                <a:gd name="T0" fmla="*/ 11 w 65"/>
                <a:gd name="T1" fmla="*/ 13 h 30"/>
                <a:gd name="T2" fmla="*/ 28 w 65"/>
                <a:gd name="T3" fmla="*/ 12 h 30"/>
                <a:gd name="T4" fmla="*/ 33 w 65"/>
                <a:gd name="T5" fmla="*/ 6 h 30"/>
                <a:gd name="T6" fmla="*/ 65 w 65"/>
                <a:gd name="T7" fmla="*/ 12 h 30"/>
                <a:gd name="T8" fmla="*/ 57 w 65"/>
                <a:gd name="T9" fmla="*/ 18 h 30"/>
                <a:gd name="T10" fmla="*/ 51 w 65"/>
                <a:gd name="T11" fmla="*/ 22 h 30"/>
                <a:gd name="T12" fmla="*/ 39 w 65"/>
                <a:gd name="T13" fmla="*/ 26 h 30"/>
                <a:gd name="T14" fmla="*/ 7 w 65"/>
                <a:gd name="T15" fmla="*/ 26 h 30"/>
                <a:gd name="T16" fmla="*/ 8 w 65"/>
                <a:gd name="T17" fmla="*/ 14 h 30"/>
                <a:gd name="T18" fmla="*/ 11 w 65"/>
                <a:gd name="T19" fmla="*/ 1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5" h="30">
                  <a:moveTo>
                    <a:pt x="11" y="13"/>
                  </a:moveTo>
                  <a:cubicBezTo>
                    <a:pt x="17" y="11"/>
                    <a:pt x="22" y="11"/>
                    <a:pt x="28" y="12"/>
                  </a:cubicBezTo>
                  <a:cubicBezTo>
                    <a:pt x="32" y="12"/>
                    <a:pt x="34" y="11"/>
                    <a:pt x="33" y="6"/>
                  </a:cubicBezTo>
                  <a:cubicBezTo>
                    <a:pt x="46" y="0"/>
                    <a:pt x="55" y="11"/>
                    <a:pt x="65" y="12"/>
                  </a:cubicBezTo>
                  <a:cubicBezTo>
                    <a:pt x="64" y="17"/>
                    <a:pt x="60" y="16"/>
                    <a:pt x="57" y="18"/>
                  </a:cubicBezTo>
                  <a:cubicBezTo>
                    <a:pt x="56" y="21"/>
                    <a:pt x="54" y="22"/>
                    <a:pt x="51" y="22"/>
                  </a:cubicBezTo>
                  <a:cubicBezTo>
                    <a:pt x="46" y="23"/>
                    <a:pt x="42" y="24"/>
                    <a:pt x="39" y="26"/>
                  </a:cubicBezTo>
                  <a:cubicBezTo>
                    <a:pt x="28" y="30"/>
                    <a:pt x="18" y="30"/>
                    <a:pt x="7" y="26"/>
                  </a:cubicBezTo>
                  <a:cubicBezTo>
                    <a:pt x="0" y="22"/>
                    <a:pt x="6" y="18"/>
                    <a:pt x="8" y="14"/>
                  </a:cubicBezTo>
                  <a:cubicBezTo>
                    <a:pt x="9" y="13"/>
                    <a:pt x="10" y="13"/>
                    <a:pt x="11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4" name="Freeform 138">
              <a:extLst>
                <a:ext uri="{FF2B5EF4-FFF2-40B4-BE49-F238E27FC236}">
                  <a16:creationId xmlns:a16="http://schemas.microsoft.com/office/drawing/2014/main" id="{460220DA-3947-47B0-B5BD-828720D78E93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0618" y="2204013"/>
              <a:ext cx="39977" cy="71683"/>
            </a:xfrm>
            <a:custGeom>
              <a:avLst/>
              <a:gdLst>
                <a:gd name="T0" fmla="*/ 4 w 23"/>
                <a:gd name="T1" fmla="*/ 24 h 41"/>
                <a:gd name="T2" fmla="*/ 10 w 23"/>
                <a:gd name="T3" fmla="*/ 3 h 41"/>
                <a:gd name="T4" fmla="*/ 18 w 23"/>
                <a:gd name="T5" fmla="*/ 4 h 41"/>
                <a:gd name="T6" fmla="*/ 19 w 23"/>
                <a:gd name="T7" fmla="*/ 32 h 41"/>
                <a:gd name="T8" fmla="*/ 7 w 23"/>
                <a:gd name="T9" fmla="*/ 38 h 41"/>
                <a:gd name="T10" fmla="*/ 4 w 23"/>
                <a:gd name="T11" fmla="*/ 2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" h="41">
                  <a:moveTo>
                    <a:pt x="4" y="24"/>
                  </a:moveTo>
                  <a:cubicBezTo>
                    <a:pt x="4" y="16"/>
                    <a:pt x="0" y="7"/>
                    <a:pt x="10" y="3"/>
                  </a:cubicBezTo>
                  <a:cubicBezTo>
                    <a:pt x="13" y="2"/>
                    <a:pt x="17" y="0"/>
                    <a:pt x="18" y="4"/>
                  </a:cubicBezTo>
                  <a:cubicBezTo>
                    <a:pt x="21" y="13"/>
                    <a:pt x="23" y="23"/>
                    <a:pt x="19" y="32"/>
                  </a:cubicBezTo>
                  <a:cubicBezTo>
                    <a:pt x="17" y="36"/>
                    <a:pt x="11" y="41"/>
                    <a:pt x="7" y="38"/>
                  </a:cubicBezTo>
                  <a:cubicBezTo>
                    <a:pt x="0" y="35"/>
                    <a:pt x="5" y="28"/>
                    <a:pt x="4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5" name="Freeform 139">
              <a:extLst>
                <a:ext uri="{FF2B5EF4-FFF2-40B4-BE49-F238E27FC236}">
                  <a16:creationId xmlns:a16="http://schemas.microsoft.com/office/drawing/2014/main" id="{F374B02B-75DF-4FF9-9071-3B9EEB930408}"/>
                </a:ext>
              </a:extLst>
            </p:cNvPr>
            <p:cNvSpPr>
              <a:spLocks/>
            </p:cNvSpPr>
            <p:nvPr/>
          </p:nvSpPr>
          <p:spPr bwMode="auto">
            <a:xfrm>
              <a:off x="4524708" y="2283968"/>
              <a:ext cx="57898" cy="38599"/>
            </a:xfrm>
            <a:custGeom>
              <a:avLst/>
              <a:gdLst>
                <a:gd name="T0" fmla="*/ 33 w 33"/>
                <a:gd name="T1" fmla="*/ 0 h 22"/>
                <a:gd name="T2" fmla="*/ 33 w 33"/>
                <a:gd name="T3" fmla="*/ 22 h 22"/>
                <a:gd name="T4" fmla="*/ 0 w 33"/>
                <a:gd name="T5" fmla="*/ 10 h 22"/>
                <a:gd name="T6" fmla="*/ 15 w 33"/>
                <a:gd name="T7" fmla="*/ 2 h 22"/>
                <a:gd name="T8" fmla="*/ 33 w 33"/>
                <a:gd name="T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" h="22">
                  <a:moveTo>
                    <a:pt x="33" y="0"/>
                  </a:moveTo>
                  <a:cubicBezTo>
                    <a:pt x="33" y="8"/>
                    <a:pt x="33" y="15"/>
                    <a:pt x="33" y="22"/>
                  </a:cubicBezTo>
                  <a:cubicBezTo>
                    <a:pt x="21" y="21"/>
                    <a:pt x="12" y="11"/>
                    <a:pt x="0" y="10"/>
                  </a:cubicBezTo>
                  <a:cubicBezTo>
                    <a:pt x="3" y="2"/>
                    <a:pt x="10" y="3"/>
                    <a:pt x="15" y="2"/>
                  </a:cubicBezTo>
                  <a:cubicBezTo>
                    <a:pt x="21" y="1"/>
                    <a:pt x="26" y="1"/>
                    <a:pt x="3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6" name="Freeform 140">
              <a:extLst>
                <a:ext uri="{FF2B5EF4-FFF2-40B4-BE49-F238E27FC236}">
                  <a16:creationId xmlns:a16="http://schemas.microsoft.com/office/drawing/2014/main" id="{50F9C995-F85C-4954-8EFE-FD1D55803A22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2155765"/>
              <a:ext cx="28949" cy="38599"/>
            </a:xfrm>
            <a:custGeom>
              <a:avLst/>
              <a:gdLst>
                <a:gd name="T0" fmla="*/ 8 w 16"/>
                <a:gd name="T1" fmla="*/ 0 h 22"/>
                <a:gd name="T2" fmla="*/ 11 w 16"/>
                <a:gd name="T3" fmla="*/ 20 h 22"/>
                <a:gd name="T4" fmla="*/ 6 w 16"/>
                <a:gd name="T5" fmla="*/ 20 h 22"/>
                <a:gd name="T6" fmla="*/ 8 w 16"/>
                <a:gd name="T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22">
                  <a:moveTo>
                    <a:pt x="8" y="0"/>
                  </a:moveTo>
                  <a:cubicBezTo>
                    <a:pt x="16" y="7"/>
                    <a:pt x="14" y="13"/>
                    <a:pt x="11" y="20"/>
                  </a:cubicBezTo>
                  <a:cubicBezTo>
                    <a:pt x="10" y="22"/>
                    <a:pt x="7" y="22"/>
                    <a:pt x="6" y="20"/>
                  </a:cubicBezTo>
                  <a:cubicBezTo>
                    <a:pt x="0" y="13"/>
                    <a:pt x="6" y="7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7" name="Freeform 142">
              <a:extLst>
                <a:ext uri="{FF2B5EF4-FFF2-40B4-BE49-F238E27FC236}">
                  <a16:creationId xmlns:a16="http://schemas.microsoft.com/office/drawing/2014/main" id="{354B5C7E-5484-4BDE-89DA-E6933A5FC846}"/>
                </a:ext>
              </a:extLst>
            </p:cNvPr>
            <p:cNvSpPr>
              <a:spLocks/>
            </p:cNvSpPr>
            <p:nvPr/>
          </p:nvSpPr>
          <p:spPr bwMode="auto">
            <a:xfrm>
              <a:off x="7751842" y="3235152"/>
              <a:ext cx="75819" cy="46870"/>
            </a:xfrm>
            <a:custGeom>
              <a:avLst/>
              <a:gdLst>
                <a:gd name="T0" fmla="*/ 8 w 44"/>
                <a:gd name="T1" fmla="*/ 17 h 27"/>
                <a:gd name="T2" fmla="*/ 29 w 44"/>
                <a:gd name="T3" fmla="*/ 3 h 27"/>
                <a:gd name="T4" fmla="*/ 40 w 44"/>
                <a:gd name="T5" fmla="*/ 3 h 27"/>
                <a:gd name="T6" fmla="*/ 40 w 44"/>
                <a:gd name="T7" fmla="*/ 13 h 27"/>
                <a:gd name="T8" fmla="*/ 0 w 44"/>
                <a:gd name="T9" fmla="*/ 25 h 27"/>
                <a:gd name="T10" fmla="*/ 8 w 44"/>
                <a:gd name="T11" fmla="*/ 1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" h="27">
                  <a:moveTo>
                    <a:pt x="8" y="17"/>
                  </a:moveTo>
                  <a:cubicBezTo>
                    <a:pt x="16" y="14"/>
                    <a:pt x="29" y="18"/>
                    <a:pt x="29" y="3"/>
                  </a:cubicBezTo>
                  <a:cubicBezTo>
                    <a:pt x="29" y="0"/>
                    <a:pt x="36" y="1"/>
                    <a:pt x="40" y="3"/>
                  </a:cubicBezTo>
                  <a:cubicBezTo>
                    <a:pt x="43" y="6"/>
                    <a:pt x="44" y="8"/>
                    <a:pt x="40" y="13"/>
                  </a:cubicBezTo>
                  <a:cubicBezTo>
                    <a:pt x="30" y="27"/>
                    <a:pt x="15" y="26"/>
                    <a:pt x="0" y="25"/>
                  </a:cubicBezTo>
                  <a:cubicBezTo>
                    <a:pt x="0" y="19"/>
                    <a:pt x="6" y="20"/>
                    <a:pt x="8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8" name="Freeform 143">
              <a:extLst>
                <a:ext uri="{FF2B5EF4-FFF2-40B4-BE49-F238E27FC236}">
                  <a16:creationId xmlns:a16="http://schemas.microsoft.com/office/drawing/2014/main" id="{4A0DD6AC-7352-42C6-A955-853B532BC98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5909" y="3257208"/>
              <a:ext cx="38599" cy="31706"/>
            </a:xfrm>
            <a:custGeom>
              <a:avLst/>
              <a:gdLst>
                <a:gd name="T0" fmla="*/ 5 w 22"/>
                <a:gd name="T1" fmla="*/ 0 h 19"/>
                <a:gd name="T2" fmla="*/ 21 w 22"/>
                <a:gd name="T3" fmla="*/ 14 h 19"/>
                <a:gd name="T4" fmla="*/ 17 w 22"/>
                <a:gd name="T5" fmla="*/ 19 h 19"/>
                <a:gd name="T6" fmla="*/ 1 w 22"/>
                <a:gd name="T7" fmla="*/ 4 h 19"/>
                <a:gd name="T8" fmla="*/ 5 w 22"/>
                <a:gd name="T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19">
                  <a:moveTo>
                    <a:pt x="5" y="0"/>
                  </a:moveTo>
                  <a:cubicBezTo>
                    <a:pt x="10" y="5"/>
                    <a:pt x="18" y="6"/>
                    <a:pt x="21" y="14"/>
                  </a:cubicBezTo>
                  <a:cubicBezTo>
                    <a:pt x="22" y="17"/>
                    <a:pt x="20" y="19"/>
                    <a:pt x="17" y="19"/>
                  </a:cubicBezTo>
                  <a:cubicBezTo>
                    <a:pt x="15" y="19"/>
                    <a:pt x="0" y="6"/>
                    <a:pt x="1" y="4"/>
                  </a:cubicBezTo>
                  <a:cubicBezTo>
                    <a:pt x="1" y="2"/>
                    <a:pt x="2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9" name="Freeform 144">
              <a:extLst>
                <a:ext uri="{FF2B5EF4-FFF2-40B4-BE49-F238E27FC236}">
                  <a16:creationId xmlns:a16="http://schemas.microsoft.com/office/drawing/2014/main" id="{8C123824-1D10-41CE-BBAD-E3DE3E8D63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9039" y="3233773"/>
              <a:ext cx="12407" cy="13785"/>
            </a:xfrm>
            <a:custGeom>
              <a:avLst/>
              <a:gdLst>
                <a:gd name="T0" fmla="*/ 7 w 7"/>
                <a:gd name="T1" fmla="*/ 6 h 8"/>
                <a:gd name="T2" fmla="*/ 3 w 7"/>
                <a:gd name="T3" fmla="*/ 8 h 8"/>
                <a:gd name="T4" fmla="*/ 1 w 7"/>
                <a:gd name="T5" fmla="*/ 3 h 8"/>
                <a:gd name="T6" fmla="*/ 4 w 7"/>
                <a:gd name="T7" fmla="*/ 1 h 8"/>
                <a:gd name="T8" fmla="*/ 7 w 7"/>
                <a:gd name="T9" fmla="*/ 6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8">
                  <a:moveTo>
                    <a:pt x="7" y="6"/>
                  </a:moveTo>
                  <a:cubicBezTo>
                    <a:pt x="5" y="7"/>
                    <a:pt x="4" y="8"/>
                    <a:pt x="3" y="8"/>
                  </a:cubicBezTo>
                  <a:cubicBezTo>
                    <a:pt x="2" y="6"/>
                    <a:pt x="1" y="5"/>
                    <a:pt x="1" y="3"/>
                  </a:cubicBezTo>
                  <a:cubicBezTo>
                    <a:pt x="0" y="1"/>
                    <a:pt x="2" y="0"/>
                    <a:pt x="4" y="1"/>
                  </a:cubicBezTo>
                  <a:cubicBezTo>
                    <a:pt x="5" y="2"/>
                    <a:pt x="6" y="4"/>
                    <a:pt x="7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sp>
        <p:nvSpPr>
          <p:cNvPr id="5" name="Freihandform: Form 4">
            <a:extLst>
              <a:ext uri="{FF2B5EF4-FFF2-40B4-BE49-F238E27FC236}">
                <a16:creationId xmlns:a16="http://schemas.microsoft.com/office/drawing/2014/main" id="{6223B3E7-1F63-40A1-9F46-7ED1A8349AF2}"/>
              </a:ext>
            </a:extLst>
          </p:cNvPr>
          <p:cNvSpPr/>
          <p:nvPr/>
        </p:nvSpPr>
        <p:spPr bwMode="gray">
          <a:xfrm>
            <a:off x="0" y="10845155"/>
            <a:ext cx="5808133" cy="3428999"/>
          </a:xfrm>
          <a:custGeom>
            <a:avLst/>
            <a:gdLst>
              <a:gd name="connsiteX0" fmla="*/ 0 w 4356100"/>
              <a:gd name="connsiteY0" fmla="*/ 0 h 2571749"/>
              <a:gd name="connsiteX1" fmla="*/ 4356100 w 4356100"/>
              <a:gd name="connsiteY1" fmla="*/ 0 h 2571749"/>
              <a:gd name="connsiteX2" fmla="*/ 4356100 w 4356100"/>
              <a:gd name="connsiteY2" fmla="*/ 2139950 h 2571749"/>
              <a:gd name="connsiteX3" fmla="*/ 689677 w 4356100"/>
              <a:gd name="connsiteY3" fmla="*/ 2139950 h 2571749"/>
              <a:gd name="connsiteX4" fmla="*/ 689677 w 4356100"/>
              <a:gd name="connsiteY4" fmla="*/ 2571749 h 2571749"/>
              <a:gd name="connsiteX5" fmla="*/ 0 w 4356100"/>
              <a:gd name="connsiteY5" fmla="*/ 2571749 h 2571749"/>
              <a:gd name="connsiteX6" fmla="*/ 0 w 4356100"/>
              <a:gd name="connsiteY6" fmla="*/ 2139950 h 2571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56100" h="2571749">
                <a:moveTo>
                  <a:pt x="0" y="0"/>
                </a:moveTo>
                <a:lnTo>
                  <a:pt x="4356100" y="0"/>
                </a:lnTo>
                <a:lnTo>
                  <a:pt x="4356100" y="2139950"/>
                </a:lnTo>
                <a:lnTo>
                  <a:pt x="689677" y="2139950"/>
                </a:lnTo>
                <a:lnTo>
                  <a:pt x="689677" y="2571749"/>
                </a:lnTo>
                <a:lnTo>
                  <a:pt x="0" y="2571749"/>
                </a:lnTo>
                <a:lnTo>
                  <a:pt x="0" y="2139950"/>
                </a:lnTo>
                <a:close/>
              </a:path>
            </a:pathLst>
          </a:custGeom>
          <a:solidFill>
            <a:schemeClr val="bg1"/>
          </a:solidFill>
        </p:spPr>
        <p:txBody>
          <a:bodyPr vert="horz" wrap="square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2AE8F2E-D1EB-43D7-9276-D060ACE1AEB6}"/>
              </a:ext>
            </a:extLst>
          </p:cNvPr>
          <p:cNvGrpSpPr/>
          <p:nvPr/>
        </p:nvGrpSpPr>
        <p:grpSpPr>
          <a:xfrm>
            <a:off x="8111069" y="0"/>
            <a:ext cx="4080932" cy="5156200"/>
            <a:chOff x="6083301" y="0"/>
            <a:chExt cx="3060699" cy="3867150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CA3559EB-2865-4F82-A264-20D5C9072B6F}"/>
                </a:ext>
              </a:extLst>
            </p:cNvPr>
            <p:cNvSpPr/>
            <p:nvPr/>
          </p:nvSpPr>
          <p:spPr bwMode="gray">
            <a:xfrm>
              <a:off x="7072813" y="1182658"/>
              <a:ext cx="1295400" cy="12954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pic>
          <p:nvPicPr>
            <p:cNvPr id="90" name="Picture 89" descr="A picture containing food, plate&#10;&#10;Description automatically generated">
              <a:extLst>
                <a:ext uri="{FF2B5EF4-FFF2-40B4-BE49-F238E27FC236}">
                  <a16:creationId xmlns:a16="http://schemas.microsoft.com/office/drawing/2014/main" id="{6E953EA2-31EE-4FAE-9A95-B49FEEA1B4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083301" y="0"/>
              <a:ext cx="3060699" cy="3867150"/>
            </a:xfrm>
            <a:prstGeom prst="rect">
              <a:avLst/>
            </a:prstGeom>
          </p:spPr>
        </p:pic>
      </p:grpSp>
      <p:sp>
        <p:nvSpPr>
          <p:cNvPr id="86" name="Textfeld 41">
            <a:extLst>
              <a:ext uri="{FF2B5EF4-FFF2-40B4-BE49-F238E27FC236}">
                <a16:creationId xmlns:a16="http://schemas.microsoft.com/office/drawing/2014/main" id="{5144A269-C5AB-407F-B252-067FF9C41822}"/>
              </a:ext>
            </a:extLst>
          </p:cNvPr>
          <p:cNvSpPr txBox="1"/>
          <p:nvPr/>
        </p:nvSpPr>
        <p:spPr bwMode="gray">
          <a:xfrm>
            <a:off x="6594960" y="718239"/>
            <a:ext cx="520555" cy="568605"/>
          </a:xfrm>
          <a:prstGeom prst="rect">
            <a:avLst/>
          </a:prstGeom>
          <a:noFill/>
        </p:spPr>
        <p:txBody>
          <a:bodyPr wrap="square" lIns="0" tIns="14400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algn="ctr" defTabSz="1219170">
              <a:lnSpc>
                <a:spcPct val="100000"/>
              </a:lnSpc>
            </a:pPr>
            <a:r>
              <a:rPr lang="de-DE" sz="6400" dirty="0">
                <a:solidFill>
                  <a:srgbClr val="7F7F7F"/>
                </a:solidFill>
              </a:rPr>
              <a:t>*</a:t>
            </a:r>
          </a:p>
        </p:txBody>
      </p:sp>
      <p:sp>
        <p:nvSpPr>
          <p:cNvPr id="87" name="Textfeld 41">
            <a:extLst>
              <a:ext uri="{FF2B5EF4-FFF2-40B4-BE49-F238E27FC236}">
                <a16:creationId xmlns:a16="http://schemas.microsoft.com/office/drawing/2014/main" id="{04FA69C7-1939-44BA-9C41-640F3CA07F31}"/>
              </a:ext>
            </a:extLst>
          </p:cNvPr>
          <p:cNvSpPr txBox="1"/>
          <p:nvPr/>
        </p:nvSpPr>
        <p:spPr bwMode="gray">
          <a:xfrm>
            <a:off x="4573273" y="672979"/>
            <a:ext cx="2814395" cy="1151467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9600" dirty="0">
                <a:solidFill>
                  <a:srgbClr val="004184"/>
                </a:solidFill>
              </a:rPr>
              <a:t>89%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9E64566-92F4-49D7-BDEC-A5E54BFAF5D5}"/>
              </a:ext>
            </a:extLst>
          </p:cNvPr>
          <p:cNvGrpSpPr/>
          <p:nvPr/>
        </p:nvGrpSpPr>
        <p:grpSpPr>
          <a:xfrm>
            <a:off x="-10248" y="0"/>
            <a:ext cx="2914341" cy="6858000"/>
            <a:chOff x="-7686" y="0"/>
            <a:chExt cx="2185756" cy="5143500"/>
          </a:xfrm>
          <a:solidFill>
            <a:schemeClr val="bg1"/>
          </a:solidFill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33DED05-1BF0-4BA9-AEB0-D4D2E01E5EB8}"/>
                </a:ext>
              </a:extLst>
            </p:cNvPr>
            <p:cNvSpPr/>
            <p:nvPr/>
          </p:nvSpPr>
          <p:spPr bwMode="gray">
            <a:xfrm>
              <a:off x="-7686" y="0"/>
              <a:ext cx="2185756" cy="5143500"/>
            </a:xfrm>
            <a:prstGeom prst="rect">
              <a:avLst/>
            </a:prstGeom>
            <a:grp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B4ED0D2-8B52-489A-8999-9D56770049D5}"/>
                </a:ext>
              </a:extLst>
            </p:cNvPr>
            <p:cNvSpPr/>
            <p:nvPr/>
          </p:nvSpPr>
          <p:spPr bwMode="gray">
            <a:xfrm>
              <a:off x="154593" y="1590419"/>
              <a:ext cx="1283986" cy="1283986"/>
            </a:xfrm>
            <a:prstGeom prst="ellipse">
              <a:avLst/>
            </a:prstGeom>
            <a:grp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119" name="Picture 118" descr="A close up of a logo&#10;&#10;Description automatically generated">
            <a:extLst>
              <a:ext uri="{FF2B5EF4-FFF2-40B4-BE49-F238E27FC236}">
                <a16:creationId xmlns:a16="http://schemas.microsoft.com/office/drawing/2014/main" id="{E41FCE80-75A6-42C2-980B-DCB2E2F3002F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5349" y="582988"/>
            <a:ext cx="3872680" cy="3637712"/>
          </a:xfrm>
          <a:prstGeom prst="rect">
            <a:avLst/>
          </a:prstGeom>
        </p:spPr>
      </p:pic>
      <p:pic>
        <p:nvPicPr>
          <p:cNvPr id="120" name="Picture 119">
            <a:extLst>
              <a:ext uri="{FF2B5EF4-FFF2-40B4-BE49-F238E27FC236}">
                <a16:creationId xmlns:a16="http://schemas.microsoft.com/office/drawing/2014/main" id="{A5741A8F-EA6D-4589-B51E-AC72678E83B3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967516">
            <a:off x="857225" y="780220"/>
            <a:ext cx="3228928" cy="3243248"/>
          </a:xfrm>
          <a:prstGeom prst="rect">
            <a:avLst/>
          </a:prstGeom>
        </p:spPr>
      </p:pic>
      <p:grpSp>
        <p:nvGrpSpPr>
          <p:cNvPr id="55" name="Group 54">
            <a:extLst>
              <a:ext uri="{FF2B5EF4-FFF2-40B4-BE49-F238E27FC236}">
                <a16:creationId xmlns:a16="http://schemas.microsoft.com/office/drawing/2014/main" id="{1AFFA596-73CD-4072-AFAA-0B70F8ED45FC}"/>
              </a:ext>
            </a:extLst>
          </p:cNvPr>
          <p:cNvGrpSpPr/>
          <p:nvPr/>
        </p:nvGrpSpPr>
        <p:grpSpPr>
          <a:xfrm>
            <a:off x="11567588" y="4436533"/>
            <a:ext cx="287864" cy="1729023"/>
            <a:chOff x="8675691" y="3327399"/>
            <a:chExt cx="215898" cy="1296767"/>
          </a:xfrm>
        </p:grpSpPr>
        <p:sp>
          <p:nvSpPr>
            <p:cNvPr id="57" name="Footer Placeholder 1">
              <a:extLst>
                <a:ext uri="{FF2B5EF4-FFF2-40B4-BE49-F238E27FC236}">
                  <a16:creationId xmlns:a16="http://schemas.microsoft.com/office/drawing/2014/main" id="{BD188D9A-6171-4577-98AB-A52D3815D241}"/>
                </a:ext>
              </a:extLst>
            </p:cNvPr>
            <p:cNvSpPr txBox="1">
              <a:spLocks/>
            </p:cNvSpPr>
            <p:nvPr/>
          </p:nvSpPr>
          <p:spPr bwMode="gray">
            <a:xfrm rot="16200000">
              <a:off x="8189489" y="3813601"/>
              <a:ext cx="1188301" cy="215898"/>
            </a:xfrm>
            <a:prstGeom prst="rect">
              <a:avLst/>
            </a:prstGeom>
          </p:spPr>
          <p:txBody>
            <a:bodyPr vert="horz" wrap="none" lIns="0" tIns="0" rIns="0" bIns="0" rtlCol="0" anchor="ctr"/>
            <a:lstStyle>
              <a:defPPr>
                <a:defRPr lang="de-DE"/>
              </a:defPPr>
              <a:lvl1pPr marL="0" algn="l" defTabSz="914400" rtl="0" eaLnBrk="1" latinLnBrk="0" hangingPunct="1">
                <a:lnSpc>
                  <a:spcPct val="80000"/>
                </a:lnSpc>
                <a:defRPr sz="500" kern="1200">
                  <a:solidFill>
                    <a:schemeClr val="tx1"/>
                  </a:solidFill>
                  <a:latin typeface="Univers LT Std 45 Light" panose="020B0403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70"/>
              <a:r>
                <a:rPr lang="en-GB" sz="667" dirty="0" err="1">
                  <a:solidFill>
                    <a:srgbClr val="7F7F7F"/>
                  </a:solidFill>
                </a:rPr>
                <a:t>Villeroy</a:t>
              </a:r>
              <a:r>
                <a:rPr lang="en-GB" sz="667" dirty="0">
                  <a:solidFill>
                    <a:srgbClr val="7F7F7F"/>
                  </a:solidFill>
                </a:rPr>
                <a:t> &amp; </a:t>
              </a:r>
              <a:r>
                <a:rPr lang="en-GB" sz="667" dirty="0" err="1">
                  <a:solidFill>
                    <a:srgbClr val="7F7F7F"/>
                  </a:solidFill>
                </a:rPr>
                <a:t>Boch</a:t>
              </a:r>
              <a:r>
                <a:rPr lang="en-GB" sz="667" dirty="0">
                  <a:solidFill>
                    <a:srgbClr val="7F7F7F"/>
                  </a:solidFill>
                </a:rPr>
                <a:t> Company Presentation</a:t>
              </a:r>
            </a:p>
          </p:txBody>
        </p: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620C7597-5AA5-4BA1-8967-0153D4AC5AF0}"/>
                </a:ext>
              </a:extLst>
            </p:cNvPr>
            <p:cNvCxnSpPr>
              <a:cxnSpLocks/>
            </p:cNvCxnSpPr>
            <p:nvPr/>
          </p:nvCxnSpPr>
          <p:spPr bwMode="gray">
            <a:xfrm flipH="1" flipV="1">
              <a:off x="8716964" y="4624165"/>
              <a:ext cx="133351" cy="1"/>
            </a:xfrm>
            <a:prstGeom prst="line">
              <a:avLst/>
            </a:prstGeom>
            <a:ln>
              <a:solidFill>
                <a:srgbClr val="E5E4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Picture 5" descr="A blue sign in front of a building&#10;&#10;Description automatically generated">
            <a:extLst>
              <a:ext uri="{FF2B5EF4-FFF2-40B4-BE49-F238E27FC236}">
                <a16:creationId xmlns:a16="http://schemas.microsoft.com/office/drawing/2014/main" id="{98E1667B-FAD4-4E24-AA2E-51EBA4B893CE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88919" y="836085"/>
            <a:ext cx="3503083" cy="5185832"/>
          </a:xfrm>
          <a:prstGeom prst="rect">
            <a:avLst/>
          </a:prstGeom>
        </p:spPr>
      </p:pic>
      <p:sp>
        <p:nvSpPr>
          <p:cNvPr id="10" name="Textfeld 41">
            <a:extLst>
              <a:ext uri="{FF2B5EF4-FFF2-40B4-BE49-F238E27FC236}">
                <a16:creationId xmlns:a16="http://schemas.microsoft.com/office/drawing/2014/main" id="{E974E8FB-57E8-4BDC-B9AC-5E868D2D8366}"/>
              </a:ext>
            </a:extLst>
          </p:cNvPr>
          <p:cNvSpPr txBox="1"/>
          <p:nvPr/>
        </p:nvSpPr>
        <p:spPr bwMode="gray">
          <a:xfrm>
            <a:off x="858924" y="4657006"/>
            <a:ext cx="648385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hu-HU" sz="5333" dirty="0">
                <a:solidFill>
                  <a:srgbClr val="004184"/>
                </a:solidFill>
              </a:rPr>
              <a:t>Egy</a:t>
            </a:r>
            <a:r>
              <a:rPr lang="de-DE" sz="5333" dirty="0">
                <a:solidFill>
                  <a:srgbClr val="004184"/>
                </a:solidFill>
              </a:rPr>
              <a:t> </a:t>
            </a:r>
            <a:r>
              <a:rPr lang="hu-HU" sz="5333" dirty="0">
                <a:solidFill>
                  <a:srgbClr val="004184"/>
                </a:solidFill>
              </a:rPr>
              <a:t>márka</a:t>
            </a:r>
            <a:r>
              <a:rPr lang="de-DE" sz="5333" dirty="0">
                <a:solidFill>
                  <a:srgbClr val="004184"/>
                </a:solidFill>
              </a:rPr>
              <a:t> i</a:t>
            </a:r>
            <a:r>
              <a:rPr lang="hu-HU" sz="5333" dirty="0">
                <a:solidFill>
                  <a:srgbClr val="004184"/>
                </a:solidFill>
              </a:rPr>
              <a:t>k</a:t>
            </a:r>
            <a:r>
              <a:rPr lang="de-DE" sz="5333" dirty="0">
                <a:solidFill>
                  <a:srgbClr val="004184"/>
                </a:solidFill>
              </a:rPr>
              <a:t>on,</a:t>
            </a:r>
          </a:p>
        </p:txBody>
      </p:sp>
      <p:sp>
        <p:nvSpPr>
          <p:cNvPr id="11" name="Textfeld 41">
            <a:extLst>
              <a:ext uri="{FF2B5EF4-FFF2-40B4-BE49-F238E27FC236}">
                <a16:creationId xmlns:a16="http://schemas.microsoft.com/office/drawing/2014/main" id="{96A93B55-C87C-4685-8D64-3D2BA6AE09B3}"/>
              </a:ext>
            </a:extLst>
          </p:cNvPr>
          <p:cNvSpPr txBox="1"/>
          <p:nvPr/>
        </p:nvSpPr>
        <p:spPr bwMode="gray">
          <a:xfrm>
            <a:off x="858925" y="5396993"/>
            <a:ext cx="466134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es-ES" sz="2133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mivel</a:t>
            </a:r>
            <a:r>
              <a:rPr lang="es-ES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 </a:t>
            </a:r>
            <a:r>
              <a:rPr lang="es-ES" sz="2133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csak</a:t>
            </a:r>
            <a:r>
              <a:rPr lang="es-ES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 </a:t>
            </a:r>
            <a:r>
              <a:rPr lang="es-ES" sz="2133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néhány</a:t>
            </a:r>
            <a:r>
              <a:rPr lang="es-ES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 van </a:t>
            </a:r>
            <a:r>
              <a:rPr lang="es-ES" sz="2133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hátra</a:t>
            </a:r>
            <a:r>
              <a:rPr lang="en-US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.</a:t>
            </a:r>
            <a:endParaRPr lang="de-DE" sz="2133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75" name="Slide Number Placeholder 2">
            <a:extLst>
              <a:ext uri="{FF2B5EF4-FFF2-40B4-BE49-F238E27FC236}">
                <a16:creationId xmlns:a16="http://schemas.microsoft.com/office/drawing/2014/main" id="{D07CD8FC-CB54-4FD2-8E05-C6AF1222AB28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VilleroyBoch"/>
              </a:rPr>
              <a:t>03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BEAA73-3598-43A8-9579-145377738CAA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1422557">
            <a:off x="159145" y="266581"/>
            <a:ext cx="3911303" cy="4015556"/>
          </a:xfrm>
          <a:prstGeom prst="rect">
            <a:avLst/>
          </a:prstGeom>
        </p:spPr>
      </p:pic>
      <p:grpSp>
        <p:nvGrpSpPr>
          <p:cNvPr id="56" name="Group 55">
            <a:extLst>
              <a:ext uri="{FF2B5EF4-FFF2-40B4-BE49-F238E27FC236}">
                <a16:creationId xmlns:a16="http://schemas.microsoft.com/office/drawing/2014/main" id="{EBFA1BF7-440F-4A79-B962-31B1553E5CAE}"/>
              </a:ext>
            </a:extLst>
          </p:cNvPr>
          <p:cNvGrpSpPr/>
          <p:nvPr/>
        </p:nvGrpSpPr>
        <p:grpSpPr>
          <a:xfrm>
            <a:off x="6199188" y="-7638406"/>
            <a:ext cx="1440000" cy="866513"/>
            <a:chOff x="4864389" y="468833"/>
            <a:chExt cx="1080000" cy="649885"/>
          </a:xfrm>
        </p:grpSpPr>
        <p:sp>
          <p:nvSpPr>
            <p:cNvPr id="58" name="Rechteck 64">
              <a:extLst>
                <a:ext uri="{FF2B5EF4-FFF2-40B4-BE49-F238E27FC236}">
                  <a16:creationId xmlns:a16="http://schemas.microsoft.com/office/drawing/2014/main" id="{6672DB0F-4287-447A-A9B0-B2C4E033E0AD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Umsatz 2018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(in Mio. €)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59" name="Rechteck 64">
              <a:extLst>
                <a:ext uri="{FF2B5EF4-FFF2-40B4-BE49-F238E27FC236}">
                  <a16:creationId xmlns:a16="http://schemas.microsoft.com/office/drawing/2014/main" id="{B44D02C6-1728-449E-ACD8-95CA9B7CD2C5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833</a:t>
              </a:r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3199670A-0F56-457C-A466-C6DC7D8284EF}"/>
              </a:ext>
            </a:extLst>
          </p:cNvPr>
          <p:cNvGrpSpPr/>
          <p:nvPr/>
        </p:nvGrpSpPr>
        <p:grpSpPr>
          <a:xfrm>
            <a:off x="890008" y="-7639206"/>
            <a:ext cx="1440000" cy="866513"/>
            <a:chOff x="670704" y="468233"/>
            <a:chExt cx="1080000" cy="649885"/>
          </a:xfrm>
        </p:grpSpPr>
        <p:sp>
          <p:nvSpPr>
            <p:cNvPr id="63" name="Rechteck 64">
              <a:extLst>
                <a:ext uri="{FF2B5EF4-FFF2-40B4-BE49-F238E27FC236}">
                  <a16:creationId xmlns:a16="http://schemas.microsoft.com/office/drawing/2014/main" id="{98424D60-7FA9-4261-A80A-DF5AC1E34ADC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4" y="9061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Gründungsjahr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Audun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-le-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Tiche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64" name="Rechteck 64">
              <a:extLst>
                <a:ext uri="{FF2B5EF4-FFF2-40B4-BE49-F238E27FC236}">
                  <a16:creationId xmlns:a16="http://schemas.microsoft.com/office/drawing/2014/main" id="{B1F50DD3-985F-41FE-B404-F0C8F68B72BD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5" y="468233"/>
              <a:ext cx="1079215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1748</a:t>
              </a:r>
            </a:p>
          </p:txBody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4F0A3F47-E17F-4836-A56F-C79830E959E6}"/>
              </a:ext>
            </a:extLst>
          </p:cNvPr>
          <p:cNvGrpSpPr/>
          <p:nvPr/>
        </p:nvGrpSpPr>
        <p:grpSpPr>
          <a:xfrm>
            <a:off x="2659735" y="-7638406"/>
            <a:ext cx="1440000" cy="866513"/>
            <a:chOff x="2068599" y="468833"/>
            <a:chExt cx="1080000" cy="649885"/>
          </a:xfrm>
        </p:grpSpPr>
        <p:sp>
          <p:nvSpPr>
            <p:cNvPr id="66" name="Rechteck 64">
              <a:extLst>
                <a:ext uri="{FF2B5EF4-FFF2-40B4-BE49-F238E27FC236}">
                  <a16:creationId xmlns:a16="http://schemas.microsoft.com/office/drawing/2014/main" id="{177BBB25-84DA-45BE-B49E-37618AEB2770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Verkaufsländer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67" name="Rechteck 64">
              <a:extLst>
                <a:ext uri="{FF2B5EF4-FFF2-40B4-BE49-F238E27FC236}">
                  <a16:creationId xmlns:a16="http://schemas.microsoft.com/office/drawing/2014/main" id="{AD1458D8-2B54-48FB-9A9F-BAB1158E36EE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125</a:t>
              </a: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93515FF6-B295-4FF2-92DF-442BC782BB7F}"/>
              </a:ext>
            </a:extLst>
          </p:cNvPr>
          <p:cNvGrpSpPr/>
          <p:nvPr/>
        </p:nvGrpSpPr>
        <p:grpSpPr>
          <a:xfrm>
            <a:off x="4429461" y="-7638406"/>
            <a:ext cx="1440000" cy="866513"/>
            <a:chOff x="3466494" y="468833"/>
            <a:chExt cx="1080000" cy="649885"/>
          </a:xfrm>
        </p:grpSpPr>
        <p:sp>
          <p:nvSpPr>
            <p:cNvPr id="69" name="Rechteck 64">
              <a:extLst>
                <a:ext uri="{FF2B5EF4-FFF2-40B4-BE49-F238E27FC236}">
                  <a16:creationId xmlns:a16="http://schemas.microsoft.com/office/drawing/2014/main" id="{DD266156-A7F4-4181-B346-8C95690D5122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Mitarbeiter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70" name="Rechteck 64">
              <a:extLst>
                <a:ext uri="{FF2B5EF4-FFF2-40B4-BE49-F238E27FC236}">
                  <a16:creationId xmlns:a16="http://schemas.microsoft.com/office/drawing/2014/main" id="{0DE9AA5D-0825-40AD-8766-787C86B56FFB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7.500</a:t>
              </a:r>
            </a:p>
          </p:txBody>
        </p:sp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D751EE8E-B807-4B3C-96FB-3A31FDE6DCCA}"/>
              </a:ext>
            </a:extLst>
          </p:cNvPr>
          <p:cNvGrpSpPr/>
          <p:nvPr/>
        </p:nvGrpSpPr>
        <p:grpSpPr>
          <a:xfrm>
            <a:off x="7968917" y="-7638406"/>
            <a:ext cx="1440000" cy="866513"/>
            <a:chOff x="6262285" y="468833"/>
            <a:chExt cx="1080000" cy="649885"/>
          </a:xfrm>
        </p:grpSpPr>
        <p:sp>
          <p:nvSpPr>
            <p:cNvPr id="72" name="Rechteck 64">
              <a:extLst>
                <a:ext uri="{FF2B5EF4-FFF2-40B4-BE49-F238E27FC236}">
                  <a16:creationId xmlns:a16="http://schemas.microsoft.com/office/drawing/2014/main" id="{0CE5FE84-A51F-4A89-B077-E4E9C99756D4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Produktionsstandorte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73" name="Rechteck 64">
              <a:extLst>
                <a:ext uri="{FF2B5EF4-FFF2-40B4-BE49-F238E27FC236}">
                  <a16:creationId xmlns:a16="http://schemas.microsoft.com/office/drawing/2014/main" id="{BF966BF4-8532-4E4D-A548-40322D10D894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14</a:t>
              </a:r>
            </a:p>
          </p:txBody>
        </p: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6E4D3F41-5F05-44D9-B304-55F6DDF4D22C}"/>
              </a:ext>
            </a:extLst>
          </p:cNvPr>
          <p:cNvGrpSpPr/>
          <p:nvPr/>
        </p:nvGrpSpPr>
        <p:grpSpPr>
          <a:xfrm>
            <a:off x="1" y="-6983067"/>
            <a:ext cx="4318628" cy="3716868"/>
            <a:chOff x="0" y="2355849"/>
            <a:chExt cx="3238971" cy="2787651"/>
          </a:xfrm>
        </p:grpSpPr>
        <p:pic>
          <p:nvPicPr>
            <p:cNvPr id="76" name="Picture 75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56B6993D-302D-4E4F-852C-D0B2ECDB8BA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flipV="1">
              <a:off x="0" y="2355849"/>
              <a:ext cx="3238971" cy="2787651"/>
            </a:xfrm>
            <a:prstGeom prst="rect">
              <a:avLst/>
            </a:prstGeom>
          </p:spPr>
        </p:pic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160EDA47-6D6C-49E6-9BA2-C60BF44EA13B}"/>
                </a:ext>
              </a:extLst>
            </p:cNvPr>
            <p:cNvSpPr/>
            <p:nvPr/>
          </p:nvSpPr>
          <p:spPr bwMode="gray">
            <a:xfrm>
              <a:off x="626148" y="3319563"/>
              <a:ext cx="889325" cy="889325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78" name="Fabrik N°09">
            <a:hlinkClick r:id="" action="ppaction://media"/>
            <a:extLst>
              <a:ext uri="{FF2B5EF4-FFF2-40B4-BE49-F238E27FC236}">
                <a16:creationId xmlns:a16="http://schemas.microsoft.com/office/drawing/2014/main" id="{EE9BB88C-B984-485E-A61F-C2D345C3F3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1"/>
          <a:srcRect l="2267" r="2193"/>
          <a:stretch/>
        </p:blipFill>
        <p:spPr>
          <a:xfrm>
            <a:off x="626815" y="-5194922"/>
            <a:ext cx="5757052" cy="3460271"/>
          </a:xfrm>
          <a:prstGeom prst="rect">
            <a:avLst/>
          </a:prstGeom>
        </p:spPr>
      </p:pic>
      <p:sp>
        <p:nvSpPr>
          <p:cNvPr id="79" name="Textfeld 41">
            <a:extLst>
              <a:ext uri="{FF2B5EF4-FFF2-40B4-BE49-F238E27FC236}">
                <a16:creationId xmlns:a16="http://schemas.microsoft.com/office/drawing/2014/main" id="{DC1B35B6-1429-4C92-953E-FC2E5EC6E253}"/>
              </a:ext>
            </a:extLst>
          </p:cNvPr>
          <p:cNvSpPr txBox="1"/>
          <p:nvPr/>
        </p:nvSpPr>
        <p:spPr bwMode="gray">
          <a:xfrm>
            <a:off x="7251734" y="-3323933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004184"/>
                </a:solidFill>
              </a:rPr>
              <a:t>Großes entsteht </a:t>
            </a:r>
            <a:br>
              <a:rPr lang="de-DE" sz="5333" dirty="0">
                <a:solidFill>
                  <a:srgbClr val="004184"/>
                </a:solidFill>
              </a:rPr>
            </a:br>
            <a:r>
              <a:rPr lang="de-DE" sz="5333" dirty="0">
                <a:solidFill>
                  <a:srgbClr val="004184"/>
                </a:solidFill>
              </a:rPr>
              <a:t>im Kleinen.</a:t>
            </a:r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B742A27C-50ED-45FC-AA1C-FF0557AE08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hqprint">
            <a:grayscl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251733" y="-4862916"/>
            <a:ext cx="2593976" cy="1988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Grafik 2">
            <a:extLst>
              <a:ext uri="{FF2B5EF4-FFF2-40B4-BE49-F238E27FC236}">
                <a16:creationId xmlns:a16="http://schemas.microsoft.com/office/drawing/2014/main" id="{D7C5C529-333A-4EFF-AA5E-A4CDE29D3776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44651" y="-6043756"/>
            <a:ext cx="1153581" cy="1988867"/>
          </a:xfrm>
          <a:prstGeom prst="rect">
            <a:avLst/>
          </a:prstGeom>
        </p:spPr>
      </p:pic>
      <p:grpSp>
        <p:nvGrpSpPr>
          <p:cNvPr id="82" name="Group 81">
            <a:extLst>
              <a:ext uri="{FF2B5EF4-FFF2-40B4-BE49-F238E27FC236}">
                <a16:creationId xmlns:a16="http://schemas.microsoft.com/office/drawing/2014/main" id="{DFB3D065-59D2-459A-B9C2-9E8E6452C4CE}"/>
              </a:ext>
            </a:extLst>
          </p:cNvPr>
          <p:cNvGrpSpPr>
            <a:grpSpLocks/>
          </p:cNvGrpSpPr>
          <p:nvPr/>
        </p:nvGrpSpPr>
        <p:grpSpPr>
          <a:xfrm>
            <a:off x="7247467" y="-6043757"/>
            <a:ext cx="3750765" cy="3424756"/>
            <a:chOff x="470111" y="6649634"/>
            <a:chExt cx="4317789" cy="2595203"/>
          </a:xfrm>
        </p:grpSpPr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444A55A8-E737-4DA1-9F9D-2FB0F28208FE}"/>
                </a:ext>
              </a:extLst>
            </p:cNvPr>
            <p:cNvSpPr>
              <a:spLocks/>
            </p:cNvSpPr>
            <p:nvPr/>
          </p:nvSpPr>
          <p:spPr bwMode="gray">
            <a:xfrm>
              <a:off x="470111" y="6649634"/>
              <a:ext cx="4317789" cy="2595203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9BC0CD8E-C8B8-4571-B33A-E051504C5E77}"/>
                </a:ext>
              </a:extLst>
            </p:cNvPr>
            <p:cNvCxnSpPr/>
            <p:nvPr/>
          </p:nvCxnSpPr>
          <p:spPr bwMode="gray">
            <a:xfrm>
              <a:off x="792000" y="6999750"/>
              <a:ext cx="3780000" cy="0"/>
            </a:xfrm>
            <a:prstGeom prst="line">
              <a:avLst/>
            </a:prstGeom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Arc 87">
            <a:extLst>
              <a:ext uri="{FF2B5EF4-FFF2-40B4-BE49-F238E27FC236}">
                <a16:creationId xmlns:a16="http://schemas.microsoft.com/office/drawing/2014/main" id="{EACDEF5A-483E-46DE-B65B-936CB10379C2}"/>
              </a:ext>
            </a:extLst>
          </p:cNvPr>
          <p:cNvSpPr>
            <a:spLocks/>
          </p:cNvSpPr>
          <p:nvPr/>
        </p:nvSpPr>
        <p:spPr bwMode="gray">
          <a:xfrm>
            <a:off x="623694" y="560363"/>
            <a:ext cx="3690773" cy="3690752"/>
          </a:xfrm>
          <a:prstGeom prst="arc">
            <a:avLst>
              <a:gd name="adj1" fmla="val 16511138"/>
              <a:gd name="adj2" fmla="val 13189008"/>
            </a:avLst>
          </a:prstGeom>
          <a:ln w="15875" cap="sq">
            <a:solidFill>
              <a:srgbClr val="004184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1219170"/>
            <a:endParaRPr lang="en-US" sz="2400">
              <a:solidFill>
                <a:srgbClr val="004184"/>
              </a:solidFill>
              <a:latin typeface="VilleroyBoch"/>
            </a:endParaRPr>
          </a:p>
        </p:txBody>
      </p:sp>
      <p:sp>
        <p:nvSpPr>
          <p:cNvPr id="17" name="Textfeld 41">
            <a:extLst>
              <a:ext uri="{FF2B5EF4-FFF2-40B4-BE49-F238E27FC236}">
                <a16:creationId xmlns:a16="http://schemas.microsoft.com/office/drawing/2014/main" id="{86B038F8-75D6-4697-9697-053A1578F010}"/>
              </a:ext>
            </a:extLst>
          </p:cNvPr>
          <p:cNvSpPr txBox="1"/>
          <p:nvPr/>
        </p:nvSpPr>
        <p:spPr bwMode="gray">
          <a:xfrm>
            <a:off x="936501" y="9045000"/>
            <a:ext cx="4905040" cy="1166708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4000" dirty="0">
                <a:solidFill>
                  <a:srgbClr val="004184"/>
                </a:solidFill>
              </a:rPr>
              <a:t>Vom Herzen Europas </a:t>
            </a:r>
            <a:br>
              <a:rPr lang="de-DE" sz="4000" dirty="0">
                <a:solidFill>
                  <a:srgbClr val="004184"/>
                </a:solidFill>
              </a:rPr>
            </a:br>
            <a:r>
              <a:rPr lang="de-DE" sz="4000" dirty="0">
                <a:solidFill>
                  <a:srgbClr val="004184"/>
                </a:solidFill>
              </a:rPr>
              <a:t>in die ganze Welt.</a:t>
            </a:r>
          </a:p>
        </p:txBody>
      </p:sp>
      <p:sp>
        <p:nvSpPr>
          <p:cNvPr id="89" name="Textfeld 41">
            <a:extLst>
              <a:ext uri="{FF2B5EF4-FFF2-40B4-BE49-F238E27FC236}">
                <a16:creationId xmlns:a16="http://schemas.microsoft.com/office/drawing/2014/main" id="{8E762590-3592-4A5D-86A7-099CCF0F2DAE}"/>
              </a:ext>
            </a:extLst>
          </p:cNvPr>
          <p:cNvSpPr txBox="1"/>
          <p:nvPr/>
        </p:nvSpPr>
        <p:spPr bwMode="gray">
          <a:xfrm rot="16200000">
            <a:off x="7090835" y="4536017"/>
            <a:ext cx="1439333" cy="28786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algn="r" defTabSz="1219170">
              <a:lnSpc>
                <a:spcPct val="100000"/>
              </a:lnSpc>
            </a:pPr>
            <a: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*</a:t>
            </a:r>
            <a:r>
              <a:rPr lang="de-DE" sz="1067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brand</a:t>
            </a:r>
            <a: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 </a:t>
            </a:r>
            <a:r>
              <a:rPr lang="de-DE" sz="1067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awareness</a:t>
            </a:r>
            <a:endParaRPr lang="de-DE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pic>
        <p:nvPicPr>
          <p:cNvPr id="7" name="Picture 6" descr="A building with a wooden floor&#10;&#10;Description automatically generated">
            <a:extLst>
              <a:ext uri="{FF2B5EF4-FFF2-40B4-BE49-F238E27FC236}">
                <a16:creationId xmlns:a16="http://schemas.microsoft.com/office/drawing/2014/main" id="{E73960D2-5FC2-44EE-AD55-D94CE2F2158C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9570" y="7309189"/>
            <a:ext cx="4312831" cy="3455533"/>
          </a:xfrm>
          <a:prstGeom prst="rect">
            <a:avLst/>
          </a:prstGeom>
        </p:spPr>
      </p:pic>
      <p:grpSp>
        <p:nvGrpSpPr>
          <p:cNvPr id="138" name="Group 137">
            <a:extLst>
              <a:ext uri="{FF2B5EF4-FFF2-40B4-BE49-F238E27FC236}">
                <a16:creationId xmlns:a16="http://schemas.microsoft.com/office/drawing/2014/main" id="{33615344-4887-4553-83CF-52E0EC2C0D5E}"/>
              </a:ext>
            </a:extLst>
          </p:cNvPr>
          <p:cNvGrpSpPr>
            <a:grpSpLocks/>
          </p:cNvGrpSpPr>
          <p:nvPr/>
        </p:nvGrpSpPr>
        <p:grpSpPr>
          <a:xfrm>
            <a:off x="919569" y="6597651"/>
            <a:ext cx="4312832" cy="4167072"/>
            <a:chOff x="692851" y="4948238"/>
            <a:chExt cx="2583750" cy="195262"/>
          </a:xfrm>
        </p:grpSpPr>
        <p:grpSp>
          <p:nvGrpSpPr>
            <p:cNvPr id="139" name="Group 138">
              <a:extLst>
                <a:ext uri="{FF2B5EF4-FFF2-40B4-BE49-F238E27FC236}">
                  <a16:creationId xmlns:a16="http://schemas.microsoft.com/office/drawing/2014/main" id="{9540DC63-60EF-4E1F-BC10-D337FD51AECD}"/>
                </a:ext>
              </a:extLst>
            </p:cNvPr>
            <p:cNvGrpSpPr>
              <a:grpSpLocks/>
            </p:cNvGrpSpPr>
            <p:nvPr/>
          </p:nvGrpSpPr>
          <p:grpSpPr>
            <a:xfrm>
              <a:off x="692851" y="4948238"/>
              <a:ext cx="2583750" cy="195262"/>
              <a:chOff x="684213" y="4948238"/>
              <a:chExt cx="7127875" cy="195262"/>
            </a:xfrm>
          </p:grpSpPr>
          <p:sp>
            <p:nvSpPr>
              <p:cNvPr id="141" name="Rectangle 140">
                <a:extLst>
                  <a:ext uri="{FF2B5EF4-FFF2-40B4-BE49-F238E27FC236}">
                    <a16:creationId xmlns:a16="http://schemas.microsoft.com/office/drawing/2014/main" id="{6DA358B7-E3A3-4059-B5F2-49D7BD339CD9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2" name="Rectangle 141">
                <a:extLst>
                  <a:ext uri="{FF2B5EF4-FFF2-40B4-BE49-F238E27FC236}">
                    <a16:creationId xmlns:a16="http://schemas.microsoft.com/office/drawing/2014/main" id="{C246AB2E-97F7-4318-B4E1-78610D06D0C6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140" name="Rectangle 139">
              <a:extLst>
                <a:ext uri="{FF2B5EF4-FFF2-40B4-BE49-F238E27FC236}">
                  <a16:creationId xmlns:a16="http://schemas.microsoft.com/office/drawing/2014/main" id="{2146F4B0-9D4D-451E-A728-53A32AFB6716}"/>
                </a:ext>
              </a:extLst>
            </p:cNvPr>
            <p:cNvSpPr/>
            <p:nvPr/>
          </p:nvSpPr>
          <p:spPr bwMode="gray">
            <a:xfrm>
              <a:off x="1979613" y="5010031"/>
              <a:ext cx="927602" cy="45719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grpSp>
        <p:nvGrpSpPr>
          <p:cNvPr id="174" name="Group 132">
            <a:extLst>
              <a:ext uri="{FF2B5EF4-FFF2-40B4-BE49-F238E27FC236}">
                <a16:creationId xmlns:a16="http://schemas.microsoft.com/office/drawing/2014/main" id="{D65F2FD0-6BF5-45DF-B056-9D24547156BB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175" name="Rectangle 133">
              <a:extLst>
                <a:ext uri="{FF2B5EF4-FFF2-40B4-BE49-F238E27FC236}">
                  <a16:creationId xmlns:a16="http://schemas.microsoft.com/office/drawing/2014/main" id="{C5D070D7-B2CC-49DE-8875-8B9916C12DFD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176" name="Group 4">
              <a:extLst>
                <a:ext uri="{FF2B5EF4-FFF2-40B4-BE49-F238E27FC236}">
                  <a16:creationId xmlns:a16="http://schemas.microsoft.com/office/drawing/2014/main" id="{137DEE71-D6CA-4A39-BBF1-C12F80F0700F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177" name="Freeform 5">
                <a:extLst>
                  <a:ext uri="{FF2B5EF4-FFF2-40B4-BE49-F238E27FC236}">
                    <a16:creationId xmlns:a16="http://schemas.microsoft.com/office/drawing/2014/main" id="{DDDA598A-B17E-4F4F-A044-4E754422A53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8" name="Freeform 6">
                <a:extLst>
                  <a:ext uri="{FF2B5EF4-FFF2-40B4-BE49-F238E27FC236}">
                    <a16:creationId xmlns:a16="http://schemas.microsoft.com/office/drawing/2014/main" id="{6DB22D6A-2947-4F0C-9EC7-511EF29A15F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9" name="Freeform 7">
                <a:extLst>
                  <a:ext uri="{FF2B5EF4-FFF2-40B4-BE49-F238E27FC236}">
                    <a16:creationId xmlns:a16="http://schemas.microsoft.com/office/drawing/2014/main" id="{BCEE1686-4B22-4716-860D-051C9CE0C82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0" name="Freeform 8">
                <a:extLst>
                  <a:ext uri="{FF2B5EF4-FFF2-40B4-BE49-F238E27FC236}">
                    <a16:creationId xmlns:a16="http://schemas.microsoft.com/office/drawing/2014/main" id="{AE0BAFD6-25DD-40A2-B814-BAA07574E34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1" name="Freeform 9">
                <a:extLst>
                  <a:ext uri="{FF2B5EF4-FFF2-40B4-BE49-F238E27FC236}">
                    <a16:creationId xmlns:a16="http://schemas.microsoft.com/office/drawing/2014/main" id="{21E88C72-78B6-446F-84FE-ED67B16DFE2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2" name="Freeform 10">
                <a:extLst>
                  <a:ext uri="{FF2B5EF4-FFF2-40B4-BE49-F238E27FC236}">
                    <a16:creationId xmlns:a16="http://schemas.microsoft.com/office/drawing/2014/main" id="{11B2FE68-C139-41A8-84B0-F83ADF5E01B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3" name="Freeform 11">
                <a:extLst>
                  <a:ext uri="{FF2B5EF4-FFF2-40B4-BE49-F238E27FC236}">
                    <a16:creationId xmlns:a16="http://schemas.microsoft.com/office/drawing/2014/main" id="{94A582AE-35F9-429D-9E03-F1CE47C1686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4" name="Freeform 12">
                <a:extLst>
                  <a:ext uri="{FF2B5EF4-FFF2-40B4-BE49-F238E27FC236}">
                    <a16:creationId xmlns:a16="http://schemas.microsoft.com/office/drawing/2014/main" id="{A77FA8C9-F86B-49AB-8CFB-D66ECFD81E9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5" name="Freeform 13">
                <a:extLst>
                  <a:ext uri="{FF2B5EF4-FFF2-40B4-BE49-F238E27FC236}">
                    <a16:creationId xmlns:a16="http://schemas.microsoft.com/office/drawing/2014/main" id="{E8F203B8-F2EA-4A20-AAD5-0F3B625F475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6" name="Freeform 14">
                <a:extLst>
                  <a:ext uri="{FF2B5EF4-FFF2-40B4-BE49-F238E27FC236}">
                    <a16:creationId xmlns:a16="http://schemas.microsoft.com/office/drawing/2014/main" id="{42C34364-BE43-434C-B3D1-E5E236CC485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7" name="Freeform 15">
                <a:extLst>
                  <a:ext uri="{FF2B5EF4-FFF2-40B4-BE49-F238E27FC236}">
                    <a16:creationId xmlns:a16="http://schemas.microsoft.com/office/drawing/2014/main" id="{0CD57FAA-E377-4E1D-A4B0-6D687CFF86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8" name="Freeform 16">
                <a:extLst>
                  <a:ext uri="{FF2B5EF4-FFF2-40B4-BE49-F238E27FC236}">
                    <a16:creationId xmlns:a16="http://schemas.microsoft.com/office/drawing/2014/main" id="{F65557AA-7877-476F-8D2F-2023AB65C3B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9" name="Freeform 17">
                <a:extLst>
                  <a:ext uri="{FF2B5EF4-FFF2-40B4-BE49-F238E27FC236}">
                    <a16:creationId xmlns:a16="http://schemas.microsoft.com/office/drawing/2014/main" id="{FE74FA9B-3906-49CF-8C6D-7FA625EE90C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0" name="Freeform 18">
                <a:extLst>
                  <a:ext uri="{FF2B5EF4-FFF2-40B4-BE49-F238E27FC236}">
                    <a16:creationId xmlns:a16="http://schemas.microsoft.com/office/drawing/2014/main" id="{BDFB1A5E-58DB-4B46-8582-5116DA3ED1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1" name="Freeform 19">
                <a:extLst>
                  <a:ext uri="{FF2B5EF4-FFF2-40B4-BE49-F238E27FC236}">
                    <a16:creationId xmlns:a16="http://schemas.microsoft.com/office/drawing/2014/main" id="{5387EBB2-F221-4B56-836F-F0FE73D4EFA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2" name="Freeform 20">
                <a:extLst>
                  <a:ext uri="{FF2B5EF4-FFF2-40B4-BE49-F238E27FC236}">
                    <a16:creationId xmlns:a16="http://schemas.microsoft.com/office/drawing/2014/main" id="{9E2A0613-CEDF-4457-A668-281C8649F32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3" name="Freeform 21">
                <a:extLst>
                  <a:ext uri="{FF2B5EF4-FFF2-40B4-BE49-F238E27FC236}">
                    <a16:creationId xmlns:a16="http://schemas.microsoft.com/office/drawing/2014/main" id="{50D40F1C-539D-4045-8839-2A24FFEAA3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4" name="Freeform 22">
                <a:extLst>
                  <a:ext uri="{FF2B5EF4-FFF2-40B4-BE49-F238E27FC236}">
                    <a16:creationId xmlns:a16="http://schemas.microsoft.com/office/drawing/2014/main" id="{8BFC4287-E515-4995-9303-E26BC247C01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5" name="Freeform 23">
                <a:extLst>
                  <a:ext uri="{FF2B5EF4-FFF2-40B4-BE49-F238E27FC236}">
                    <a16:creationId xmlns:a16="http://schemas.microsoft.com/office/drawing/2014/main" id="{576F8B82-D111-4512-8308-9C1D17E1B1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6" name="Freeform 24">
                <a:extLst>
                  <a:ext uri="{FF2B5EF4-FFF2-40B4-BE49-F238E27FC236}">
                    <a16:creationId xmlns:a16="http://schemas.microsoft.com/office/drawing/2014/main" id="{4D9761D6-71B4-4DB0-AA26-85506F2F0A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7" name="Freeform 25">
                <a:extLst>
                  <a:ext uri="{FF2B5EF4-FFF2-40B4-BE49-F238E27FC236}">
                    <a16:creationId xmlns:a16="http://schemas.microsoft.com/office/drawing/2014/main" id="{1E188BE6-6DE9-4699-8AFD-B1A5DDEB49B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8" name="Freeform 26">
                <a:extLst>
                  <a:ext uri="{FF2B5EF4-FFF2-40B4-BE49-F238E27FC236}">
                    <a16:creationId xmlns:a16="http://schemas.microsoft.com/office/drawing/2014/main" id="{311CB76F-E7AF-4481-B9FE-6BD469887E8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9" name="Freeform 27">
                <a:extLst>
                  <a:ext uri="{FF2B5EF4-FFF2-40B4-BE49-F238E27FC236}">
                    <a16:creationId xmlns:a16="http://schemas.microsoft.com/office/drawing/2014/main" id="{0D84C0B8-ADD2-47B6-9441-6377860B805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200" name="Freeform 28">
                <a:extLst>
                  <a:ext uri="{FF2B5EF4-FFF2-40B4-BE49-F238E27FC236}">
                    <a16:creationId xmlns:a16="http://schemas.microsoft.com/office/drawing/2014/main" id="{5D6CF96A-22F9-4EB2-AFDB-5ACB4A01D4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201" name="Freeform 29">
                <a:extLst>
                  <a:ext uri="{FF2B5EF4-FFF2-40B4-BE49-F238E27FC236}">
                    <a16:creationId xmlns:a16="http://schemas.microsoft.com/office/drawing/2014/main" id="{FE1002EF-5B64-4285-A3F2-D9E132033B9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848480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7" dur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25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1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6" presetClass="emph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8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0" repeatCount="indefinite" fill="hold" display="0">
                  <p:stCondLst>
                    <p:cond delay="indefinite"/>
                  </p:stCondLst>
                </p:cTn>
                <p:tgtEl>
                  <p:spTgt spid="78"/>
                </p:tgtEl>
              </p:cMediaNode>
            </p:video>
          </p:childTnLst>
        </p:cTn>
      </p:par>
    </p:tnLst>
    <p:bldLst>
      <p:bldP spid="86" grpId="0"/>
      <p:bldP spid="86" grpId="1"/>
      <p:bldP spid="87" grpId="0"/>
      <p:bldP spid="79" grpId="0"/>
      <p:bldP spid="88" grpId="0" animBg="1"/>
      <p:bldP spid="8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5" name="Group 774">
            <a:extLst>
              <a:ext uri="{FF2B5EF4-FFF2-40B4-BE49-F238E27FC236}">
                <a16:creationId xmlns:a16="http://schemas.microsoft.com/office/drawing/2014/main" id="{53416D86-18E2-4728-85F9-EB8FD16FC723}"/>
              </a:ext>
            </a:extLst>
          </p:cNvPr>
          <p:cNvGrpSpPr/>
          <p:nvPr/>
        </p:nvGrpSpPr>
        <p:grpSpPr>
          <a:xfrm>
            <a:off x="4698605" y="1"/>
            <a:ext cx="7493395" cy="6857999"/>
            <a:chOff x="3492500" y="0"/>
            <a:chExt cx="5620046" cy="5143499"/>
          </a:xfrm>
        </p:grpSpPr>
        <p:sp>
          <p:nvSpPr>
            <p:cNvPr id="763" name="Rectangle 762">
              <a:extLst>
                <a:ext uri="{FF2B5EF4-FFF2-40B4-BE49-F238E27FC236}">
                  <a16:creationId xmlns:a16="http://schemas.microsoft.com/office/drawing/2014/main" id="{52D52F4E-518E-4E63-8C9F-80037C3E3F00}"/>
                </a:ext>
              </a:extLst>
            </p:cNvPr>
            <p:cNvSpPr/>
            <p:nvPr/>
          </p:nvSpPr>
          <p:spPr bwMode="gray">
            <a:xfrm>
              <a:off x="3492500" y="0"/>
              <a:ext cx="5620046" cy="5143499"/>
            </a:xfrm>
            <a:prstGeom prst="rect">
              <a:avLst/>
            </a:prstGeom>
            <a:solidFill>
              <a:schemeClr val="accent6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774" name="Oval 773">
              <a:extLst>
                <a:ext uri="{FF2B5EF4-FFF2-40B4-BE49-F238E27FC236}">
                  <a16:creationId xmlns:a16="http://schemas.microsoft.com/office/drawing/2014/main" id="{C1198276-DAEB-4790-A632-95ACFAC4C002}"/>
                </a:ext>
              </a:extLst>
            </p:cNvPr>
            <p:cNvSpPr/>
            <p:nvPr/>
          </p:nvSpPr>
          <p:spPr bwMode="gray">
            <a:xfrm>
              <a:off x="5792407" y="1959370"/>
              <a:ext cx="1648902" cy="16489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671" name="Group 670">
            <a:extLst>
              <a:ext uri="{FF2B5EF4-FFF2-40B4-BE49-F238E27FC236}">
                <a16:creationId xmlns:a16="http://schemas.microsoft.com/office/drawing/2014/main" id="{92BB095B-4749-41D3-840C-6383FE04C8C7}"/>
              </a:ext>
            </a:extLst>
          </p:cNvPr>
          <p:cNvGrpSpPr/>
          <p:nvPr/>
        </p:nvGrpSpPr>
        <p:grpSpPr>
          <a:xfrm>
            <a:off x="6216934" y="685848"/>
            <a:ext cx="7455396" cy="6112843"/>
            <a:chOff x="3898857" y="636628"/>
            <a:chExt cx="4608418" cy="3778543"/>
          </a:xfrm>
          <a:solidFill>
            <a:schemeClr val="bg1"/>
          </a:solidFill>
        </p:grpSpPr>
        <p:sp>
          <p:nvSpPr>
            <p:cNvPr id="672" name="Freeform 5">
              <a:extLst>
                <a:ext uri="{FF2B5EF4-FFF2-40B4-BE49-F238E27FC236}">
                  <a16:creationId xmlns:a16="http://schemas.microsoft.com/office/drawing/2014/main" id="{55E4230C-E6DD-49D7-9ABC-2E15FA831B26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8857" y="751046"/>
              <a:ext cx="4379583" cy="3345685"/>
            </a:xfrm>
            <a:custGeom>
              <a:avLst/>
              <a:gdLst>
                <a:gd name="T0" fmla="*/ 1933 w 2518"/>
                <a:gd name="T1" fmla="*/ 160 h 1923"/>
                <a:gd name="T2" fmla="*/ 2201 w 2518"/>
                <a:gd name="T3" fmla="*/ 228 h 1923"/>
                <a:gd name="T4" fmla="*/ 2382 w 2518"/>
                <a:gd name="T5" fmla="*/ 254 h 1923"/>
                <a:gd name="T6" fmla="*/ 2482 w 2518"/>
                <a:gd name="T7" fmla="*/ 350 h 1923"/>
                <a:gd name="T8" fmla="*/ 2340 w 2518"/>
                <a:gd name="T9" fmla="*/ 355 h 1923"/>
                <a:gd name="T10" fmla="*/ 2267 w 2518"/>
                <a:gd name="T11" fmla="*/ 455 h 1923"/>
                <a:gd name="T12" fmla="*/ 2172 w 2518"/>
                <a:gd name="T13" fmla="*/ 547 h 1923"/>
                <a:gd name="T14" fmla="*/ 2070 w 2518"/>
                <a:gd name="T15" fmla="*/ 508 h 1923"/>
                <a:gd name="T16" fmla="*/ 2124 w 2518"/>
                <a:gd name="T17" fmla="*/ 437 h 1923"/>
                <a:gd name="T18" fmla="*/ 1995 w 2518"/>
                <a:gd name="T19" fmla="*/ 473 h 1923"/>
                <a:gd name="T20" fmla="*/ 1867 w 2518"/>
                <a:gd name="T21" fmla="*/ 571 h 1923"/>
                <a:gd name="T22" fmla="*/ 1789 w 2518"/>
                <a:gd name="T23" fmla="*/ 841 h 1923"/>
                <a:gd name="T24" fmla="*/ 1698 w 2518"/>
                <a:gd name="T25" fmla="*/ 820 h 1923"/>
                <a:gd name="T26" fmla="*/ 1741 w 2518"/>
                <a:gd name="T27" fmla="*/ 971 h 1923"/>
                <a:gd name="T28" fmla="*/ 1641 w 2518"/>
                <a:gd name="T29" fmla="*/ 1240 h 1923"/>
                <a:gd name="T30" fmla="*/ 1594 w 2518"/>
                <a:gd name="T31" fmla="*/ 1383 h 1923"/>
                <a:gd name="T32" fmla="*/ 1471 w 2518"/>
                <a:gd name="T33" fmla="*/ 1181 h 1923"/>
                <a:gd name="T34" fmla="*/ 1331 w 2518"/>
                <a:gd name="T35" fmla="*/ 1119 h 1923"/>
                <a:gd name="T36" fmla="*/ 1223 w 2518"/>
                <a:gd name="T37" fmla="*/ 1295 h 1923"/>
                <a:gd name="T38" fmla="*/ 1107 w 2518"/>
                <a:gd name="T39" fmla="*/ 1117 h 1923"/>
                <a:gd name="T40" fmla="*/ 881 w 2518"/>
                <a:gd name="T41" fmla="*/ 1041 h 1923"/>
                <a:gd name="T42" fmla="*/ 903 w 2518"/>
                <a:gd name="T43" fmla="*/ 1074 h 1923"/>
                <a:gd name="T44" fmla="*/ 804 w 2518"/>
                <a:gd name="T45" fmla="*/ 1255 h 1923"/>
                <a:gd name="T46" fmla="*/ 677 w 2518"/>
                <a:gd name="T47" fmla="*/ 1111 h 1923"/>
                <a:gd name="T48" fmla="*/ 880 w 2518"/>
                <a:gd name="T49" fmla="*/ 1317 h 1923"/>
                <a:gd name="T50" fmla="*/ 717 w 2518"/>
                <a:gd name="T51" fmla="*/ 1688 h 1923"/>
                <a:gd name="T52" fmla="*/ 465 w 2518"/>
                <a:gd name="T53" fmla="*/ 1890 h 1923"/>
                <a:gd name="T54" fmla="*/ 410 w 2518"/>
                <a:gd name="T55" fmla="*/ 1595 h 1923"/>
                <a:gd name="T56" fmla="*/ 287 w 2518"/>
                <a:gd name="T57" fmla="*/ 1369 h 1923"/>
                <a:gd name="T58" fmla="*/ 3 w 2518"/>
                <a:gd name="T59" fmla="*/ 1256 h 1923"/>
                <a:gd name="T60" fmla="*/ 97 w 2518"/>
                <a:gd name="T61" fmla="*/ 988 h 1923"/>
                <a:gd name="T62" fmla="*/ 353 w 2518"/>
                <a:gd name="T63" fmla="*/ 949 h 1923"/>
                <a:gd name="T64" fmla="*/ 604 w 2518"/>
                <a:gd name="T65" fmla="*/ 977 h 1923"/>
                <a:gd name="T66" fmla="*/ 570 w 2518"/>
                <a:gd name="T67" fmla="*/ 823 h 1923"/>
                <a:gd name="T68" fmla="*/ 637 w 2518"/>
                <a:gd name="T69" fmla="*/ 761 h 1923"/>
                <a:gd name="T70" fmla="*/ 487 w 2518"/>
                <a:gd name="T71" fmla="*/ 845 h 1923"/>
                <a:gd name="T72" fmla="*/ 402 w 2518"/>
                <a:gd name="T73" fmla="*/ 818 h 1923"/>
                <a:gd name="T74" fmla="*/ 257 w 2518"/>
                <a:gd name="T75" fmla="*/ 813 h 1923"/>
                <a:gd name="T76" fmla="*/ 179 w 2518"/>
                <a:gd name="T77" fmla="*/ 797 h 1923"/>
                <a:gd name="T78" fmla="*/ 306 w 2518"/>
                <a:gd name="T79" fmla="*/ 595 h 1923"/>
                <a:gd name="T80" fmla="*/ 435 w 2518"/>
                <a:gd name="T81" fmla="*/ 582 h 1923"/>
                <a:gd name="T82" fmla="*/ 444 w 2518"/>
                <a:gd name="T83" fmla="*/ 439 h 1923"/>
                <a:gd name="T84" fmla="*/ 404 w 2518"/>
                <a:gd name="T85" fmla="*/ 528 h 1923"/>
                <a:gd name="T86" fmla="*/ 268 w 2518"/>
                <a:gd name="T87" fmla="*/ 441 h 1923"/>
                <a:gd name="T88" fmla="*/ 358 w 2518"/>
                <a:gd name="T89" fmla="*/ 340 h 1923"/>
                <a:gd name="T90" fmla="*/ 468 w 2518"/>
                <a:gd name="T91" fmla="*/ 243 h 1923"/>
                <a:gd name="T92" fmla="*/ 658 w 2518"/>
                <a:gd name="T93" fmla="*/ 321 h 1923"/>
                <a:gd name="T94" fmla="*/ 643 w 2518"/>
                <a:gd name="T95" fmla="*/ 354 h 1923"/>
                <a:gd name="T96" fmla="*/ 706 w 2518"/>
                <a:gd name="T97" fmla="*/ 304 h 1923"/>
                <a:gd name="T98" fmla="*/ 810 w 2518"/>
                <a:gd name="T99" fmla="*/ 271 h 1923"/>
                <a:gd name="T100" fmla="*/ 918 w 2518"/>
                <a:gd name="T101" fmla="*/ 236 h 1923"/>
                <a:gd name="T102" fmla="*/ 971 w 2518"/>
                <a:gd name="T103" fmla="*/ 314 h 1923"/>
                <a:gd name="T104" fmla="*/ 1020 w 2518"/>
                <a:gd name="T105" fmla="*/ 175 h 1923"/>
                <a:gd name="T106" fmla="*/ 1095 w 2518"/>
                <a:gd name="T107" fmla="*/ 180 h 1923"/>
                <a:gd name="T108" fmla="*/ 1176 w 2518"/>
                <a:gd name="T109" fmla="*/ 73 h 1923"/>
                <a:gd name="T110" fmla="*/ 1336 w 2518"/>
                <a:gd name="T111" fmla="*/ 29 h 1923"/>
                <a:gd name="T112" fmla="*/ 1389 w 2518"/>
                <a:gd name="T113" fmla="*/ 106 h 1923"/>
                <a:gd name="T114" fmla="*/ 1388 w 2518"/>
                <a:gd name="T115" fmla="*/ 116 h 1923"/>
                <a:gd name="T116" fmla="*/ 1606 w 2518"/>
                <a:gd name="T117" fmla="*/ 110 h 1923"/>
                <a:gd name="T118" fmla="*/ 1715 w 2518"/>
                <a:gd name="T119" fmla="*/ 159 h 19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518" h="1923">
                  <a:moveTo>
                    <a:pt x="1848" y="130"/>
                  </a:moveTo>
                  <a:cubicBezTo>
                    <a:pt x="1850" y="130"/>
                    <a:pt x="1852" y="131"/>
                    <a:pt x="1854" y="131"/>
                  </a:cubicBezTo>
                  <a:cubicBezTo>
                    <a:pt x="1857" y="143"/>
                    <a:pt x="1846" y="136"/>
                    <a:pt x="1844" y="139"/>
                  </a:cubicBezTo>
                  <a:cubicBezTo>
                    <a:pt x="1850" y="140"/>
                    <a:pt x="1857" y="133"/>
                    <a:pt x="1865" y="138"/>
                  </a:cubicBezTo>
                  <a:cubicBezTo>
                    <a:pt x="1870" y="145"/>
                    <a:pt x="1862" y="148"/>
                    <a:pt x="1860" y="155"/>
                  </a:cubicBezTo>
                  <a:cubicBezTo>
                    <a:pt x="1874" y="133"/>
                    <a:pt x="1891" y="127"/>
                    <a:pt x="1913" y="141"/>
                  </a:cubicBezTo>
                  <a:cubicBezTo>
                    <a:pt x="1915" y="143"/>
                    <a:pt x="1914" y="146"/>
                    <a:pt x="1915" y="149"/>
                  </a:cubicBezTo>
                  <a:cubicBezTo>
                    <a:pt x="1916" y="150"/>
                    <a:pt x="1916" y="150"/>
                    <a:pt x="1916" y="150"/>
                  </a:cubicBezTo>
                  <a:cubicBezTo>
                    <a:pt x="1914" y="152"/>
                    <a:pt x="1912" y="155"/>
                    <a:pt x="1916" y="157"/>
                  </a:cubicBezTo>
                  <a:cubicBezTo>
                    <a:pt x="1919" y="158"/>
                    <a:pt x="1921" y="159"/>
                    <a:pt x="1924" y="161"/>
                  </a:cubicBezTo>
                  <a:cubicBezTo>
                    <a:pt x="1927" y="160"/>
                    <a:pt x="1930" y="158"/>
                    <a:pt x="1933" y="160"/>
                  </a:cubicBezTo>
                  <a:cubicBezTo>
                    <a:pt x="1950" y="172"/>
                    <a:pt x="1968" y="170"/>
                    <a:pt x="1986" y="165"/>
                  </a:cubicBezTo>
                  <a:cubicBezTo>
                    <a:pt x="1992" y="165"/>
                    <a:pt x="1998" y="165"/>
                    <a:pt x="2003" y="163"/>
                  </a:cubicBezTo>
                  <a:cubicBezTo>
                    <a:pt x="2022" y="160"/>
                    <a:pt x="2040" y="165"/>
                    <a:pt x="2058" y="173"/>
                  </a:cubicBezTo>
                  <a:cubicBezTo>
                    <a:pt x="2063" y="176"/>
                    <a:pt x="2066" y="179"/>
                    <a:pt x="2065" y="186"/>
                  </a:cubicBezTo>
                  <a:cubicBezTo>
                    <a:pt x="2064" y="203"/>
                    <a:pt x="2070" y="207"/>
                    <a:pt x="2087" y="204"/>
                  </a:cubicBezTo>
                  <a:cubicBezTo>
                    <a:pt x="2091" y="203"/>
                    <a:pt x="2094" y="203"/>
                    <a:pt x="2097" y="204"/>
                  </a:cubicBezTo>
                  <a:cubicBezTo>
                    <a:pt x="2104" y="206"/>
                    <a:pt x="2110" y="206"/>
                    <a:pt x="2116" y="204"/>
                  </a:cubicBezTo>
                  <a:cubicBezTo>
                    <a:pt x="2130" y="200"/>
                    <a:pt x="2143" y="210"/>
                    <a:pt x="2158" y="208"/>
                  </a:cubicBezTo>
                  <a:cubicBezTo>
                    <a:pt x="2162" y="208"/>
                    <a:pt x="2165" y="204"/>
                    <a:pt x="2170" y="205"/>
                  </a:cubicBezTo>
                  <a:cubicBezTo>
                    <a:pt x="2173" y="206"/>
                    <a:pt x="2176" y="209"/>
                    <a:pt x="2178" y="211"/>
                  </a:cubicBezTo>
                  <a:cubicBezTo>
                    <a:pt x="2183" y="220"/>
                    <a:pt x="2193" y="223"/>
                    <a:pt x="2201" y="228"/>
                  </a:cubicBezTo>
                  <a:cubicBezTo>
                    <a:pt x="2207" y="232"/>
                    <a:pt x="2211" y="226"/>
                    <a:pt x="2213" y="220"/>
                  </a:cubicBezTo>
                  <a:cubicBezTo>
                    <a:pt x="2212" y="215"/>
                    <a:pt x="2207" y="213"/>
                    <a:pt x="2204" y="210"/>
                  </a:cubicBezTo>
                  <a:cubicBezTo>
                    <a:pt x="2200" y="203"/>
                    <a:pt x="2199" y="197"/>
                    <a:pt x="2209" y="194"/>
                  </a:cubicBezTo>
                  <a:cubicBezTo>
                    <a:pt x="2217" y="194"/>
                    <a:pt x="2225" y="194"/>
                    <a:pt x="2233" y="194"/>
                  </a:cubicBezTo>
                  <a:cubicBezTo>
                    <a:pt x="2239" y="195"/>
                    <a:pt x="2243" y="198"/>
                    <a:pt x="2247" y="203"/>
                  </a:cubicBezTo>
                  <a:cubicBezTo>
                    <a:pt x="2251" y="203"/>
                    <a:pt x="2256" y="204"/>
                    <a:pt x="2260" y="204"/>
                  </a:cubicBezTo>
                  <a:cubicBezTo>
                    <a:pt x="2272" y="208"/>
                    <a:pt x="2283" y="201"/>
                    <a:pt x="2294" y="203"/>
                  </a:cubicBezTo>
                  <a:cubicBezTo>
                    <a:pt x="2310" y="208"/>
                    <a:pt x="2325" y="215"/>
                    <a:pt x="2341" y="217"/>
                  </a:cubicBezTo>
                  <a:cubicBezTo>
                    <a:pt x="2349" y="218"/>
                    <a:pt x="2354" y="224"/>
                    <a:pt x="2359" y="230"/>
                  </a:cubicBezTo>
                  <a:cubicBezTo>
                    <a:pt x="2360" y="235"/>
                    <a:pt x="2364" y="239"/>
                    <a:pt x="2369" y="240"/>
                  </a:cubicBezTo>
                  <a:cubicBezTo>
                    <a:pt x="2376" y="243"/>
                    <a:pt x="2378" y="249"/>
                    <a:pt x="2382" y="254"/>
                  </a:cubicBezTo>
                  <a:cubicBezTo>
                    <a:pt x="2390" y="255"/>
                    <a:pt x="2397" y="259"/>
                    <a:pt x="2403" y="265"/>
                  </a:cubicBezTo>
                  <a:cubicBezTo>
                    <a:pt x="2408" y="267"/>
                    <a:pt x="2412" y="267"/>
                    <a:pt x="2417" y="269"/>
                  </a:cubicBezTo>
                  <a:cubicBezTo>
                    <a:pt x="2421" y="274"/>
                    <a:pt x="2428" y="276"/>
                    <a:pt x="2434" y="279"/>
                  </a:cubicBezTo>
                  <a:cubicBezTo>
                    <a:pt x="2438" y="282"/>
                    <a:pt x="2439" y="286"/>
                    <a:pt x="2440" y="290"/>
                  </a:cubicBezTo>
                  <a:cubicBezTo>
                    <a:pt x="2441" y="296"/>
                    <a:pt x="2437" y="303"/>
                    <a:pt x="2444" y="309"/>
                  </a:cubicBezTo>
                  <a:cubicBezTo>
                    <a:pt x="2444" y="303"/>
                    <a:pt x="2443" y="298"/>
                    <a:pt x="2447" y="294"/>
                  </a:cubicBezTo>
                  <a:cubicBezTo>
                    <a:pt x="2451" y="292"/>
                    <a:pt x="2453" y="295"/>
                    <a:pt x="2454" y="297"/>
                  </a:cubicBezTo>
                  <a:cubicBezTo>
                    <a:pt x="2458" y="297"/>
                    <a:pt x="2462" y="297"/>
                    <a:pt x="2466" y="297"/>
                  </a:cubicBezTo>
                  <a:cubicBezTo>
                    <a:pt x="2487" y="295"/>
                    <a:pt x="2498" y="313"/>
                    <a:pt x="2514" y="321"/>
                  </a:cubicBezTo>
                  <a:cubicBezTo>
                    <a:pt x="2518" y="324"/>
                    <a:pt x="2518" y="328"/>
                    <a:pt x="2515" y="332"/>
                  </a:cubicBezTo>
                  <a:cubicBezTo>
                    <a:pt x="2505" y="341"/>
                    <a:pt x="2498" y="354"/>
                    <a:pt x="2482" y="350"/>
                  </a:cubicBezTo>
                  <a:cubicBezTo>
                    <a:pt x="2480" y="352"/>
                    <a:pt x="2481" y="353"/>
                    <a:pt x="2481" y="354"/>
                  </a:cubicBezTo>
                  <a:cubicBezTo>
                    <a:pt x="2480" y="362"/>
                    <a:pt x="2488" y="372"/>
                    <a:pt x="2477" y="378"/>
                  </a:cubicBezTo>
                  <a:cubicBezTo>
                    <a:pt x="2470" y="382"/>
                    <a:pt x="2453" y="375"/>
                    <a:pt x="2447" y="367"/>
                  </a:cubicBezTo>
                  <a:cubicBezTo>
                    <a:pt x="2446" y="356"/>
                    <a:pt x="2438" y="364"/>
                    <a:pt x="2434" y="362"/>
                  </a:cubicBezTo>
                  <a:cubicBezTo>
                    <a:pt x="2425" y="361"/>
                    <a:pt x="2419" y="354"/>
                    <a:pt x="2415" y="347"/>
                  </a:cubicBezTo>
                  <a:cubicBezTo>
                    <a:pt x="2412" y="343"/>
                    <a:pt x="2410" y="339"/>
                    <a:pt x="2404" y="338"/>
                  </a:cubicBezTo>
                  <a:cubicBezTo>
                    <a:pt x="2397" y="338"/>
                    <a:pt x="2390" y="337"/>
                    <a:pt x="2384" y="331"/>
                  </a:cubicBezTo>
                  <a:cubicBezTo>
                    <a:pt x="2376" y="324"/>
                    <a:pt x="2379" y="320"/>
                    <a:pt x="2385" y="315"/>
                  </a:cubicBezTo>
                  <a:cubicBezTo>
                    <a:pt x="2383" y="312"/>
                    <a:pt x="2380" y="311"/>
                    <a:pt x="2376" y="312"/>
                  </a:cubicBezTo>
                  <a:cubicBezTo>
                    <a:pt x="2373" y="315"/>
                    <a:pt x="2369" y="317"/>
                    <a:pt x="2370" y="322"/>
                  </a:cubicBezTo>
                  <a:cubicBezTo>
                    <a:pt x="2371" y="348"/>
                    <a:pt x="2364" y="355"/>
                    <a:pt x="2340" y="355"/>
                  </a:cubicBezTo>
                  <a:cubicBezTo>
                    <a:pt x="2337" y="355"/>
                    <a:pt x="2334" y="355"/>
                    <a:pt x="2331" y="356"/>
                  </a:cubicBezTo>
                  <a:cubicBezTo>
                    <a:pt x="2328" y="358"/>
                    <a:pt x="2326" y="349"/>
                    <a:pt x="2322" y="354"/>
                  </a:cubicBezTo>
                  <a:cubicBezTo>
                    <a:pt x="2323" y="357"/>
                    <a:pt x="2326" y="355"/>
                    <a:pt x="2328" y="357"/>
                  </a:cubicBezTo>
                  <a:cubicBezTo>
                    <a:pt x="2330" y="357"/>
                    <a:pt x="2330" y="358"/>
                    <a:pt x="2331" y="359"/>
                  </a:cubicBezTo>
                  <a:cubicBezTo>
                    <a:pt x="2331" y="361"/>
                    <a:pt x="2332" y="362"/>
                    <a:pt x="2332" y="363"/>
                  </a:cubicBezTo>
                  <a:cubicBezTo>
                    <a:pt x="2348" y="357"/>
                    <a:pt x="2351" y="374"/>
                    <a:pt x="2351" y="379"/>
                  </a:cubicBezTo>
                  <a:cubicBezTo>
                    <a:pt x="2350" y="393"/>
                    <a:pt x="2361" y="395"/>
                    <a:pt x="2368" y="401"/>
                  </a:cubicBezTo>
                  <a:cubicBezTo>
                    <a:pt x="2371" y="403"/>
                    <a:pt x="2377" y="405"/>
                    <a:pt x="2374" y="410"/>
                  </a:cubicBezTo>
                  <a:cubicBezTo>
                    <a:pt x="2371" y="414"/>
                    <a:pt x="2368" y="420"/>
                    <a:pt x="2362" y="416"/>
                  </a:cubicBezTo>
                  <a:cubicBezTo>
                    <a:pt x="2340" y="403"/>
                    <a:pt x="2323" y="416"/>
                    <a:pt x="2306" y="427"/>
                  </a:cubicBezTo>
                  <a:cubicBezTo>
                    <a:pt x="2292" y="436"/>
                    <a:pt x="2277" y="442"/>
                    <a:pt x="2267" y="455"/>
                  </a:cubicBezTo>
                  <a:cubicBezTo>
                    <a:pt x="2265" y="459"/>
                    <a:pt x="2261" y="462"/>
                    <a:pt x="2258" y="465"/>
                  </a:cubicBezTo>
                  <a:cubicBezTo>
                    <a:pt x="2252" y="471"/>
                    <a:pt x="2246" y="471"/>
                    <a:pt x="2241" y="465"/>
                  </a:cubicBezTo>
                  <a:cubicBezTo>
                    <a:pt x="2232" y="454"/>
                    <a:pt x="2223" y="455"/>
                    <a:pt x="2213" y="461"/>
                  </a:cubicBezTo>
                  <a:cubicBezTo>
                    <a:pt x="2206" y="465"/>
                    <a:pt x="2199" y="472"/>
                    <a:pt x="2192" y="461"/>
                  </a:cubicBezTo>
                  <a:cubicBezTo>
                    <a:pt x="2191" y="459"/>
                    <a:pt x="2192" y="459"/>
                    <a:pt x="2192" y="460"/>
                  </a:cubicBezTo>
                  <a:cubicBezTo>
                    <a:pt x="2182" y="471"/>
                    <a:pt x="2171" y="466"/>
                    <a:pt x="2160" y="465"/>
                  </a:cubicBezTo>
                  <a:cubicBezTo>
                    <a:pt x="2159" y="464"/>
                    <a:pt x="2158" y="466"/>
                    <a:pt x="2158" y="468"/>
                  </a:cubicBezTo>
                  <a:cubicBezTo>
                    <a:pt x="2156" y="479"/>
                    <a:pt x="2155" y="491"/>
                    <a:pt x="2148" y="501"/>
                  </a:cubicBezTo>
                  <a:cubicBezTo>
                    <a:pt x="2148" y="502"/>
                    <a:pt x="2148" y="503"/>
                    <a:pt x="2148" y="504"/>
                  </a:cubicBezTo>
                  <a:cubicBezTo>
                    <a:pt x="2166" y="511"/>
                    <a:pt x="2160" y="533"/>
                    <a:pt x="2172" y="543"/>
                  </a:cubicBezTo>
                  <a:cubicBezTo>
                    <a:pt x="2172" y="544"/>
                    <a:pt x="2172" y="546"/>
                    <a:pt x="2172" y="547"/>
                  </a:cubicBezTo>
                  <a:cubicBezTo>
                    <a:pt x="2170" y="549"/>
                    <a:pt x="2158" y="572"/>
                    <a:pt x="2157" y="577"/>
                  </a:cubicBezTo>
                  <a:cubicBezTo>
                    <a:pt x="2156" y="581"/>
                    <a:pt x="2153" y="584"/>
                    <a:pt x="2149" y="585"/>
                  </a:cubicBezTo>
                  <a:cubicBezTo>
                    <a:pt x="2145" y="586"/>
                    <a:pt x="2141" y="584"/>
                    <a:pt x="2137" y="588"/>
                  </a:cubicBezTo>
                  <a:cubicBezTo>
                    <a:pt x="2134" y="593"/>
                    <a:pt x="2133" y="600"/>
                    <a:pt x="2126" y="604"/>
                  </a:cubicBezTo>
                  <a:cubicBezTo>
                    <a:pt x="2121" y="608"/>
                    <a:pt x="2125" y="615"/>
                    <a:pt x="2124" y="621"/>
                  </a:cubicBezTo>
                  <a:cubicBezTo>
                    <a:pt x="2124" y="623"/>
                    <a:pt x="2124" y="625"/>
                    <a:pt x="2123" y="626"/>
                  </a:cubicBezTo>
                  <a:cubicBezTo>
                    <a:pt x="2119" y="634"/>
                    <a:pt x="2116" y="644"/>
                    <a:pt x="2106" y="644"/>
                  </a:cubicBezTo>
                  <a:cubicBezTo>
                    <a:pt x="2095" y="645"/>
                    <a:pt x="2094" y="634"/>
                    <a:pt x="2092" y="628"/>
                  </a:cubicBezTo>
                  <a:cubicBezTo>
                    <a:pt x="2083" y="604"/>
                    <a:pt x="2072" y="580"/>
                    <a:pt x="2062" y="556"/>
                  </a:cubicBezTo>
                  <a:cubicBezTo>
                    <a:pt x="2059" y="550"/>
                    <a:pt x="2060" y="544"/>
                    <a:pt x="2061" y="538"/>
                  </a:cubicBezTo>
                  <a:cubicBezTo>
                    <a:pt x="2064" y="528"/>
                    <a:pt x="2072" y="519"/>
                    <a:pt x="2070" y="508"/>
                  </a:cubicBezTo>
                  <a:cubicBezTo>
                    <a:pt x="2069" y="504"/>
                    <a:pt x="2074" y="501"/>
                    <a:pt x="2077" y="500"/>
                  </a:cubicBezTo>
                  <a:cubicBezTo>
                    <a:pt x="2099" y="487"/>
                    <a:pt x="2115" y="469"/>
                    <a:pt x="2127" y="448"/>
                  </a:cubicBezTo>
                  <a:cubicBezTo>
                    <a:pt x="2130" y="444"/>
                    <a:pt x="2133" y="439"/>
                    <a:pt x="2137" y="440"/>
                  </a:cubicBezTo>
                  <a:cubicBezTo>
                    <a:pt x="2153" y="440"/>
                    <a:pt x="2152" y="428"/>
                    <a:pt x="2154" y="418"/>
                  </a:cubicBezTo>
                  <a:cubicBezTo>
                    <a:pt x="2155" y="414"/>
                    <a:pt x="2155" y="410"/>
                    <a:pt x="2157" y="407"/>
                  </a:cubicBezTo>
                  <a:cubicBezTo>
                    <a:pt x="2158" y="405"/>
                    <a:pt x="2159" y="404"/>
                    <a:pt x="2161" y="403"/>
                  </a:cubicBezTo>
                  <a:cubicBezTo>
                    <a:pt x="2162" y="403"/>
                    <a:pt x="2163" y="404"/>
                    <a:pt x="2163" y="402"/>
                  </a:cubicBezTo>
                  <a:cubicBezTo>
                    <a:pt x="2163" y="402"/>
                    <a:pt x="2162" y="402"/>
                    <a:pt x="2161" y="402"/>
                  </a:cubicBezTo>
                  <a:cubicBezTo>
                    <a:pt x="2152" y="402"/>
                    <a:pt x="2148" y="406"/>
                    <a:pt x="2149" y="414"/>
                  </a:cubicBezTo>
                  <a:cubicBezTo>
                    <a:pt x="2150" y="422"/>
                    <a:pt x="2148" y="427"/>
                    <a:pt x="2139" y="427"/>
                  </a:cubicBezTo>
                  <a:cubicBezTo>
                    <a:pt x="2131" y="426"/>
                    <a:pt x="2128" y="432"/>
                    <a:pt x="2124" y="437"/>
                  </a:cubicBezTo>
                  <a:cubicBezTo>
                    <a:pt x="2120" y="442"/>
                    <a:pt x="2114" y="445"/>
                    <a:pt x="2107" y="441"/>
                  </a:cubicBezTo>
                  <a:cubicBezTo>
                    <a:pt x="2101" y="438"/>
                    <a:pt x="2095" y="434"/>
                    <a:pt x="2096" y="425"/>
                  </a:cubicBezTo>
                  <a:cubicBezTo>
                    <a:pt x="2097" y="412"/>
                    <a:pt x="2093" y="410"/>
                    <a:pt x="2081" y="415"/>
                  </a:cubicBezTo>
                  <a:cubicBezTo>
                    <a:pt x="2068" y="420"/>
                    <a:pt x="2057" y="426"/>
                    <a:pt x="2052" y="440"/>
                  </a:cubicBezTo>
                  <a:cubicBezTo>
                    <a:pt x="2051" y="443"/>
                    <a:pt x="2048" y="445"/>
                    <a:pt x="2046" y="447"/>
                  </a:cubicBezTo>
                  <a:cubicBezTo>
                    <a:pt x="2040" y="452"/>
                    <a:pt x="2039" y="457"/>
                    <a:pt x="2045" y="463"/>
                  </a:cubicBezTo>
                  <a:cubicBezTo>
                    <a:pt x="2052" y="470"/>
                    <a:pt x="2050" y="475"/>
                    <a:pt x="2040" y="476"/>
                  </a:cubicBezTo>
                  <a:cubicBezTo>
                    <a:pt x="2030" y="476"/>
                    <a:pt x="2022" y="481"/>
                    <a:pt x="2012" y="479"/>
                  </a:cubicBezTo>
                  <a:cubicBezTo>
                    <a:pt x="2009" y="477"/>
                    <a:pt x="2006" y="477"/>
                    <a:pt x="2004" y="479"/>
                  </a:cubicBezTo>
                  <a:cubicBezTo>
                    <a:pt x="2001" y="483"/>
                    <a:pt x="1997" y="484"/>
                    <a:pt x="1992" y="483"/>
                  </a:cubicBezTo>
                  <a:cubicBezTo>
                    <a:pt x="1989" y="478"/>
                    <a:pt x="1991" y="475"/>
                    <a:pt x="1995" y="473"/>
                  </a:cubicBezTo>
                  <a:cubicBezTo>
                    <a:pt x="1995" y="473"/>
                    <a:pt x="1995" y="473"/>
                    <a:pt x="1995" y="472"/>
                  </a:cubicBezTo>
                  <a:cubicBezTo>
                    <a:pt x="1994" y="471"/>
                    <a:pt x="1995" y="473"/>
                    <a:pt x="1993" y="472"/>
                  </a:cubicBezTo>
                  <a:cubicBezTo>
                    <a:pt x="1988" y="471"/>
                    <a:pt x="1983" y="468"/>
                    <a:pt x="1979" y="465"/>
                  </a:cubicBezTo>
                  <a:cubicBezTo>
                    <a:pt x="1973" y="462"/>
                    <a:pt x="1968" y="463"/>
                    <a:pt x="1963" y="467"/>
                  </a:cubicBezTo>
                  <a:cubicBezTo>
                    <a:pt x="1947" y="477"/>
                    <a:pt x="1930" y="477"/>
                    <a:pt x="1913" y="470"/>
                  </a:cubicBezTo>
                  <a:cubicBezTo>
                    <a:pt x="1896" y="463"/>
                    <a:pt x="1878" y="467"/>
                    <a:pt x="1868" y="483"/>
                  </a:cubicBezTo>
                  <a:cubicBezTo>
                    <a:pt x="1854" y="505"/>
                    <a:pt x="1837" y="524"/>
                    <a:pt x="1823" y="545"/>
                  </a:cubicBezTo>
                  <a:cubicBezTo>
                    <a:pt x="1819" y="550"/>
                    <a:pt x="1814" y="553"/>
                    <a:pt x="1809" y="557"/>
                  </a:cubicBezTo>
                  <a:cubicBezTo>
                    <a:pt x="1817" y="567"/>
                    <a:pt x="1832" y="562"/>
                    <a:pt x="1839" y="574"/>
                  </a:cubicBezTo>
                  <a:cubicBezTo>
                    <a:pt x="1841" y="577"/>
                    <a:pt x="1844" y="574"/>
                    <a:pt x="1846" y="572"/>
                  </a:cubicBezTo>
                  <a:cubicBezTo>
                    <a:pt x="1853" y="564"/>
                    <a:pt x="1861" y="565"/>
                    <a:pt x="1867" y="571"/>
                  </a:cubicBezTo>
                  <a:cubicBezTo>
                    <a:pt x="1877" y="579"/>
                    <a:pt x="1885" y="588"/>
                    <a:pt x="1890" y="600"/>
                  </a:cubicBezTo>
                  <a:cubicBezTo>
                    <a:pt x="1897" y="615"/>
                    <a:pt x="1898" y="628"/>
                    <a:pt x="1894" y="643"/>
                  </a:cubicBezTo>
                  <a:cubicBezTo>
                    <a:pt x="1891" y="652"/>
                    <a:pt x="1896" y="661"/>
                    <a:pt x="1899" y="670"/>
                  </a:cubicBezTo>
                  <a:cubicBezTo>
                    <a:pt x="1903" y="684"/>
                    <a:pt x="1902" y="696"/>
                    <a:pt x="1891" y="707"/>
                  </a:cubicBezTo>
                  <a:cubicBezTo>
                    <a:pt x="1884" y="714"/>
                    <a:pt x="1881" y="722"/>
                    <a:pt x="1878" y="732"/>
                  </a:cubicBezTo>
                  <a:cubicBezTo>
                    <a:pt x="1873" y="750"/>
                    <a:pt x="1863" y="767"/>
                    <a:pt x="1851" y="783"/>
                  </a:cubicBezTo>
                  <a:cubicBezTo>
                    <a:pt x="1846" y="790"/>
                    <a:pt x="1838" y="790"/>
                    <a:pt x="1830" y="788"/>
                  </a:cubicBezTo>
                  <a:cubicBezTo>
                    <a:pt x="1825" y="787"/>
                    <a:pt x="1819" y="781"/>
                    <a:pt x="1815" y="785"/>
                  </a:cubicBezTo>
                  <a:cubicBezTo>
                    <a:pt x="1810" y="790"/>
                    <a:pt x="1805" y="796"/>
                    <a:pt x="1804" y="804"/>
                  </a:cubicBezTo>
                  <a:cubicBezTo>
                    <a:pt x="1804" y="814"/>
                    <a:pt x="1799" y="822"/>
                    <a:pt x="1791" y="828"/>
                  </a:cubicBezTo>
                  <a:cubicBezTo>
                    <a:pt x="1785" y="832"/>
                    <a:pt x="1785" y="836"/>
                    <a:pt x="1789" y="841"/>
                  </a:cubicBezTo>
                  <a:cubicBezTo>
                    <a:pt x="1794" y="847"/>
                    <a:pt x="1798" y="852"/>
                    <a:pt x="1803" y="857"/>
                  </a:cubicBezTo>
                  <a:cubicBezTo>
                    <a:pt x="1813" y="867"/>
                    <a:pt x="1820" y="879"/>
                    <a:pt x="1822" y="893"/>
                  </a:cubicBezTo>
                  <a:cubicBezTo>
                    <a:pt x="1823" y="900"/>
                    <a:pt x="1824" y="906"/>
                    <a:pt x="1815" y="908"/>
                  </a:cubicBezTo>
                  <a:cubicBezTo>
                    <a:pt x="1810" y="909"/>
                    <a:pt x="1807" y="913"/>
                    <a:pt x="1802" y="915"/>
                  </a:cubicBezTo>
                  <a:cubicBezTo>
                    <a:pt x="1790" y="923"/>
                    <a:pt x="1783" y="920"/>
                    <a:pt x="1778" y="907"/>
                  </a:cubicBezTo>
                  <a:cubicBezTo>
                    <a:pt x="1775" y="901"/>
                    <a:pt x="1776" y="894"/>
                    <a:pt x="1774" y="888"/>
                  </a:cubicBezTo>
                  <a:cubicBezTo>
                    <a:pt x="1770" y="877"/>
                    <a:pt x="1768" y="866"/>
                    <a:pt x="1753" y="864"/>
                  </a:cubicBezTo>
                  <a:cubicBezTo>
                    <a:pt x="1747" y="863"/>
                    <a:pt x="1747" y="856"/>
                    <a:pt x="1746" y="850"/>
                  </a:cubicBezTo>
                  <a:cubicBezTo>
                    <a:pt x="1744" y="835"/>
                    <a:pt x="1735" y="830"/>
                    <a:pt x="1721" y="837"/>
                  </a:cubicBezTo>
                  <a:cubicBezTo>
                    <a:pt x="1715" y="840"/>
                    <a:pt x="1709" y="849"/>
                    <a:pt x="1702" y="843"/>
                  </a:cubicBezTo>
                  <a:cubicBezTo>
                    <a:pt x="1696" y="838"/>
                    <a:pt x="1696" y="828"/>
                    <a:pt x="1698" y="820"/>
                  </a:cubicBezTo>
                  <a:cubicBezTo>
                    <a:pt x="1699" y="819"/>
                    <a:pt x="1698" y="817"/>
                    <a:pt x="1696" y="815"/>
                  </a:cubicBezTo>
                  <a:cubicBezTo>
                    <a:pt x="1688" y="818"/>
                    <a:pt x="1685" y="828"/>
                    <a:pt x="1678" y="833"/>
                  </a:cubicBezTo>
                  <a:cubicBezTo>
                    <a:pt x="1676" y="834"/>
                    <a:pt x="1675" y="836"/>
                    <a:pt x="1674" y="838"/>
                  </a:cubicBezTo>
                  <a:cubicBezTo>
                    <a:pt x="1672" y="843"/>
                    <a:pt x="1659" y="839"/>
                    <a:pt x="1665" y="849"/>
                  </a:cubicBezTo>
                  <a:cubicBezTo>
                    <a:pt x="1673" y="862"/>
                    <a:pt x="1683" y="866"/>
                    <a:pt x="1693" y="860"/>
                  </a:cubicBezTo>
                  <a:cubicBezTo>
                    <a:pt x="1698" y="858"/>
                    <a:pt x="1721" y="860"/>
                    <a:pt x="1725" y="864"/>
                  </a:cubicBezTo>
                  <a:cubicBezTo>
                    <a:pt x="1730" y="870"/>
                    <a:pt x="1727" y="874"/>
                    <a:pt x="1721" y="877"/>
                  </a:cubicBezTo>
                  <a:cubicBezTo>
                    <a:pt x="1715" y="880"/>
                    <a:pt x="1709" y="885"/>
                    <a:pt x="1704" y="890"/>
                  </a:cubicBezTo>
                  <a:cubicBezTo>
                    <a:pt x="1698" y="897"/>
                    <a:pt x="1697" y="904"/>
                    <a:pt x="1704" y="911"/>
                  </a:cubicBezTo>
                  <a:cubicBezTo>
                    <a:pt x="1716" y="922"/>
                    <a:pt x="1724" y="936"/>
                    <a:pt x="1736" y="947"/>
                  </a:cubicBezTo>
                  <a:cubicBezTo>
                    <a:pt x="1744" y="953"/>
                    <a:pt x="1742" y="963"/>
                    <a:pt x="1741" y="971"/>
                  </a:cubicBezTo>
                  <a:cubicBezTo>
                    <a:pt x="1740" y="979"/>
                    <a:pt x="1750" y="976"/>
                    <a:pt x="1751" y="991"/>
                  </a:cubicBezTo>
                  <a:cubicBezTo>
                    <a:pt x="1742" y="1024"/>
                    <a:pt x="1734" y="1058"/>
                    <a:pt x="1704" y="1080"/>
                  </a:cubicBezTo>
                  <a:cubicBezTo>
                    <a:pt x="1700" y="1084"/>
                    <a:pt x="1695" y="1086"/>
                    <a:pt x="1690" y="1087"/>
                  </a:cubicBezTo>
                  <a:cubicBezTo>
                    <a:pt x="1673" y="1090"/>
                    <a:pt x="1658" y="1100"/>
                    <a:pt x="1643" y="1106"/>
                  </a:cubicBezTo>
                  <a:cubicBezTo>
                    <a:pt x="1639" y="1108"/>
                    <a:pt x="1636" y="1110"/>
                    <a:pt x="1634" y="1114"/>
                  </a:cubicBezTo>
                  <a:cubicBezTo>
                    <a:pt x="1629" y="1126"/>
                    <a:pt x="1624" y="1122"/>
                    <a:pt x="1618" y="1114"/>
                  </a:cubicBezTo>
                  <a:cubicBezTo>
                    <a:pt x="1609" y="1103"/>
                    <a:pt x="1602" y="1103"/>
                    <a:pt x="1593" y="1113"/>
                  </a:cubicBezTo>
                  <a:cubicBezTo>
                    <a:pt x="1590" y="1117"/>
                    <a:pt x="1586" y="1120"/>
                    <a:pt x="1583" y="1123"/>
                  </a:cubicBezTo>
                  <a:cubicBezTo>
                    <a:pt x="1578" y="1128"/>
                    <a:pt x="1576" y="1134"/>
                    <a:pt x="1580" y="1139"/>
                  </a:cubicBezTo>
                  <a:cubicBezTo>
                    <a:pt x="1589" y="1151"/>
                    <a:pt x="1594" y="1166"/>
                    <a:pt x="1609" y="1173"/>
                  </a:cubicBezTo>
                  <a:cubicBezTo>
                    <a:pt x="1638" y="1186"/>
                    <a:pt x="1644" y="1212"/>
                    <a:pt x="1641" y="1240"/>
                  </a:cubicBezTo>
                  <a:cubicBezTo>
                    <a:pt x="1640" y="1246"/>
                    <a:pt x="1638" y="1253"/>
                    <a:pt x="1632" y="1256"/>
                  </a:cubicBezTo>
                  <a:cubicBezTo>
                    <a:pt x="1619" y="1261"/>
                    <a:pt x="1610" y="1272"/>
                    <a:pt x="1599" y="1279"/>
                  </a:cubicBezTo>
                  <a:cubicBezTo>
                    <a:pt x="1588" y="1285"/>
                    <a:pt x="1582" y="1284"/>
                    <a:pt x="1579" y="1272"/>
                  </a:cubicBezTo>
                  <a:cubicBezTo>
                    <a:pt x="1577" y="1264"/>
                    <a:pt x="1572" y="1259"/>
                    <a:pt x="1566" y="1255"/>
                  </a:cubicBezTo>
                  <a:cubicBezTo>
                    <a:pt x="1551" y="1244"/>
                    <a:pt x="1539" y="1230"/>
                    <a:pt x="1521" y="1226"/>
                  </a:cubicBezTo>
                  <a:cubicBezTo>
                    <a:pt x="1520" y="1227"/>
                    <a:pt x="1522" y="1230"/>
                    <a:pt x="1521" y="1234"/>
                  </a:cubicBezTo>
                  <a:cubicBezTo>
                    <a:pt x="1521" y="1236"/>
                    <a:pt x="1521" y="1238"/>
                    <a:pt x="1520" y="1240"/>
                  </a:cubicBezTo>
                  <a:cubicBezTo>
                    <a:pt x="1516" y="1262"/>
                    <a:pt x="1528" y="1286"/>
                    <a:pt x="1546" y="1299"/>
                  </a:cubicBezTo>
                  <a:cubicBezTo>
                    <a:pt x="1562" y="1312"/>
                    <a:pt x="1579" y="1326"/>
                    <a:pt x="1584" y="1349"/>
                  </a:cubicBezTo>
                  <a:cubicBezTo>
                    <a:pt x="1585" y="1355"/>
                    <a:pt x="1589" y="1359"/>
                    <a:pt x="1592" y="1364"/>
                  </a:cubicBezTo>
                  <a:cubicBezTo>
                    <a:pt x="1596" y="1370"/>
                    <a:pt x="1600" y="1377"/>
                    <a:pt x="1594" y="1383"/>
                  </a:cubicBezTo>
                  <a:cubicBezTo>
                    <a:pt x="1589" y="1388"/>
                    <a:pt x="1582" y="1385"/>
                    <a:pt x="1576" y="1383"/>
                  </a:cubicBezTo>
                  <a:cubicBezTo>
                    <a:pt x="1569" y="1380"/>
                    <a:pt x="1564" y="1373"/>
                    <a:pt x="1556" y="1371"/>
                  </a:cubicBezTo>
                  <a:cubicBezTo>
                    <a:pt x="1551" y="1368"/>
                    <a:pt x="1553" y="1361"/>
                    <a:pt x="1550" y="1357"/>
                  </a:cubicBezTo>
                  <a:cubicBezTo>
                    <a:pt x="1545" y="1353"/>
                    <a:pt x="1542" y="1349"/>
                    <a:pt x="1541" y="1341"/>
                  </a:cubicBezTo>
                  <a:cubicBezTo>
                    <a:pt x="1540" y="1328"/>
                    <a:pt x="1531" y="1317"/>
                    <a:pt x="1523" y="1307"/>
                  </a:cubicBezTo>
                  <a:cubicBezTo>
                    <a:pt x="1519" y="1303"/>
                    <a:pt x="1516" y="1299"/>
                    <a:pt x="1512" y="1295"/>
                  </a:cubicBezTo>
                  <a:cubicBezTo>
                    <a:pt x="1510" y="1292"/>
                    <a:pt x="1507" y="1292"/>
                    <a:pt x="1503" y="1293"/>
                  </a:cubicBezTo>
                  <a:cubicBezTo>
                    <a:pt x="1494" y="1283"/>
                    <a:pt x="1503" y="1272"/>
                    <a:pt x="1501" y="1261"/>
                  </a:cubicBezTo>
                  <a:cubicBezTo>
                    <a:pt x="1500" y="1255"/>
                    <a:pt x="1495" y="1250"/>
                    <a:pt x="1496" y="1246"/>
                  </a:cubicBezTo>
                  <a:cubicBezTo>
                    <a:pt x="1497" y="1231"/>
                    <a:pt x="1490" y="1222"/>
                    <a:pt x="1481" y="1211"/>
                  </a:cubicBezTo>
                  <a:cubicBezTo>
                    <a:pt x="1474" y="1204"/>
                    <a:pt x="1474" y="1191"/>
                    <a:pt x="1471" y="1181"/>
                  </a:cubicBezTo>
                  <a:cubicBezTo>
                    <a:pt x="1463" y="1175"/>
                    <a:pt x="1457" y="1180"/>
                    <a:pt x="1450" y="1184"/>
                  </a:cubicBezTo>
                  <a:cubicBezTo>
                    <a:pt x="1450" y="1185"/>
                    <a:pt x="1450" y="1185"/>
                    <a:pt x="1450" y="1185"/>
                  </a:cubicBezTo>
                  <a:cubicBezTo>
                    <a:pt x="1450" y="1186"/>
                    <a:pt x="1450" y="1186"/>
                    <a:pt x="1450" y="1186"/>
                  </a:cubicBezTo>
                  <a:cubicBezTo>
                    <a:pt x="1444" y="1193"/>
                    <a:pt x="1437" y="1192"/>
                    <a:pt x="1431" y="1185"/>
                  </a:cubicBezTo>
                  <a:cubicBezTo>
                    <a:pt x="1431" y="1179"/>
                    <a:pt x="1431" y="1172"/>
                    <a:pt x="1433" y="1166"/>
                  </a:cubicBezTo>
                  <a:cubicBezTo>
                    <a:pt x="1427" y="1148"/>
                    <a:pt x="1409" y="1140"/>
                    <a:pt x="1397" y="1128"/>
                  </a:cubicBezTo>
                  <a:cubicBezTo>
                    <a:pt x="1390" y="1122"/>
                    <a:pt x="1388" y="1113"/>
                    <a:pt x="1386" y="1105"/>
                  </a:cubicBezTo>
                  <a:cubicBezTo>
                    <a:pt x="1383" y="1102"/>
                    <a:pt x="1379" y="1104"/>
                    <a:pt x="1376" y="1104"/>
                  </a:cubicBezTo>
                  <a:cubicBezTo>
                    <a:pt x="1373" y="1103"/>
                    <a:pt x="1371" y="1105"/>
                    <a:pt x="1368" y="1105"/>
                  </a:cubicBezTo>
                  <a:cubicBezTo>
                    <a:pt x="1364" y="1107"/>
                    <a:pt x="1358" y="1104"/>
                    <a:pt x="1354" y="1107"/>
                  </a:cubicBezTo>
                  <a:cubicBezTo>
                    <a:pt x="1339" y="1099"/>
                    <a:pt x="1335" y="1101"/>
                    <a:pt x="1331" y="1119"/>
                  </a:cubicBezTo>
                  <a:cubicBezTo>
                    <a:pt x="1329" y="1125"/>
                    <a:pt x="1324" y="1131"/>
                    <a:pt x="1319" y="1135"/>
                  </a:cubicBezTo>
                  <a:cubicBezTo>
                    <a:pt x="1304" y="1143"/>
                    <a:pt x="1297" y="1158"/>
                    <a:pt x="1287" y="1169"/>
                  </a:cubicBezTo>
                  <a:cubicBezTo>
                    <a:pt x="1283" y="1174"/>
                    <a:pt x="1287" y="1181"/>
                    <a:pt x="1281" y="1185"/>
                  </a:cubicBezTo>
                  <a:cubicBezTo>
                    <a:pt x="1271" y="1189"/>
                    <a:pt x="1265" y="1197"/>
                    <a:pt x="1266" y="1209"/>
                  </a:cubicBezTo>
                  <a:cubicBezTo>
                    <a:pt x="1264" y="1213"/>
                    <a:pt x="1264" y="1217"/>
                    <a:pt x="1266" y="1222"/>
                  </a:cubicBezTo>
                  <a:cubicBezTo>
                    <a:pt x="1267" y="1224"/>
                    <a:pt x="1268" y="1227"/>
                    <a:pt x="1269" y="1229"/>
                  </a:cubicBezTo>
                  <a:cubicBezTo>
                    <a:pt x="1270" y="1233"/>
                    <a:pt x="1270" y="1238"/>
                    <a:pt x="1269" y="1242"/>
                  </a:cubicBezTo>
                  <a:cubicBezTo>
                    <a:pt x="1267" y="1249"/>
                    <a:pt x="1265" y="1256"/>
                    <a:pt x="1269" y="1263"/>
                  </a:cubicBezTo>
                  <a:cubicBezTo>
                    <a:pt x="1270" y="1266"/>
                    <a:pt x="1270" y="1270"/>
                    <a:pt x="1267" y="1272"/>
                  </a:cubicBezTo>
                  <a:cubicBezTo>
                    <a:pt x="1261" y="1280"/>
                    <a:pt x="1256" y="1289"/>
                    <a:pt x="1250" y="1297"/>
                  </a:cubicBezTo>
                  <a:cubicBezTo>
                    <a:pt x="1238" y="1311"/>
                    <a:pt x="1232" y="1311"/>
                    <a:pt x="1223" y="1295"/>
                  </a:cubicBezTo>
                  <a:cubicBezTo>
                    <a:pt x="1222" y="1293"/>
                    <a:pt x="1221" y="1291"/>
                    <a:pt x="1220" y="1288"/>
                  </a:cubicBezTo>
                  <a:cubicBezTo>
                    <a:pt x="1220" y="1284"/>
                    <a:pt x="1220" y="1279"/>
                    <a:pt x="1216" y="1276"/>
                  </a:cubicBezTo>
                  <a:cubicBezTo>
                    <a:pt x="1209" y="1265"/>
                    <a:pt x="1196" y="1258"/>
                    <a:pt x="1196" y="1243"/>
                  </a:cubicBezTo>
                  <a:cubicBezTo>
                    <a:pt x="1192" y="1239"/>
                    <a:pt x="1196" y="1233"/>
                    <a:pt x="1191" y="1231"/>
                  </a:cubicBezTo>
                  <a:cubicBezTo>
                    <a:pt x="1183" y="1221"/>
                    <a:pt x="1175" y="1212"/>
                    <a:pt x="1170" y="1201"/>
                  </a:cubicBezTo>
                  <a:cubicBezTo>
                    <a:pt x="1167" y="1190"/>
                    <a:pt x="1164" y="1180"/>
                    <a:pt x="1160" y="1169"/>
                  </a:cubicBezTo>
                  <a:cubicBezTo>
                    <a:pt x="1158" y="1165"/>
                    <a:pt x="1156" y="1161"/>
                    <a:pt x="1155" y="1156"/>
                  </a:cubicBezTo>
                  <a:cubicBezTo>
                    <a:pt x="1149" y="1145"/>
                    <a:pt x="1151" y="1131"/>
                    <a:pt x="1145" y="1120"/>
                  </a:cubicBezTo>
                  <a:cubicBezTo>
                    <a:pt x="1144" y="1118"/>
                    <a:pt x="1141" y="1116"/>
                    <a:pt x="1141" y="1112"/>
                  </a:cubicBezTo>
                  <a:cubicBezTo>
                    <a:pt x="1139" y="1116"/>
                    <a:pt x="1140" y="1120"/>
                    <a:pt x="1137" y="1122"/>
                  </a:cubicBezTo>
                  <a:cubicBezTo>
                    <a:pt x="1125" y="1131"/>
                    <a:pt x="1115" y="1131"/>
                    <a:pt x="1107" y="1117"/>
                  </a:cubicBezTo>
                  <a:cubicBezTo>
                    <a:pt x="1106" y="1115"/>
                    <a:pt x="1104" y="1112"/>
                    <a:pt x="1101" y="1111"/>
                  </a:cubicBezTo>
                  <a:cubicBezTo>
                    <a:pt x="1085" y="1105"/>
                    <a:pt x="1098" y="1102"/>
                    <a:pt x="1102" y="1098"/>
                  </a:cubicBezTo>
                  <a:cubicBezTo>
                    <a:pt x="1102" y="1096"/>
                    <a:pt x="1102" y="1096"/>
                    <a:pt x="1093" y="1094"/>
                  </a:cubicBezTo>
                  <a:cubicBezTo>
                    <a:pt x="1081" y="1087"/>
                    <a:pt x="1069" y="1078"/>
                    <a:pt x="1058" y="1069"/>
                  </a:cubicBezTo>
                  <a:cubicBezTo>
                    <a:pt x="1042" y="1057"/>
                    <a:pt x="1027" y="1061"/>
                    <a:pt x="1011" y="1062"/>
                  </a:cubicBezTo>
                  <a:cubicBezTo>
                    <a:pt x="1008" y="1062"/>
                    <a:pt x="1005" y="1064"/>
                    <a:pt x="1003" y="1064"/>
                  </a:cubicBezTo>
                  <a:cubicBezTo>
                    <a:pt x="994" y="1067"/>
                    <a:pt x="984" y="1063"/>
                    <a:pt x="976" y="1067"/>
                  </a:cubicBezTo>
                  <a:cubicBezTo>
                    <a:pt x="967" y="1069"/>
                    <a:pt x="958" y="1067"/>
                    <a:pt x="949" y="1066"/>
                  </a:cubicBezTo>
                  <a:cubicBezTo>
                    <a:pt x="940" y="1064"/>
                    <a:pt x="933" y="1061"/>
                    <a:pt x="930" y="1052"/>
                  </a:cubicBezTo>
                  <a:cubicBezTo>
                    <a:pt x="928" y="1047"/>
                    <a:pt x="925" y="1044"/>
                    <a:pt x="919" y="1046"/>
                  </a:cubicBezTo>
                  <a:cubicBezTo>
                    <a:pt x="906" y="1052"/>
                    <a:pt x="893" y="1052"/>
                    <a:pt x="881" y="1041"/>
                  </a:cubicBezTo>
                  <a:cubicBezTo>
                    <a:pt x="879" y="1039"/>
                    <a:pt x="875" y="1037"/>
                    <a:pt x="871" y="1036"/>
                  </a:cubicBezTo>
                  <a:cubicBezTo>
                    <a:pt x="858" y="1035"/>
                    <a:pt x="852" y="1026"/>
                    <a:pt x="847" y="1016"/>
                  </a:cubicBezTo>
                  <a:cubicBezTo>
                    <a:pt x="843" y="1008"/>
                    <a:pt x="839" y="997"/>
                    <a:pt x="828" y="1003"/>
                  </a:cubicBezTo>
                  <a:cubicBezTo>
                    <a:pt x="817" y="1008"/>
                    <a:pt x="826" y="1017"/>
                    <a:pt x="829" y="1024"/>
                  </a:cubicBezTo>
                  <a:cubicBezTo>
                    <a:pt x="830" y="1027"/>
                    <a:pt x="830" y="1030"/>
                    <a:pt x="833" y="1032"/>
                  </a:cubicBezTo>
                  <a:cubicBezTo>
                    <a:pt x="846" y="1039"/>
                    <a:pt x="848" y="1053"/>
                    <a:pt x="856" y="1065"/>
                  </a:cubicBezTo>
                  <a:cubicBezTo>
                    <a:pt x="858" y="1060"/>
                    <a:pt x="859" y="1054"/>
                    <a:pt x="865" y="1054"/>
                  </a:cubicBezTo>
                  <a:cubicBezTo>
                    <a:pt x="871" y="1054"/>
                    <a:pt x="872" y="1060"/>
                    <a:pt x="874" y="1064"/>
                  </a:cubicBezTo>
                  <a:cubicBezTo>
                    <a:pt x="874" y="1065"/>
                    <a:pt x="874" y="1066"/>
                    <a:pt x="874" y="1067"/>
                  </a:cubicBezTo>
                  <a:cubicBezTo>
                    <a:pt x="875" y="1072"/>
                    <a:pt x="869" y="1081"/>
                    <a:pt x="878" y="1082"/>
                  </a:cubicBezTo>
                  <a:cubicBezTo>
                    <a:pt x="887" y="1083"/>
                    <a:pt x="897" y="1083"/>
                    <a:pt x="903" y="1074"/>
                  </a:cubicBezTo>
                  <a:cubicBezTo>
                    <a:pt x="907" y="1067"/>
                    <a:pt x="912" y="1061"/>
                    <a:pt x="916" y="1055"/>
                  </a:cubicBezTo>
                  <a:cubicBezTo>
                    <a:pt x="919" y="1050"/>
                    <a:pt x="921" y="1046"/>
                    <a:pt x="927" y="1049"/>
                  </a:cubicBezTo>
                  <a:cubicBezTo>
                    <a:pt x="930" y="1053"/>
                    <a:pt x="930" y="1057"/>
                    <a:pt x="931" y="1061"/>
                  </a:cubicBezTo>
                  <a:cubicBezTo>
                    <a:pt x="932" y="1071"/>
                    <a:pt x="936" y="1078"/>
                    <a:pt x="945" y="1081"/>
                  </a:cubicBezTo>
                  <a:cubicBezTo>
                    <a:pt x="960" y="1085"/>
                    <a:pt x="970" y="1095"/>
                    <a:pt x="981" y="1105"/>
                  </a:cubicBezTo>
                  <a:cubicBezTo>
                    <a:pt x="983" y="1109"/>
                    <a:pt x="983" y="1114"/>
                    <a:pt x="982" y="1118"/>
                  </a:cubicBezTo>
                  <a:cubicBezTo>
                    <a:pt x="972" y="1143"/>
                    <a:pt x="956" y="1163"/>
                    <a:pt x="938" y="1182"/>
                  </a:cubicBezTo>
                  <a:cubicBezTo>
                    <a:pt x="935" y="1186"/>
                    <a:pt x="932" y="1190"/>
                    <a:pt x="927" y="1192"/>
                  </a:cubicBezTo>
                  <a:cubicBezTo>
                    <a:pt x="923" y="1194"/>
                    <a:pt x="920" y="1195"/>
                    <a:pt x="916" y="1197"/>
                  </a:cubicBezTo>
                  <a:cubicBezTo>
                    <a:pt x="902" y="1213"/>
                    <a:pt x="883" y="1219"/>
                    <a:pt x="866" y="1229"/>
                  </a:cubicBezTo>
                  <a:cubicBezTo>
                    <a:pt x="846" y="1240"/>
                    <a:pt x="824" y="1245"/>
                    <a:pt x="804" y="1255"/>
                  </a:cubicBezTo>
                  <a:cubicBezTo>
                    <a:pt x="795" y="1260"/>
                    <a:pt x="783" y="1254"/>
                    <a:pt x="778" y="1243"/>
                  </a:cubicBezTo>
                  <a:cubicBezTo>
                    <a:pt x="775" y="1236"/>
                    <a:pt x="770" y="1228"/>
                    <a:pt x="770" y="1220"/>
                  </a:cubicBezTo>
                  <a:cubicBezTo>
                    <a:pt x="769" y="1197"/>
                    <a:pt x="756" y="1178"/>
                    <a:pt x="742" y="1164"/>
                  </a:cubicBezTo>
                  <a:cubicBezTo>
                    <a:pt x="726" y="1148"/>
                    <a:pt x="711" y="1136"/>
                    <a:pt x="709" y="1112"/>
                  </a:cubicBezTo>
                  <a:cubicBezTo>
                    <a:pt x="709" y="1110"/>
                    <a:pt x="706" y="1107"/>
                    <a:pt x="704" y="1106"/>
                  </a:cubicBezTo>
                  <a:cubicBezTo>
                    <a:pt x="681" y="1089"/>
                    <a:pt x="671" y="1062"/>
                    <a:pt x="652" y="1043"/>
                  </a:cubicBezTo>
                  <a:cubicBezTo>
                    <a:pt x="648" y="1040"/>
                    <a:pt x="649" y="1035"/>
                    <a:pt x="647" y="1031"/>
                  </a:cubicBezTo>
                  <a:cubicBezTo>
                    <a:pt x="646" y="1037"/>
                    <a:pt x="632" y="1042"/>
                    <a:pt x="642" y="1052"/>
                  </a:cubicBezTo>
                  <a:cubicBezTo>
                    <a:pt x="647" y="1062"/>
                    <a:pt x="653" y="1071"/>
                    <a:pt x="661" y="1078"/>
                  </a:cubicBezTo>
                  <a:cubicBezTo>
                    <a:pt x="667" y="1084"/>
                    <a:pt x="672" y="1090"/>
                    <a:pt x="672" y="1100"/>
                  </a:cubicBezTo>
                  <a:cubicBezTo>
                    <a:pt x="672" y="1104"/>
                    <a:pt x="674" y="1109"/>
                    <a:pt x="677" y="1111"/>
                  </a:cubicBezTo>
                  <a:cubicBezTo>
                    <a:pt x="690" y="1122"/>
                    <a:pt x="694" y="1137"/>
                    <a:pt x="698" y="1152"/>
                  </a:cubicBezTo>
                  <a:cubicBezTo>
                    <a:pt x="701" y="1162"/>
                    <a:pt x="704" y="1171"/>
                    <a:pt x="713" y="1178"/>
                  </a:cubicBezTo>
                  <a:cubicBezTo>
                    <a:pt x="718" y="1182"/>
                    <a:pt x="721" y="1187"/>
                    <a:pt x="722" y="1193"/>
                  </a:cubicBezTo>
                  <a:cubicBezTo>
                    <a:pt x="726" y="1208"/>
                    <a:pt x="735" y="1217"/>
                    <a:pt x="748" y="1225"/>
                  </a:cubicBezTo>
                  <a:cubicBezTo>
                    <a:pt x="760" y="1231"/>
                    <a:pt x="768" y="1245"/>
                    <a:pt x="781" y="1250"/>
                  </a:cubicBezTo>
                  <a:cubicBezTo>
                    <a:pt x="787" y="1252"/>
                    <a:pt x="787" y="1258"/>
                    <a:pt x="786" y="1264"/>
                  </a:cubicBezTo>
                  <a:cubicBezTo>
                    <a:pt x="786" y="1280"/>
                    <a:pt x="799" y="1288"/>
                    <a:pt x="813" y="1281"/>
                  </a:cubicBezTo>
                  <a:cubicBezTo>
                    <a:pt x="832" y="1270"/>
                    <a:pt x="855" y="1269"/>
                    <a:pt x="875" y="1262"/>
                  </a:cubicBezTo>
                  <a:cubicBezTo>
                    <a:pt x="885" y="1258"/>
                    <a:pt x="890" y="1263"/>
                    <a:pt x="890" y="1273"/>
                  </a:cubicBezTo>
                  <a:cubicBezTo>
                    <a:pt x="890" y="1281"/>
                    <a:pt x="890" y="1288"/>
                    <a:pt x="888" y="1295"/>
                  </a:cubicBezTo>
                  <a:cubicBezTo>
                    <a:pt x="885" y="1302"/>
                    <a:pt x="884" y="1310"/>
                    <a:pt x="880" y="1317"/>
                  </a:cubicBezTo>
                  <a:cubicBezTo>
                    <a:pt x="877" y="1321"/>
                    <a:pt x="878" y="1326"/>
                    <a:pt x="877" y="1331"/>
                  </a:cubicBezTo>
                  <a:cubicBezTo>
                    <a:pt x="875" y="1340"/>
                    <a:pt x="871" y="1348"/>
                    <a:pt x="865" y="1356"/>
                  </a:cubicBezTo>
                  <a:cubicBezTo>
                    <a:pt x="847" y="1383"/>
                    <a:pt x="825" y="1406"/>
                    <a:pt x="802" y="1429"/>
                  </a:cubicBezTo>
                  <a:cubicBezTo>
                    <a:pt x="782" y="1448"/>
                    <a:pt x="767" y="1472"/>
                    <a:pt x="754" y="1497"/>
                  </a:cubicBezTo>
                  <a:cubicBezTo>
                    <a:pt x="753" y="1500"/>
                    <a:pt x="752" y="1502"/>
                    <a:pt x="753" y="1504"/>
                  </a:cubicBezTo>
                  <a:cubicBezTo>
                    <a:pt x="761" y="1526"/>
                    <a:pt x="753" y="1552"/>
                    <a:pt x="773" y="1571"/>
                  </a:cubicBezTo>
                  <a:cubicBezTo>
                    <a:pt x="784" y="1581"/>
                    <a:pt x="778" y="1597"/>
                    <a:pt x="778" y="1611"/>
                  </a:cubicBezTo>
                  <a:cubicBezTo>
                    <a:pt x="778" y="1617"/>
                    <a:pt x="776" y="1624"/>
                    <a:pt x="778" y="1631"/>
                  </a:cubicBezTo>
                  <a:cubicBezTo>
                    <a:pt x="781" y="1636"/>
                    <a:pt x="778" y="1640"/>
                    <a:pt x="775" y="1644"/>
                  </a:cubicBezTo>
                  <a:cubicBezTo>
                    <a:pt x="769" y="1650"/>
                    <a:pt x="763" y="1656"/>
                    <a:pt x="756" y="1660"/>
                  </a:cubicBezTo>
                  <a:cubicBezTo>
                    <a:pt x="740" y="1666"/>
                    <a:pt x="729" y="1678"/>
                    <a:pt x="717" y="1688"/>
                  </a:cubicBezTo>
                  <a:cubicBezTo>
                    <a:pt x="707" y="1697"/>
                    <a:pt x="701" y="1708"/>
                    <a:pt x="708" y="1722"/>
                  </a:cubicBezTo>
                  <a:cubicBezTo>
                    <a:pt x="710" y="1726"/>
                    <a:pt x="710" y="1730"/>
                    <a:pt x="711" y="1735"/>
                  </a:cubicBezTo>
                  <a:cubicBezTo>
                    <a:pt x="711" y="1739"/>
                    <a:pt x="711" y="1743"/>
                    <a:pt x="711" y="1748"/>
                  </a:cubicBezTo>
                  <a:cubicBezTo>
                    <a:pt x="710" y="1770"/>
                    <a:pt x="692" y="1775"/>
                    <a:pt x="677" y="1783"/>
                  </a:cubicBezTo>
                  <a:cubicBezTo>
                    <a:pt x="673" y="1788"/>
                    <a:pt x="677" y="1794"/>
                    <a:pt x="675" y="1800"/>
                  </a:cubicBezTo>
                  <a:cubicBezTo>
                    <a:pt x="666" y="1824"/>
                    <a:pt x="651" y="1843"/>
                    <a:pt x="631" y="1860"/>
                  </a:cubicBezTo>
                  <a:cubicBezTo>
                    <a:pt x="629" y="1862"/>
                    <a:pt x="625" y="1863"/>
                    <a:pt x="623" y="1866"/>
                  </a:cubicBezTo>
                  <a:cubicBezTo>
                    <a:pt x="607" y="1892"/>
                    <a:pt x="582" y="1901"/>
                    <a:pt x="553" y="1904"/>
                  </a:cubicBezTo>
                  <a:cubicBezTo>
                    <a:pt x="545" y="1906"/>
                    <a:pt x="536" y="1904"/>
                    <a:pt x="527" y="1906"/>
                  </a:cubicBezTo>
                  <a:cubicBezTo>
                    <a:pt x="524" y="1907"/>
                    <a:pt x="520" y="1907"/>
                    <a:pt x="517" y="1909"/>
                  </a:cubicBezTo>
                  <a:cubicBezTo>
                    <a:pt x="489" y="1923"/>
                    <a:pt x="479" y="1920"/>
                    <a:pt x="465" y="1890"/>
                  </a:cubicBezTo>
                  <a:cubicBezTo>
                    <a:pt x="463" y="1884"/>
                    <a:pt x="469" y="1880"/>
                    <a:pt x="469" y="1874"/>
                  </a:cubicBezTo>
                  <a:cubicBezTo>
                    <a:pt x="457" y="1858"/>
                    <a:pt x="451" y="1839"/>
                    <a:pt x="437" y="1824"/>
                  </a:cubicBezTo>
                  <a:cubicBezTo>
                    <a:pt x="435" y="1822"/>
                    <a:pt x="433" y="1820"/>
                    <a:pt x="433" y="1817"/>
                  </a:cubicBezTo>
                  <a:cubicBezTo>
                    <a:pt x="432" y="1797"/>
                    <a:pt x="422" y="1780"/>
                    <a:pt x="419" y="1761"/>
                  </a:cubicBezTo>
                  <a:cubicBezTo>
                    <a:pt x="419" y="1754"/>
                    <a:pt x="421" y="1748"/>
                    <a:pt x="417" y="1742"/>
                  </a:cubicBezTo>
                  <a:cubicBezTo>
                    <a:pt x="404" y="1729"/>
                    <a:pt x="400" y="1711"/>
                    <a:pt x="388" y="1698"/>
                  </a:cubicBezTo>
                  <a:cubicBezTo>
                    <a:pt x="386" y="1696"/>
                    <a:pt x="385" y="1693"/>
                    <a:pt x="386" y="1691"/>
                  </a:cubicBezTo>
                  <a:cubicBezTo>
                    <a:pt x="390" y="1683"/>
                    <a:pt x="384" y="1675"/>
                    <a:pt x="386" y="1666"/>
                  </a:cubicBezTo>
                  <a:cubicBezTo>
                    <a:pt x="388" y="1660"/>
                    <a:pt x="387" y="1653"/>
                    <a:pt x="387" y="1647"/>
                  </a:cubicBezTo>
                  <a:cubicBezTo>
                    <a:pt x="389" y="1633"/>
                    <a:pt x="393" y="1621"/>
                    <a:pt x="405" y="1612"/>
                  </a:cubicBezTo>
                  <a:cubicBezTo>
                    <a:pt x="412" y="1608"/>
                    <a:pt x="411" y="1601"/>
                    <a:pt x="410" y="1595"/>
                  </a:cubicBezTo>
                  <a:cubicBezTo>
                    <a:pt x="408" y="1585"/>
                    <a:pt x="400" y="1578"/>
                    <a:pt x="401" y="1568"/>
                  </a:cubicBezTo>
                  <a:cubicBezTo>
                    <a:pt x="402" y="1560"/>
                    <a:pt x="404" y="1553"/>
                    <a:pt x="400" y="1546"/>
                  </a:cubicBezTo>
                  <a:cubicBezTo>
                    <a:pt x="396" y="1541"/>
                    <a:pt x="393" y="1537"/>
                    <a:pt x="390" y="1531"/>
                  </a:cubicBezTo>
                  <a:cubicBezTo>
                    <a:pt x="383" y="1517"/>
                    <a:pt x="374" y="1504"/>
                    <a:pt x="361" y="1494"/>
                  </a:cubicBezTo>
                  <a:cubicBezTo>
                    <a:pt x="354" y="1488"/>
                    <a:pt x="346" y="1482"/>
                    <a:pt x="345" y="1472"/>
                  </a:cubicBezTo>
                  <a:cubicBezTo>
                    <a:pt x="347" y="1466"/>
                    <a:pt x="341" y="1459"/>
                    <a:pt x="345" y="1453"/>
                  </a:cubicBezTo>
                  <a:cubicBezTo>
                    <a:pt x="350" y="1439"/>
                    <a:pt x="350" y="1424"/>
                    <a:pt x="355" y="1410"/>
                  </a:cubicBezTo>
                  <a:cubicBezTo>
                    <a:pt x="355" y="1406"/>
                    <a:pt x="356" y="1401"/>
                    <a:pt x="352" y="1398"/>
                  </a:cubicBezTo>
                  <a:cubicBezTo>
                    <a:pt x="342" y="1390"/>
                    <a:pt x="333" y="1385"/>
                    <a:pt x="320" y="1391"/>
                  </a:cubicBezTo>
                  <a:cubicBezTo>
                    <a:pt x="312" y="1395"/>
                    <a:pt x="305" y="1390"/>
                    <a:pt x="299" y="1383"/>
                  </a:cubicBezTo>
                  <a:cubicBezTo>
                    <a:pt x="295" y="1378"/>
                    <a:pt x="290" y="1374"/>
                    <a:pt x="287" y="1369"/>
                  </a:cubicBezTo>
                  <a:cubicBezTo>
                    <a:pt x="282" y="1363"/>
                    <a:pt x="276" y="1363"/>
                    <a:pt x="269" y="1365"/>
                  </a:cubicBezTo>
                  <a:cubicBezTo>
                    <a:pt x="251" y="1370"/>
                    <a:pt x="233" y="1375"/>
                    <a:pt x="218" y="1385"/>
                  </a:cubicBezTo>
                  <a:cubicBezTo>
                    <a:pt x="210" y="1390"/>
                    <a:pt x="202" y="1390"/>
                    <a:pt x="194" y="1387"/>
                  </a:cubicBezTo>
                  <a:cubicBezTo>
                    <a:pt x="183" y="1383"/>
                    <a:pt x="172" y="1385"/>
                    <a:pt x="162" y="1390"/>
                  </a:cubicBezTo>
                  <a:cubicBezTo>
                    <a:pt x="160" y="1391"/>
                    <a:pt x="158" y="1392"/>
                    <a:pt x="156" y="1393"/>
                  </a:cubicBezTo>
                  <a:cubicBezTo>
                    <a:pt x="125" y="1406"/>
                    <a:pt x="118" y="1404"/>
                    <a:pt x="97" y="1378"/>
                  </a:cubicBezTo>
                  <a:cubicBezTo>
                    <a:pt x="93" y="1372"/>
                    <a:pt x="90" y="1366"/>
                    <a:pt x="82" y="1365"/>
                  </a:cubicBezTo>
                  <a:cubicBezTo>
                    <a:pt x="68" y="1360"/>
                    <a:pt x="59" y="1352"/>
                    <a:pt x="53" y="1337"/>
                  </a:cubicBezTo>
                  <a:cubicBezTo>
                    <a:pt x="46" y="1319"/>
                    <a:pt x="31" y="1306"/>
                    <a:pt x="18" y="1292"/>
                  </a:cubicBezTo>
                  <a:cubicBezTo>
                    <a:pt x="13" y="1287"/>
                    <a:pt x="9" y="1282"/>
                    <a:pt x="8" y="1275"/>
                  </a:cubicBezTo>
                  <a:cubicBezTo>
                    <a:pt x="8" y="1268"/>
                    <a:pt x="7" y="1262"/>
                    <a:pt x="3" y="1256"/>
                  </a:cubicBezTo>
                  <a:cubicBezTo>
                    <a:pt x="2" y="1253"/>
                    <a:pt x="0" y="1249"/>
                    <a:pt x="2" y="1247"/>
                  </a:cubicBezTo>
                  <a:cubicBezTo>
                    <a:pt x="15" y="1237"/>
                    <a:pt x="11" y="1222"/>
                    <a:pt x="15" y="1210"/>
                  </a:cubicBezTo>
                  <a:cubicBezTo>
                    <a:pt x="19" y="1196"/>
                    <a:pt x="11" y="1182"/>
                    <a:pt x="6" y="1169"/>
                  </a:cubicBezTo>
                  <a:cubicBezTo>
                    <a:pt x="4" y="1164"/>
                    <a:pt x="4" y="1158"/>
                    <a:pt x="4" y="1153"/>
                  </a:cubicBezTo>
                  <a:cubicBezTo>
                    <a:pt x="5" y="1143"/>
                    <a:pt x="11" y="1135"/>
                    <a:pt x="16" y="1127"/>
                  </a:cubicBezTo>
                  <a:cubicBezTo>
                    <a:pt x="19" y="1123"/>
                    <a:pt x="18" y="1118"/>
                    <a:pt x="20" y="1113"/>
                  </a:cubicBezTo>
                  <a:cubicBezTo>
                    <a:pt x="32" y="1096"/>
                    <a:pt x="38" y="1076"/>
                    <a:pt x="52" y="1060"/>
                  </a:cubicBezTo>
                  <a:cubicBezTo>
                    <a:pt x="55" y="1055"/>
                    <a:pt x="60" y="1052"/>
                    <a:pt x="65" y="1050"/>
                  </a:cubicBezTo>
                  <a:cubicBezTo>
                    <a:pt x="78" y="1043"/>
                    <a:pt x="90" y="1034"/>
                    <a:pt x="97" y="1021"/>
                  </a:cubicBezTo>
                  <a:cubicBezTo>
                    <a:pt x="98" y="1015"/>
                    <a:pt x="97" y="1010"/>
                    <a:pt x="96" y="1005"/>
                  </a:cubicBezTo>
                  <a:cubicBezTo>
                    <a:pt x="95" y="999"/>
                    <a:pt x="94" y="993"/>
                    <a:pt x="97" y="988"/>
                  </a:cubicBezTo>
                  <a:cubicBezTo>
                    <a:pt x="100" y="984"/>
                    <a:pt x="103" y="980"/>
                    <a:pt x="105" y="975"/>
                  </a:cubicBezTo>
                  <a:cubicBezTo>
                    <a:pt x="112" y="962"/>
                    <a:pt x="125" y="956"/>
                    <a:pt x="137" y="947"/>
                  </a:cubicBezTo>
                  <a:cubicBezTo>
                    <a:pt x="137" y="945"/>
                    <a:pt x="140" y="944"/>
                    <a:pt x="139" y="941"/>
                  </a:cubicBezTo>
                  <a:cubicBezTo>
                    <a:pt x="138" y="933"/>
                    <a:pt x="141" y="929"/>
                    <a:pt x="148" y="927"/>
                  </a:cubicBezTo>
                  <a:cubicBezTo>
                    <a:pt x="162" y="933"/>
                    <a:pt x="177" y="929"/>
                    <a:pt x="191" y="929"/>
                  </a:cubicBezTo>
                  <a:cubicBezTo>
                    <a:pt x="202" y="928"/>
                    <a:pt x="209" y="919"/>
                    <a:pt x="218" y="914"/>
                  </a:cubicBezTo>
                  <a:cubicBezTo>
                    <a:pt x="224" y="911"/>
                    <a:pt x="229" y="906"/>
                    <a:pt x="236" y="906"/>
                  </a:cubicBezTo>
                  <a:cubicBezTo>
                    <a:pt x="260" y="906"/>
                    <a:pt x="284" y="902"/>
                    <a:pt x="307" y="902"/>
                  </a:cubicBezTo>
                  <a:cubicBezTo>
                    <a:pt x="313" y="902"/>
                    <a:pt x="318" y="899"/>
                    <a:pt x="323" y="898"/>
                  </a:cubicBezTo>
                  <a:cubicBezTo>
                    <a:pt x="337" y="893"/>
                    <a:pt x="347" y="900"/>
                    <a:pt x="350" y="914"/>
                  </a:cubicBezTo>
                  <a:cubicBezTo>
                    <a:pt x="352" y="925"/>
                    <a:pt x="358" y="936"/>
                    <a:pt x="353" y="949"/>
                  </a:cubicBezTo>
                  <a:cubicBezTo>
                    <a:pt x="351" y="954"/>
                    <a:pt x="360" y="959"/>
                    <a:pt x="367" y="962"/>
                  </a:cubicBezTo>
                  <a:cubicBezTo>
                    <a:pt x="373" y="965"/>
                    <a:pt x="381" y="965"/>
                    <a:pt x="388" y="967"/>
                  </a:cubicBezTo>
                  <a:cubicBezTo>
                    <a:pt x="398" y="969"/>
                    <a:pt x="406" y="972"/>
                    <a:pt x="413" y="982"/>
                  </a:cubicBezTo>
                  <a:cubicBezTo>
                    <a:pt x="422" y="994"/>
                    <a:pt x="438" y="993"/>
                    <a:pt x="451" y="998"/>
                  </a:cubicBezTo>
                  <a:cubicBezTo>
                    <a:pt x="456" y="1000"/>
                    <a:pt x="458" y="994"/>
                    <a:pt x="458" y="989"/>
                  </a:cubicBezTo>
                  <a:cubicBezTo>
                    <a:pt x="458" y="981"/>
                    <a:pt x="460" y="975"/>
                    <a:pt x="466" y="970"/>
                  </a:cubicBezTo>
                  <a:cubicBezTo>
                    <a:pt x="480" y="962"/>
                    <a:pt x="494" y="959"/>
                    <a:pt x="507" y="973"/>
                  </a:cubicBezTo>
                  <a:cubicBezTo>
                    <a:pt x="509" y="975"/>
                    <a:pt x="512" y="974"/>
                    <a:pt x="515" y="974"/>
                  </a:cubicBezTo>
                  <a:cubicBezTo>
                    <a:pt x="526" y="977"/>
                    <a:pt x="537" y="982"/>
                    <a:pt x="548" y="983"/>
                  </a:cubicBezTo>
                  <a:cubicBezTo>
                    <a:pt x="562" y="985"/>
                    <a:pt x="575" y="989"/>
                    <a:pt x="587" y="978"/>
                  </a:cubicBezTo>
                  <a:cubicBezTo>
                    <a:pt x="591" y="974"/>
                    <a:pt x="598" y="975"/>
                    <a:pt x="604" y="977"/>
                  </a:cubicBezTo>
                  <a:cubicBezTo>
                    <a:pt x="608" y="978"/>
                    <a:pt x="611" y="980"/>
                    <a:pt x="615" y="981"/>
                  </a:cubicBezTo>
                  <a:cubicBezTo>
                    <a:pt x="626" y="985"/>
                    <a:pt x="633" y="982"/>
                    <a:pt x="636" y="971"/>
                  </a:cubicBezTo>
                  <a:cubicBezTo>
                    <a:pt x="640" y="949"/>
                    <a:pt x="648" y="928"/>
                    <a:pt x="645" y="904"/>
                  </a:cubicBezTo>
                  <a:cubicBezTo>
                    <a:pt x="630" y="910"/>
                    <a:pt x="615" y="914"/>
                    <a:pt x="599" y="906"/>
                  </a:cubicBezTo>
                  <a:cubicBezTo>
                    <a:pt x="594" y="903"/>
                    <a:pt x="589" y="906"/>
                    <a:pt x="585" y="908"/>
                  </a:cubicBezTo>
                  <a:cubicBezTo>
                    <a:pt x="579" y="912"/>
                    <a:pt x="573" y="913"/>
                    <a:pt x="567" y="912"/>
                  </a:cubicBezTo>
                  <a:cubicBezTo>
                    <a:pt x="547" y="909"/>
                    <a:pt x="535" y="898"/>
                    <a:pt x="529" y="875"/>
                  </a:cubicBezTo>
                  <a:cubicBezTo>
                    <a:pt x="529" y="872"/>
                    <a:pt x="529" y="869"/>
                    <a:pt x="528" y="867"/>
                  </a:cubicBezTo>
                  <a:cubicBezTo>
                    <a:pt x="521" y="845"/>
                    <a:pt x="539" y="853"/>
                    <a:pt x="547" y="843"/>
                  </a:cubicBezTo>
                  <a:cubicBezTo>
                    <a:pt x="552" y="842"/>
                    <a:pt x="559" y="838"/>
                    <a:pt x="562" y="832"/>
                  </a:cubicBezTo>
                  <a:cubicBezTo>
                    <a:pt x="564" y="827"/>
                    <a:pt x="565" y="824"/>
                    <a:pt x="570" y="823"/>
                  </a:cubicBezTo>
                  <a:cubicBezTo>
                    <a:pt x="583" y="822"/>
                    <a:pt x="595" y="818"/>
                    <a:pt x="606" y="811"/>
                  </a:cubicBezTo>
                  <a:cubicBezTo>
                    <a:pt x="616" y="804"/>
                    <a:pt x="627" y="804"/>
                    <a:pt x="637" y="810"/>
                  </a:cubicBezTo>
                  <a:cubicBezTo>
                    <a:pt x="656" y="821"/>
                    <a:pt x="675" y="817"/>
                    <a:pt x="695" y="817"/>
                  </a:cubicBezTo>
                  <a:cubicBezTo>
                    <a:pt x="702" y="817"/>
                    <a:pt x="705" y="813"/>
                    <a:pt x="701" y="805"/>
                  </a:cubicBezTo>
                  <a:cubicBezTo>
                    <a:pt x="695" y="797"/>
                    <a:pt x="689" y="790"/>
                    <a:pt x="680" y="785"/>
                  </a:cubicBezTo>
                  <a:cubicBezTo>
                    <a:pt x="667" y="777"/>
                    <a:pt x="650" y="774"/>
                    <a:pt x="641" y="758"/>
                  </a:cubicBezTo>
                  <a:cubicBezTo>
                    <a:pt x="639" y="753"/>
                    <a:pt x="641" y="749"/>
                    <a:pt x="643" y="745"/>
                  </a:cubicBezTo>
                  <a:cubicBezTo>
                    <a:pt x="647" y="737"/>
                    <a:pt x="650" y="718"/>
                    <a:pt x="646" y="721"/>
                  </a:cubicBezTo>
                  <a:cubicBezTo>
                    <a:pt x="636" y="725"/>
                    <a:pt x="627" y="733"/>
                    <a:pt x="616" y="736"/>
                  </a:cubicBezTo>
                  <a:cubicBezTo>
                    <a:pt x="620" y="742"/>
                    <a:pt x="625" y="744"/>
                    <a:pt x="630" y="745"/>
                  </a:cubicBezTo>
                  <a:cubicBezTo>
                    <a:pt x="640" y="747"/>
                    <a:pt x="642" y="752"/>
                    <a:pt x="637" y="761"/>
                  </a:cubicBezTo>
                  <a:cubicBezTo>
                    <a:pt x="629" y="764"/>
                    <a:pt x="620" y="765"/>
                    <a:pt x="613" y="771"/>
                  </a:cubicBezTo>
                  <a:cubicBezTo>
                    <a:pt x="606" y="776"/>
                    <a:pt x="599" y="774"/>
                    <a:pt x="597" y="766"/>
                  </a:cubicBezTo>
                  <a:cubicBezTo>
                    <a:pt x="595" y="757"/>
                    <a:pt x="578" y="746"/>
                    <a:pt x="590" y="741"/>
                  </a:cubicBezTo>
                  <a:cubicBezTo>
                    <a:pt x="609" y="732"/>
                    <a:pt x="583" y="736"/>
                    <a:pt x="581" y="731"/>
                  </a:cubicBezTo>
                  <a:cubicBezTo>
                    <a:pt x="581" y="730"/>
                    <a:pt x="575" y="734"/>
                    <a:pt x="573" y="738"/>
                  </a:cubicBezTo>
                  <a:cubicBezTo>
                    <a:pt x="562" y="759"/>
                    <a:pt x="552" y="781"/>
                    <a:pt x="547" y="804"/>
                  </a:cubicBezTo>
                  <a:cubicBezTo>
                    <a:pt x="545" y="810"/>
                    <a:pt x="549" y="816"/>
                    <a:pt x="553" y="820"/>
                  </a:cubicBezTo>
                  <a:cubicBezTo>
                    <a:pt x="558" y="826"/>
                    <a:pt x="557" y="830"/>
                    <a:pt x="550" y="834"/>
                  </a:cubicBezTo>
                  <a:cubicBezTo>
                    <a:pt x="537" y="842"/>
                    <a:pt x="523" y="843"/>
                    <a:pt x="508" y="839"/>
                  </a:cubicBezTo>
                  <a:cubicBezTo>
                    <a:pt x="503" y="837"/>
                    <a:pt x="502" y="840"/>
                    <a:pt x="501" y="844"/>
                  </a:cubicBezTo>
                  <a:cubicBezTo>
                    <a:pt x="498" y="852"/>
                    <a:pt x="493" y="849"/>
                    <a:pt x="487" y="845"/>
                  </a:cubicBezTo>
                  <a:cubicBezTo>
                    <a:pt x="494" y="855"/>
                    <a:pt x="497" y="866"/>
                    <a:pt x="504" y="874"/>
                  </a:cubicBezTo>
                  <a:cubicBezTo>
                    <a:pt x="508" y="879"/>
                    <a:pt x="508" y="883"/>
                    <a:pt x="501" y="885"/>
                  </a:cubicBezTo>
                  <a:cubicBezTo>
                    <a:pt x="498" y="885"/>
                    <a:pt x="497" y="884"/>
                    <a:pt x="495" y="883"/>
                  </a:cubicBezTo>
                  <a:cubicBezTo>
                    <a:pt x="491" y="880"/>
                    <a:pt x="487" y="880"/>
                    <a:pt x="484" y="880"/>
                  </a:cubicBezTo>
                  <a:cubicBezTo>
                    <a:pt x="464" y="876"/>
                    <a:pt x="446" y="856"/>
                    <a:pt x="444" y="834"/>
                  </a:cubicBezTo>
                  <a:cubicBezTo>
                    <a:pt x="442" y="822"/>
                    <a:pt x="436" y="818"/>
                    <a:pt x="427" y="811"/>
                  </a:cubicBezTo>
                  <a:cubicBezTo>
                    <a:pt x="414" y="801"/>
                    <a:pt x="393" y="798"/>
                    <a:pt x="387" y="778"/>
                  </a:cubicBezTo>
                  <a:cubicBezTo>
                    <a:pt x="385" y="770"/>
                    <a:pt x="372" y="769"/>
                    <a:pt x="366" y="761"/>
                  </a:cubicBezTo>
                  <a:cubicBezTo>
                    <a:pt x="365" y="760"/>
                    <a:pt x="363" y="762"/>
                    <a:pt x="362" y="764"/>
                  </a:cubicBezTo>
                  <a:cubicBezTo>
                    <a:pt x="362" y="766"/>
                    <a:pt x="362" y="769"/>
                    <a:pt x="363" y="771"/>
                  </a:cubicBezTo>
                  <a:cubicBezTo>
                    <a:pt x="374" y="788"/>
                    <a:pt x="382" y="808"/>
                    <a:pt x="402" y="818"/>
                  </a:cubicBezTo>
                  <a:cubicBezTo>
                    <a:pt x="412" y="824"/>
                    <a:pt x="421" y="831"/>
                    <a:pt x="429" y="839"/>
                  </a:cubicBezTo>
                  <a:cubicBezTo>
                    <a:pt x="434" y="844"/>
                    <a:pt x="438" y="851"/>
                    <a:pt x="426" y="852"/>
                  </a:cubicBezTo>
                  <a:cubicBezTo>
                    <a:pt x="419" y="852"/>
                    <a:pt x="422" y="856"/>
                    <a:pt x="422" y="860"/>
                  </a:cubicBezTo>
                  <a:cubicBezTo>
                    <a:pt x="423" y="869"/>
                    <a:pt x="422" y="877"/>
                    <a:pt x="416" y="883"/>
                  </a:cubicBezTo>
                  <a:cubicBezTo>
                    <a:pt x="413" y="886"/>
                    <a:pt x="408" y="888"/>
                    <a:pt x="404" y="886"/>
                  </a:cubicBezTo>
                  <a:cubicBezTo>
                    <a:pt x="400" y="884"/>
                    <a:pt x="401" y="880"/>
                    <a:pt x="401" y="876"/>
                  </a:cubicBezTo>
                  <a:cubicBezTo>
                    <a:pt x="403" y="860"/>
                    <a:pt x="394" y="846"/>
                    <a:pt x="380" y="840"/>
                  </a:cubicBezTo>
                  <a:cubicBezTo>
                    <a:pt x="360" y="831"/>
                    <a:pt x="343" y="818"/>
                    <a:pt x="332" y="798"/>
                  </a:cubicBezTo>
                  <a:cubicBezTo>
                    <a:pt x="325" y="784"/>
                    <a:pt x="318" y="783"/>
                    <a:pt x="308" y="794"/>
                  </a:cubicBezTo>
                  <a:cubicBezTo>
                    <a:pt x="298" y="805"/>
                    <a:pt x="286" y="810"/>
                    <a:pt x="271" y="803"/>
                  </a:cubicBezTo>
                  <a:cubicBezTo>
                    <a:pt x="261" y="798"/>
                    <a:pt x="256" y="802"/>
                    <a:pt x="257" y="813"/>
                  </a:cubicBezTo>
                  <a:cubicBezTo>
                    <a:pt x="258" y="827"/>
                    <a:pt x="251" y="834"/>
                    <a:pt x="240" y="839"/>
                  </a:cubicBezTo>
                  <a:cubicBezTo>
                    <a:pt x="225" y="846"/>
                    <a:pt x="218" y="856"/>
                    <a:pt x="220" y="874"/>
                  </a:cubicBezTo>
                  <a:cubicBezTo>
                    <a:pt x="222" y="890"/>
                    <a:pt x="202" y="913"/>
                    <a:pt x="185" y="915"/>
                  </a:cubicBezTo>
                  <a:cubicBezTo>
                    <a:pt x="172" y="917"/>
                    <a:pt x="162" y="927"/>
                    <a:pt x="148" y="926"/>
                  </a:cubicBezTo>
                  <a:cubicBezTo>
                    <a:pt x="145" y="926"/>
                    <a:pt x="143" y="926"/>
                    <a:pt x="141" y="924"/>
                  </a:cubicBezTo>
                  <a:cubicBezTo>
                    <a:pt x="133" y="915"/>
                    <a:pt x="123" y="913"/>
                    <a:pt x="111" y="913"/>
                  </a:cubicBezTo>
                  <a:cubicBezTo>
                    <a:pt x="106" y="910"/>
                    <a:pt x="107" y="904"/>
                    <a:pt x="106" y="899"/>
                  </a:cubicBezTo>
                  <a:cubicBezTo>
                    <a:pt x="99" y="887"/>
                    <a:pt x="99" y="875"/>
                    <a:pt x="103" y="863"/>
                  </a:cubicBezTo>
                  <a:cubicBezTo>
                    <a:pt x="107" y="849"/>
                    <a:pt x="104" y="834"/>
                    <a:pt x="103" y="820"/>
                  </a:cubicBezTo>
                  <a:cubicBezTo>
                    <a:pt x="101" y="803"/>
                    <a:pt x="114" y="790"/>
                    <a:pt x="131" y="793"/>
                  </a:cubicBezTo>
                  <a:cubicBezTo>
                    <a:pt x="147" y="796"/>
                    <a:pt x="163" y="797"/>
                    <a:pt x="179" y="797"/>
                  </a:cubicBezTo>
                  <a:cubicBezTo>
                    <a:pt x="188" y="797"/>
                    <a:pt x="194" y="793"/>
                    <a:pt x="197" y="784"/>
                  </a:cubicBezTo>
                  <a:cubicBezTo>
                    <a:pt x="207" y="752"/>
                    <a:pt x="200" y="736"/>
                    <a:pt x="168" y="721"/>
                  </a:cubicBezTo>
                  <a:cubicBezTo>
                    <a:pt x="166" y="720"/>
                    <a:pt x="163" y="719"/>
                    <a:pt x="162" y="716"/>
                  </a:cubicBezTo>
                  <a:cubicBezTo>
                    <a:pt x="160" y="714"/>
                    <a:pt x="160" y="712"/>
                    <a:pt x="160" y="710"/>
                  </a:cubicBezTo>
                  <a:cubicBezTo>
                    <a:pt x="162" y="701"/>
                    <a:pt x="167" y="698"/>
                    <a:pt x="175" y="698"/>
                  </a:cubicBezTo>
                  <a:cubicBezTo>
                    <a:pt x="179" y="697"/>
                    <a:pt x="185" y="698"/>
                    <a:pt x="185" y="697"/>
                  </a:cubicBezTo>
                  <a:cubicBezTo>
                    <a:pt x="189" y="677"/>
                    <a:pt x="209" y="687"/>
                    <a:pt x="218" y="677"/>
                  </a:cubicBezTo>
                  <a:cubicBezTo>
                    <a:pt x="228" y="666"/>
                    <a:pt x="238" y="655"/>
                    <a:pt x="249" y="645"/>
                  </a:cubicBezTo>
                  <a:cubicBezTo>
                    <a:pt x="256" y="639"/>
                    <a:pt x="258" y="630"/>
                    <a:pt x="261" y="622"/>
                  </a:cubicBezTo>
                  <a:cubicBezTo>
                    <a:pt x="272" y="611"/>
                    <a:pt x="288" y="612"/>
                    <a:pt x="300" y="604"/>
                  </a:cubicBezTo>
                  <a:cubicBezTo>
                    <a:pt x="304" y="602"/>
                    <a:pt x="310" y="602"/>
                    <a:pt x="306" y="595"/>
                  </a:cubicBezTo>
                  <a:cubicBezTo>
                    <a:pt x="303" y="589"/>
                    <a:pt x="300" y="584"/>
                    <a:pt x="303" y="577"/>
                  </a:cubicBezTo>
                  <a:cubicBezTo>
                    <a:pt x="304" y="574"/>
                    <a:pt x="303" y="572"/>
                    <a:pt x="302" y="569"/>
                  </a:cubicBezTo>
                  <a:cubicBezTo>
                    <a:pt x="301" y="555"/>
                    <a:pt x="313" y="542"/>
                    <a:pt x="326" y="542"/>
                  </a:cubicBezTo>
                  <a:cubicBezTo>
                    <a:pt x="332" y="543"/>
                    <a:pt x="337" y="546"/>
                    <a:pt x="340" y="552"/>
                  </a:cubicBezTo>
                  <a:cubicBezTo>
                    <a:pt x="342" y="557"/>
                    <a:pt x="339" y="562"/>
                    <a:pt x="335" y="565"/>
                  </a:cubicBezTo>
                  <a:cubicBezTo>
                    <a:pt x="330" y="569"/>
                    <a:pt x="325" y="573"/>
                    <a:pt x="330" y="581"/>
                  </a:cubicBezTo>
                  <a:cubicBezTo>
                    <a:pt x="334" y="587"/>
                    <a:pt x="338" y="593"/>
                    <a:pt x="347" y="591"/>
                  </a:cubicBezTo>
                  <a:cubicBezTo>
                    <a:pt x="351" y="590"/>
                    <a:pt x="355" y="590"/>
                    <a:pt x="359" y="592"/>
                  </a:cubicBezTo>
                  <a:cubicBezTo>
                    <a:pt x="372" y="599"/>
                    <a:pt x="383" y="595"/>
                    <a:pt x="395" y="586"/>
                  </a:cubicBezTo>
                  <a:cubicBezTo>
                    <a:pt x="405" y="579"/>
                    <a:pt x="416" y="573"/>
                    <a:pt x="428" y="584"/>
                  </a:cubicBezTo>
                  <a:cubicBezTo>
                    <a:pt x="431" y="586"/>
                    <a:pt x="434" y="585"/>
                    <a:pt x="435" y="582"/>
                  </a:cubicBezTo>
                  <a:cubicBezTo>
                    <a:pt x="439" y="574"/>
                    <a:pt x="446" y="566"/>
                    <a:pt x="442" y="556"/>
                  </a:cubicBezTo>
                  <a:cubicBezTo>
                    <a:pt x="440" y="548"/>
                    <a:pt x="442" y="542"/>
                    <a:pt x="446" y="535"/>
                  </a:cubicBezTo>
                  <a:cubicBezTo>
                    <a:pt x="456" y="519"/>
                    <a:pt x="461" y="518"/>
                    <a:pt x="476" y="532"/>
                  </a:cubicBezTo>
                  <a:cubicBezTo>
                    <a:pt x="478" y="525"/>
                    <a:pt x="480" y="519"/>
                    <a:pt x="474" y="513"/>
                  </a:cubicBezTo>
                  <a:cubicBezTo>
                    <a:pt x="465" y="504"/>
                    <a:pt x="466" y="495"/>
                    <a:pt x="476" y="488"/>
                  </a:cubicBezTo>
                  <a:cubicBezTo>
                    <a:pt x="482" y="482"/>
                    <a:pt x="490" y="480"/>
                    <a:pt x="498" y="481"/>
                  </a:cubicBezTo>
                  <a:cubicBezTo>
                    <a:pt x="511" y="484"/>
                    <a:pt x="522" y="480"/>
                    <a:pt x="533" y="472"/>
                  </a:cubicBezTo>
                  <a:cubicBezTo>
                    <a:pt x="520" y="458"/>
                    <a:pt x="507" y="469"/>
                    <a:pt x="495" y="470"/>
                  </a:cubicBezTo>
                  <a:cubicBezTo>
                    <a:pt x="490" y="471"/>
                    <a:pt x="487" y="475"/>
                    <a:pt x="483" y="476"/>
                  </a:cubicBezTo>
                  <a:cubicBezTo>
                    <a:pt x="465" y="483"/>
                    <a:pt x="446" y="472"/>
                    <a:pt x="446" y="453"/>
                  </a:cubicBezTo>
                  <a:cubicBezTo>
                    <a:pt x="445" y="448"/>
                    <a:pt x="445" y="444"/>
                    <a:pt x="444" y="439"/>
                  </a:cubicBezTo>
                  <a:cubicBezTo>
                    <a:pt x="441" y="421"/>
                    <a:pt x="443" y="404"/>
                    <a:pt x="460" y="392"/>
                  </a:cubicBezTo>
                  <a:cubicBezTo>
                    <a:pt x="467" y="387"/>
                    <a:pt x="471" y="379"/>
                    <a:pt x="477" y="373"/>
                  </a:cubicBezTo>
                  <a:cubicBezTo>
                    <a:pt x="482" y="369"/>
                    <a:pt x="480" y="363"/>
                    <a:pt x="477" y="358"/>
                  </a:cubicBezTo>
                  <a:cubicBezTo>
                    <a:pt x="475" y="353"/>
                    <a:pt x="470" y="354"/>
                    <a:pt x="465" y="356"/>
                  </a:cubicBezTo>
                  <a:cubicBezTo>
                    <a:pt x="455" y="359"/>
                    <a:pt x="450" y="366"/>
                    <a:pt x="448" y="376"/>
                  </a:cubicBezTo>
                  <a:cubicBezTo>
                    <a:pt x="446" y="392"/>
                    <a:pt x="438" y="404"/>
                    <a:pt x="422" y="412"/>
                  </a:cubicBezTo>
                  <a:cubicBezTo>
                    <a:pt x="402" y="422"/>
                    <a:pt x="400" y="446"/>
                    <a:pt x="416" y="462"/>
                  </a:cubicBezTo>
                  <a:cubicBezTo>
                    <a:pt x="419" y="465"/>
                    <a:pt x="421" y="468"/>
                    <a:pt x="423" y="471"/>
                  </a:cubicBezTo>
                  <a:cubicBezTo>
                    <a:pt x="430" y="484"/>
                    <a:pt x="410" y="491"/>
                    <a:pt x="411" y="492"/>
                  </a:cubicBezTo>
                  <a:cubicBezTo>
                    <a:pt x="420" y="496"/>
                    <a:pt x="417" y="501"/>
                    <a:pt x="412" y="505"/>
                  </a:cubicBezTo>
                  <a:cubicBezTo>
                    <a:pt x="403" y="511"/>
                    <a:pt x="403" y="519"/>
                    <a:pt x="404" y="528"/>
                  </a:cubicBezTo>
                  <a:cubicBezTo>
                    <a:pt x="407" y="543"/>
                    <a:pt x="401" y="554"/>
                    <a:pt x="388" y="561"/>
                  </a:cubicBezTo>
                  <a:cubicBezTo>
                    <a:pt x="383" y="564"/>
                    <a:pt x="380" y="567"/>
                    <a:pt x="377" y="572"/>
                  </a:cubicBezTo>
                  <a:cubicBezTo>
                    <a:pt x="374" y="578"/>
                    <a:pt x="368" y="579"/>
                    <a:pt x="362" y="579"/>
                  </a:cubicBezTo>
                  <a:cubicBezTo>
                    <a:pt x="356" y="578"/>
                    <a:pt x="355" y="572"/>
                    <a:pt x="355" y="568"/>
                  </a:cubicBezTo>
                  <a:cubicBezTo>
                    <a:pt x="353" y="543"/>
                    <a:pt x="336" y="524"/>
                    <a:pt x="331" y="501"/>
                  </a:cubicBezTo>
                  <a:cubicBezTo>
                    <a:pt x="306" y="528"/>
                    <a:pt x="298" y="531"/>
                    <a:pt x="276" y="518"/>
                  </a:cubicBezTo>
                  <a:cubicBezTo>
                    <a:pt x="275" y="517"/>
                    <a:pt x="275" y="516"/>
                    <a:pt x="274" y="515"/>
                  </a:cubicBezTo>
                  <a:cubicBezTo>
                    <a:pt x="270" y="508"/>
                    <a:pt x="279" y="500"/>
                    <a:pt x="272" y="494"/>
                  </a:cubicBezTo>
                  <a:cubicBezTo>
                    <a:pt x="271" y="481"/>
                    <a:pt x="259" y="470"/>
                    <a:pt x="268" y="456"/>
                  </a:cubicBezTo>
                  <a:cubicBezTo>
                    <a:pt x="260" y="453"/>
                    <a:pt x="262" y="448"/>
                    <a:pt x="265" y="443"/>
                  </a:cubicBezTo>
                  <a:cubicBezTo>
                    <a:pt x="266" y="442"/>
                    <a:pt x="267" y="442"/>
                    <a:pt x="268" y="441"/>
                  </a:cubicBezTo>
                  <a:cubicBezTo>
                    <a:pt x="272" y="440"/>
                    <a:pt x="270" y="438"/>
                    <a:pt x="270" y="436"/>
                  </a:cubicBezTo>
                  <a:cubicBezTo>
                    <a:pt x="271" y="435"/>
                    <a:pt x="272" y="433"/>
                    <a:pt x="273" y="433"/>
                  </a:cubicBezTo>
                  <a:cubicBezTo>
                    <a:pt x="283" y="434"/>
                    <a:pt x="278" y="427"/>
                    <a:pt x="279" y="423"/>
                  </a:cubicBezTo>
                  <a:cubicBezTo>
                    <a:pt x="287" y="415"/>
                    <a:pt x="301" y="412"/>
                    <a:pt x="302" y="398"/>
                  </a:cubicBezTo>
                  <a:cubicBezTo>
                    <a:pt x="303" y="396"/>
                    <a:pt x="302" y="397"/>
                    <a:pt x="303" y="397"/>
                  </a:cubicBezTo>
                  <a:cubicBezTo>
                    <a:pt x="316" y="399"/>
                    <a:pt x="319" y="383"/>
                    <a:pt x="330" y="383"/>
                  </a:cubicBezTo>
                  <a:cubicBezTo>
                    <a:pt x="335" y="384"/>
                    <a:pt x="339" y="385"/>
                    <a:pt x="337" y="384"/>
                  </a:cubicBezTo>
                  <a:cubicBezTo>
                    <a:pt x="328" y="379"/>
                    <a:pt x="328" y="372"/>
                    <a:pt x="335" y="366"/>
                  </a:cubicBezTo>
                  <a:cubicBezTo>
                    <a:pt x="341" y="360"/>
                    <a:pt x="345" y="352"/>
                    <a:pt x="351" y="347"/>
                  </a:cubicBezTo>
                  <a:cubicBezTo>
                    <a:pt x="353" y="345"/>
                    <a:pt x="355" y="345"/>
                    <a:pt x="357" y="345"/>
                  </a:cubicBezTo>
                  <a:cubicBezTo>
                    <a:pt x="362" y="345"/>
                    <a:pt x="357" y="342"/>
                    <a:pt x="358" y="340"/>
                  </a:cubicBezTo>
                  <a:cubicBezTo>
                    <a:pt x="357" y="336"/>
                    <a:pt x="358" y="333"/>
                    <a:pt x="359" y="329"/>
                  </a:cubicBezTo>
                  <a:cubicBezTo>
                    <a:pt x="361" y="325"/>
                    <a:pt x="366" y="323"/>
                    <a:pt x="368" y="319"/>
                  </a:cubicBezTo>
                  <a:cubicBezTo>
                    <a:pt x="370" y="317"/>
                    <a:pt x="373" y="315"/>
                    <a:pt x="370" y="312"/>
                  </a:cubicBezTo>
                  <a:cubicBezTo>
                    <a:pt x="366" y="304"/>
                    <a:pt x="371" y="301"/>
                    <a:pt x="377" y="298"/>
                  </a:cubicBezTo>
                  <a:cubicBezTo>
                    <a:pt x="380" y="297"/>
                    <a:pt x="383" y="295"/>
                    <a:pt x="385" y="293"/>
                  </a:cubicBezTo>
                  <a:cubicBezTo>
                    <a:pt x="391" y="275"/>
                    <a:pt x="406" y="266"/>
                    <a:pt x="422" y="258"/>
                  </a:cubicBezTo>
                  <a:cubicBezTo>
                    <a:pt x="426" y="259"/>
                    <a:pt x="430" y="264"/>
                    <a:pt x="434" y="258"/>
                  </a:cubicBezTo>
                  <a:cubicBezTo>
                    <a:pt x="437" y="257"/>
                    <a:pt x="437" y="254"/>
                    <a:pt x="437" y="251"/>
                  </a:cubicBezTo>
                  <a:cubicBezTo>
                    <a:pt x="443" y="245"/>
                    <a:pt x="450" y="246"/>
                    <a:pt x="456" y="249"/>
                  </a:cubicBezTo>
                  <a:cubicBezTo>
                    <a:pt x="461" y="251"/>
                    <a:pt x="462" y="248"/>
                    <a:pt x="464" y="245"/>
                  </a:cubicBezTo>
                  <a:cubicBezTo>
                    <a:pt x="465" y="244"/>
                    <a:pt x="466" y="243"/>
                    <a:pt x="468" y="243"/>
                  </a:cubicBezTo>
                  <a:cubicBezTo>
                    <a:pt x="475" y="233"/>
                    <a:pt x="487" y="239"/>
                    <a:pt x="497" y="235"/>
                  </a:cubicBezTo>
                  <a:cubicBezTo>
                    <a:pt x="503" y="233"/>
                    <a:pt x="509" y="233"/>
                    <a:pt x="515" y="237"/>
                  </a:cubicBezTo>
                  <a:cubicBezTo>
                    <a:pt x="521" y="243"/>
                    <a:pt x="531" y="239"/>
                    <a:pt x="537" y="244"/>
                  </a:cubicBezTo>
                  <a:cubicBezTo>
                    <a:pt x="540" y="250"/>
                    <a:pt x="534" y="252"/>
                    <a:pt x="531" y="256"/>
                  </a:cubicBezTo>
                  <a:cubicBezTo>
                    <a:pt x="537" y="258"/>
                    <a:pt x="542" y="257"/>
                    <a:pt x="547" y="257"/>
                  </a:cubicBezTo>
                  <a:cubicBezTo>
                    <a:pt x="551" y="256"/>
                    <a:pt x="557" y="255"/>
                    <a:pt x="558" y="258"/>
                  </a:cubicBezTo>
                  <a:cubicBezTo>
                    <a:pt x="565" y="268"/>
                    <a:pt x="576" y="266"/>
                    <a:pt x="584" y="271"/>
                  </a:cubicBezTo>
                  <a:cubicBezTo>
                    <a:pt x="589" y="273"/>
                    <a:pt x="594" y="275"/>
                    <a:pt x="599" y="274"/>
                  </a:cubicBezTo>
                  <a:cubicBezTo>
                    <a:pt x="603" y="272"/>
                    <a:pt x="606" y="274"/>
                    <a:pt x="609" y="275"/>
                  </a:cubicBezTo>
                  <a:cubicBezTo>
                    <a:pt x="624" y="286"/>
                    <a:pt x="645" y="289"/>
                    <a:pt x="654" y="308"/>
                  </a:cubicBezTo>
                  <a:cubicBezTo>
                    <a:pt x="657" y="312"/>
                    <a:pt x="658" y="316"/>
                    <a:pt x="658" y="321"/>
                  </a:cubicBezTo>
                  <a:cubicBezTo>
                    <a:pt x="657" y="329"/>
                    <a:pt x="655" y="336"/>
                    <a:pt x="648" y="340"/>
                  </a:cubicBezTo>
                  <a:cubicBezTo>
                    <a:pt x="618" y="351"/>
                    <a:pt x="591" y="339"/>
                    <a:pt x="565" y="327"/>
                  </a:cubicBezTo>
                  <a:cubicBezTo>
                    <a:pt x="559" y="324"/>
                    <a:pt x="559" y="325"/>
                    <a:pt x="567" y="330"/>
                  </a:cubicBezTo>
                  <a:cubicBezTo>
                    <a:pt x="582" y="338"/>
                    <a:pt x="594" y="348"/>
                    <a:pt x="593" y="368"/>
                  </a:cubicBezTo>
                  <a:cubicBezTo>
                    <a:pt x="593" y="376"/>
                    <a:pt x="600" y="379"/>
                    <a:pt x="606" y="383"/>
                  </a:cubicBezTo>
                  <a:cubicBezTo>
                    <a:pt x="610" y="386"/>
                    <a:pt x="615" y="388"/>
                    <a:pt x="619" y="384"/>
                  </a:cubicBezTo>
                  <a:cubicBezTo>
                    <a:pt x="623" y="379"/>
                    <a:pt x="616" y="377"/>
                    <a:pt x="614" y="374"/>
                  </a:cubicBezTo>
                  <a:cubicBezTo>
                    <a:pt x="612" y="371"/>
                    <a:pt x="607" y="367"/>
                    <a:pt x="610" y="363"/>
                  </a:cubicBezTo>
                  <a:cubicBezTo>
                    <a:pt x="613" y="357"/>
                    <a:pt x="618" y="359"/>
                    <a:pt x="623" y="360"/>
                  </a:cubicBezTo>
                  <a:cubicBezTo>
                    <a:pt x="627" y="361"/>
                    <a:pt x="629" y="363"/>
                    <a:pt x="633" y="364"/>
                  </a:cubicBezTo>
                  <a:cubicBezTo>
                    <a:pt x="642" y="366"/>
                    <a:pt x="646" y="363"/>
                    <a:pt x="643" y="354"/>
                  </a:cubicBezTo>
                  <a:cubicBezTo>
                    <a:pt x="641" y="346"/>
                    <a:pt x="644" y="343"/>
                    <a:pt x="650" y="340"/>
                  </a:cubicBezTo>
                  <a:cubicBezTo>
                    <a:pt x="654" y="337"/>
                    <a:pt x="656" y="332"/>
                    <a:pt x="660" y="329"/>
                  </a:cubicBezTo>
                  <a:cubicBezTo>
                    <a:pt x="666" y="326"/>
                    <a:pt x="673" y="325"/>
                    <a:pt x="679" y="327"/>
                  </a:cubicBezTo>
                  <a:cubicBezTo>
                    <a:pt x="680" y="326"/>
                    <a:pt x="683" y="332"/>
                    <a:pt x="683" y="326"/>
                  </a:cubicBezTo>
                  <a:cubicBezTo>
                    <a:pt x="682" y="322"/>
                    <a:pt x="679" y="319"/>
                    <a:pt x="678" y="314"/>
                  </a:cubicBezTo>
                  <a:cubicBezTo>
                    <a:pt x="677" y="309"/>
                    <a:pt x="678" y="304"/>
                    <a:pt x="675" y="299"/>
                  </a:cubicBezTo>
                  <a:cubicBezTo>
                    <a:pt x="673" y="292"/>
                    <a:pt x="663" y="287"/>
                    <a:pt x="667" y="280"/>
                  </a:cubicBezTo>
                  <a:cubicBezTo>
                    <a:pt x="672" y="273"/>
                    <a:pt x="681" y="283"/>
                    <a:pt x="687" y="279"/>
                  </a:cubicBezTo>
                  <a:cubicBezTo>
                    <a:pt x="692" y="279"/>
                    <a:pt x="696" y="279"/>
                    <a:pt x="700" y="280"/>
                  </a:cubicBezTo>
                  <a:cubicBezTo>
                    <a:pt x="705" y="282"/>
                    <a:pt x="708" y="284"/>
                    <a:pt x="710" y="288"/>
                  </a:cubicBezTo>
                  <a:cubicBezTo>
                    <a:pt x="714" y="295"/>
                    <a:pt x="717" y="301"/>
                    <a:pt x="706" y="304"/>
                  </a:cubicBezTo>
                  <a:cubicBezTo>
                    <a:pt x="703" y="304"/>
                    <a:pt x="700" y="305"/>
                    <a:pt x="701" y="309"/>
                  </a:cubicBezTo>
                  <a:cubicBezTo>
                    <a:pt x="702" y="312"/>
                    <a:pt x="705" y="314"/>
                    <a:pt x="708" y="315"/>
                  </a:cubicBezTo>
                  <a:cubicBezTo>
                    <a:pt x="711" y="317"/>
                    <a:pt x="714" y="316"/>
                    <a:pt x="716" y="313"/>
                  </a:cubicBezTo>
                  <a:cubicBezTo>
                    <a:pt x="717" y="309"/>
                    <a:pt x="719" y="305"/>
                    <a:pt x="721" y="301"/>
                  </a:cubicBezTo>
                  <a:cubicBezTo>
                    <a:pt x="725" y="293"/>
                    <a:pt x="732" y="287"/>
                    <a:pt x="740" y="284"/>
                  </a:cubicBezTo>
                  <a:cubicBezTo>
                    <a:pt x="754" y="279"/>
                    <a:pt x="768" y="275"/>
                    <a:pt x="779" y="265"/>
                  </a:cubicBezTo>
                  <a:cubicBezTo>
                    <a:pt x="781" y="262"/>
                    <a:pt x="785" y="262"/>
                    <a:pt x="788" y="262"/>
                  </a:cubicBezTo>
                  <a:cubicBezTo>
                    <a:pt x="790" y="263"/>
                    <a:pt x="791" y="263"/>
                    <a:pt x="792" y="264"/>
                  </a:cubicBezTo>
                  <a:cubicBezTo>
                    <a:pt x="794" y="271"/>
                    <a:pt x="792" y="277"/>
                    <a:pt x="788" y="286"/>
                  </a:cubicBezTo>
                  <a:cubicBezTo>
                    <a:pt x="793" y="280"/>
                    <a:pt x="793" y="274"/>
                    <a:pt x="798" y="272"/>
                  </a:cubicBezTo>
                  <a:cubicBezTo>
                    <a:pt x="802" y="270"/>
                    <a:pt x="806" y="270"/>
                    <a:pt x="810" y="271"/>
                  </a:cubicBezTo>
                  <a:cubicBezTo>
                    <a:pt x="811" y="271"/>
                    <a:pt x="813" y="271"/>
                    <a:pt x="814" y="271"/>
                  </a:cubicBezTo>
                  <a:cubicBezTo>
                    <a:pt x="819" y="272"/>
                    <a:pt x="821" y="268"/>
                    <a:pt x="825" y="266"/>
                  </a:cubicBezTo>
                  <a:cubicBezTo>
                    <a:pt x="826" y="266"/>
                    <a:pt x="827" y="265"/>
                    <a:pt x="828" y="265"/>
                  </a:cubicBezTo>
                  <a:cubicBezTo>
                    <a:pt x="833" y="264"/>
                    <a:pt x="838" y="264"/>
                    <a:pt x="843" y="264"/>
                  </a:cubicBezTo>
                  <a:cubicBezTo>
                    <a:pt x="846" y="264"/>
                    <a:pt x="850" y="268"/>
                    <a:pt x="851" y="261"/>
                  </a:cubicBezTo>
                  <a:cubicBezTo>
                    <a:pt x="851" y="251"/>
                    <a:pt x="858" y="248"/>
                    <a:pt x="865" y="247"/>
                  </a:cubicBezTo>
                  <a:cubicBezTo>
                    <a:pt x="878" y="245"/>
                    <a:pt x="892" y="242"/>
                    <a:pt x="904" y="252"/>
                  </a:cubicBezTo>
                  <a:cubicBezTo>
                    <a:pt x="915" y="260"/>
                    <a:pt x="929" y="260"/>
                    <a:pt x="942" y="271"/>
                  </a:cubicBezTo>
                  <a:cubicBezTo>
                    <a:pt x="940" y="260"/>
                    <a:pt x="936" y="254"/>
                    <a:pt x="930" y="249"/>
                  </a:cubicBezTo>
                  <a:cubicBezTo>
                    <a:pt x="928" y="248"/>
                    <a:pt x="926" y="248"/>
                    <a:pt x="924" y="247"/>
                  </a:cubicBezTo>
                  <a:cubicBezTo>
                    <a:pt x="919" y="245"/>
                    <a:pt x="916" y="239"/>
                    <a:pt x="918" y="236"/>
                  </a:cubicBezTo>
                  <a:cubicBezTo>
                    <a:pt x="928" y="224"/>
                    <a:pt x="903" y="205"/>
                    <a:pt x="927" y="197"/>
                  </a:cubicBezTo>
                  <a:cubicBezTo>
                    <a:pt x="936" y="196"/>
                    <a:pt x="937" y="190"/>
                    <a:pt x="937" y="183"/>
                  </a:cubicBezTo>
                  <a:cubicBezTo>
                    <a:pt x="938" y="177"/>
                    <a:pt x="937" y="171"/>
                    <a:pt x="940" y="165"/>
                  </a:cubicBezTo>
                  <a:cubicBezTo>
                    <a:pt x="947" y="156"/>
                    <a:pt x="956" y="162"/>
                    <a:pt x="965" y="162"/>
                  </a:cubicBezTo>
                  <a:cubicBezTo>
                    <a:pt x="972" y="162"/>
                    <a:pt x="979" y="164"/>
                    <a:pt x="984" y="171"/>
                  </a:cubicBezTo>
                  <a:cubicBezTo>
                    <a:pt x="986" y="176"/>
                    <a:pt x="986" y="181"/>
                    <a:pt x="986" y="187"/>
                  </a:cubicBezTo>
                  <a:cubicBezTo>
                    <a:pt x="985" y="192"/>
                    <a:pt x="981" y="198"/>
                    <a:pt x="987" y="203"/>
                  </a:cubicBezTo>
                  <a:cubicBezTo>
                    <a:pt x="990" y="206"/>
                    <a:pt x="991" y="209"/>
                    <a:pt x="991" y="212"/>
                  </a:cubicBezTo>
                  <a:cubicBezTo>
                    <a:pt x="990" y="230"/>
                    <a:pt x="993" y="246"/>
                    <a:pt x="1005" y="260"/>
                  </a:cubicBezTo>
                  <a:cubicBezTo>
                    <a:pt x="1011" y="266"/>
                    <a:pt x="1005" y="274"/>
                    <a:pt x="1004" y="281"/>
                  </a:cubicBezTo>
                  <a:cubicBezTo>
                    <a:pt x="1000" y="299"/>
                    <a:pt x="985" y="313"/>
                    <a:pt x="971" y="314"/>
                  </a:cubicBezTo>
                  <a:cubicBezTo>
                    <a:pt x="996" y="319"/>
                    <a:pt x="1012" y="306"/>
                    <a:pt x="1012" y="281"/>
                  </a:cubicBezTo>
                  <a:cubicBezTo>
                    <a:pt x="1012" y="270"/>
                    <a:pt x="1015" y="261"/>
                    <a:pt x="1025" y="257"/>
                  </a:cubicBezTo>
                  <a:cubicBezTo>
                    <a:pt x="1036" y="254"/>
                    <a:pt x="1049" y="271"/>
                    <a:pt x="1048" y="267"/>
                  </a:cubicBezTo>
                  <a:cubicBezTo>
                    <a:pt x="1042" y="259"/>
                    <a:pt x="1035" y="253"/>
                    <a:pt x="1023" y="255"/>
                  </a:cubicBezTo>
                  <a:cubicBezTo>
                    <a:pt x="1003" y="259"/>
                    <a:pt x="993" y="251"/>
                    <a:pt x="998" y="231"/>
                  </a:cubicBezTo>
                  <a:cubicBezTo>
                    <a:pt x="1002" y="218"/>
                    <a:pt x="998" y="212"/>
                    <a:pt x="991" y="204"/>
                  </a:cubicBezTo>
                  <a:cubicBezTo>
                    <a:pt x="989" y="200"/>
                    <a:pt x="988" y="197"/>
                    <a:pt x="988" y="193"/>
                  </a:cubicBezTo>
                  <a:cubicBezTo>
                    <a:pt x="988" y="182"/>
                    <a:pt x="1002" y="179"/>
                    <a:pt x="1002" y="168"/>
                  </a:cubicBezTo>
                  <a:cubicBezTo>
                    <a:pt x="1003" y="164"/>
                    <a:pt x="1005" y="161"/>
                    <a:pt x="1008" y="159"/>
                  </a:cubicBezTo>
                  <a:cubicBezTo>
                    <a:pt x="1013" y="158"/>
                    <a:pt x="1016" y="159"/>
                    <a:pt x="1019" y="163"/>
                  </a:cubicBezTo>
                  <a:cubicBezTo>
                    <a:pt x="1021" y="167"/>
                    <a:pt x="1021" y="171"/>
                    <a:pt x="1020" y="175"/>
                  </a:cubicBezTo>
                  <a:cubicBezTo>
                    <a:pt x="1014" y="185"/>
                    <a:pt x="1011" y="190"/>
                    <a:pt x="1018" y="180"/>
                  </a:cubicBezTo>
                  <a:cubicBezTo>
                    <a:pt x="1019" y="179"/>
                    <a:pt x="1021" y="177"/>
                    <a:pt x="1023" y="176"/>
                  </a:cubicBezTo>
                  <a:cubicBezTo>
                    <a:pt x="1025" y="175"/>
                    <a:pt x="1027" y="175"/>
                    <a:pt x="1029" y="175"/>
                  </a:cubicBezTo>
                  <a:cubicBezTo>
                    <a:pt x="1033" y="175"/>
                    <a:pt x="1040" y="179"/>
                    <a:pt x="1038" y="169"/>
                  </a:cubicBezTo>
                  <a:cubicBezTo>
                    <a:pt x="1035" y="158"/>
                    <a:pt x="1042" y="159"/>
                    <a:pt x="1049" y="161"/>
                  </a:cubicBezTo>
                  <a:cubicBezTo>
                    <a:pt x="1057" y="162"/>
                    <a:pt x="1064" y="167"/>
                    <a:pt x="1070" y="173"/>
                  </a:cubicBezTo>
                  <a:cubicBezTo>
                    <a:pt x="1078" y="178"/>
                    <a:pt x="1086" y="182"/>
                    <a:pt x="1095" y="180"/>
                  </a:cubicBezTo>
                  <a:cubicBezTo>
                    <a:pt x="1104" y="181"/>
                    <a:pt x="1106" y="186"/>
                    <a:pt x="1102" y="192"/>
                  </a:cubicBezTo>
                  <a:cubicBezTo>
                    <a:pt x="1094" y="207"/>
                    <a:pt x="1098" y="219"/>
                    <a:pt x="1110" y="228"/>
                  </a:cubicBezTo>
                  <a:cubicBezTo>
                    <a:pt x="1106" y="217"/>
                    <a:pt x="1107" y="203"/>
                    <a:pt x="1106" y="190"/>
                  </a:cubicBezTo>
                  <a:cubicBezTo>
                    <a:pt x="1105" y="181"/>
                    <a:pt x="1102" y="180"/>
                    <a:pt x="1095" y="180"/>
                  </a:cubicBezTo>
                  <a:cubicBezTo>
                    <a:pt x="1082" y="178"/>
                    <a:pt x="1074" y="173"/>
                    <a:pt x="1069" y="160"/>
                  </a:cubicBezTo>
                  <a:cubicBezTo>
                    <a:pt x="1063" y="146"/>
                    <a:pt x="1066" y="139"/>
                    <a:pt x="1081" y="133"/>
                  </a:cubicBezTo>
                  <a:cubicBezTo>
                    <a:pt x="1086" y="132"/>
                    <a:pt x="1091" y="133"/>
                    <a:pt x="1096" y="131"/>
                  </a:cubicBezTo>
                  <a:cubicBezTo>
                    <a:pt x="1108" y="131"/>
                    <a:pt x="1116" y="122"/>
                    <a:pt x="1128" y="123"/>
                  </a:cubicBezTo>
                  <a:cubicBezTo>
                    <a:pt x="1132" y="124"/>
                    <a:pt x="1136" y="126"/>
                    <a:pt x="1136" y="131"/>
                  </a:cubicBezTo>
                  <a:cubicBezTo>
                    <a:pt x="1135" y="134"/>
                    <a:pt x="1134" y="135"/>
                    <a:pt x="1132" y="137"/>
                  </a:cubicBezTo>
                  <a:cubicBezTo>
                    <a:pt x="1134" y="136"/>
                    <a:pt x="1135" y="134"/>
                    <a:pt x="1137" y="132"/>
                  </a:cubicBezTo>
                  <a:cubicBezTo>
                    <a:pt x="1142" y="126"/>
                    <a:pt x="1135" y="123"/>
                    <a:pt x="1133" y="118"/>
                  </a:cubicBezTo>
                  <a:cubicBezTo>
                    <a:pt x="1127" y="97"/>
                    <a:pt x="1127" y="96"/>
                    <a:pt x="1141" y="89"/>
                  </a:cubicBezTo>
                  <a:cubicBezTo>
                    <a:pt x="1146" y="89"/>
                    <a:pt x="1149" y="86"/>
                    <a:pt x="1151" y="82"/>
                  </a:cubicBezTo>
                  <a:cubicBezTo>
                    <a:pt x="1158" y="75"/>
                    <a:pt x="1166" y="72"/>
                    <a:pt x="1176" y="73"/>
                  </a:cubicBezTo>
                  <a:cubicBezTo>
                    <a:pt x="1187" y="73"/>
                    <a:pt x="1197" y="64"/>
                    <a:pt x="1207" y="59"/>
                  </a:cubicBezTo>
                  <a:cubicBezTo>
                    <a:pt x="1209" y="58"/>
                    <a:pt x="1211" y="57"/>
                    <a:pt x="1213" y="57"/>
                  </a:cubicBezTo>
                  <a:cubicBezTo>
                    <a:pt x="1226" y="52"/>
                    <a:pt x="1238" y="58"/>
                    <a:pt x="1251" y="60"/>
                  </a:cubicBezTo>
                  <a:cubicBezTo>
                    <a:pt x="1257" y="61"/>
                    <a:pt x="1266" y="64"/>
                    <a:pt x="1262" y="51"/>
                  </a:cubicBezTo>
                  <a:cubicBezTo>
                    <a:pt x="1260" y="45"/>
                    <a:pt x="1265" y="43"/>
                    <a:pt x="1270" y="43"/>
                  </a:cubicBezTo>
                  <a:cubicBezTo>
                    <a:pt x="1277" y="42"/>
                    <a:pt x="1284" y="42"/>
                    <a:pt x="1293" y="43"/>
                  </a:cubicBezTo>
                  <a:cubicBezTo>
                    <a:pt x="1283" y="32"/>
                    <a:pt x="1286" y="23"/>
                    <a:pt x="1297" y="16"/>
                  </a:cubicBezTo>
                  <a:cubicBezTo>
                    <a:pt x="1298" y="15"/>
                    <a:pt x="1299" y="14"/>
                    <a:pt x="1299" y="14"/>
                  </a:cubicBezTo>
                  <a:cubicBezTo>
                    <a:pt x="1305" y="9"/>
                    <a:pt x="1308" y="0"/>
                    <a:pt x="1318" y="3"/>
                  </a:cubicBezTo>
                  <a:cubicBezTo>
                    <a:pt x="1327" y="7"/>
                    <a:pt x="1326" y="15"/>
                    <a:pt x="1325" y="22"/>
                  </a:cubicBezTo>
                  <a:cubicBezTo>
                    <a:pt x="1325" y="30"/>
                    <a:pt x="1333" y="26"/>
                    <a:pt x="1336" y="29"/>
                  </a:cubicBezTo>
                  <a:cubicBezTo>
                    <a:pt x="1339" y="28"/>
                    <a:pt x="1336" y="39"/>
                    <a:pt x="1342" y="33"/>
                  </a:cubicBezTo>
                  <a:cubicBezTo>
                    <a:pt x="1348" y="30"/>
                    <a:pt x="1354" y="28"/>
                    <a:pt x="1360" y="27"/>
                  </a:cubicBezTo>
                  <a:cubicBezTo>
                    <a:pt x="1364" y="27"/>
                    <a:pt x="1369" y="27"/>
                    <a:pt x="1373" y="28"/>
                  </a:cubicBezTo>
                  <a:cubicBezTo>
                    <a:pt x="1375" y="28"/>
                    <a:pt x="1376" y="28"/>
                    <a:pt x="1378" y="28"/>
                  </a:cubicBezTo>
                  <a:cubicBezTo>
                    <a:pt x="1385" y="31"/>
                    <a:pt x="1392" y="30"/>
                    <a:pt x="1399" y="28"/>
                  </a:cubicBezTo>
                  <a:cubicBezTo>
                    <a:pt x="1407" y="26"/>
                    <a:pt x="1415" y="28"/>
                    <a:pt x="1423" y="33"/>
                  </a:cubicBezTo>
                  <a:cubicBezTo>
                    <a:pt x="1431" y="37"/>
                    <a:pt x="1442" y="40"/>
                    <a:pt x="1441" y="53"/>
                  </a:cubicBezTo>
                  <a:cubicBezTo>
                    <a:pt x="1439" y="60"/>
                    <a:pt x="1432" y="59"/>
                    <a:pt x="1427" y="62"/>
                  </a:cubicBezTo>
                  <a:cubicBezTo>
                    <a:pt x="1437" y="72"/>
                    <a:pt x="1437" y="80"/>
                    <a:pt x="1426" y="87"/>
                  </a:cubicBezTo>
                  <a:cubicBezTo>
                    <a:pt x="1418" y="93"/>
                    <a:pt x="1410" y="98"/>
                    <a:pt x="1400" y="101"/>
                  </a:cubicBezTo>
                  <a:cubicBezTo>
                    <a:pt x="1396" y="102"/>
                    <a:pt x="1392" y="104"/>
                    <a:pt x="1389" y="106"/>
                  </a:cubicBezTo>
                  <a:cubicBezTo>
                    <a:pt x="1378" y="111"/>
                    <a:pt x="1368" y="120"/>
                    <a:pt x="1356" y="123"/>
                  </a:cubicBezTo>
                  <a:cubicBezTo>
                    <a:pt x="1351" y="124"/>
                    <a:pt x="1350" y="128"/>
                    <a:pt x="1348" y="131"/>
                  </a:cubicBezTo>
                  <a:cubicBezTo>
                    <a:pt x="1347" y="132"/>
                    <a:pt x="1345" y="133"/>
                    <a:pt x="1345" y="135"/>
                  </a:cubicBezTo>
                  <a:cubicBezTo>
                    <a:pt x="1345" y="136"/>
                    <a:pt x="1347" y="134"/>
                    <a:pt x="1348" y="134"/>
                  </a:cubicBezTo>
                  <a:cubicBezTo>
                    <a:pt x="1353" y="131"/>
                    <a:pt x="1354" y="124"/>
                    <a:pt x="1360" y="124"/>
                  </a:cubicBezTo>
                  <a:cubicBezTo>
                    <a:pt x="1366" y="124"/>
                    <a:pt x="1371" y="124"/>
                    <a:pt x="1376" y="122"/>
                  </a:cubicBezTo>
                  <a:cubicBezTo>
                    <a:pt x="1379" y="120"/>
                    <a:pt x="1382" y="119"/>
                    <a:pt x="1386" y="120"/>
                  </a:cubicBezTo>
                  <a:cubicBezTo>
                    <a:pt x="1391" y="122"/>
                    <a:pt x="1396" y="122"/>
                    <a:pt x="1402" y="121"/>
                  </a:cubicBezTo>
                  <a:cubicBezTo>
                    <a:pt x="1403" y="121"/>
                    <a:pt x="1403" y="121"/>
                    <a:pt x="1403" y="120"/>
                  </a:cubicBezTo>
                  <a:cubicBezTo>
                    <a:pt x="1401" y="121"/>
                    <a:pt x="1399" y="121"/>
                    <a:pt x="1397" y="121"/>
                  </a:cubicBezTo>
                  <a:cubicBezTo>
                    <a:pt x="1393" y="121"/>
                    <a:pt x="1389" y="121"/>
                    <a:pt x="1388" y="116"/>
                  </a:cubicBezTo>
                  <a:cubicBezTo>
                    <a:pt x="1387" y="112"/>
                    <a:pt x="1390" y="108"/>
                    <a:pt x="1393" y="107"/>
                  </a:cubicBezTo>
                  <a:cubicBezTo>
                    <a:pt x="1409" y="102"/>
                    <a:pt x="1426" y="101"/>
                    <a:pt x="1442" y="107"/>
                  </a:cubicBezTo>
                  <a:cubicBezTo>
                    <a:pt x="1445" y="111"/>
                    <a:pt x="1444" y="116"/>
                    <a:pt x="1445" y="121"/>
                  </a:cubicBezTo>
                  <a:cubicBezTo>
                    <a:pt x="1449" y="116"/>
                    <a:pt x="1453" y="114"/>
                    <a:pt x="1458" y="113"/>
                  </a:cubicBezTo>
                  <a:cubicBezTo>
                    <a:pt x="1466" y="111"/>
                    <a:pt x="1473" y="112"/>
                    <a:pt x="1480" y="114"/>
                  </a:cubicBezTo>
                  <a:cubicBezTo>
                    <a:pt x="1486" y="114"/>
                    <a:pt x="1492" y="113"/>
                    <a:pt x="1497" y="113"/>
                  </a:cubicBezTo>
                  <a:cubicBezTo>
                    <a:pt x="1500" y="111"/>
                    <a:pt x="1503" y="112"/>
                    <a:pt x="1504" y="114"/>
                  </a:cubicBezTo>
                  <a:cubicBezTo>
                    <a:pt x="1509" y="129"/>
                    <a:pt x="1520" y="123"/>
                    <a:pt x="1531" y="121"/>
                  </a:cubicBezTo>
                  <a:cubicBezTo>
                    <a:pt x="1535" y="121"/>
                    <a:pt x="1538" y="121"/>
                    <a:pt x="1542" y="121"/>
                  </a:cubicBezTo>
                  <a:cubicBezTo>
                    <a:pt x="1546" y="102"/>
                    <a:pt x="1558" y="92"/>
                    <a:pt x="1576" y="101"/>
                  </a:cubicBezTo>
                  <a:cubicBezTo>
                    <a:pt x="1585" y="106"/>
                    <a:pt x="1597" y="100"/>
                    <a:pt x="1606" y="110"/>
                  </a:cubicBezTo>
                  <a:cubicBezTo>
                    <a:pt x="1608" y="110"/>
                    <a:pt x="1609" y="110"/>
                    <a:pt x="1611" y="110"/>
                  </a:cubicBezTo>
                  <a:cubicBezTo>
                    <a:pt x="1621" y="107"/>
                    <a:pt x="1628" y="109"/>
                    <a:pt x="1631" y="120"/>
                  </a:cubicBezTo>
                  <a:cubicBezTo>
                    <a:pt x="1623" y="130"/>
                    <a:pt x="1609" y="132"/>
                    <a:pt x="1600" y="141"/>
                  </a:cubicBezTo>
                  <a:cubicBezTo>
                    <a:pt x="1610" y="134"/>
                    <a:pt x="1618" y="142"/>
                    <a:pt x="1627" y="145"/>
                  </a:cubicBezTo>
                  <a:cubicBezTo>
                    <a:pt x="1635" y="146"/>
                    <a:pt x="1641" y="147"/>
                    <a:pt x="1645" y="156"/>
                  </a:cubicBezTo>
                  <a:cubicBezTo>
                    <a:pt x="1647" y="162"/>
                    <a:pt x="1654" y="164"/>
                    <a:pt x="1658" y="169"/>
                  </a:cubicBezTo>
                  <a:cubicBezTo>
                    <a:pt x="1661" y="172"/>
                    <a:pt x="1665" y="174"/>
                    <a:pt x="1669" y="172"/>
                  </a:cubicBezTo>
                  <a:cubicBezTo>
                    <a:pt x="1672" y="170"/>
                    <a:pt x="1671" y="166"/>
                    <a:pt x="1671" y="162"/>
                  </a:cubicBezTo>
                  <a:cubicBezTo>
                    <a:pt x="1671" y="156"/>
                    <a:pt x="1673" y="149"/>
                    <a:pt x="1679" y="147"/>
                  </a:cubicBezTo>
                  <a:cubicBezTo>
                    <a:pt x="1687" y="145"/>
                    <a:pt x="1688" y="153"/>
                    <a:pt x="1692" y="156"/>
                  </a:cubicBezTo>
                  <a:cubicBezTo>
                    <a:pt x="1700" y="159"/>
                    <a:pt x="1707" y="162"/>
                    <a:pt x="1715" y="159"/>
                  </a:cubicBezTo>
                  <a:cubicBezTo>
                    <a:pt x="1715" y="157"/>
                    <a:pt x="1716" y="156"/>
                    <a:pt x="1717" y="155"/>
                  </a:cubicBezTo>
                  <a:cubicBezTo>
                    <a:pt x="1722" y="155"/>
                    <a:pt x="1727" y="156"/>
                    <a:pt x="1731" y="156"/>
                  </a:cubicBezTo>
                  <a:cubicBezTo>
                    <a:pt x="1735" y="155"/>
                    <a:pt x="1738" y="156"/>
                    <a:pt x="1741" y="158"/>
                  </a:cubicBezTo>
                  <a:cubicBezTo>
                    <a:pt x="1745" y="159"/>
                    <a:pt x="1748" y="159"/>
                    <a:pt x="1752" y="161"/>
                  </a:cubicBezTo>
                  <a:cubicBezTo>
                    <a:pt x="1761" y="165"/>
                    <a:pt x="1766" y="162"/>
                    <a:pt x="1768" y="153"/>
                  </a:cubicBezTo>
                  <a:cubicBezTo>
                    <a:pt x="1768" y="150"/>
                    <a:pt x="1767" y="148"/>
                    <a:pt x="1765" y="146"/>
                  </a:cubicBezTo>
                  <a:cubicBezTo>
                    <a:pt x="1758" y="139"/>
                    <a:pt x="1763" y="136"/>
                    <a:pt x="1770" y="133"/>
                  </a:cubicBezTo>
                  <a:cubicBezTo>
                    <a:pt x="1771" y="132"/>
                    <a:pt x="1773" y="132"/>
                    <a:pt x="1775" y="131"/>
                  </a:cubicBezTo>
                  <a:cubicBezTo>
                    <a:pt x="1782" y="119"/>
                    <a:pt x="1794" y="120"/>
                    <a:pt x="1805" y="120"/>
                  </a:cubicBezTo>
                  <a:cubicBezTo>
                    <a:pt x="1820" y="121"/>
                    <a:pt x="1835" y="124"/>
                    <a:pt x="1848" y="1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3" name="Freeform 9">
              <a:extLst>
                <a:ext uri="{FF2B5EF4-FFF2-40B4-BE49-F238E27FC236}">
                  <a16:creationId xmlns:a16="http://schemas.microsoft.com/office/drawing/2014/main" id="{AFCF8A7E-46E2-4E7C-9EFD-D2A1CFAB6DC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84115" y="3002180"/>
              <a:ext cx="231593" cy="272948"/>
            </a:xfrm>
            <a:custGeom>
              <a:avLst/>
              <a:gdLst>
                <a:gd name="T0" fmla="*/ 111 w 133"/>
                <a:gd name="T1" fmla="*/ 43 h 157"/>
                <a:gd name="T2" fmla="*/ 133 w 133"/>
                <a:gd name="T3" fmla="*/ 89 h 157"/>
                <a:gd name="T4" fmla="*/ 123 w 133"/>
                <a:gd name="T5" fmla="*/ 91 h 157"/>
                <a:gd name="T6" fmla="*/ 120 w 133"/>
                <a:gd name="T7" fmla="*/ 98 h 157"/>
                <a:gd name="T8" fmla="*/ 122 w 133"/>
                <a:gd name="T9" fmla="*/ 101 h 157"/>
                <a:gd name="T10" fmla="*/ 98 w 133"/>
                <a:gd name="T11" fmla="*/ 150 h 157"/>
                <a:gd name="T12" fmla="*/ 88 w 133"/>
                <a:gd name="T13" fmla="*/ 157 h 157"/>
                <a:gd name="T14" fmla="*/ 73 w 133"/>
                <a:gd name="T15" fmla="*/ 144 h 157"/>
                <a:gd name="T16" fmla="*/ 31 w 133"/>
                <a:gd name="T17" fmla="*/ 139 h 157"/>
                <a:gd name="T18" fmla="*/ 24 w 133"/>
                <a:gd name="T19" fmla="*/ 127 h 157"/>
                <a:gd name="T20" fmla="*/ 0 w 133"/>
                <a:gd name="T21" fmla="*/ 88 h 157"/>
                <a:gd name="T22" fmla="*/ 0 w 133"/>
                <a:gd name="T23" fmla="*/ 88 h 157"/>
                <a:gd name="T24" fmla="*/ 0 w 133"/>
                <a:gd name="T25" fmla="*/ 87 h 157"/>
                <a:gd name="T26" fmla="*/ 29 w 133"/>
                <a:gd name="T27" fmla="*/ 82 h 157"/>
                <a:gd name="T28" fmla="*/ 41 w 133"/>
                <a:gd name="T29" fmla="*/ 61 h 157"/>
                <a:gd name="T30" fmla="*/ 61 w 133"/>
                <a:gd name="T31" fmla="*/ 44 h 157"/>
                <a:gd name="T32" fmla="*/ 76 w 133"/>
                <a:gd name="T33" fmla="*/ 29 h 157"/>
                <a:gd name="T34" fmla="*/ 89 w 133"/>
                <a:gd name="T35" fmla="*/ 6 h 157"/>
                <a:gd name="T36" fmla="*/ 96 w 133"/>
                <a:gd name="T37" fmla="*/ 4 h 157"/>
                <a:gd name="T38" fmla="*/ 130 w 133"/>
                <a:gd name="T39" fmla="*/ 27 h 157"/>
                <a:gd name="T40" fmla="*/ 119 w 133"/>
                <a:gd name="T41" fmla="*/ 36 h 157"/>
                <a:gd name="T42" fmla="*/ 111 w 133"/>
                <a:gd name="T43" fmla="*/ 43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3" h="157">
                  <a:moveTo>
                    <a:pt x="111" y="43"/>
                  </a:moveTo>
                  <a:cubicBezTo>
                    <a:pt x="109" y="63"/>
                    <a:pt x="128" y="72"/>
                    <a:pt x="133" y="89"/>
                  </a:cubicBezTo>
                  <a:cubicBezTo>
                    <a:pt x="131" y="91"/>
                    <a:pt x="127" y="89"/>
                    <a:pt x="123" y="91"/>
                  </a:cubicBezTo>
                  <a:cubicBezTo>
                    <a:pt x="120" y="92"/>
                    <a:pt x="114" y="92"/>
                    <a:pt x="120" y="98"/>
                  </a:cubicBezTo>
                  <a:cubicBezTo>
                    <a:pt x="121" y="99"/>
                    <a:pt x="122" y="101"/>
                    <a:pt x="122" y="101"/>
                  </a:cubicBezTo>
                  <a:cubicBezTo>
                    <a:pt x="102" y="112"/>
                    <a:pt x="115" y="139"/>
                    <a:pt x="98" y="150"/>
                  </a:cubicBezTo>
                  <a:cubicBezTo>
                    <a:pt x="95" y="152"/>
                    <a:pt x="92" y="154"/>
                    <a:pt x="88" y="157"/>
                  </a:cubicBezTo>
                  <a:cubicBezTo>
                    <a:pt x="87" y="147"/>
                    <a:pt x="84" y="144"/>
                    <a:pt x="73" y="144"/>
                  </a:cubicBezTo>
                  <a:cubicBezTo>
                    <a:pt x="59" y="145"/>
                    <a:pt x="45" y="138"/>
                    <a:pt x="31" y="139"/>
                  </a:cubicBezTo>
                  <a:cubicBezTo>
                    <a:pt x="22" y="140"/>
                    <a:pt x="26" y="131"/>
                    <a:pt x="24" y="127"/>
                  </a:cubicBezTo>
                  <a:cubicBezTo>
                    <a:pt x="15" y="115"/>
                    <a:pt x="8" y="101"/>
                    <a:pt x="0" y="88"/>
                  </a:cubicBezTo>
                  <a:cubicBezTo>
                    <a:pt x="0" y="88"/>
                    <a:pt x="0" y="88"/>
                    <a:pt x="0" y="88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8" y="78"/>
                    <a:pt x="19" y="86"/>
                    <a:pt x="29" y="82"/>
                  </a:cubicBezTo>
                  <a:cubicBezTo>
                    <a:pt x="21" y="68"/>
                    <a:pt x="32" y="64"/>
                    <a:pt x="41" y="61"/>
                  </a:cubicBezTo>
                  <a:cubicBezTo>
                    <a:pt x="51" y="59"/>
                    <a:pt x="57" y="54"/>
                    <a:pt x="61" y="44"/>
                  </a:cubicBezTo>
                  <a:cubicBezTo>
                    <a:pt x="64" y="38"/>
                    <a:pt x="67" y="32"/>
                    <a:pt x="76" y="29"/>
                  </a:cubicBezTo>
                  <a:cubicBezTo>
                    <a:pt x="82" y="26"/>
                    <a:pt x="86" y="14"/>
                    <a:pt x="89" y="6"/>
                  </a:cubicBezTo>
                  <a:cubicBezTo>
                    <a:pt x="91" y="1"/>
                    <a:pt x="94" y="0"/>
                    <a:pt x="96" y="4"/>
                  </a:cubicBezTo>
                  <a:cubicBezTo>
                    <a:pt x="104" y="16"/>
                    <a:pt x="117" y="22"/>
                    <a:pt x="130" y="27"/>
                  </a:cubicBezTo>
                  <a:cubicBezTo>
                    <a:pt x="130" y="35"/>
                    <a:pt x="119" y="29"/>
                    <a:pt x="119" y="36"/>
                  </a:cubicBezTo>
                  <a:cubicBezTo>
                    <a:pt x="121" y="44"/>
                    <a:pt x="112" y="38"/>
                    <a:pt x="111" y="4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4" name="Freeform 10">
              <a:extLst>
                <a:ext uri="{FF2B5EF4-FFF2-40B4-BE49-F238E27FC236}">
                  <a16:creationId xmlns:a16="http://schemas.microsoft.com/office/drawing/2014/main" id="{F55BADA1-7463-489E-BDD5-C0D82C3735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302198" y="3508100"/>
              <a:ext cx="179209" cy="330847"/>
            </a:xfrm>
            <a:custGeom>
              <a:avLst/>
              <a:gdLst>
                <a:gd name="T0" fmla="*/ 37 w 103"/>
                <a:gd name="T1" fmla="*/ 183 h 190"/>
                <a:gd name="T2" fmla="*/ 14 w 103"/>
                <a:gd name="T3" fmla="*/ 169 h 190"/>
                <a:gd name="T4" fmla="*/ 3 w 103"/>
                <a:gd name="T5" fmla="*/ 143 h 190"/>
                <a:gd name="T6" fmla="*/ 9 w 103"/>
                <a:gd name="T7" fmla="*/ 124 h 190"/>
                <a:gd name="T8" fmla="*/ 16 w 103"/>
                <a:gd name="T9" fmla="*/ 96 h 190"/>
                <a:gd name="T10" fmla="*/ 21 w 103"/>
                <a:gd name="T11" fmla="*/ 59 h 190"/>
                <a:gd name="T12" fmla="*/ 28 w 103"/>
                <a:gd name="T13" fmla="*/ 55 h 190"/>
                <a:gd name="T14" fmla="*/ 71 w 103"/>
                <a:gd name="T15" fmla="*/ 16 h 190"/>
                <a:gd name="T16" fmla="*/ 90 w 103"/>
                <a:gd name="T17" fmla="*/ 9 h 190"/>
                <a:gd name="T18" fmla="*/ 96 w 103"/>
                <a:gd name="T19" fmla="*/ 21 h 190"/>
                <a:gd name="T20" fmla="*/ 99 w 103"/>
                <a:gd name="T21" fmla="*/ 26 h 190"/>
                <a:gd name="T22" fmla="*/ 102 w 103"/>
                <a:gd name="T23" fmla="*/ 47 h 190"/>
                <a:gd name="T24" fmla="*/ 102 w 103"/>
                <a:gd name="T25" fmla="*/ 50 h 190"/>
                <a:gd name="T26" fmla="*/ 93 w 103"/>
                <a:gd name="T27" fmla="*/ 57 h 190"/>
                <a:gd name="T28" fmla="*/ 90 w 103"/>
                <a:gd name="T29" fmla="*/ 73 h 190"/>
                <a:gd name="T30" fmla="*/ 90 w 103"/>
                <a:gd name="T31" fmla="*/ 83 h 190"/>
                <a:gd name="T32" fmla="*/ 70 w 103"/>
                <a:gd name="T33" fmla="*/ 141 h 190"/>
                <a:gd name="T34" fmla="*/ 64 w 103"/>
                <a:gd name="T35" fmla="*/ 161 h 190"/>
                <a:gd name="T36" fmla="*/ 44 w 103"/>
                <a:gd name="T37" fmla="*/ 182 h 190"/>
                <a:gd name="T38" fmla="*/ 37 w 103"/>
                <a:gd name="T39" fmla="*/ 183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3" h="190">
                  <a:moveTo>
                    <a:pt x="37" y="183"/>
                  </a:moveTo>
                  <a:cubicBezTo>
                    <a:pt x="26" y="184"/>
                    <a:pt x="14" y="190"/>
                    <a:pt x="14" y="169"/>
                  </a:cubicBezTo>
                  <a:cubicBezTo>
                    <a:pt x="14" y="161"/>
                    <a:pt x="6" y="152"/>
                    <a:pt x="3" y="143"/>
                  </a:cubicBezTo>
                  <a:cubicBezTo>
                    <a:pt x="0" y="133"/>
                    <a:pt x="3" y="128"/>
                    <a:pt x="9" y="124"/>
                  </a:cubicBezTo>
                  <a:cubicBezTo>
                    <a:pt x="21" y="116"/>
                    <a:pt x="20" y="106"/>
                    <a:pt x="16" y="96"/>
                  </a:cubicBezTo>
                  <a:cubicBezTo>
                    <a:pt x="11" y="83"/>
                    <a:pt x="13" y="71"/>
                    <a:pt x="21" y="59"/>
                  </a:cubicBezTo>
                  <a:cubicBezTo>
                    <a:pt x="22" y="56"/>
                    <a:pt x="25" y="56"/>
                    <a:pt x="28" y="55"/>
                  </a:cubicBezTo>
                  <a:cubicBezTo>
                    <a:pt x="52" y="53"/>
                    <a:pt x="64" y="34"/>
                    <a:pt x="71" y="16"/>
                  </a:cubicBezTo>
                  <a:cubicBezTo>
                    <a:pt x="77" y="1"/>
                    <a:pt x="79" y="0"/>
                    <a:pt x="90" y="9"/>
                  </a:cubicBezTo>
                  <a:cubicBezTo>
                    <a:pt x="93" y="12"/>
                    <a:pt x="93" y="17"/>
                    <a:pt x="96" y="21"/>
                  </a:cubicBezTo>
                  <a:cubicBezTo>
                    <a:pt x="97" y="23"/>
                    <a:pt x="98" y="24"/>
                    <a:pt x="99" y="26"/>
                  </a:cubicBezTo>
                  <a:cubicBezTo>
                    <a:pt x="97" y="33"/>
                    <a:pt x="100" y="40"/>
                    <a:pt x="102" y="47"/>
                  </a:cubicBezTo>
                  <a:cubicBezTo>
                    <a:pt x="103" y="48"/>
                    <a:pt x="103" y="49"/>
                    <a:pt x="102" y="50"/>
                  </a:cubicBezTo>
                  <a:cubicBezTo>
                    <a:pt x="99" y="52"/>
                    <a:pt x="94" y="52"/>
                    <a:pt x="93" y="57"/>
                  </a:cubicBezTo>
                  <a:cubicBezTo>
                    <a:pt x="91" y="62"/>
                    <a:pt x="89" y="67"/>
                    <a:pt x="90" y="73"/>
                  </a:cubicBezTo>
                  <a:cubicBezTo>
                    <a:pt x="91" y="76"/>
                    <a:pt x="91" y="79"/>
                    <a:pt x="90" y="83"/>
                  </a:cubicBezTo>
                  <a:cubicBezTo>
                    <a:pt x="84" y="102"/>
                    <a:pt x="79" y="122"/>
                    <a:pt x="70" y="141"/>
                  </a:cubicBezTo>
                  <a:cubicBezTo>
                    <a:pt x="66" y="147"/>
                    <a:pt x="65" y="154"/>
                    <a:pt x="64" y="161"/>
                  </a:cubicBezTo>
                  <a:cubicBezTo>
                    <a:pt x="59" y="170"/>
                    <a:pt x="57" y="182"/>
                    <a:pt x="44" y="182"/>
                  </a:cubicBezTo>
                  <a:cubicBezTo>
                    <a:pt x="41" y="181"/>
                    <a:pt x="39" y="181"/>
                    <a:pt x="37" y="18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5" name="Freeform 11">
              <a:extLst>
                <a:ext uri="{FF2B5EF4-FFF2-40B4-BE49-F238E27FC236}">
                  <a16:creationId xmlns:a16="http://schemas.microsoft.com/office/drawing/2014/main" id="{B79744C7-01FC-407A-9937-3B5A32C78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2856" y="1633303"/>
              <a:ext cx="168180" cy="308790"/>
            </a:xfrm>
            <a:custGeom>
              <a:avLst/>
              <a:gdLst>
                <a:gd name="T0" fmla="*/ 78 w 97"/>
                <a:gd name="T1" fmla="*/ 112 h 177"/>
                <a:gd name="T2" fmla="*/ 80 w 97"/>
                <a:gd name="T3" fmla="*/ 142 h 177"/>
                <a:gd name="T4" fmla="*/ 89 w 97"/>
                <a:gd name="T5" fmla="*/ 149 h 177"/>
                <a:gd name="T6" fmla="*/ 79 w 97"/>
                <a:gd name="T7" fmla="*/ 157 h 177"/>
                <a:gd name="T8" fmla="*/ 44 w 97"/>
                <a:gd name="T9" fmla="*/ 161 h 177"/>
                <a:gd name="T10" fmla="*/ 37 w 97"/>
                <a:gd name="T11" fmla="*/ 162 h 177"/>
                <a:gd name="T12" fmla="*/ 4 w 97"/>
                <a:gd name="T13" fmla="*/ 175 h 177"/>
                <a:gd name="T14" fmla="*/ 39 w 97"/>
                <a:gd name="T15" fmla="*/ 150 h 177"/>
                <a:gd name="T16" fmla="*/ 18 w 97"/>
                <a:gd name="T17" fmla="*/ 144 h 177"/>
                <a:gd name="T18" fmla="*/ 13 w 97"/>
                <a:gd name="T19" fmla="*/ 143 h 177"/>
                <a:gd name="T20" fmla="*/ 13 w 97"/>
                <a:gd name="T21" fmla="*/ 139 h 177"/>
                <a:gd name="T22" fmla="*/ 27 w 97"/>
                <a:gd name="T23" fmla="*/ 112 h 177"/>
                <a:gd name="T24" fmla="*/ 32 w 97"/>
                <a:gd name="T25" fmla="*/ 96 h 177"/>
                <a:gd name="T26" fmla="*/ 32 w 97"/>
                <a:gd name="T27" fmla="*/ 79 h 177"/>
                <a:gd name="T28" fmla="*/ 11 w 97"/>
                <a:gd name="T29" fmla="*/ 77 h 177"/>
                <a:gd name="T30" fmla="*/ 8 w 97"/>
                <a:gd name="T31" fmla="*/ 69 h 177"/>
                <a:gd name="T32" fmla="*/ 9 w 97"/>
                <a:gd name="T33" fmla="*/ 66 h 177"/>
                <a:gd name="T34" fmla="*/ 6 w 97"/>
                <a:gd name="T35" fmla="*/ 60 h 177"/>
                <a:gd name="T36" fmla="*/ 0 w 97"/>
                <a:gd name="T37" fmla="*/ 53 h 177"/>
                <a:gd name="T38" fmla="*/ 0 w 97"/>
                <a:gd name="T39" fmla="*/ 51 h 177"/>
                <a:gd name="T40" fmla="*/ 2 w 97"/>
                <a:gd name="T41" fmla="*/ 34 h 177"/>
                <a:gd name="T42" fmla="*/ 2 w 97"/>
                <a:gd name="T43" fmla="*/ 26 h 177"/>
                <a:gd name="T44" fmla="*/ 29 w 97"/>
                <a:gd name="T45" fmla="*/ 2 h 177"/>
                <a:gd name="T46" fmla="*/ 43 w 97"/>
                <a:gd name="T47" fmla="*/ 9 h 177"/>
                <a:gd name="T48" fmla="*/ 35 w 97"/>
                <a:gd name="T49" fmla="*/ 21 h 177"/>
                <a:gd name="T50" fmla="*/ 33 w 97"/>
                <a:gd name="T51" fmla="*/ 23 h 177"/>
                <a:gd name="T52" fmla="*/ 35 w 97"/>
                <a:gd name="T53" fmla="*/ 21 h 177"/>
                <a:gd name="T54" fmla="*/ 44 w 97"/>
                <a:gd name="T55" fmla="*/ 19 h 177"/>
                <a:gd name="T56" fmla="*/ 52 w 97"/>
                <a:gd name="T57" fmla="*/ 27 h 177"/>
                <a:gd name="T58" fmla="*/ 36 w 97"/>
                <a:gd name="T59" fmla="*/ 58 h 177"/>
                <a:gd name="T60" fmla="*/ 57 w 97"/>
                <a:gd name="T61" fmla="*/ 77 h 177"/>
                <a:gd name="T62" fmla="*/ 72 w 97"/>
                <a:gd name="T63" fmla="*/ 98 h 177"/>
                <a:gd name="T64" fmla="*/ 78 w 97"/>
                <a:gd name="T65" fmla="*/ 112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" h="177">
                  <a:moveTo>
                    <a:pt x="78" y="112"/>
                  </a:moveTo>
                  <a:cubicBezTo>
                    <a:pt x="97" y="119"/>
                    <a:pt x="94" y="134"/>
                    <a:pt x="80" y="142"/>
                  </a:cubicBezTo>
                  <a:cubicBezTo>
                    <a:pt x="81" y="148"/>
                    <a:pt x="89" y="144"/>
                    <a:pt x="89" y="149"/>
                  </a:cubicBezTo>
                  <a:cubicBezTo>
                    <a:pt x="88" y="154"/>
                    <a:pt x="83" y="157"/>
                    <a:pt x="79" y="157"/>
                  </a:cubicBezTo>
                  <a:cubicBezTo>
                    <a:pt x="67" y="160"/>
                    <a:pt x="56" y="165"/>
                    <a:pt x="44" y="161"/>
                  </a:cubicBezTo>
                  <a:cubicBezTo>
                    <a:pt x="41" y="160"/>
                    <a:pt x="38" y="159"/>
                    <a:pt x="37" y="162"/>
                  </a:cubicBezTo>
                  <a:cubicBezTo>
                    <a:pt x="31" y="177"/>
                    <a:pt x="14" y="168"/>
                    <a:pt x="4" y="175"/>
                  </a:cubicBezTo>
                  <a:cubicBezTo>
                    <a:pt x="11" y="161"/>
                    <a:pt x="22" y="152"/>
                    <a:pt x="39" y="150"/>
                  </a:cubicBezTo>
                  <a:cubicBezTo>
                    <a:pt x="31" y="148"/>
                    <a:pt x="24" y="148"/>
                    <a:pt x="18" y="144"/>
                  </a:cubicBezTo>
                  <a:cubicBezTo>
                    <a:pt x="16" y="143"/>
                    <a:pt x="14" y="143"/>
                    <a:pt x="13" y="143"/>
                  </a:cubicBezTo>
                  <a:cubicBezTo>
                    <a:pt x="12" y="142"/>
                    <a:pt x="13" y="139"/>
                    <a:pt x="13" y="139"/>
                  </a:cubicBezTo>
                  <a:cubicBezTo>
                    <a:pt x="29" y="136"/>
                    <a:pt x="11" y="115"/>
                    <a:pt x="27" y="112"/>
                  </a:cubicBezTo>
                  <a:cubicBezTo>
                    <a:pt x="38" y="110"/>
                    <a:pt x="42" y="105"/>
                    <a:pt x="32" y="96"/>
                  </a:cubicBezTo>
                  <a:cubicBezTo>
                    <a:pt x="25" y="91"/>
                    <a:pt x="31" y="85"/>
                    <a:pt x="32" y="79"/>
                  </a:cubicBezTo>
                  <a:cubicBezTo>
                    <a:pt x="25" y="77"/>
                    <a:pt x="17" y="83"/>
                    <a:pt x="11" y="77"/>
                  </a:cubicBezTo>
                  <a:cubicBezTo>
                    <a:pt x="9" y="75"/>
                    <a:pt x="8" y="72"/>
                    <a:pt x="8" y="69"/>
                  </a:cubicBezTo>
                  <a:cubicBezTo>
                    <a:pt x="8" y="68"/>
                    <a:pt x="9" y="67"/>
                    <a:pt x="9" y="66"/>
                  </a:cubicBezTo>
                  <a:cubicBezTo>
                    <a:pt x="9" y="63"/>
                    <a:pt x="14" y="58"/>
                    <a:pt x="6" y="60"/>
                  </a:cubicBezTo>
                  <a:cubicBezTo>
                    <a:pt x="2" y="59"/>
                    <a:pt x="0" y="57"/>
                    <a:pt x="0" y="53"/>
                  </a:cubicBezTo>
                  <a:cubicBezTo>
                    <a:pt x="0" y="53"/>
                    <a:pt x="0" y="52"/>
                    <a:pt x="0" y="51"/>
                  </a:cubicBezTo>
                  <a:cubicBezTo>
                    <a:pt x="2" y="46"/>
                    <a:pt x="3" y="40"/>
                    <a:pt x="2" y="34"/>
                  </a:cubicBezTo>
                  <a:cubicBezTo>
                    <a:pt x="2" y="31"/>
                    <a:pt x="2" y="28"/>
                    <a:pt x="2" y="26"/>
                  </a:cubicBezTo>
                  <a:cubicBezTo>
                    <a:pt x="5" y="11"/>
                    <a:pt x="15" y="4"/>
                    <a:pt x="29" y="2"/>
                  </a:cubicBezTo>
                  <a:cubicBezTo>
                    <a:pt x="35" y="0"/>
                    <a:pt x="42" y="0"/>
                    <a:pt x="43" y="9"/>
                  </a:cubicBezTo>
                  <a:cubicBezTo>
                    <a:pt x="42" y="15"/>
                    <a:pt x="38" y="18"/>
                    <a:pt x="35" y="21"/>
                  </a:cubicBezTo>
                  <a:cubicBezTo>
                    <a:pt x="34" y="21"/>
                    <a:pt x="34" y="22"/>
                    <a:pt x="33" y="23"/>
                  </a:cubicBezTo>
                  <a:cubicBezTo>
                    <a:pt x="34" y="22"/>
                    <a:pt x="35" y="22"/>
                    <a:pt x="35" y="21"/>
                  </a:cubicBezTo>
                  <a:cubicBezTo>
                    <a:pt x="38" y="19"/>
                    <a:pt x="41" y="18"/>
                    <a:pt x="44" y="19"/>
                  </a:cubicBezTo>
                  <a:cubicBezTo>
                    <a:pt x="49" y="20"/>
                    <a:pt x="53" y="21"/>
                    <a:pt x="52" y="27"/>
                  </a:cubicBezTo>
                  <a:cubicBezTo>
                    <a:pt x="47" y="37"/>
                    <a:pt x="52" y="52"/>
                    <a:pt x="36" y="58"/>
                  </a:cubicBezTo>
                  <a:cubicBezTo>
                    <a:pt x="51" y="58"/>
                    <a:pt x="55" y="66"/>
                    <a:pt x="57" y="77"/>
                  </a:cubicBezTo>
                  <a:cubicBezTo>
                    <a:pt x="58" y="87"/>
                    <a:pt x="71" y="88"/>
                    <a:pt x="72" y="98"/>
                  </a:cubicBezTo>
                  <a:cubicBezTo>
                    <a:pt x="76" y="102"/>
                    <a:pt x="73" y="109"/>
                    <a:pt x="78" y="1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6" name="Freeform 12">
              <a:extLst>
                <a:ext uri="{FF2B5EF4-FFF2-40B4-BE49-F238E27FC236}">
                  <a16:creationId xmlns:a16="http://schemas.microsoft.com/office/drawing/2014/main" id="{3D742477-C91D-4A30-836C-375EA158A955}"/>
                </a:ext>
              </a:extLst>
            </p:cNvPr>
            <p:cNvSpPr>
              <a:spLocks/>
            </p:cNvSpPr>
            <p:nvPr/>
          </p:nvSpPr>
          <p:spPr bwMode="auto">
            <a:xfrm>
              <a:off x="6435348" y="3055943"/>
              <a:ext cx="288112" cy="270191"/>
            </a:xfrm>
            <a:custGeom>
              <a:avLst/>
              <a:gdLst>
                <a:gd name="T0" fmla="*/ 90 w 166"/>
                <a:gd name="T1" fmla="*/ 51 h 155"/>
                <a:gd name="T2" fmla="*/ 91 w 166"/>
                <a:gd name="T3" fmla="*/ 53 h 155"/>
                <a:gd name="T4" fmla="*/ 99 w 166"/>
                <a:gd name="T5" fmla="*/ 57 h 155"/>
                <a:gd name="T6" fmla="*/ 143 w 166"/>
                <a:gd name="T7" fmla="*/ 97 h 155"/>
                <a:gd name="T8" fmla="*/ 160 w 166"/>
                <a:gd name="T9" fmla="*/ 107 h 155"/>
                <a:gd name="T10" fmla="*/ 161 w 166"/>
                <a:gd name="T11" fmla="*/ 109 h 155"/>
                <a:gd name="T12" fmla="*/ 161 w 166"/>
                <a:gd name="T13" fmla="*/ 139 h 155"/>
                <a:gd name="T14" fmla="*/ 161 w 166"/>
                <a:gd name="T15" fmla="*/ 152 h 155"/>
                <a:gd name="T16" fmla="*/ 141 w 166"/>
                <a:gd name="T17" fmla="*/ 149 h 155"/>
                <a:gd name="T18" fmla="*/ 103 w 166"/>
                <a:gd name="T19" fmla="*/ 118 h 155"/>
                <a:gd name="T20" fmla="*/ 74 w 166"/>
                <a:gd name="T21" fmla="*/ 83 h 155"/>
                <a:gd name="T22" fmla="*/ 66 w 166"/>
                <a:gd name="T23" fmla="*/ 77 h 155"/>
                <a:gd name="T24" fmla="*/ 9 w 166"/>
                <a:gd name="T25" fmla="*/ 20 h 155"/>
                <a:gd name="T26" fmla="*/ 0 w 166"/>
                <a:gd name="T27" fmla="*/ 9 h 155"/>
                <a:gd name="T28" fmla="*/ 9 w 166"/>
                <a:gd name="T29" fmla="*/ 1 h 155"/>
                <a:gd name="T30" fmla="*/ 9 w 166"/>
                <a:gd name="T31" fmla="*/ 1 h 155"/>
                <a:gd name="T32" fmla="*/ 23 w 166"/>
                <a:gd name="T33" fmla="*/ 4 h 155"/>
                <a:gd name="T34" fmla="*/ 64 w 166"/>
                <a:gd name="T35" fmla="*/ 34 h 155"/>
                <a:gd name="T36" fmla="*/ 87 w 166"/>
                <a:gd name="T37" fmla="*/ 46 h 155"/>
                <a:gd name="T38" fmla="*/ 90 w 166"/>
                <a:gd name="T39" fmla="*/ 51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66" h="155">
                  <a:moveTo>
                    <a:pt x="90" y="51"/>
                  </a:moveTo>
                  <a:cubicBezTo>
                    <a:pt x="90" y="52"/>
                    <a:pt x="90" y="53"/>
                    <a:pt x="91" y="53"/>
                  </a:cubicBezTo>
                  <a:cubicBezTo>
                    <a:pt x="93" y="56"/>
                    <a:pt x="97" y="53"/>
                    <a:pt x="99" y="57"/>
                  </a:cubicBezTo>
                  <a:cubicBezTo>
                    <a:pt x="115" y="69"/>
                    <a:pt x="130" y="82"/>
                    <a:pt x="143" y="97"/>
                  </a:cubicBezTo>
                  <a:cubicBezTo>
                    <a:pt x="149" y="101"/>
                    <a:pt x="156" y="101"/>
                    <a:pt x="160" y="107"/>
                  </a:cubicBezTo>
                  <a:cubicBezTo>
                    <a:pt x="160" y="108"/>
                    <a:pt x="160" y="109"/>
                    <a:pt x="161" y="109"/>
                  </a:cubicBezTo>
                  <a:cubicBezTo>
                    <a:pt x="160" y="119"/>
                    <a:pt x="158" y="129"/>
                    <a:pt x="161" y="139"/>
                  </a:cubicBezTo>
                  <a:cubicBezTo>
                    <a:pt x="162" y="143"/>
                    <a:pt x="166" y="150"/>
                    <a:pt x="161" y="152"/>
                  </a:cubicBezTo>
                  <a:cubicBezTo>
                    <a:pt x="155" y="154"/>
                    <a:pt x="147" y="155"/>
                    <a:pt x="141" y="149"/>
                  </a:cubicBezTo>
                  <a:cubicBezTo>
                    <a:pt x="129" y="138"/>
                    <a:pt x="112" y="132"/>
                    <a:pt x="103" y="118"/>
                  </a:cubicBezTo>
                  <a:cubicBezTo>
                    <a:pt x="88" y="110"/>
                    <a:pt x="81" y="96"/>
                    <a:pt x="74" y="83"/>
                  </a:cubicBezTo>
                  <a:cubicBezTo>
                    <a:pt x="72" y="80"/>
                    <a:pt x="69" y="78"/>
                    <a:pt x="66" y="77"/>
                  </a:cubicBezTo>
                  <a:cubicBezTo>
                    <a:pt x="51" y="54"/>
                    <a:pt x="27" y="40"/>
                    <a:pt x="9" y="20"/>
                  </a:cubicBezTo>
                  <a:cubicBezTo>
                    <a:pt x="6" y="17"/>
                    <a:pt x="1" y="15"/>
                    <a:pt x="0" y="9"/>
                  </a:cubicBezTo>
                  <a:cubicBezTo>
                    <a:pt x="1" y="4"/>
                    <a:pt x="2" y="0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13" y="4"/>
                    <a:pt x="19" y="1"/>
                    <a:pt x="23" y="4"/>
                  </a:cubicBezTo>
                  <a:cubicBezTo>
                    <a:pt x="40" y="9"/>
                    <a:pt x="50" y="24"/>
                    <a:pt x="64" y="34"/>
                  </a:cubicBezTo>
                  <a:cubicBezTo>
                    <a:pt x="71" y="39"/>
                    <a:pt x="76" y="49"/>
                    <a:pt x="87" y="46"/>
                  </a:cubicBezTo>
                  <a:cubicBezTo>
                    <a:pt x="90" y="46"/>
                    <a:pt x="89" y="50"/>
                    <a:pt x="90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7" name="Freeform 13">
              <a:extLst>
                <a:ext uri="{FF2B5EF4-FFF2-40B4-BE49-F238E27FC236}">
                  <a16:creationId xmlns:a16="http://schemas.microsoft.com/office/drawing/2014/main" id="{17FAABA3-F5DC-484E-8183-E9D19584F03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9448" y="2170929"/>
              <a:ext cx="217807" cy="213672"/>
            </a:xfrm>
            <a:custGeom>
              <a:avLst/>
              <a:gdLst>
                <a:gd name="T0" fmla="*/ 0 w 125"/>
                <a:gd name="T1" fmla="*/ 111 h 123"/>
                <a:gd name="T2" fmla="*/ 30 w 125"/>
                <a:gd name="T3" fmla="*/ 85 h 123"/>
                <a:gd name="T4" fmla="*/ 52 w 125"/>
                <a:gd name="T5" fmla="*/ 87 h 123"/>
                <a:gd name="T6" fmla="*/ 57 w 125"/>
                <a:gd name="T7" fmla="*/ 85 h 123"/>
                <a:gd name="T8" fmla="*/ 62 w 125"/>
                <a:gd name="T9" fmla="*/ 60 h 123"/>
                <a:gd name="T10" fmla="*/ 65 w 125"/>
                <a:gd name="T11" fmla="*/ 55 h 123"/>
                <a:gd name="T12" fmla="*/ 67 w 125"/>
                <a:gd name="T13" fmla="*/ 59 h 123"/>
                <a:gd name="T14" fmla="*/ 75 w 125"/>
                <a:gd name="T15" fmla="*/ 61 h 123"/>
                <a:gd name="T16" fmla="*/ 89 w 125"/>
                <a:gd name="T17" fmla="*/ 19 h 123"/>
                <a:gd name="T18" fmla="*/ 102 w 125"/>
                <a:gd name="T19" fmla="*/ 8 h 123"/>
                <a:gd name="T20" fmla="*/ 107 w 125"/>
                <a:gd name="T21" fmla="*/ 3 h 123"/>
                <a:gd name="T22" fmla="*/ 116 w 125"/>
                <a:gd name="T23" fmla="*/ 21 h 123"/>
                <a:gd name="T24" fmla="*/ 117 w 125"/>
                <a:gd name="T25" fmla="*/ 45 h 123"/>
                <a:gd name="T26" fmla="*/ 113 w 125"/>
                <a:gd name="T27" fmla="*/ 50 h 123"/>
                <a:gd name="T28" fmla="*/ 119 w 125"/>
                <a:gd name="T29" fmla="*/ 84 h 123"/>
                <a:gd name="T30" fmla="*/ 116 w 125"/>
                <a:gd name="T31" fmla="*/ 97 h 123"/>
                <a:gd name="T32" fmla="*/ 85 w 125"/>
                <a:gd name="T33" fmla="*/ 104 h 123"/>
                <a:gd name="T34" fmla="*/ 80 w 125"/>
                <a:gd name="T35" fmla="*/ 102 h 123"/>
                <a:gd name="T36" fmla="*/ 81 w 125"/>
                <a:gd name="T37" fmla="*/ 108 h 123"/>
                <a:gd name="T38" fmla="*/ 81 w 125"/>
                <a:gd name="T39" fmla="*/ 109 h 123"/>
                <a:gd name="T40" fmla="*/ 69 w 125"/>
                <a:gd name="T41" fmla="*/ 122 h 123"/>
                <a:gd name="T42" fmla="*/ 55 w 125"/>
                <a:gd name="T43" fmla="*/ 107 h 123"/>
                <a:gd name="T44" fmla="*/ 32 w 125"/>
                <a:gd name="T45" fmla="*/ 107 h 123"/>
                <a:gd name="T46" fmla="*/ 6 w 125"/>
                <a:gd name="T47" fmla="*/ 114 h 123"/>
                <a:gd name="T48" fmla="*/ 0 w 125"/>
                <a:gd name="T49" fmla="*/ 1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5" h="123">
                  <a:moveTo>
                    <a:pt x="0" y="111"/>
                  </a:moveTo>
                  <a:cubicBezTo>
                    <a:pt x="3" y="97"/>
                    <a:pt x="17" y="84"/>
                    <a:pt x="30" y="85"/>
                  </a:cubicBezTo>
                  <a:cubicBezTo>
                    <a:pt x="37" y="85"/>
                    <a:pt x="45" y="80"/>
                    <a:pt x="52" y="87"/>
                  </a:cubicBezTo>
                  <a:cubicBezTo>
                    <a:pt x="53" y="87"/>
                    <a:pt x="55" y="86"/>
                    <a:pt x="57" y="85"/>
                  </a:cubicBezTo>
                  <a:cubicBezTo>
                    <a:pt x="51" y="76"/>
                    <a:pt x="65" y="69"/>
                    <a:pt x="62" y="60"/>
                  </a:cubicBezTo>
                  <a:cubicBezTo>
                    <a:pt x="61" y="58"/>
                    <a:pt x="61" y="55"/>
                    <a:pt x="65" y="55"/>
                  </a:cubicBezTo>
                  <a:cubicBezTo>
                    <a:pt x="68" y="55"/>
                    <a:pt x="67" y="57"/>
                    <a:pt x="67" y="59"/>
                  </a:cubicBezTo>
                  <a:cubicBezTo>
                    <a:pt x="68" y="67"/>
                    <a:pt x="71" y="64"/>
                    <a:pt x="75" y="61"/>
                  </a:cubicBezTo>
                  <a:cubicBezTo>
                    <a:pt x="90" y="50"/>
                    <a:pt x="93" y="36"/>
                    <a:pt x="89" y="19"/>
                  </a:cubicBezTo>
                  <a:cubicBezTo>
                    <a:pt x="87" y="8"/>
                    <a:pt x="96" y="9"/>
                    <a:pt x="102" y="8"/>
                  </a:cubicBezTo>
                  <a:cubicBezTo>
                    <a:pt x="105" y="7"/>
                    <a:pt x="102" y="0"/>
                    <a:pt x="107" y="3"/>
                  </a:cubicBezTo>
                  <a:cubicBezTo>
                    <a:pt x="107" y="10"/>
                    <a:pt x="110" y="16"/>
                    <a:pt x="116" y="21"/>
                  </a:cubicBezTo>
                  <a:cubicBezTo>
                    <a:pt x="124" y="28"/>
                    <a:pt x="125" y="37"/>
                    <a:pt x="117" y="45"/>
                  </a:cubicBezTo>
                  <a:cubicBezTo>
                    <a:pt x="115" y="46"/>
                    <a:pt x="112" y="49"/>
                    <a:pt x="113" y="50"/>
                  </a:cubicBezTo>
                  <a:cubicBezTo>
                    <a:pt x="122" y="61"/>
                    <a:pt x="113" y="74"/>
                    <a:pt x="119" y="84"/>
                  </a:cubicBezTo>
                  <a:cubicBezTo>
                    <a:pt x="123" y="91"/>
                    <a:pt x="119" y="97"/>
                    <a:pt x="116" y="97"/>
                  </a:cubicBezTo>
                  <a:cubicBezTo>
                    <a:pt x="105" y="99"/>
                    <a:pt x="97" y="108"/>
                    <a:pt x="85" y="104"/>
                  </a:cubicBezTo>
                  <a:cubicBezTo>
                    <a:pt x="83" y="104"/>
                    <a:pt x="81" y="103"/>
                    <a:pt x="80" y="102"/>
                  </a:cubicBezTo>
                  <a:cubicBezTo>
                    <a:pt x="79" y="104"/>
                    <a:pt x="81" y="106"/>
                    <a:pt x="81" y="108"/>
                  </a:cubicBezTo>
                  <a:cubicBezTo>
                    <a:pt x="81" y="109"/>
                    <a:pt x="81" y="109"/>
                    <a:pt x="81" y="109"/>
                  </a:cubicBezTo>
                  <a:cubicBezTo>
                    <a:pt x="76" y="112"/>
                    <a:pt x="71" y="116"/>
                    <a:pt x="69" y="122"/>
                  </a:cubicBezTo>
                  <a:cubicBezTo>
                    <a:pt x="58" y="123"/>
                    <a:pt x="58" y="114"/>
                    <a:pt x="55" y="107"/>
                  </a:cubicBezTo>
                  <a:cubicBezTo>
                    <a:pt x="48" y="100"/>
                    <a:pt x="40" y="104"/>
                    <a:pt x="32" y="107"/>
                  </a:cubicBezTo>
                  <a:cubicBezTo>
                    <a:pt x="23" y="107"/>
                    <a:pt x="16" y="118"/>
                    <a:pt x="6" y="114"/>
                  </a:cubicBezTo>
                  <a:cubicBezTo>
                    <a:pt x="4" y="113"/>
                    <a:pt x="2" y="112"/>
                    <a:pt x="0" y="1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8" name="Freeform 14">
              <a:extLst>
                <a:ext uri="{FF2B5EF4-FFF2-40B4-BE49-F238E27FC236}">
                  <a16:creationId xmlns:a16="http://schemas.microsoft.com/office/drawing/2014/main" id="{A0E1C34C-7F2B-4B18-9371-ADF6B84E780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5328" y="859949"/>
              <a:ext cx="259163" cy="190237"/>
            </a:xfrm>
            <a:custGeom>
              <a:avLst/>
              <a:gdLst>
                <a:gd name="T0" fmla="*/ 0 w 149"/>
                <a:gd name="T1" fmla="*/ 92 h 110"/>
                <a:gd name="T2" fmla="*/ 14 w 149"/>
                <a:gd name="T3" fmla="*/ 76 h 110"/>
                <a:gd name="T4" fmla="*/ 16 w 149"/>
                <a:gd name="T5" fmla="*/ 74 h 110"/>
                <a:gd name="T6" fmla="*/ 17 w 149"/>
                <a:gd name="T7" fmla="*/ 58 h 110"/>
                <a:gd name="T8" fmla="*/ 31 w 149"/>
                <a:gd name="T9" fmla="*/ 50 h 110"/>
                <a:gd name="T10" fmla="*/ 36 w 149"/>
                <a:gd name="T11" fmla="*/ 45 h 110"/>
                <a:gd name="T12" fmla="*/ 87 w 149"/>
                <a:gd name="T13" fmla="*/ 25 h 110"/>
                <a:gd name="T14" fmla="*/ 121 w 149"/>
                <a:gd name="T15" fmla="*/ 10 h 110"/>
                <a:gd name="T16" fmla="*/ 147 w 149"/>
                <a:gd name="T17" fmla="*/ 16 h 110"/>
                <a:gd name="T18" fmla="*/ 136 w 149"/>
                <a:gd name="T19" fmla="*/ 31 h 110"/>
                <a:gd name="T20" fmla="*/ 82 w 149"/>
                <a:gd name="T21" fmla="*/ 52 h 110"/>
                <a:gd name="T22" fmla="*/ 70 w 149"/>
                <a:gd name="T23" fmla="*/ 61 h 110"/>
                <a:gd name="T24" fmla="*/ 52 w 149"/>
                <a:gd name="T25" fmla="*/ 75 h 110"/>
                <a:gd name="T26" fmla="*/ 38 w 149"/>
                <a:gd name="T27" fmla="*/ 92 h 110"/>
                <a:gd name="T28" fmla="*/ 33 w 149"/>
                <a:gd name="T29" fmla="*/ 101 h 110"/>
                <a:gd name="T30" fmla="*/ 32 w 149"/>
                <a:gd name="T31" fmla="*/ 103 h 110"/>
                <a:gd name="T32" fmla="*/ 27 w 149"/>
                <a:gd name="T33" fmla="*/ 107 h 110"/>
                <a:gd name="T34" fmla="*/ 0 w 149"/>
                <a:gd name="T35" fmla="*/ 9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9" h="110">
                  <a:moveTo>
                    <a:pt x="0" y="92"/>
                  </a:moveTo>
                  <a:cubicBezTo>
                    <a:pt x="4" y="86"/>
                    <a:pt x="11" y="83"/>
                    <a:pt x="14" y="76"/>
                  </a:cubicBezTo>
                  <a:cubicBezTo>
                    <a:pt x="14" y="75"/>
                    <a:pt x="15" y="75"/>
                    <a:pt x="16" y="74"/>
                  </a:cubicBezTo>
                  <a:cubicBezTo>
                    <a:pt x="24" y="70"/>
                    <a:pt x="9" y="63"/>
                    <a:pt x="17" y="58"/>
                  </a:cubicBezTo>
                  <a:cubicBezTo>
                    <a:pt x="22" y="56"/>
                    <a:pt x="31" y="61"/>
                    <a:pt x="31" y="50"/>
                  </a:cubicBezTo>
                  <a:cubicBezTo>
                    <a:pt x="31" y="48"/>
                    <a:pt x="34" y="46"/>
                    <a:pt x="36" y="45"/>
                  </a:cubicBezTo>
                  <a:cubicBezTo>
                    <a:pt x="53" y="40"/>
                    <a:pt x="67" y="26"/>
                    <a:pt x="87" y="25"/>
                  </a:cubicBezTo>
                  <a:cubicBezTo>
                    <a:pt x="99" y="25"/>
                    <a:pt x="111" y="19"/>
                    <a:pt x="121" y="10"/>
                  </a:cubicBezTo>
                  <a:cubicBezTo>
                    <a:pt x="130" y="0"/>
                    <a:pt x="144" y="4"/>
                    <a:pt x="147" y="16"/>
                  </a:cubicBezTo>
                  <a:cubicBezTo>
                    <a:pt x="149" y="24"/>
                    <a:pt x="143" y="28"/>
                    <a:pt x="136" y="31"/>
                  </a:cubicBezTo>
                  <a:cubicBezTo>
                    <a:pt x="118" y="37"/>
                    <a:pt x="101" y="46"/>
                    <a:pt x="82" y="52"/>
                  </a:cubicBezTo>
                  <a:cubicBezTo>
                    <a:pt x="77" y="54"/>
                    <a:pt x="73" y="57"/>
                    <a:pt x="70" y="61"/>
                  </a:cubicBezTo>
                  <a:cubicBezTo>
                    <a:pt x="65" y="68"/>
                    <a:pt x="60" y="73"/>
                    <a:pt x="52" y="75"/>
                  </a:cubicBezTo>
                  <a:cubicBezTo>
                    <a:pt x="43" y="77"/>
                    <a:pt x="43" y="86"/>
                    <a:pt x="38" y="92"/>
                  </a:cubicBezTo>
                  <a:cubicBezTo>
                    <a:pt x="36" y="95"/>
                    <a:pt x="34" y="97"/>
                    <a:pt x="33" y="101"/>
                  </a:cubicBezTo>
                  <a:cubicBezTo>
                    <a:pt x="32" y="101"/>
                    <a:pt x="32" y="102"/>
                    <a:pt x="32" y="103"/>
                  </a:cubicBezTo>
                  <a:cubicBezTo>
                    <a:pt x="30" y="105"/>
                    <a:pt x="28" y="106"/>
                    <a:pt x="27" y="107"/>
                  </a:cubicBezTo>
                  <a:cubicBezTo>
                    <a:pt x="6" y="110"/>
                    <a:pt x="4" y="109"/>
                    <a:pt x="0" y="9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9" name="Freeform 15">
              <a:extLst>
                <a:ext uri="{FF2B5EF4-FFF2-40B4-BE49-F238E27FC236}">
                  <a16:creationId xmlns:a16="http://schemas.microsoft.com/office/drawing/2014/main" id="{476E75A7-46C9-4E45-B887-8B687E0AA6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0823" y="4051240"/>
              <a:ext cx="132339" cy="190237"/>
            </a:xfrm>
            <a:custGeom>
              <a:avLst/>
              <a:gdLst>
                <a:gd name="T0" fmla="*/ 70 w 76"/>
                <a:gd name="T1" fmla="*/ 42 h 109"/>
                <a:gd name="T2" fmla="*/ 61 w 76"/>
                <a:gd name="T3" fmla="*/ 62 h 109"/>
                <a:gd name="T4" fmla="*/ 47 w 76"/>
                <a:gd name="T5" fmla="*/ 65 h 109"/>
                <a:gd name="T6" fmla="*/ 17 w 76"/>
                <a:gd name="T7" fmla="*/ 109 h 109"/>
                <a:gd name="T8" fmla="*/ 14 w 76"/>
                <a:gd name="T9" fmla="*/ 106 h 109"/>
                <a:gd name="T10" fmla="*/ 9 w 76"/>
                <a:gd name="T11" fmla="*/ 101 h 109"/>
                <a:gd name="T12" fmla="*/ 5 w 76"/>
                <a:gd name="T13" fmla="*/ 76 h 109"/>
                <a:gd name="T14" fmla="*/ 0 w 76"/>
                <a:gd name="T15" fmla="*/ 68 h 109"/>
                <a:gd name="T16" fmla="*/ 1 w 76"/>
                <a:gd name="T17" fmla="*/ 57 h 109"/>
                <a:gd name="T18" fmla="*/ 19 w 76"/>
                <a:gd name="T19" fmla="*/ 33 h 109"/>
                <a:gd name="T20" fmla="*/ 19 w 76"/>
                <a:gd name="T21" fmla="*/ 17 h 109"/>
                <a:gd name="T22" fmla="*/ 26 w 76"/>
                <a:gd name="T23" fmla="*/ 10 h 109"/>
                <a:gd name="T24" fmla="*/ 32 w 76"/>
                <a:gd name="T25" fmla="*/ 12 h 109"/>
                <a:gd name="T26" fmla="*/ 32 w 76"/>
                <a:gd name="T27" fmla="*/ 6 h 109"/>
                <a:gd name="T28" fmla="*/ 40 w 76"/>
                <a:gd name="T29" fmla="*/ 11 h 109"/>
                <a:gd name="T30" fmla="*/ 63 w 76"/>
                <a:gd name="T31" fmla="*/ 28 h 109"/>
                <a:gd name="T32" fmla="*/ 73 w 76"/>
                <a:gd name="T33" fmla="*/ 30 h 109"/>
                <a:gd name="T34" fmla="*/ 70 w 76"/>
                <a:gd name="T35" fmla="*/ 42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6" h="109">
                  <a:moveTo>
                    <a:pt x="70" y="42"/>
                  </a:moveTo>
                  <a:cubicBezTo>
                    <a:pt x="66" y="48"/>
                    <a:pt x="61" y="54"/>
                    <a:pt x="61" y="62"/>
                  </a:cubicBezTo>
                  <a:cubicBezTo>
                    <a:pt x="57" y="67"/>
                    <a:pt x="51" y="61"/>
                    <a:pt x="47" y="65"/>
                  </a:cubicBezTo>
                  <a:cubicBezTo>
                    <a:pt x="45" y="85"/>
                    <a:pt x="28" y="95"/>
                    <a:pt x="17" y="109"/>
                  </a:cubicBezTo>
                  <a:cubicBezTo>
                    <a:pt x="17" y="109"/>
                    <a:pt x="15" y="107"/>
                    <a:pt x="14" y="106"/>
                  </a:cubicBezTo>
                  <a:cubicBezTo>
                    <a:pt x="13" y="104"/>
                    <a:pt x="7" y="106"/>
                    <a:pt x="9" y="101"/>
                  </a:cubicBezTo>
                  <a:cubicBezTo>
                    <a:pt x="22" y="88"/>
                    <a:pt x="22" y="87"/>
                    <a:pt x="5" y="76"/>
                  </a:cubicBezTo>
                  <a:cubicBezTo>
                    <a:pt x="3" y="74"/>
                    <a:pt x="1" y="71"/>
                    <a:pt x="0" y="68"/>
                  </a:cubicBezTo>
                  <a:cubicBezTo>
                    <a:pt x="0" y="65"/>
                    <a:pt x="0" y="61"/>
                    <a:pt x="1" y="57"/>
                  </a:cubicBezTo>
                  <a:cubicBezTo>
                    <a:pt x="7" y="49"/>
                    <a:pt x="13" y="41"/>
                    <a:pt x="19" y="33"/>
                  </a:cubicBezTo>
                  <a:cubicBezTo>
                    <a:pt x="18" y="28"/>
                    <a:pt x="19" y="22"/>
                    <a:pt x="19" y="17"/>
                  </a:cubicBezTo>
                  <a:cubicBezTo>
                    <a:pt x="21" y="14"/>
                    <a:pt x="21" y="9"/>
                    <a:pt x="26" y="10"/>
                  </a:cubicBezTo>
                  <a:cubicBezTo>
                    <a:pt x="28" y="10"/>
                    <a:pt x="29" y="14"/>
                    <a:pt x="32" y="12"/>
                  </a:cubicBezTo>
                  <a:cubicBezTo>
                    <a:pt x="33" y="10"/>
                    <a:pt x="34" y="8"/>
                    <a:pt x="32" y="6"/>
                  </a:cubicBezTo>
                  <a:cubicBezTo>
                    <a:pt x="40" y="0"/>
                    <a:pt x="39" y="7"/>
                    <a:pt x="40" y="11"/>
                  </a:cubicBezTo>
                  <a:cubicBezTo>
                    <a:pt x="42" y="33"/>
                    <a:pt x="42" y="33"/>
                    <a:pt x="63" y="28"/>
                  </a:cubicBezTo>
                  <a:cubicBezTo>
                    <a:pt x="66" y="27"/>
                    <a:pt x="70" y="26"/>
                    <a:pt x="73" y="30"/>
                  </a:cubicBezTo>
                  <a:cubicBezTo>
                    <a:pt x="76" y="35"/>
                    <a:pt x="75" y="39"/>
                    <a:pt x="70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0" name="Freeform 16">
              <a:extLst>
                <a:ext uri="{FF2B5EF4-FFF2-40B4-BE49-F238E27FC236}">
                  <a16:creationId xmlns:a16="http://schemas.microsoft.com/office/drawing/2014/main" id="{E5547599-AFE5-4E44-8C18-A6E49984AD95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6460" y="797916"/>
              <a:ext cx="172316" cy="137853"/>
            </a:xfrm>
            <a:custGeom>
              <a:avLst/>
              <a:gdLst>
                <a:gd name="T0" fmla="*/ 51 w 99"/>
                <a:gd name="T1" fmla="*/ 79 h 79"/>
                <a:gd name="T2" fmla="*/ 47 w 99"/>
                <a:gd name="T3" fmla="*/ 72 h 79"/>
                <a:gd name="T4" fmla="*/ 47 w 99"/>
                <a:gd name="T5" fmla="*/ 59 h 79"/>
                <a:gd name="T6" fmla="*/ 44 w 99"/>
                <a:gd name="T7" fmla="*/ 56 h 79"/>
                <a:gd name="T8" fmla="*/ 39 w 99"/>
                <a:gd name="T9" fmla="*/ 54 h 79"/>
                <a:gd name="T10" fmla="*/ 54 w 99"/>
                <a:gd name="T11" fmla="*/ 37 h 79"/>
                <a:gd name="T12" fmla="*/ 60 w 99"/>
                <a:gd name="T13" fmla="*/ 31 h 79"/>
                <a:gd name="T14" fmla="*/ 51 w 99"/>
                <a:gd name="T15" fmla="*/ 26 h 79"/>
                <a:gd name="T16" fmla="*/ 34 w 99"/>
                <a:gd name="T17" fmla="*/ 46 h 79"/>
                <a:gd name="T18" fmla="*/ 9 w 99"/>
                <a:gd name="T19" fmla="*/ 35 h 79"/>
                <a:gd name="T20" fmla="*/ 7 w 99"/>
                <a:gd name="T21" fmla="*/ 14 h 79"/>
                <a:gd name="T22" fmla="*/ 18 w 99"/>
                <a:gd name="T23" fmla="*/ 8 h 79"/>
                <a:gd name="T24" fmla="*/ 46 w 99"/>
                <a:gd name="T25" fmla="*/ 12 h 79"/>
                <a:gd name="T26" fmla="*/ 51 w 99"/>
                <a:gd name="T27" fmla="*/ 5 h 79"/>
                <a:gd name="T28" fmla="*/ 74 w 99"/>
                <a:gd name="T29" fmla="*/ 4 h 79"/>
                <a:gd name="T30" fmla="*/ 74 w 99"/>
                <a:gd name="T31" fmla="*/ 4 h 79"/>
                <a:gd name="T32" fmla="*/ 74 w 99"/>
                <a:gd name="T33" fmla="*/ 10 h 79"/>
                <a:gd name="T34" fmla="*/ 99 w 99"/>
                <a:gd name="T35" fmla="*/ 19 h 79"/>
                <a:gd name="T36" fmla="*/ 78 w 99"/>
                <a:gd name="T37" fmla="*/ 29 h 79"/>
                <a:gd name="T38" fmla="*/ 72 w 99"/>
                <a:gd name="T39" fmla="*/ 56 h 79"/>
                <a:gd name="T40" fmla="*/ 52 w 99"/>
                <a:gd name="T41" fmla="*/ 79 h 79"/>
                <a:gd name="T42" fmla="*/ 52 w 99"/>
                <a:gd name="T43" fmla="*/ 79 h 79"/>
                <a:gd name="T44" fmla="*/ 51 w 99"/>
                <a:gd name="T45" fmla="*/ 7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99" h="79">
                  <a:moveTo>
                    <a:pt x="51" y="79"/>
                  </a:moveTo>
                  <a:cubicBezTo>
                    <a:pt x="50" y="76"/>
                    <a:pt x="51" y="73"/>
                    <a:pt x="47" y="72"/>
                  </a:cubicBezTo>
                  <a:cubicBezTo>
                    <a:pt x="36" y="68"/>
                    <a:pt x="44" y="63"/>
                    <a:pt x="47" y="59"/>
                  </a:cubicBezTo>
                  <a:cubicBezTo>
                    <a:pt x="50" y="55"/>
                    <a:pt x="47" y="55"/>
                    <a:pt x="44" y="56"/>
                  </a:cubicBezTo>
                  <a:cubicBezTo>
                    <a:pt x="42" y="56"/>
                    <a:pt x="38" y="58"/>
                    <a:pt x="39" y="54"/>
                  </a:cubicBezTo>
                  <a:cubicBezTo>
                    <a:pt x="42" y="47"/>
                    <a:pt x="45" y="39"/>
                    <a:pt x="54" y="37"/>
                  </a:cubicBezTo>
                  <a:cubicBezTo>
                    <a:pt x="57" y="36"/>
                    <a:pt x="63" y="37"/>
                    <a:pt x="60" y="31"/>
                  </a:cubicBezTo>
                  <a:cubicBezTo>
                    <a:pt x="58" y="28"/>
                    <a:pt x="56" y="25"/>
                    <a:pt x="51" y="26"/>
                  </a:cubicBezTo>
                  <a:cubicBezTo>
                    <a:pt x="39" y="29"/>
                    <a:pt x="37" y="31"/>
                    <a:pt x="34" y="46"/>
                  </a:cubicBezTo>
                  <a:cubicBezTo>
                    <a:pt x="25" y="45"/>
                    <a:pt x="17" y="39"/>
                    <a:pt x="9" y="35"/>
                  </a:cubicBezTo>
                  <a:cubicBezTo>
                    <a:pt x="0" y="30"/>
                    <a:pt x="6" y="22"/>
                    <a:pt x="7" y="14"/>
                  </a:cubicBezTo>
                  <a:cubicBezTo>
                    <a:pt x="8" y="7"/>
                    <a:pt x="12" y="9"/>
                    <a:pt x="18" y="8"/>
                  </a:cubicBezTo>
                  <a:cubicBezTo>
                    <a:pt x="28" y="7"/>
                    <a:pt x="37" y="8"/>
                    <a:pt x="46" y="12"/>
                  </a:cubicBezTo>
                  <a:cubicBezTo>
                    <a:pt x="48" y="13"/>
                    <a:pt x="52" y="10"/>
                    <a:pt x="51" y="5"/>
                  </a:cubicBezTo>
                  <a:cubicBezTo>
                    <a:pt x="58" y="0"/>
                    <a:pt x="66" y="2"/>
                    <a:pt x="74" y="4"/>
                  </a:cubicBezTo>
                  <a:cubicBezTo>
                    <a:pt x="74" y="4"/>
                    <a:pt x="74" y="4"/>
                    <a:pt x="74" y="4"/>
                  </a:cubicBezTo>
                  <a:cubicBezTo>
                    <a:pt x="76" y="6"/>
                    <a:pt x="75" y="8"/>
                    <a:pt x="74" y="10"/>
                  </a:cubicBezTo>
                  <a:cubicBezTo>
                    <a:pt x="81" y="18"/>
                    <a:pt x="92" y="13"/>
                    <a:pt x="99" y="19"/>
                  </a:cubicBezTo>
                  <a:cubicBezTo>
                    <a:pt x="96" y="28"/>
                    <a:pt x="90" y="33"/>
                    <a:pt x="78" y="29"/>
                  </a:cubicBezTo>
                  <a:cubicBezTo>
                    <a:pt x="92" y="43"/>
                    <a:pt x="77" y="52"/>
                    <a:pt x="72" y="56"/>
                  </a:cubicBezTo>
                  <a:cubicBezTo>
                    <a:pt x="64" y="63"/>
                    <a:pt x="59" y="72"/>
                    <a:pt x="52" y="79"/>
                  </a:cubicBezTo>
                  <a:cubicBezTo>
                    <a:pt x="52" y="79"/>
                    <a:pt x="52" y="79"/>
                    <a:pt x="52" y="79"/>
                  </a:cubicBezTo>
                  <a:lnTo>
                    <a:pt x="51" y="7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1" name="Freeform 17">
              <a:extLst>
                <a:ext uri="{FF2B5EF4-FFF2-40B4-BE49-F238E27FC236}">
                  <a16:creationId xmlns:a16="http://schemas.microsoft.com/office/drawing/2014/main" id="{0FBC9AE6-7DD4-4814-A3EC-C076BF8DF6CF}"/>
                </a:ext>
              </a:extLst>
            </p:cNvPr>
            <p:cNvSpPr>
              <a:spLocks/>
            </p:cNvSpPr>
            <p:nvPr/>
          </p:nvSpPr>
          <p:spPr bwMode="auto">
            <a:xfrm>
              <a:off x="4600527" y="751046"/>
              <a:ext cx="166802" cy="79955"/>
            </a:xfrm>
            <a:custGeom>
              <a:avLst/>
              <a:gdLst>
                <a:gd name="T0" fmla="*/ 6 w 96"/>
                <a:gd name="T1" fmla="*/ 26 h 46"/>
                <a:gd name="T2" fmla="*/ 1 w 96"/>
                <a:gd name="T3" fmla="*/ 20 h 46"/>
                <a:gd name="T4" fmla="*/ 7 w 96"/>
                <a:gd name="T5" fmla="*/ 18 h 46"/>
                <a:gd name="T6" fmla="*/ 14 w 96"/>
                <a:gd name="T7" fmla="*/ 10 h 46"/>
                <a:gd name="T8" fmla="*/ 18 w 96"/>
                <a:gd name="T9" fmla="*/ 5 h 46"/>
                <a:gd name="T10" fmla="*/ 24 w 96"/>
                <a:gd name="T11" fmla="*/ 0 h 46"/>
                <a:gd name="T12" fmla="*/ 31 w 96"/>
                <a:gd name="T13" fmla="*/ 6 h 46"/>
                <a:gd name="T14" fmla="*/ 40 w 96"/>
                <a:gd name="T15" fmla="*/ 14 h 46"/>
                <a:gd name="T16" fmla="*/ 43 w 96"/>
                <a:gd name="T17" fmla="*/ 11 h 46"/>
                <a:gd name="T18" fmla="*/ 47 w 96"/>
                <a:gd name="T19" fmla="*/ 6 h 46"/>
                <a:gd name="T20" fmla="*/ 88 w 96"/>
                <a:gd name="T21" fmla="*/ 16 h 46"/>
                <a:gd name="T22" fmla="*/ 93 w 96"/>
                <a:gd name="T23" fmla="*/ 16 h 46"/>
                <a:gd name="T24" fmla="*/ 76 w 96"/>
                <a:gd name="T25" fmla="*/ 39 h 46"/>
                <a:gd name="T26" fmla="*/ 27 w 96"/>
                <a:gd name="T27" fmla="*/ 37 h 46"/>
                <a:gd name="T28" fmla="*/ 26 w 96"/>
                <a:gd name="T29" fmla="*/ 35 h 46"/>
                <a:gd name="T30" fmla="*/ 44 w 96"/>
                <a:gd name="T31" fmla="*/ 29 h 46"/>
                <a:gd name="T32" fmla="*/ 11 w 96"/>
                <a:gd name="T33" fmla="*/ 35 h 46"/>
                <a:gd name="T34" fmla="*/ 6 w 96"/>
                <a:gd name="T35" fmla="*/ 2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6">
                  <a:moveTo>
                    <a:pt x="6" y="26"/>
                  </a:moveTo>
                  <a:cubicBezTo>
                    <a:pt x="3" y="24"/>
                    <a:pt x="0" y="23"/>
                    <a:pt x="1" y="20"/>
                  </a:cubicBezTo>
                  <a:cubicBezTo>
                    <a:pt x="1" y="17"/>
                    <a:pt x="5" y="17"/>
                    <a:pt x="7" y="18"/>
                  </a:cubicBezTo>
                  <a:cubicBezTo>
                    <a:pt x="16" y="22"/>
                    <a:pt x="15" y="16"/>
                    <a:pt x="14" y="10"/>
                  </a:cubicBezTo>
                  <a:cubicBezTo>
                    <a:pt x="16" y="9"/>
                    <a:pt x="17" y="7"/>
                    <a:pt x="18" y="5"/>
                  </a:cubicBezTo>
                  <a:cubicBezTo>
                    <a:pt x="19" y="2"/>
                    <a:pt x="21" y="1"/>
                    <a:pt x="24" y="0"/>
                  </a:cubicBezTo>
                  <a:cubicBezTo>
                    <a:pt x="28" y="0"/>
                    <a:pt x="30" y="2"/>
                    <a:pt x="31" y="6"/>
                  </a:cubicBezTo>
                  <a:cubicBezTo>
                    <a:pt x="31" y="12"/>
                    <a:pt x="36" y="12"/>
                    <a:pt x="40" y="14"/>
                  </a:cubicBezTo>
                  <a:cubicBezTo>
                    <a:pt x="44" y="16"/>
                    <a:pt x="44" y="14"/>
                    <a:pt x="43" y="11"/>
                  </a:cubicBezTo>
                  <a:cubicBezTo>
                    <a:pt x="43" y="8"/>
                    <a:pt x="45" y="5"/>
                    <a:pt x="47" y="6"/>
                  </a:cubicBezTo>
                  <a:cubicBezTo>
                    <a:pt x="60" y="9"/>
                    <a:pt x="76" y="5"/>
                    <a:pt x="88" y="16"/>
                  </a:cubicBezTo>
                  <a:cubicBezTo>
                    <a:pt x="89" y="16"/>
                    <a:pt x="91" y="16"/>
                    <a:pt x="93" y="16"/>
                  </a:cubicBezTo>
                  <a:cubicBezTo>
                    <a:pt x="96" y="25"/>
                    <a:pt x="88" y="38"/>
                    <a:pt x="76" y="39"/>
                  </a:cubicBezTo>
                  <a:cubicBezTo>
                    <a:pt x="60" y="40"/>
                    <a:pt x="43" y="46"/>
                    <a:pt x="27" y="37"/>
                  </a:cubicBezTo>
                  <a:cubicBezTo>
                    <a:pt x="27" y="37"/>
                    <a:pt x="26" y="36"/>
                    <a:pt x="26" y="35"/>
                  </a:cubicBezTo>
                  <a:cubicBezTo>
                    <a:pt x="29" y="29"/>
                    <a:pt x="35" y="32"/>
                    <a:pt x="44" y="29"/>
                  </a:cubicBezTo>
                  <a:cubicBezTo>
                    <a:pt x="29" y="25"/>
                    <a:pt x="20" y="30"/>
                    <a:pt x="11" y="35"/>
                  </a:cubicBezTo>
                  <a:cubicBezTo>
                    <a:pt x="4" y="35"/>
                    <a:pt x="9" y="28"/>
                    <a:pt x="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2" name="Freeform 18">
              <a:extLst>
                <a:ext uri="{FF2B5EF4-FFF2-40B4-BE49-F238E27FC236}">
                  <a16:creationId xmlns:a16="http://schemas.microsoft.com/office/drawing/2014/main" id="{E2D964A4-BA7E-4F40-B4CC-E8E9442B5A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3515" y="2042726"/>
              <a:ext cx="135096" cy="110282"/>
            </a:xfrm>
            <a:custGeom>
              <a:avLst/>
              <a:gdLst>
                <a:gd name="T0" fmla="*/ 74 w 78"/>
                <a:gd name="T1" fmla="*/ 33 h 64"/>
                <a:gd name="T2" fmla="*/ 78 w 78"/>
                <a:gd name="T3" fmla="*/ 41 h 64"/>
                <a:gd name="T4" fmla="*/ 63 w 78"/>
                <a:gd name="T5" fmla="*/ 45 h 64"/>
                <a:gd name="T6" fmla="*/ 52 w 78"/>
                <a:gd name="T7" fmla="*/ 64 h 64"/>
                <a:gd name="T8" fmla="*/ 36 w 78"/>
                <a:gd name="T9" fmla="*/ 53 h 64"/>
                <a:gd name="T10" fmla="*/ 21 w 78"/>
                <a:gd name="T11" fmla="*/ 55 h 64"/>
                <a:gd name="T12" fmla="*/ 16 w 78"/>
                <a:gd name="T13" fmla="*/ 59 h 64"/>
                <a:gd name="T14" fmla="*/ 11 w 78"/>
                <a:gd name="T15" fmla="*/ 61 h 64"/>
                <a:gd name="T16" fmla="*/ 9 w 78"/>
                <a:gd name="T17" fmla="*/ 59 h 64"/>
                <a:gd name="T18" fmla="*/ 0 w 78"/>
                <a:gd name="T19" fmla="*/ 51 h 64"/>
                <a:gd name="T20" fmla="*/ 11 w 78"/>
                <a:gd name="T21" fmla="*/ 39 h 64"/>
                <a:gd name="T22" fmla="*/ 20 w 78"/>
                <a:gd name="T23" fmla="*/ 34 h 64"/>
                <a:gd name="T24" fmla="*/ 20 w 78"/>
                <a:gd name="T25" fmla="*/ 12 h 64"/>
                <a:gd name="T26" fmla="*/ 18 w 78"/>
                <a:gd name="T27" fmla="*/ 4 h 64"/>
                <a:gd name="T28" fmla="*/ 27 w 78"/>
                <a:gd name="T29" fmla="*/ 7 h 64"/>
                <a:gd name="T30" fmla="*/ 54 w 78"/>
                <a:gd name="T31" fmla="*/ 25 h 64"/>
                <a:gd name="T32" fmla="*/ 69 w 78"/>
                <a:gd name="T33" fmla="*/ 24 h 64"/>
                <a:gd name="T34" fmla="*/ 74 w 78"/>
                <a:gd name="T35" fmla="*/ 3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8" h="64">
                  <a:moveTo>
                    <a:pt x="74" y="33"/>
                  </a:moveTo>
                  <a:cubicBezTo>
                    <a:pt x="75" y="35"/>
                    <a:pt x="76" y="38"/>
                    <a:pt x="78" y="41"/>
                  </a:cubicBezTo>
                  <a:cubicBezTo>
                    <a:pt x="73" y="42"/>
                    <a:pt x="68" y="46"/>
                    <a:pt x="63" y="45"/>
                  </a:cubicBezTo>
                  <a:cubicBezTo>
                    <a:pt x="48" y="45"/>
                    <a:pt x="44" y="50"/>
                    <a:pt x="52" y="64"/>
                  </a:cubicBezTo>
                  <a:cubicBezTo>
                    <a:pt x="45" y="61"/>
                    <a:pt x="40" y="58"/>
                    <a:pt x="36" y="53"/>
                  </a:cubicBezTo>
                  <a:cubicBezTo>
                    <a:pt x="30" y="48"/>
                    <a:pt x="26" y="54"/>
                    <a:pt x="21" y="55"/>
                  </a:cubicBezTo>
                  <a:cubicBezTo>
                    <a:pt x="20" y="56"/>
                    <a:pt x="18" y="58"/>
                    <a:pt x="16" y="59"/>
                  </a:cubicBezTo>
                  <a:cubicBezTo>
                    <a:pt x="15" y="61"/>
                    <a:pt x="14" y="63"/>
                    <a:pt x="11" y="61"/>
                  </a:cubicBezTo>
                  <a:cubicBezTo>
                    <a:pt x="10" y="61"/>
                    <a:pt x="10" y="60"/>
                    <a:pt x="9" y="59"/>
                  </a:cubicBezTo>
                  <a:cubicBezTo>
                    <a:pt x="6" y="56"/>
                    <a:pt x="3" y="54"/>
                    <a:pt x="0" y="51"/>
                  </a:cubicBezTo>
                  <a:cubicBezTo>
                    <a:pt x="9" y="52"/>
                    <a:pt x="6" y="41"/>
                    <a:pt x="11" y="39"/>
                  </a:cubicBezTo>
                  <a:cubicBezTo>
                    <a:pt x="14" y="37"/>
                    <a:pt x="21" y="41"/>
                    <a:pt x="20" y="34"/>
                  </a:cubicBezTo>
                  <a:cubicBezTo>
                    <a:pt x="17" y="26"/>
                    <a:pt x="30" y="20"/>
                    <a:pt x="20" y="12"/>
                  </a:cubicBezTo>
                  <a:cubicBezTo>
                    <a:pt x="18" y="10"/>
                    <a:pt x="14" y="7"/>
                    <a:pt x="18" y="4"/>
                  </a:cubicBezTo>
                  <a:cubicBezTo>
                    <a:pt x="22" y="0"/>
                    <a:pt x="25" y="4"/>
                    <a:pt x="27" y="7"/>
                  </a:cubicBezTo>
                  <a:cubicBezTo>
                    <a:pt x="33" y="16"/>
                    <a:pt x="44" y="20"/>
                    <a:pt x="54" y="25"/>
                  </a:cubicBezTo>
                  <a:cubicBezTo>
                    <a:pt x="61" y="29"/>
                    <a:pt x="64" y="27"/>
                    <a:pt x="69" y="24"/>
                  </a:cubicBezTo>
                  <a:cubicBezTo>
                    <a:pt x="77" y="24"/>
                    <a:pt x="74" y="29"/>
                    <a:pt x="74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3" name="Freeform 21">
              <a:extLst>
                <a:ext uri="{FF2B5EF4-FFF2-40B4-BE49-F238E27FC236}">
                  <a16:creationId xmlns:a16="http://schemas.microsoft.com/office/drawing/2014/main" id="{388B2914-C528-49AE-B02A-8BB41EF98609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3473" y="2975988"/>
              <a:ext cx="64791" cy="96497"/>
            </a:xfrm>
            <a:custGeom>
              <a:avLst/>
              <a:gdLst>
                <a:gd name="T0" fmla="*/ 37 w 37"/>
                <a:gd name="T1" fmla="*/ 40 h 55"/>
                <a:gd name="T2" fmla="*/ 7 w 37"/>
                <a:gd name="T3" fmla="*/ 37 h 55"/>
                <a:gd name="T4" fmla="*/ 7 w 37"/>
                <a:gd name="T5" fmla="*/ 22 h 55"/>
                <a:gd name="T6" fmla="*/ 8 w 37"/>
                <a:gd name="T7" fmla="*/ 19 h 55"/>
                <a:gd name="T8" fmla="*/ 7 w 37"/>
                <a:gd name="T9" fmla="*/ 3 h 55"/>
                <a:gd name="T10" fmla="*/ 24 w 37"/>
                <a:gd name="T11" fmla="*/ 9 h 55"/>
                <a:gd name="T12" fmla="*/ 37 w 37"/>
                <a:gd name="T13" fmla="*/ 4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" h="55">
                  <a:moveTo>
                    <a:pt x="37" y="40"/>
                  </a:moveTo>
                  <a:cubicBezTo>
                    <a:pt x="23" y="55"/>
                    <a:pt x="22" y="55"/>
                    <a:pt x="7" y="37"/>
                  </a:cubicBezTo>
                  <a:cubicBezTo>
                    <a:pt x="4" y="32"/>
                    <a:pt x="5" y="27"/>
                    <a:pt x="7" y="22"/>
                  </a:cubicBezTo>
                  <a:cubicBezTo>
                    <a:pt x="7" y="21"/>
                    <a:pt x="7" y="20"/>
                    <a:pt x="8" y="19"/>
                  </a:cubicBezTo>
                  <a:cubicBezTo>
                    <a:pt x="10" y="14"/>
                    <a:pt x="0" y="7"/>
                    <a:pt x="7" y="3"/>
                  </a:cubicBezTo>
                  <a:cubicBezTo>
                    <a:pt x="13" y="0"/>
                    <a:pt x="18" y="7"/>
                    <a:pt x="24" y="9"/>
                  </a:cubicBezTo>
                  <a:cubicBezTo>
                    <a:pt x="28" y="19"/>
                    <a:pt x="36" y="28"/>
                    <a:pt x="37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4" name="Freeform 22">
              <a:extLst>
                <a:ext uri="{FF2B5EF4-FFF2-40B4-BE49-F238E27FC236}">
                  <a16:creationId xmlns:a16="http://schemas.microsoft.com/office/drawing/2014/main" id="{01B56A84-EC3A-4CB3-BC2D-EE5FFB037E5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2369437"/>
              <a:ext cx="60655" cy="78576"/>
            </a:xfrm>
            <a:custGeom>
              <a:avLst/>
              <a:gdLst>
                <a:gd name="T0" fmla="*/ 13 w 35"/>
                <a:gd name="T1" fmla="*/ 1 h 45"/>
                <a:gd name="T2" fmla="*/ 17 w 35"/>
                <a:gd name="T3" fmla="*/ 0 h 45"/>
                <a:gd name="T4" fmla="*/ 35 w 35"/>
                <a:gd name="T5" fmla="*/ 13 h 45"/>
                <a:gd name="T6" fmla="*/ 34 w 35"/>
                <a:gd name="T7" fmla="*/ 37 h 45"/>
                <a:gd name="T8" fmla="*/ 26 w 35"/>
                <a:gd name="T9" fmla="*/ 45 h 45"/>
                <a:gd name="T10" fmla="*/ 21 w 35"/>
                <a:gd name="T11" fmla="*/ 45 h 45"/>
                <a:gd name="T12" fmla="*/ 15 w 35"/>
                <a:gd name="T13" fmla="*/ 28 h 45"/>
                <a:gd name="T14" fmla="*/ 14 w 35"/>
                <a:gd name="T15" fmla="*/ 22 h 45"/>
                <a:gd name="T16" fmla="*/ 0 w 35"/>
                <a:gd name="T17" fmla="*/ 13 h 45"/>
                <a:gd name="T18" fmla="*/ 13 w 35"/>
                <a:gd name="T19" fmla="*/ 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5" h="45">
                  <a:moveTo>
                    <a:pt x="13" y="1"/>
                  </a:moveTo>
                  <a:cubicBezTo>
                    <a:pt x="14" y="1"/>
                    <a:pt x="15" y="0"/>
                    <a:pt x="17" y="0"/>
                  </a:cubicBezTo>
                  <a:cubicBezTo>
                    <a:pt x="22" y="5"/>
                    <a:pt x="32" y="5"/>
                    <a:pt x="35" y="13"/>
                  </a:cubicBezTo>
                  <a:cubicBezTo>
                    <a:pt x="35" y="21"/>
                    <a:pt x="33" y="29"/>
                    <a:pt x="34" y="37"/>
                  </a:cubicBezTo>
                  <a:cubicBezTo>
                    <a:pt x="33" y="41"/>
                    <a:pt x="32" y="45"/>
                    <a:pt x="26" y="45"/>
                  </a:cubicBezTo>
                  <a:cubicBezTo>
                    <a:pt x="25" y="45"/>
                    <a:pt x="23" y="45"/>
                    <a:pt x="21" y="45"/>
                  </a:cubicBezTo>
                  <a:cubicBezTo>
                    <a:pt x="11" y="42"/>
                    <a:pt x="16" y="34"/>
                    <a:pt x="15" y="28"/>
                  </a:cubicBezTo>
                  <a:cubicBezTo>
                    <a:pt x="15" y="25"/>
                    <a:pt x="18" y="20"/>
                    <a:pt x="14" y="22"/>
                  </a:cubicBezTo>
                  <a:cubicBezTo>
                    <a:pt x="3" y="27"/>
                    <a:pt x="6" y="13"/>
                    <a:pt x="0" y="13"/>
                  </a:cubicBezTo>
                  <a:cubicBezTo>
                    <a:pt x="2" y="6"/>
                    <a:pt x="7" y="3"/>
                    <a:pt x="1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5" name="Freeform 23">
              <a:extLst>
                <a:ext uri="{FF2B5EF4-FFF2-40B4-BE49-F238E27FC236}">
                  <a16:creationId xmlns:a16="http://schemas.microsoft.com/office/drawing/2014/main" id="{A35532FC-A643-4480-9653-F93D9F0D1BBB}"/>
                </a:ext>
              </a:extLst>
            </p:cNvPr>
            <p:cNvSpPr>
              <a:spLocks/>
            </p:cNvSpPr>
            <p:nvPr/>
          </p:nvSpPr>
          <p:spPr bwMode="auto">
            <a:xfrm>
              <a:off x="7148047" y="2363922"/>
              <a:ext cx="53763" cy="63412"/>
            </a:xfrm>
            <a:custGeom>
              <a:avLst/>
              <a:gdLst>
                <a:gd name="T0" fmla="*/ 31 w 31"/>
                <a:gd name="T1" fmla="*/ 8 h 36"/>
                <a:gd name="T2" fmla="*/ 20 w 31"/>
                <a:gd name="T3" fmla="*/ 23 h 36"/>
                <a:gd name="T4" fmla="*/ 8 w 31"/>
                <a:gd name="T5" fmla="*/ 31 h 36"/>
                <a:gd name="T6" fmla="*/ 8 w 31"/>
                <a:gd name="T7" fmla="*/ 31 h 36"/>
                <a:gd name="T8" fmla="*/ 1 w 31"/>
                <a:gd name="T9" fmla="*/ 21 h 36"/>
                <a:gd name="T10" fmla="*/ 14 w 31"/>
                <a:gd name="T11" fmla="*/ 7 h 36"/>
                <a:gd name="T12" fmla="*/ 31 w 31"/>
                <a:gd name="T13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" h="36">
                  <a:moveTo>
                    <a:pt x="31" y="8"/>
                  </a:moveTo>
                  <a:cubicBezTo>
                    <a:pt x="31" y="16"/>
                    <a:pt x="31" y="23"/>
                    <a:pt x="20" y="23"/>
                  </a:cubicBezTo>
                  <a:cubicBezTo>
                    <a:pt x="14" y="23"/>
                    <a:pt x="18" y="36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5" y="28"/>
                    <a:pt x="2" y="26"/>
                    <a:pt x="1" y="21"/>
                  </a:cubicBezTo>
                  <a:cubicBezTo>
                    <a:pt x="0" y="12"/>
                    <a:pt x="6" y="9"/>
                    <a:pt x="14" y="7"/>
                  </a:cubicBezTo>
                  <a:cubicBezTo>
                    <a:pt x="20" y="4"/>
                    <a:pt x="26" y="0"/>
                    <a:pt x="31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6" name="Freeform 24">
              <a:extLst>
                <a:ext uri="{FF2B5EF4-FFF2-40B4-BE49-F238E27FC236}">
                  <a16:creationId xmlns:a16="http://schemas.microsoft.com/office/drawing/2014/main" id="{F9F62221-F001-4424-BD66-4597A3A6E5E1}"/>
                </a:ext>
              </a:extLst>
            </p:cNvPr>
            <p:cNvSpPr>
              <a:spLocks/>
            </p:cNvSpPr>
            <p:nvPr/>
          </p:nvSpPr>
          <p:spPr bwMode="auto">
            <a:xfrm>
              <a:off x="5121611" y="722097"/>
              <a:ext cx="59277" cy="52384"/>
            </a:xfrm>
            <a:custGeom>
              <a:avLst/>
              <a:gdLst>
                <a:gd name="T0" fmla="*/ 19 w 34"/>
                <a:gd name="T1" fmla="*/ 4 h 30"/>
                <a:gd name="T2" fmla="*/ 30 w 34"/>
                <a:gd name="T3" fmla="*/ 2 h 30"/>
                <a:gd name="T4" fmla="*/ 30 w 34"/>
                <a:gd name="T5" fmla="*/ 9 h 30"/>
                <a:gd name="T6" fmla="*/ 25 w 34"/>
                <a:gd name="T7" fmla="*/ 25 h 30"/>
                <a:gd name="T8" fmla="*/ 4 w 34"/>
                <a:gd name="T9" fmla="*/ 30 h 30"/>
                <a:gd name="T10" fmla="*/ 2 w 34"/>
                <a:gd name="T11" fmla="*/ 27 h 30"/>
                <a:gd name="T12" fmla="*/ 0 w 34"/>
                <a:gd name="T13" fmla="*/ 22 h 30"/>
                <a:gd name="T14" fmla="*/ 13 w 34"/>
                <a:gd name="T15" fmla="*/ 11 h 30"/>
                <a:gd name="T16" fmla="*/ 19 w 34"/>
                <a:gd name="T17" fmla="*/ 4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0">
                  <a:moveTo>
                    <a:pt x="19" y="4"/>
                  </a:moveTo>
                  <a:cubicBezTo>
                    <a:pt x="23" y="2"/>
                    <a:pt x="26" y="0"/>
                    <a:pt x="30" y="2"/>
                  </a:cubicBezTo>
                  <a:cubicBezTo>
                    <a:pt x="34" y="5"/>
                    <a:pt x="31" y="7"/>
                    <a:pt x="30" y="9"/>
                  </a:cubicBezTo>
                  <a:cubicBezTo>
                    <a:pt x="27" y="14"/>
                    <a:pt x="28" y="20"/>
                    <a:pt x="25" y="25"/>
                  </a:cubicBezTo>
                  <a:cubicBezTo>
                    <a:pt x="19" y="29"/>
                    <a:pt x="12" y="30"/>
                    <a:pt x="4" y="30"/>
                  </a:cubicBezTo>
                  <a:cubicBezTo>
                    <a:pt x="4" y="29"/>
                    <a:pt x="3" y="28"/>
                    <a:pt x="2" y="27"/>
                  </a:cubicBezTo>
                  <a:cubicBezTo>
                    <a:pt x="0" y="26"/>
                    <a:pt x="0" y="24"/>
                    <a:pt x="0" y="22"/>
                  </a:cubicBezTo>
                  <a:cubicBezTo>
                    <a:pt x="4" y="17"/>
                    <a:pt x="10" y="16"/>
                    <a:pt x="13" y="11"/>
                  </a:cubicBezTo>
                  <a:cubicBezTo>
                    <a:pt x="15" y="9"/>
                    <a:pt x="16" y="6"/>
                    <a:pt x="19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7" name="Freeform 28">
              <a:extLst>
                <a:ext uri="{FF2B5EF4-FFF2-40B4-BE49-F238E27FC236}">
                  <a16:creationId xmlns:a16="http://schemas.microsoft.com/office/drawing/2014/main" id="{84E60E76-EC8A-4906-B06D-2F14462E5A33}"/>
                </a:ext>
              </a:extLst>
            </p:cNvPr>
            <p:cNvSpPr>
              <a:spLocks/>
            </p:cNvSpPr>
            <p:nvPr/>
          </p:nvSpPr>
          <p:spPr bwMode="auto">
            <a:xfrm>
              <a:off x="4422697" y="1693958"/>
              <a:ext cx="15164" cy="16542"/>
            </a:xfrm>
            <a:custGeom>
              <a:avLst/>
              <a:gdLst>
                <a:gd name="T0" fmla="*/ 0 w 9"/>
                <a:gd name="T1" fmla="*/ 2 h 9"/>
                <a:gd name="T2" fmla="*/ 5 w 9"/>
                <a:gd name="T3" fmla="*/ 1 h 9"/>
                <a:gd name="T4" fmla="*/ 8 w 9"/>
                <a:gd name="T5" fmla="*/ 4 h 9"/>
                <a:gd name="T6" fmla="*/ 0 w 9"/>
                <a:gd name="T7" fmla="*/ 9 h 9"/>
                <a:gd name="T8" fmla="*/ 0 w 9"/>
                <a:gd name="T9" fmla="*/ 2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9">
                  <a:moveTo>
                    <a:pt x="0" y="2"/>
                  </a:moveTo>
                  <a:cubicBezTo>
                    <a:pt x="1" y="1"/>
                    <a:pt x="3" y="1"/>
                    <a:pt x="5" y="1"/>
                  </a:cubicBezTo>
                  <a:cubicBezTo>
                    <a:pt x="8" y="0"/>
                    <a:pt x="9" y="1"/>
                    <a:pt x="8" y="4"/>
                  </a:cubicBezTo>
                  <a:cubicBezTo>
                    <a:pt x="6" y="7"/>
                    <a:pt x="4" y="9"/>
                    <a:pt x="0" y="9"/>
                  </a:cubicBezTo>
                  <a:cubicBezTo>
                    <a:pt x="0" y="6"/>
                    <a:pt x="0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8" name="Freeform 30">
              <a:extLst>
                <a:ext uri="{FF2B5EF4-FFF2-40B4-BE49-F238E27FC236}">
                  <a16:creationId xmlns:a16="http://schemas.microsoft.com/office/drawing/2014/main" id="{7FFB2F49-31E0-4587-97C6-A30866B46880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3917" y="2297753"/>
              <a:ext cx="57898" cy="56520"/>
            </a:xfrm>
            <a:custGeom>
              <a:avLst/>
              <a:gdLst>
                <a:gd name="T0" fmla="*/ 33 w 33"/>
                <a:gd name="T1" fmla="*/ 4 h 32"/>
                <a:gd name="T2" fmla="*/ 27 w 33"/>
                <a:gd name="T3" fmla="*/ 21 h 32"/>
                <a:gd name="T4" fmla="*/ 18 w 33"/>
                <a:gd name="T5" fmla="*/ 24 h 32"/>
                <a:gd name="T6" fmla="*/ 3 w 33"/>
                <a:gd name="T7" fmla="*/ 7 h 32"/>
                <a:gd name="T8" fmla="*/ 11 w 33"/>
                <a:gd name="T9" fmla="*/ 1 h 32"/>
                <a:gd name="T10" fmla="*/ 29 w 33"/>
                <a:gd name="T11" fmla="*/ 0 h 32"/>
                <a:gd name="T12" fmla="*/ 33 w 33"/>
                <a:gd name="T13" fmla="*/ 4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32">
                  <a:moveTo>
                    <a:pt x="33" y="4"/>
                  </a:moveTo>
                  <a:cubicBezTo>
                    <a:pt x="28" y="9"/>
                    <a:pt x="26" y="14"/>
                    <a:pt x="27" y="21"/>
                  </a:cubicBezTo>
                  <a:cubicBezTo>
                    <a:pt x="27" y="32"/>
                    <a:pt x="22" y="27"/>
                    <a:pt x="18" y="24"/>
                  </a:cubicBezTo>
                  <a:cubicBezTo>
                    <a:pt x="7" y="24"/>
                    <a:pt x="7" y="13"/>
                    <a:pt x="3" y="7"/>
                  </a:cubicBezTo>
                  <a:cubicBezTo>
                    <a:pt x="0" y="2"/>
                    <a:pt x="7" y="2"/>
                    <a:pt x="11" y="1"/>
                  </a:cubicBezTo>
                  <a:cubicBezTo>
                    <a:pt x="17" y="4"/>
                    <a:pt x="23" y="0"/>
                    <a:pt x="29" y="0"/>
                  </a:cubicBezTo>
                  <a:cubicBezTo>
                    <a:pt x="30" y="2"/>
                    <a:pt x="31" y="3"/>
                    <a:pt x="3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9" name="Freeform 57">
              <a:extLst>
                <a:ext uri="{FF2B5EF4-FFF2-40B4-BE49-F238E27FC236}">
                  <a16:creationId xmlns:a16="http://schemas.microsoft.com/office/drawing/2014/main" id="{879D0EC9-6AF0-414F-B086-AB5C771D6838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5075" y="3407467"/>
              <a:ext cx="960834" cy="751297"/>
            </a:xfrm>
            <a:custGeom>
              <a:avLst/>
              <a:gdLst>
                <a:gd name="T0" fmla="*/ 396 w 553"/>
                <a:gd name="T1" fmla="*/ 423 h 432"/>
                <a:gd name="T2" fmla="*/ 369 w 553"/>
                <a:gd name="T3" fmla="*/ 418 h 432"/>
                <a:gd name="T4" fmla="*/ 341 w 553"/>
                <a:gd name="T5" fmla="*/ 396 h 432"/>
                <a:gd name="T6" fmla="*/ 335 w 553"/>
                <a:gd name="T7" fmla="*/ 370 h 432"/>
                <a:gd name="T8" fmla="*/ 323 w 553"/>
                <a:gd name="T9" fmla="*/ 359 h 432"/>
                <a:gd name="T10" fmla="*/ 310 w 553"/>
                <a:gd name="T11" fmla="*/ 359 h 432"/>
                <a:gd name="T12" fmla="*/ 325 w 553"/>
                <a:gd name="T13" fmla="*/ 328 h 432"/>
                <a:gd name="T14" fmla="*/ 301 w 553"/>
                <a:gd name="T15" fmla="*/ 347 h 432"/>
                <a:gd name="T16" fmla="*/ 290 w 553"/>
                <a:gd name="T17" fmla="*/ 360 h 432"/>
                <a:gd name="T18" fmla="*/ 274 w 553"/>
                <a:gd name="T19" fmla="*/ 334 h 432"/>
                <a:gd name="T20" fmla="*/ 261 w 553"/>
                <a:gd name="T21" fmla="*/ 313 h 432"/>
                <a:gd name="T22" fmla="*/ 216 w 553"/>
                <a:gd name="T23" fmla="*/ 306 h 432"/>
                <a:gd name="T24" fmla="*/ 169 w 553"/>
                <a:gd name="T25" fmla="*/ 318 h 432"/>
                <a:gd name="T26" fmla="*/ 135 w 553"/>
                <a:gd name="T27" fmla="*/ 339 h 432"/>
                <a:gd name="T28" fmla="*/ 56 w 553"/>
                <a:gd name="T29" fmla="*/ 360 h 432"/>
                <a:gd name="T30" fmla="*/ 12 w 553"/>
                <a:gd name="T31" fmla="*/ 350 h 432"/>
                <a:gd name="T32" fmla="*/ 24 w 553"/>
                <a:gd name="T33" fmla="*/ 335 h 432"/>
                <a:gd name="T34" fmla="*/ 22 w 553"/>
                <a:gd name="T35" fmla="*/ 288 h 432"/>
                <a:gd name="T36" fmla="*/ 0 w 553"/>
                <a:gd name="T37" fmla="*/ 227 h 432"/>
                <a:gd name="T38" fmla="*/ 4 w 553"/>
                <a:gd name="T39" fmla="*/ 205 h 432"/>
                <a:gd name="T40" fmla="*/ 20 w 553"/>
                <a:gd name="T41" fmla="*/ 166 h 432"/>
                <a:gd name="T42" fmla="*/ 116 w 553"/>
                <a:gd name="T43" fmla="*/ 125 h 432"/>
                <a:gd name="T44" fmla="*/ 132 w 553"/>
                <a:gd name="T45" fmla="*/ 87 h 432"/>
                <a:gd name="T46" fmla="*/ 153 w 553"/>
                <a:gd name="T47" fmla="*/ 84 h 432"/>
                <a:gd name="T48" fmla="*/ 169 w 553"/>
                <a:gd name="T49" fmla="*/ 62 h 432"/>
                <a:gd name="T50" fmla="*/ 205 w 553"/>
                <a:gd name="T51" fmla="*/ 59 h 432"/>
                <a:gd name="T52" fmla="*/ 229 w 553"/>
                <a:gd name="T53" fmla="*/ 65 h 432"/>
                <a:gd name="T54" fmla="*/ 243 w 553"/>
                <a:gd name="T55" fmla="*/ 22 h 432"/>
                <a:gd name="T56" fmla="*/ 255 w 553"/>
                <a:gd name="T57" fmla="*/ 14 h 432"/>
                <a:gd name="T58" fmla="*/ 316 w 553"/>
                <a:gd name="T59" fmla="*/ 18 h 432"/>
                <a:gd name="T60" fmla="*/ 319 w 553"/>
                <a:gd name="T61" fmla="*/ 35 h 432"/>
                <a:gd name="T62" fmla="*/ 362 w 553"/>
                <a:gd name="T63" fmla="*/ 96 h 432"/>
                <a:gd name="T64" fmla="*/ 387 w 553"/>
                <a:gd name="T65" fmla="*/ 57 h 432"/>
                <a:gd name="T66" fmla="*/ 397 w 553"/>
                <a:gd name="T67" fmla="*/ 0 h 432"/>
                <a:gd name="T68" fmla="*/ 418 w 553"/>
                <a:gd name="T69" fmla="*/ 37 h 432"/>
                <a:gd name="T70" fmla="*/ 442 w 553"/>
                <a:gd name="T71" fmla="*/ 60 h 432"/>
                <a:gd name="T72" fmla="*/ 454 w 553"/>
                <a:gd name="T73" fmla="*/ 98 h 432"/>
                <a:gd name="T74" fmla="*/ 498 w 553"/>
                <a:gd name="T75" fmla="*/ 154 h 432"/>
                <a:gd name="T76" fmla="*/ 533 w 553"/>
                <a:gd name="T77" fmla="*/ 190 h 432"/>
                <a:gd name="T78" fmla="*/ 542 w 553"/>
                <a:gd name="T79" fmla="*/ 280 h 432"/>
                <a:gd name="T80" fmla="*/ 519 w 553"/>
                <a:gd name="T81" fmla="*/ 321 h 432"/>
                <a:gd name="T82" fmla="*/ 503 w 553"/>
                <a:gd name="T83" fmla="*/ 353 h 432"/>
                <a:gd name="T84" fmla="*/ 483 w 553"/>
                <a:gd name="T85" fmla="*/ 403 h 432"/>
                <a:gd name="T86" fmla="*/ 417 w 553"/>
                <a:gd name="T87" fmla="*/ 420 h 432"/>
                <a:gd name="T88" fmla="*/ 398 w 553"/>
                <a:gd name="T89" fmla="*/ 423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53" h="432">
                  <a:moveTo>
                    <a:pt x="398" y="423"/>
                  </a:moveTo>
                  <a:cubicBezTo>
                    <a:pt x="396" y="423"/>
                    <a:pt x="396" y="423"/>
                    <a:pt x="396" y="423"/>
                  </a:cubicBezTo>
                  <a:cubicBezTo>
                    <a:pt x="395" y="424"/>
                    <a:pt x="395" y="424"/>
                    <a:pt x="395" y="424"/>
                  </a:cubicBezTo>
                  <a:cubicBezTo>
                    <a:pt x="385" y="428"/>
                    <a:pt x="379" y="416"/>
                    <a:pt x="369" y="418"/>
                  </a:cubicBezTo>
                  <a:cubicBezTo>
                    <a:pt x="358" y="418"/>
                    <a:pt x="349" y="414"/>
                    <a:pt x="343" y="403"/>
                  </a:cubicBezTo>
                  <a:cubicBezTo>
                    <a:pt x="342" y="401"/>
                    <a:pt x="338" y="398"/>
                    <a:pt x="341" y="396"/>
                  </a:cubicBezTo>
                  <a:cubicBezTo>
                    <a:pt x="351" y="388"/>
                    <a:pt x="341" y="383"/>
                    <a:pt x="339" y="377"/>
                  </a:cubicBezTo>
                  <a:cubicBezTo>
                    <a:pt x="338" y="375"/>
                    <a:pt x="339" y="370"/>
                    <a:pt x="335" y="370"/>
                  </a:cubicBezTo>
                  <a:cubicBezTo>
                    <a:pt x="327" y="370"/>
                    <a:pt x="327" y="366"/>
                    <a:pt x="327" y="359"/>
                  </a:cubicBezTo>
                  <a:cubicBezTo>
                    <a:pt x="328" y="355"/>
                    <a:pt x="324" y="359"/>
                    <a:pt x="323" y="359"/>
                  </a:cubicBezTo>
                  <a:cubicBezTo>
                    <a:pt x="322" y="360"/>
                    <a:pt x="322" y="361"/>
                    <a:pt x="322" y="361"/>
                  </a:cubicBezTo>
                  <a:cubicBezTo>
                    <a:pt x="317" y="365"/>
                    <a:pt x="313" y="366"/>
                    <a:pt x="310" y="359"/>
                  </a:cubicBezTo>
                  <a:cubicBezTo>
                    <a:pt x="315" y="352"/>
                    <a:pt x="324" y="345"/>
                    <a:pt x="322" y="333"/>
                  </a:cubicBezTo>
                  <a:cubicBezTo>
                    <a:pt x="323" y="332"/>
                    <a:pt x="324" y="330"/>
                    <a:pt x="325" y="328"/>
                  </a:cubicBezTo>
                  <a:cubicBezTo>
                    <a:pt x="323" y="328"/>
                    <a:pt x="321" y="329"/>
                    <a:pt x="319" y="330"/>
                  </a:cubicBezTo>
                  <a:cubicBezTo>
                    <a:pt x="312" y="335"/>
                    <a:pt x="309" y="343"/>
                    <a:pt x="301" y="347"/>
                  </a:cubicBezTo>
                  <a:cubicBezTo>
                    <a:pt x="298" y="348"/>
                    <a:pt x="292" y="352"/>
                    <a:pt x="298" y="357"/>
                  </a:cubicBezTo>
                  <a:cubicBezTo>
                    <a:pt x="298" y="364"/>
                    <a:pt x="293" y="360"/>
                    <a:pt x="290" y="360"/>
                  </a:cubicBezTo>
                  <a:cubicBezTo>
                    <a:pt x="287" y="359"/>
                    <a:pt x="283" y="359"/>
                    <a:pt x="285" y="354"/>
                  </a:cubicBezTo>
                  <a:cubicBezTo>
                    <a:pt x="288" y="342"/>
                    <a:pt x="287" y="339"/>
                    <a:pt x="274" y="334"/>
                  </a:cubicBezTo>
                  <a:cubicBezTo>
                    <a:pt x="265" y="330"/>
                    <a:pt x="278" y="322"/>
                    <a:pt x="272" y="318"/>
                  </a:cubicBezTo>
                  <a:cubicBezTo>
                    <a:pt x="269" y="315"/>
                    <a:pt x="263" y="318"/>
                    <a:pt x="261" y="313"/>
                  </a:cubicBezTo>
                  <a:cubicBezTo>
                    <a:pt x="252" y="314"/>
                    <a:pt x="245" y="306"/>
                    <a:pt x="237" y="304"/>
                  </a:cubicBezTo>
                  <a:cubicBezTo>
                    <a:pt x="231" y="307"/>
                    <a:pt x="223" y="303"/>
                    <a:pt x="216" y="306"/>
                  </a:cubicBezTo>
                  <a:cubicBezTo>
                    <a:pt x="208" y="309"/>
                    <a:pt x="200" y="311"/>
                    <a:pt x="193" y="316"/>
                  </a:cubicBezTo>
                  <a:cubicBezTo>
                    <a:pt x="186" y="319"/>
                    <a:pt x="177" y="315"/>
                    <a:pt x="169" y="318"/>
                  </a:cubicBezTo>
                  <a:cubicBezTo>
                    <a:pt x="159" y="320"/>
                    <a:pt x="149" y="323"/>
                    <a:pt x="140" y="330"/>
                  </a:cubicBezTo>
                  <a:cubicBezTo>
                    <a:pt x="140" y="334"/>
                    <a:pt x="138" y="337"/>
                    <a:pt x="135" y="339"/>
                  </a:cubicBezTo>
                  <a:cubicBezTo>
                    <a:pt x="131" y="344"/>
                    <a:pt x="125" y="344"/>
                    <a:pt x="119" y="344"/>
                  </a:cubicBezTo>
                  <a:cubicBezTo>
                    <a:pt x="97" y="344"/>
                    <a:pt x="74" y="344"/>
                    <a:pt x="56" y="360"/>
                  </a:cubicBezTo>
                  <a:cubicBezTo>
                    <a:pt x="50" y="361"/>
                    <a:pt x="44" y="361"/>
                    <a:pt x="38" y="360"/>
                  </a:cubicBezTo>
                  <a:cubicBezTo>
                    <a:pt x="29" y="358"/>
                    <a:pt x="20" y="355"/>
                    <a:pt x="12" y="350"/>
                  </a:cubicBezTo>
                  <a:cubicBezTo>
                    <a:pt x="7" y="342"/>
                    <a:pt x="15" y="341"/>
                    <a:pt x="20" y="339"/>
                  </a:cubicBezTo>
                  <a:cubicBezTo>
                    <a:pt x="21" y="338"/>
                    <a:pt x="22" y="337"/>
                    <a:pt x="24" y="335"/>
                  </a:cubicBezTo>
                  <a:cubicBezTo>
                    <a:pt x="24" y="326"/>
                    <a:pt x="29" y="317"/>
                    <a:pt x="27" y="307"/>
                  </a:cubicBezTo>
                  <a:cubicBezTo>
                    <a:pt x="21" y="302"/>
                    <a:pt x="15" y="298"/>
                    <a:pt x="22" y="288"/>
                  </a:cubicBezTo>
                  <a:cubicBezTo>
                    <a:pt x="24" y="284"/>
                    <a:pt x="19" y="275"/>
                    <a:pt x="17" y="269"/>
                  </a:cubicBezTo>
                  <a:cubicBezTo>
                    <a:pt x="12" y="255"/>
                    <a:pt x="6" y="241"/>
                    <a:pt x="0" y="227"/>
                  </a:cubicBezTo>
                  <a:cubicBezTo>
                    <a:pt x="4" y="222"/>
                    <a:pt x="11" y="219"/>
                    <a:pt x="6" y="211"/>
                  </a:cubicBezTo>
                  <a:cubicBezTo>
                    <a:pt x="5" y="209"/>
                    <a:pt x="3" y="206"/>
                    <a:pt x="4" y="205"/>
                  </a:cubicBezTo>
                  <a:cubicBezTo>
                    <a:pt x="9" y="193"/>
                    <a:pt x="3" y="179"/>
                    <a:pt x="12" y="168"/>
                  </a:cubicBezTo>
                  <a:cubicBezTo>
                    <a:pt x="15" y="167"/>
                    <a:pt x="18" y="168"/>
                    <a:pt x="20" y="166"/>
                  </a:cubicBezTo>
                  <a:cubicBezTo>
                    <a:pt x="43" y="153"/>
                    <a:pt x="64" y="137"/>
                    <a:pt x="92" y="137"/>
                  </a:cubicBezTo>
                  <a:cubicBezTo>
                    <a:pt x="102" y="138"/>
                    <a:pt x="111" y="134"/>
                    <a:pt x="116" y="125"/>
                  </a:cubicBezTo>
                  <a:cubicBezTo>
                    <a:pt x="119" y="119"/>
                    <a:pt x="131" y="115"/>
                    <a:pt x="123" y="104"/>
                  </a:cubicBezTo>
                  <a:cubicBezTo>
                    <a:pt x="119" y="99"/>
                    <a:pt x="129" y="93"/>
                    <a:pt x="132" y="87"/>
                  </a:cubicBezTo>
                  <a:cubicBezTo>
                    <a:pt x="142" y="83"/>
                    <a:pt x="142" y="92"/>
                    <a:pt x="146" y="97"/>
                  </a:cubicBezTo>
                  <a:cubicBezTo>
                    <a:pt x="145" y="90"/>
                    <a:pt x="136" y="81"/>
                    <a:pt x="153" y="84"/>
                  </a:cubicBezTo>
                  <a:cubicBezTo>
                    <a:pt x="156" y="85"/>
                    <a:pt x="159" y="85"/>
                    <a:pt x="163" y="83"/>
                  </a:cubicBezTo>
                  <a:cubicBezTo>
                    <a:pt x="148" y="71"/>
                    <a:pt x="166" y="69"/>
                    <a:pt x="169" y="62"/>
                  </a:cubicBezTo>
                  <a:cubicBezTo>
                    <a:pt x="170" y="59"/>
                    <a:pt x="174" y="62"/>
                    <a:pt x="177" y="59"/>
                  </a:cubicBezTo>
                  <a:cubicBezTo>
                    <a:pt x="192" y="44"/>
                    <a:pt x="192" y="44"/>
                    <a:pt x="205" y="59"/>
                  </a:cubicBezTo>
                  <a:cubicBezTo>
                    <a:pt x="210" y="64"/>
                    <a:pt x="204" y="68"/>
                    <a:pt x="205" y="72"/>
                  </a:cubicBezTo>
                  <a:cubicBezTo>
                    <a:pt x="212" y="67"/>
                    <a:pt x="215" y="67"/>
                    <a:pt x="229" y="65"/>
                  </a:cubicBezTo>
                  <a:cubicBezTo>
                    <a:pt x="223" y="57"/>
                    <a:pt x="216" y="48"/>
                    <a:pt x="232" y="43"/>
                  </a:cubicBezTo>
                  <a:cubicBezTo>
                    <a:pt x="225" y="30"/>
                    <a:pt x="236" y="27"/>
                    <a:pt x="243" y="22"/>
                  </a:cubicBezTo>
                  <a:cubicBezTo>
                    <a:pt x="251" y="25"/>
                    <a:pt x="258" y="22"/>
                    <a:pt x="266" y="19"/>
                  </a:cubicBezTo>
                  <a:cubicBezTo>
                    <a:pt x="264" y="14"/>
                    <a:pt x="257" y="18"/>
                    <a:pt x="255" y="14"/>
                  </a:cubicBezTo>
                  <a:cubicBezTo>
                    <a:pt x="258" y="10"/>
                    <a:pt x="263" y="13"/>
                    <a:pt x="267" y="11"/>
                  </a:cubicBezTo>
                  <a:cubicBezTo>
                    <a:pt x="283" y="14"/>
                    <a:pt x="298" y="28"/>
                    <a:pt x="316" y="18"/>
                  </a:cubicBezTo>
                  <a:cubicBezTo>
                    <a:pt x="319" y="16"/>
                    <a:pt x="324" y="18"/>
                    <a:pt x="324" y="21"/>
                  </a:cubicBezTo>
                  <a:cubicBezTo>
                    <a:pt x="325" y="26"/>
                    <a:pt x="322" y="32"/>
                    <a:pt x="319" y="35"/>
                  </a:cubicBezTo>
                  <a:cubicBezTo>
                    <a:pt x="304" y="48"/>
                    <a:pt x="306" y="57"/>
                    <a:pt x="319" y="70"/>
                  </a:cubicBezTo>
                  <a:cubicBezTo>
                    <a:pt x="331" y="83"/>
                    <a:pt x="350" y="83"/>
                    <a:pt x="362" y="96"/>
                  </a:cubicBezTo>
                  <a:cubicBezTo>
                    <a:pt x="368" y="101"/>
                    <a:pt x="377" y="94"/>
                    <a:pt x="381" y="86"/>
                  </a:cubicBezTo>
                  <a:cubicBezTo>
                    <a:pt x="386" y="77"/>
                    <a:pt x="388" y="67"/>
                    <a:pt x="387" y="57"/>
                  </a:cubicBezTo>
                  <a:cubicBezTo>
                    <a:pt x="384" y="39"/>
                    <a:pt x="392" y="23"/>
                    <a:pt x="390" y="6"/>
                  </a:cubicBezTo>
                  <a:cubicBezTo>
                    <a:pt x="390" y="2"/>
                    <a:pt x="394" y="1"/>
                    <a:pt x="397" y="0"/>
                  </a:cubicBezTo>
                  <a:cubicBezTo>
                    <a:pt x="402" y="0"/>
                    <a:pt x="405" y="1"/>
                    <a:pt x="407" y="5"/>
                  </a:cubicBezTo>
                  <a:cubicBezTo>
                    <a:pt x="411" y="16"/>
                    <a:pt x="415" y="26"/>
                    <a:pt x="418" y="37"/>
                  </a:cubicBezTo>
                  <a:cubicBezTo>
                    <a:pt x="419" y="43"/>
                    <a:pt x="422" y="43"/>
                    <a:pt x="427" y="44"/>
                  </a:cubicBezTo>
                  <a:cubicBezTo>
                    <a:pt x="436" y="45"/>
                    <a:pt x="445" y="48"/>
                    <a:pt x="442" y="60"/>
                  </a:cubicBezTo>
                  <a:cubicBezTo>
                    <a:pt x="441" y="66"/>
                    <a:pt x="444" y="71"/>
                    <a:pt x="447" y="75"/>
                  </a:cubicBezTo>
                  <a:cubicBezTo>
                    <a:pt x="452" y="82"/>
                    <a:pt x="455" y="89"/>
                    <a:pt x="454" y="98"/>
                  </a:cubicBezTo>
                  <a:cubicBezTo>
                    <a:pt x="452" y="109"/>
                    <a:pt x="460" y="115"/>
                    <a:pt x="468" y="118"/>
                  </a:cubicBezTo>
                  <a:cubicBezTo>
                    <a:pt x="486" y="123"/>
                    <a:pt x="497" y="135"/>
                    <a:pt x="498" y="154"/>
                  </a:cubicBezTo>
                  <a:cubicBezTo>
                    <a:pt x="499" y="154"/>
                    <a:pt x="499" y="155"/>
                    <a:pt x="499" y="155"/>
                  </a:cubicBezTo>
                  <a:cubicBezTo>
                    <a:pt x="523" y="154"/>
                    <a:pt x="513" y="187"/>
                    <a:pt x="533" y="190"/>
                  </a:cubicBezTo>
                  <a:cubicBezTo>
                    <a:pt x="537" y="193"/>
                    <a:pt x="539" y="197"/>
                    <a:pt x="541" y="202"/>
                  </a:cubicBezTo>
                  <a:cubicBezTo>
                    <a:pt x="550" y="228"/>
                    <a:pt x="553" y="254"/>
                    <a:pt x="542" y="280"/>
                  </a:cubicBezTo>
                  <a:cubicBezTo>
                    <a:pt x="538" y="285"/>
                    <a:pt x="542" y="292"/>
                    <a:pt x="539" y="298"/>
                  </a:cubicBezTo>
                  <a:cubicBezTo>
                    <a:pt x="534" y="307"/>
                    <a:pt x="529" y="317"/>
                    <a:pt x="519" y="321"/>
                  </a:cubicBezTo>
                  <a:cubicBezTo>
                    <a:pt x="515" y="323"/>
                    <a:pt x="514" y="329"/>
                    <a:pt x="512" y="333"/>
                  </a:cubicBezTo>
                  <a:cubicBezTo>
                    <a:pt x="507" y="338"/>
                    <a:pt x="503" y="345"/>
                    <a:pt x="503" y="353"/>
                  </a:cubicBezTo>
                  <a:cubicBezTo>
                    <a:pt x="503" y="365"/>
                    <a:pt x="489" y="370"/>
                    <a:pt x="489" y="382"/>
                  </a:cubicBezTo>
                  <a:cubicBezTo>
                    <a:pt x="486" y="389"/>
                    <a:pt x="485" y="396"/>
                    <a:pt x="483" y="403"/>
                  </a:cubicBezTo>
                  <a:cubicBezTo>
                    <a:pt x="466" y="409"/>
                    <a:pt x="450" y="412"/>
                    <a:pt x="437" y="426"/>
                  </a:cubicBezTo>
                  <a:cubicBezTo>
                    <a:pt x="431" y="432"/>
                    <a:pt x="421" y="428"/>
                    <a:pt x="417" y="420"/>
                  </a:cubicBezTo>
                  <a:cubicBezTo>
                    <a:pt x="414" y="412"/>
                    <a:pt x="411" y="414"/>
                    <a:pt x="407" y="418"/>
                  </a:cubicBezTo>
                  <a:cubicBezTo>
                    <a:pt x="405" y="423"/>
                    <a:pt x="401" y="422"/>
                    <a:pt x="398" y="4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0" name="Freeform 58">
              <a:extLst>
                <a:ext uri="{FF2B5EF4-FFF2-40B4-BE49-F238E27FC236}">
                  <a16:creationId xmlns:a16="http://schemas.microsoft.com/office/drawing/2014/main" id="{1375B464-CD38-41DB-9D5A-FE02AA4C272E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9662" y="3186903"/>
              <a:ext cx="468699" cy="219186"/>
            </a:xfrm>
            <a:custGeom>
              <a:avLst/>
              <a:gdLst>
                <a:gd name="T0" fmla="*/ 233 w 270"/>
                <a:gd name="T1" fmla="*/ 86 h 126"/>
                <a:gd name="T2" fmla="*/ 245 w 270"/>
                <a:gd name="T3" fmla="*/ 91 h 126"/>
                <a:gd name="T4" fmla="*/ 262 w 270"/>
                <a:gd name="T5" fmla="*/ 104 h 126"/>
                <a:gd name="T6" fmla="*/ 269 w 270"/>
                <a:gd name="T7" fmla="*/ 114 h 126"/>
                <a:gd name="T8" fmla="*/ 233 w 270"/>
                <a:gd name="T9" fmla="*/ 115 h 126"/>
                <a:gd name="T10" fmla="*/ 207 w 270"/>
                <a:gd name="T11" fmla="*/ 89 h 126"/>
                <a:gd name="T12" fmla="*/ 171 w 270"/>
                <a:gd name="T13" fmla="*/ 81 h 126"/>
                <a:gd name="T14" fmla="*/ 155 w 270"/>
                <a:gd name="T15" fmla="*/ 89 h 126"/>
                <a:gd name="T16" fmla="*/ 158 w 270"/>
                <a:gd name="T17" fmla="*/ 103 h 126"/>
                <a:gd name="T18" fmla="*/ 125 w 270"/>
                <a:gd name="T19" fmla="*/ 99 h 126"/>
                <a:gd name="T20" fmla="*/ 117 w 270"/>
                <a:gd name="T21" fmla="*/ 94 h 126"/>
                <a:gd name="T22" fmla="*/ 102 w 270"/>
                <a:gd name="T23" fmla="*/ 79 h 126"/>
                <a:gd name="T24" fmla="*/ 68 w 270"/>
                <a:gd name="T25" fmla="*/ 48 h 126"/>
                <a:gd name="T26" fmla="*/ 44 w 270"/>
                <a:gd name="T27" fmla="*/ 39 h 126"/>
                <a:gd name="T28" fmla="*/ 34 w 270"/>
                <a:gd name="T29" fmla="*/ 19 h 126"/>
                <a:gd name="T30" fmla="*/ 28 w 270"/>
                <a:gd name="T31" fmla="*/ 30 h 126"/>
                <a:gd name="T32" fmla="*/ 22 w 270"/>
                <a:gd name="T33" fmla="*/ 41 h 126"/>
                <a:gd name="T34" fmla="*/ 15 w 270"/>
                <a:gd name="T35" fmla="*/ 32 h 126"/>
                <a:gd name="T36" fmla="*/ 0 w 270"/>
                <a:gd name="T37" fmla="*/ 20 h 126"/>
                <a:gd name="T38" fmla="*/ 11 w 270"/>
                <a:gd name="T39" fmla="*/ 15 h 126"/>
                <a:gd name="T40" fmla="*/ 18 w 270"/>
                <a:gd name="T41" fmla="*/ 12 h 126"/>
                <a:gd name="T42" fmla="*/ 29 w 270"/>
                <a:gd name="T43" fmla="*/ 9 h 126"/>
                <a:gd name="T44" fmla="*/ 31 w 270"/>
                <a:gd name="T45" fmla="*/ 9 h 126"/>
                <a:gd name="T46" fmla="*/ 40 w 270"/>
                <a:gd name="T47" fmla="*/ 18 h 126"/>
                <a:gd name="T48" fmla="*/ 67 w 270"/>
                <a:gd name="T49" fmla="*/ 6 h 126"/>
                <a:gd name="T50" fmla="*/ 84 w 270"/>
                <a:gd name="T51" fmla="*/ 1 h 126"/>
                <a:gd name="T52" fmla="*/ 96 w 270"/>
                <a:gd name="T53" fmla="*/ 7 h 126"/>
                <a:gd name="T54" fmla="*/ 163 w 270"/>
                <a:gd name="T55" fmla="*/ 29 h 126"/>
                <a:gd name="T56" fmla="*/ 192 w 270"/>
                <a:gd name="T57" fmla="*/ 40 h 126"/>
                <a:gd name="T58" fmla="*/ 210 w 270"/>
                <a:gd name="T59" fmla="*/ 50 h 126"/>
                <a:gd name="T60" fmla="*/ 213 w 270"/>
                <a:gd name="T61" fmla="*/ 50 h 126"/>
                <a:gd name="T62" fmla="*/ 223 w 270"/>
                <a:gd name="T63" fmla="*/ 58 h 126"/>
                <a:gd name="T64" fmla="*/ 231 w 270"/>
                <a:gd name="T65" fmla="*/ 81 h 126"/>
                <a:gd name="T66" fmla="*/ 233 w 270"/>
                <a:gd name="T67" fmla="*/ 8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70" h="126">
                  <a:moveTo>
                    <a:pt x="233" y="86"/>
                  </a:moveTo>
                  <a:cubicBezTo>
                    <a:pt x="236" y="91"/>
                    <a:pt x="239" y="94"/>
                    <a:pt x="245" y="91"/>
                  </a:cubicBezTo>
                  <a:cubicBezTo>
                    <a:pt x="251" y="96"/>
                    <a:pt x="256" y="100"/>
                    <a:pt x="262" y="104"/>
                  </a:cubicBezTo>
                  <a:cubicBezTo>
                    <a:pt x="265" y="107"/>
                    <a:pt x="270" y="109"/>
                    <a:pt x="269" y="114"/>
                  </a:cubicBezTo>
                  <a:cubicBezTo>
                    <a:pt x="257" y="126"/>
                    <a:pt x="245" y="117"/>
                    <a:pt x="233" y="115"/>
                  </a:cubicBezTo>
                  <a:cubicBezTo>
                    <a:pt x="221" y="110"/>
                    <a:pt x="211" y="104"/>
                    <a:pt x="207" y="89"/>
                  </a:cubicBezTo>
                  <a:cubicBezTo>
                    <a:pt x="204" y="79"/>
                    <a:pt x="181" y="74"/>
                    <a:pt x="171" y="81"/>
                  </a:cubicBezTo>
                  <a:cubicBezTo>
                    <a:pt x="167" y="84"/>
                    <a:pt x="163" y="88"/>
                    <a:pt x="155" y="89"/>
                  </a:cubicBezTo>
                  <a:cubicBezTo>
                    <a:pt x="167" y="94"/>
                    <a:pt x="166" y="98"/>
                    <a:pt x="158" y="103"/>
                  </a:cubicBezTo>
                  <a:cubicBezTo>
                    <a:pt x="146" y="110"/>
                    <a:pt x="135" y="106"/>
                    <a:pt x="125" y="99"/>
                  </a:cubicBezTo>
                  <a:cubicBezTo>
                    <a:pt x="122" y="97"/>
                    <a:pt x="121" y="94"/>
                    <a:pt x="117" y="94"/>
                  </a:cubicBezTo>
                  <a:cubicBezTo>
                    <a:pt x="109" y="92"/>
                    <a:pt x="98" y="93"/>
                    <a:pt x="102" y="79"/>
                  </a:cubicBezTo>
                  <a:cubicBezTo>
                    <a:pt x="98" y="61"/>
                    <a:pt x="88" y="50"/>
                    <a:pt x="68" y="48"/>
                  </a:cubicBezTo>
                  <a:cubicBezTo>
                    <a:pt x="60" y="48"/>
                    <a:pt x="52" y="42"/>
                    <a:pt x="44" y="39"/>
                  </a:cubicBezTo>
                  <a:cubicBezTo>
                    <a:pt x="33" y="36"/>
                    <a:pt x="28" y="30"/>
                    <a:pt x="34" y="19"/>
                  </a:cubicBezTo>
                  <a:cubicBezTo>
                    <a:pt x="26" y="20"/>
                    <a:pt x="26" y="24"/>
                    <a:pt x="28" y="30"/>
                  </a:cubicBezTo>
                  <a:cubicBezTo>
                    <a:pt x="29" y="34"/>
                    <a:pt x="28" y="40"/>
                    <a:pt x="22" y="41"/>
                  </a:cubicBezTo>
                  <a:cubicBezTo>
                    <a:pt x="17" y="41"/>
                    <a:pt x="15" y="38"/>
                    <a:pt x="15" y="32"/>
                  </a:cubicBezTo>
                  <a:cubicBezTo>
                    <a:pt x="15" y="24"/>
                    <a:pt x="5" y="24"/>
                    <a:pt x="0" y="20"/>
                  </a:cubicBezTo>
                  <a:cubicBezTo>
                    <a:pt x="4" y="18"/>
                    <a:pt x="7" y="16"/>
                    <a:pt x="11" y="15"/>
                  </a:cubicBezTo>
                  <a:cubicBezTo>
                    <a:pt x="13" y="13"/>
                    <a:pt x="15" y="12"/>
                    <a:pt x="18" y="12"/>
                  </a:cubicBezTo>
                  <a:cubicBezTo>
                    <a:pt x="22" y="12"/>
                    <a:pt x="24" y="7"/>
                    <a:pt x="29" y="9"/>
                  </a:cubicBezTo>
                  <a:cubicBezTo>
                    <a:pt x="30" y="10"/>
                    <a:pt x="30" y="10"/>
                    <a:pt x="31" y="9"/>
                  </a:cubicBezTo>
                  <a:cubicBezTo>
                    <a:pt x="35" y="12"/>
                    <a:pt x="38" y="14"/>
                    <a:pt x="40" y="18"/>
                  </a:cubicBezTo>
                  <a:cubicBezTo>
                    <a:pt x="54" y="26"/>
                    <a:pt x="58" y="10"/>
                    <a:pt x="67" y="6"/>
                  </a:cubicBezTo>
                  <a:cubicBezTo>
                    <a:pt x="73" y="4"/>
                    <a:pt x="77" y="0"/>
                    <a:pt x="84" y="1"/>
                  </a:cubicBezTo>
                  <a:cubicBezTo>
                    <a:pt x="88" y="3"/>
                    <a:pt x="94" y="0"/>
                    <a:pt x="96" y="7"/>
                  </a:cubicBezTo>
                  <a:cubicBezTo>
                    <a:pt x="118" y="14"/>
                    <a:pt x="139" y="26"/>
                    <a:pt x="163" y="29"/>
                  </a:cubicBezTo>
                  <a:cubicBezTo>
                    <a:pt x="175" y="26"/>
                    <a:pt x="185" y="29"/>
                    <a:pt x="192" y="40"/>
                  </a:cubicBezTo>
                  <a:cubicBezTo>
                    <a:pt x="196" y="48"/>
                    <a:pt x="203" y="48"/>
                    <a:pt x="210" y="50"/>
                  </a:cubicBezTo>
                  <a:cubicBezTo>
                    <a:pt x="211" y="50"/>
                    <a:pt x="212" y="50"/>
                    <a:pt x="213" y="50"/>
                  </a:cubicBezTo>
                  <a:cubicBezTo>
                    <a:pt x="219" y="49"/>
                    <a:pt x="225" y="53"/>
                    <a:pt x="223" y="58"/>
                  </a:cubicBezTo>
                  <a:cubicBezTo>
                    <a:pt x="218" y="69"/>
                    <a:pt x="225" y="74"/>
                    <a:pt x="231" y="81"/>
                  </a:cubicBezTo>
                  <a:cubicBezTo>
                    <a:pt x="232" y="82"/>
                    <a:pt x="232" y="84"/>
                    <a:pt x="233" y="8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1" name="Freeform 59">
              <a:extLst>
                <a:ext uri="{FF2B5EF4-FFF2-40B4-BE49-F238E27FC236}">
                  <a16:creationId xmlns:a16="http://schemas.microsoft.com/office/drawing/2014/main" id="{4F70298C-5524-4B37-9F43-876F8D4CE6A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0872" y="3155197"/>
              <a:ext cx="108904" cy="148881"/>
            </a:xfrm>
            <a:custGeom>
              <a:avLst/>
              <a:gdLst>
                <a:gd name="T0" fmla="*/ 18 w 62"/>
                <a:gd name="T1" fmla="*/ 4 h 85"/>
                <a:gd name="T2" fmla="*/ 17 w 62"/>
                <a:gd name="T3" fmla="*/ 17 h 85"/>
                <a:gd name="T4" fmla="*/ 32 w 62"/>
                <a:gd name="T5" fmla="*/ 20 h 85"/>
                <a:gd name="T6" fmla="*/ 55 w 62"/>
                <a:gd name="T7" fmla="*/ 13 h 85"/>
                <a:gd name="T8" fmla="*/ 51 w 62"/>
                <a:gd name="T9" fmla="*/ 19 h 85"/>
                <a:gd name="T10" fmla="*/ 47 w 62"/>
                <a:gd name="T11" fmla="*/ 41 h 85"/>
                <a:gd name="T12" fmla="*/ 58 w 62"/>
                <a:gd name="T13" fmla="*/ 60 h 85"/>
                <a:gd name="T14" fmla="*/ 58 w 62"/>
                <a:gd name="T15" fmla="*/ 70 h 85"/>
                <a:gd name="T16" fmla="*/ 46 w 62"/>
                <a:gd name="T17" fmla="*/ 77 h 85"/>
                <a:gd name="T18" fmla="*/ 40 w 62"/>
                <a:gd name="T19" fmla="*/ 67 h 85"/>
                <a:gd name="T20" fmla="*/ 30 w 62"/>
                <a:gd name="T21" fmla="*/ 41 h 85"/>
                <a:gd name="T22" fmla="*/ 23 w 62"/>
                <a:gd name="T23" fmla="*/ 39 h 85"/>
                <a:gd name="T24" fmla="*/ 22 w 62"/>
                <a:gd name="T25" fmla="*/ 45 h 85"/>
                <a:gd name="T26" fmla="*/ 24 w 62"/>
                <a:gd name="T27" fmla="*/ 77 h 85"/>
                <a:gd name="T28" fmla="*/ 17 w 62"/>
                <a:gd name="T29" fmla="*/ 84 h 85"/>
                <a:gd name="T30" fmla="*/ 12 w 62"/>
                <a:gd name="T31" fmla="*/ 77 h 85"/>
                <a:gd name="T32" fmla="*/ 4 w 62"/>
                <a:gd name="T33" fmla="*/ 57 h 85"/>
                <a:gd name="T34" fmla="*/ 1 w 62"/>
                <a:gd name="T35" fmla="*/ 50 h 85"/>
                <a:gd name="T36" fmla="*/ 12 w 62"/>
                <a:gd name="T37" fmla="*/ 3 h 85"/>
                <a:gd name="T38" fmla="*/ 15 w 62"/>
                <a:gd name="T39" fmla="*/ 1 h 85"/>
                <a:gd name="T40" fmla="*/ 18 w 62"/>
                <a:gd name="T41" fmla="*/ 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85">
                  <a:moveTo>
                    <a:pt x="18" y="4"/>
                  </a:moveTo>
                  <a:cubicBezTo>
                    <a:pt x="16" y="8"/>
                    <a:pt x="12" y="12"/>
                    <a:pt x="17" y="17"/>
                  </a:cubicBezTo>
                  <a:cubicBezTo>
                    <a:pt x="21" y="20"/>
                    <a:pt x="25" y="23"/>
                    <a:pt x="32" y="20"/>
                  </a:cubicBezTo>
                  <a:cubicBezTo>
                    <a:pt x="39" y="17"/>
                    <a:pt x="47" y="15"/>
                    <a:pt x="55" y="13"/>
                  </a:cubicBezTo>
                  <a:cubicBezTo>
                    <a:pt x="57" y="18"/>
                    <a:pt x="53" y="17"/>
                    <a:pt x="51" y="19"/>
                  </a:cubicBezTo>
                  <a:cubicBezTo>
                    <a:pt x="45" y="25"/>
                    <a:pt x="36" y="31"/>
                    <a:pt x="47" y="41"/>
                  </a:cubicBezTo>
                  <a:cubicBezTo>
                    <a:pt x="53" y="46"/>
                    <a:pt x="50" y="56"/>
                    <a:pt x="58" y="60"/>
                  </a:cubicBezTo>
                  <a:cubicBezTo>
                    <a:pt x="60" y="61"/>
                    <a:pt x="62" y="69"/>
                    <a:pt x="58" y="70"/>
                  </a:cubicBezTo>
                  <a:cubicBezTo>
                    <a:pt x="53" y="71"/>
                    <a:pt x="52" y="80"/>
                    <a:pt x="46" y="77"/>
                  </a:cubicBezTo>
                  <a:cubicBezTo>
                    <a:pt x="43" y="75"/>
                    <a:pt x="39" y="72"/>
                    <a:pt x="40" y="67"/>
                  </a:cubicBezTo>
                  <a:cubicBezTo>
                    <a:pt x="40" y="57"/>
                    <a:pt x="28" y="51"/>
                    <a:pt x="30" y="41"/>
                  </a:cubicBezTo>
                  <a:cubicBezTo>
                    <a:pt x="30" y="39"/>
                    <a:pt x="26" y="38"/>
                    <a:pt x="23" y="39"/>
                  </a:cubicBezTo>
                  <a:cubicBezTo>
                    <a:pt x="20" y="40"/>
                    <a:pt x="20" y="43"/>
                    <a:pt x="22" y="45"/>
                  </a:cubicBezTo>
                  <a:cubicBezTo>
                    <a:pt x="28" y="55"/>
                    <a:pt x="22" y="67"/>
                    <a:pt x="24" y="77"/>
                  </a:cubicBezTo>
                  <a:cubicBezTo>
                    <a:pt x="26" y="83"/>
                    <a:pt x="21" y="83"/>
                    <a:pt x="17" y="84"/>
                  </a:cubicBezTo>
                  <a:cubicBezTo>
                    <a:pt x="10" y="85"/>
                    <a:pt x="11" y="81"/>
                    <a:pt x="12" y="77"/>
                  </a:cubicBezTo>
                  <a:cubicBezTo>
                    <a:pt x="14" y="68"/>
                    <a:pt x="18" y="59"/>
                    <a:pt x="4" y="57"/>
                  </a:cubicBezTo>
                  <a:cubicBezTo>
                    <a:pt x="0" y="56"/>
                    <a:pt x="1" y="51"/>
                    <a:pt x="1" y="50"/>
                  </a:cubicBezTo>
                  <a:cubicBezTo>
                    <a:pt x="4" y="34"/>
                    <a:pt x="8" y="18"/>
                    <a:pt x="12" y="3"/>
                  </a:cubicBezTo>
                  <a:cubicBezTo>
                    <a:pt x="12" y="2"/>
                    <a:pt x="14" y="2"/>
                    <a:pt x="15" y="1"/>
                  </a:cubicBezTo>
                  <a:cubicBezTo>
                    <a:pt x="18" y="0"/>
                    <a:pt x="19" y="1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2" name="Freeform 60">
              <a:extLst>
                <a:ext uri="{FF2B5EF4-FFF2-40B4-BE49-F238E27FC236}">
                  <a16:creationId xmlns:a16="http://schemas.microsoft.com/office/drawing/2014/main" id="{B5DD53CF-8477-47E0-B12F-FBADE7001C4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16567" y="3320620"/>
              <a:ext cx="231593" cy="70305"/>
            </a:xfrm>
            <a:custGeom>
              <a:avLst/>
              <a:gdLst>
                <a:gd name="T0" fmla="*/ 112 w 133"/>
                <a:gd name="T1" fmla="*/ 35 h 40"/>
                <a:gd name="T2" fmla="*/ 79 w 133"/>
                <a:gd name="T3" fmla="*/ 32 h 40"/>
                <a:gd name="T4" fmla="*/ 60 w 133"/>
                <a:gd name="T5" fmla="*/ 26 h 40"/>
                <a:gd name="T6" fmla="*/ 38 w 133"/>
                <a:gd name="T7" fmla="*/ 23 h 40"/>
                <a:gd name="T8" fmla="*/ 12 w 133"/>
                <a:gd name="T9" fmla="*/ 17 h 40"/>
                <a:gd name="T10" fmla="*/ 10 w 133"/>
                <a:gd name="T11" fmla="*/ 6 h 40"/>
                <a:gd name="T12" fmla="*/ 46 w 133"/>
                <a:gd name="T13" fmla="*/ 9 h 40"/>
                <a:gd name="T14" fmla="*/ 78 w 133"/>
                <a:gd name="T15" fmla="*/ 10 h 40"/>
                <a:gd name="T16" fmla="*/ 107 w 133"/>
                <a:gd name="T17" fmla="*/ 22 h 40"/>
                <a:gd name="T18" fmla="*/ 115 w 133"/>
                <a:gd name="T19" fmla="*/ 24 h 40"/>
                <a:gd name="T20" fmla="*/ 129 w 133"/>
                <a:gd name="T21" fmla="*/ 29 h 40"/>
                <a:gd name="T22" fmla="*/ 120 w 133"/>
                <a:gd name="T23" fmla="*/ 38 h 40"/>
                <a:gd name="T24" fmla="*/ 112 w 133"/>
                <a:gd name="T25" fmla="*/ 3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3" h="40">
                  <a:moveTo>
                    <a:pt x="112" y="35"/>
                  </a:moveTo>
                  <a:cubicBezTo>
                    <a:pt x="101" y="29"/>
                    <a:pt x="90" y="34"/>
                    <a:pt x="79" y="32"/>
                  </a:cubicBezTo>
                  <a:cubicBezTo>
                    <a:pt x="74" y="26"/>
                    <a:pt x="67" y="25"/>
                    <a:pt x="60" y="26"/>
                  </a:cubicBezTo>
                  <a:cubicBezTo>
                    <a:pt x="53" y="23"/>
                    <a:pt x="45" y="26"/>
                    <a:pt x="38" y="23"/>
                  </a:cubicBezTo>
                  <a:cubicBezTo>
                    <a:pt x="29" y="21"/>
                    <a:pt x="21" y="19"/>
                    <a:pt x="12" y="17"/>
                  </a:cubicBezTo>
                  <a:cubicBezTo>
                    <a:pt x="0" y="16"/>
                    <a:pt x="7" y="10"/>
                    <a:pt x="10" y="6"/>
                  </a:cubicBezTo>
                  <a:cubicBezTo>
                    <a:pt x="22" y="0"/>
                    <a:pt x="35" y="5"/>
                    <a:pt x="46" y="9"/>
                  </a:cubicBezTo>
                  <a:cubicBezTo>
                    <a:pt x="57" y="12"/>
                    <a:pt x="68" y="11"/>
                    <a:pt x="78" y="10"/>
                  </a:cubicBezTo>
                  <a:cubicBezTo>
                    <a:pt x="89" y="10"/>
                    <a:pt x="102" y="6"/>
                    <a:pt x="107" y="22"/>
                  </a:cubicBezTo>
                  <a:cubicBezTo>
                    <a:pt x="108" y="26"/>
                    <a:pt x="110" y="26"/>
                    <a:pt x="115" y="24"/>
                  </a:cubicBezTo>
                  <a:cubicBezTo>
                    <a:pt x="120" y="22"/>
                    <a:pt x="126" y="20"/>
                    <a:pt x="129" y="29"/>
                  </a:cubicBezTo>
                  <a:cubicBezTo>
                    <a:pt x="133" y="38"/>
                    <a:pt x="129" y="40"/>
                    <a:pt x="120" y="38"/>
                  </a:cubicBezTo>
                  <a:cubicBezTo>
                    <a:pt x="118" y="37"/>
                    <a:pt x="115" y="36"/>
                    <a:pt x="112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3" name="Freeform 61">
              <a:extLst>
                <a:ext uri="{FF2B5EF4-FFF2-40B4-BE49-F238E27FC236}">
                  <a16:creationId xmlns:a16="http://schemas.microsoft.com/office/drawing/2014/main" id="{92C313FD-1AA8-4AF4-9FA7-85CC001088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6713" y="2940147"/>
              <a:ext cx="110282" cy="92361"/>
            </a:xfrm>
            <a:custGeom>
              <a:avLst/>
              <a:gdLst>
                <a:gd name="T0" fmla="*/ 47 w 64"/>
                <a:gd name="T1" fmla="*/ 50 h 53"/>
                <a:gd name="T2" fmla="*/ 30 w 64"/>
                <a:gd name="T3" fmla="*/ 34 h 53"/>
                <a:gd name="T4" fmla="*/ 22 w 64"/>
                <a:gd name="T5" fmla="*/ 29 h 53"/>
                <a:gd name="T6" fmla="*/ 2 w 64"/>
                <a:gd name="T7" fmla="*/ 32 h 53"/>
                <a:gd name="T8" fmla="*/ 17 w 64"/>
                <a:gd name="T9" fmla="*/ 18 h 53"/>
                <a:gd name="T10" fmla="*/ 44 w 64"/>
                <a:gd name="T11" fmla="*/ 3 h 53"/>
                <a:gd name="T12" fmla="*/ 56 w 64"/>
                <a:gd name="T13" fmla="*/ 10 h 53"/>
                <a:gd name="T14" fmla="*/ 62 w 64"/>
                <a:gd name="T15" fmla="*/ 30 h 53"/>
                <a:gd name="T16" fmla="*/ 60 w 64"/>
                <a:gd name="T17" fmla="*/ 39 h 53"/>
                <a:gd name="T18" fmla="*/ 53 w 64"/>
                <a:gd name="T19" fmla="*/ 48 h 53"/>
                <a:gd name="T20" fmla="*/ 47 w 64"/>
                <a:gd name="T21" fmla="*/ 5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4" h="53">
                  <a:moveTo>
                    <a:pt x="47" y="50"/>
                  </a:moveTo>
                  <a:cubicBezTo>
                    <a:pt x="37" y="48"/>
                    <a:pt x="30" y="45"/>
                    <a:pt x="30" y="34"/>
                  </a:cubicBezTo>
                  <a:cubicBezTo>
                    <a:pt x="30" y="29"/>
                    <a:pt x="28" y="24"/>
                    <a:pt x="22" y="29"/>
                  </a:cubicBezTo>
                  <a:cubicBezTo>
                    <a:pt x="15" y="34"/>
                    <a:pt x="2" y="34"/>
                    <a:pt x="2" y="32"/>
                  </a:cubicBezTo>
                  <a:cubicBezTo>
                    <a:pt x="0" y="21"/>
                    <a:pt x="16" y="18"/>
                    <a:pt x="17" y="18"/>
                  </a:cubicBezTo>
                  <a:cubicBezTo>
                    <a:pt x="30" y="19"/>
                    <a:pt x="37" y="13"/>
                    <a:pt x="44" y="3"/>
                  </a:cubicBezTo>
                  <a:cubicBezTo>
                    <a:pt x="46" y="0"/>
                    <a:pt x="53" y="6"/>
                    <a:pt x="56" y="10"/>
                  </a:cubicBezTo>
                  <a:cubicBezTo>
                    <a:pt x="59" y="16"/>
                    <a:pt x="61" y="23"/>
                    <a:pt x="62" y="30"/>
                  </a:cubicBezTo>
                  <a:cubicBezTo>
                    <a:pt x="63" y="33"/>
                    <a:pt x="64" y="39"/>
                    <a:pt x="60" y="39"/>
                  </a:cubicBezTo>
                  <a:cubicBezTo>
                    <a:pt x="53" y="40"/>
                    <a:pt x="52" y="41"/>
                    <a:pt x="53" y="48"/>
                  </a:cubicBezTo>
                  <a:cubicBezTo>
                    <a:pt x="54" y="53"/>
                    <a:pt x="49" y="48"/>
                    <a:pt x="47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4" name="Freeform 62">
              <a:extLst>
                <a:ext uri="{FF2B5EF4-FFF2-40B4-BE49-F238E27FC236}">
                  <a16:creationId xmlns:a16="http://schemas.microsoft.com/office/drawing/2014/main" id="{7C0DB897-B4A9-437B-8B82-E3B3E234D879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8488" y="2736125"/>
              <a:ext cx="55141" cy="113039"/>
            </a:xfrm>
            <a:custGeom>
              <a:avLst/>
              <a:gdLst>
                <a:gd name="T0" fmla="*/ 28 w 31"/>
                <a:gd name="T1" fmla="*/ 61 h 65"/>
                <a:gd name="T2" fmla="*/ 19 w 31"/>
                <a:gd name="T3" fmla="*/ 62 h 65"/>
                <a:gd name="T4" fmla="*/ 5 w 31"/>
                <a:gd name="T5" fmla="*/ 46 h 65"/>
                <a:gd name="T6" fmla="*/ 3 w 31"/>
                <a:gd name="T7" fmla="*/ 6 h 65"/>
                <a:gd name="T8" fmla="*/ 25 w 31"/>
                <a:gd name="T9" fmla="*/ 7 h 65"/>
                <a:gd name="T10" fmla="*/ 29 w 31"/>
                <a:gd name="T11" fmla="*/ 30 h 65"/>
                <a:gd name="T12" fmla="*/ 28 w 31"/>
                <a:gd name="T13" fmla="*/ 58 h 65"/>
                <a:gd name="T14" fmla="*/ 28 w 31"/>
                <a:gd name="T15" fmla="*/ 61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65">
                  <a:moveTo>
                    <a:pt x="28" y="61"/>
                  </a:moveTo>
                  <a:cubicBezTo>
                    <a:pt x="26" y="65"/>
                    <a:pt x="22" y="65"/>
                    <a:pt x="19" y="62"/>
                  </a:cubicBezTo>
                  <a:cubicBezTo>
                    <a:pt x="14" y="57"/>
                    <a:pt x="9" y="52"/>
                    <a:pt x="5" y="46"/>
                  </a:cubicBezTo>
                  <a:cubicBezTo>
                    <a:pt x="1" y="42"/>
                    <a:pt x="0" y="11"/>
                    <a:pt x="3" y="6"/>
                  </a:cubicBezTo>
                  <a:cubicBezTo>
                    <a:pt x="7" y="0"/>
                    <a:pt x="21" y="0"/>
                    <a:pt x="25" y="7"/>
                  </a:cubicBezTo>
                  <a:cubicBezTo>
                    <a:pt x="30" y="14"/>
                    <a:pt x="31" y="26"/>
                    <a:pt x="29" y="30"/>
                  </a:cubicBezTo>
                  <a:cubicBezTo>
                    <a:pt x="22" y="40"/>
                    <a:pt x="29" y="49"/>
                    <a:pt x="28" y="58"/>
                  </a:cubicBezTo>
                  <a:cubicBezTo>
                    <a:pt x="29" y="59"/>
                    <a:pt x="29" y="60"/>
                    <a:pt x="28" y="6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5" name="Freeform 63">
              <a:extLst>
                <a:ext uri="{FF2B5EF4-FFF2-40B4-BE49-F238E27FC236}">
                  <a16:creationId xmlns:a16="http://schemas.microsoft.com/office/drawing/2014/main" id="{6DDE2686-CAB6-405D-802B-34C7932FE1C4}"/>
                </a:ext>
              </a:extLst>
            </p:cNvPr>
            <p:cNvSpPr>
              <a:spLocks/>
            </p:cNvSpPr>
            <p:nvPr/>
          </p:nvSpPr>
          <p:spPr bwMode="auto">
            <a:xfrm>
              <a:off x="7303820" y="3142790"/>
              <a:ext cx="79955" cy="52384"/>
            </a:xfrm>
            <a:custGeom>
              <a:avLst/>
              <a:gdLst>
                <a:gd name="T0" fmla="*/ 44 w 46"/>
                <a:gd name="T1" fmla="*/ 23 h 30"/>
                <a:gd name="T2" fmla="*/ 34 w 46"/>
                <a:gd name="T3" fmla="*/ 29 h 30"/>
                <a:gd name="T4" fmla="*/ 15 w 46"/>
                <a:gd name="T5" fmla="*/ 22 h 30"/>
                <a:gd name="T6" fmla="*/ 4 w 46"/>
                <a:gd name="T7" fmla="*/ 6 h 30"/>
                <a:gd name="T8" fmla="*/ 3 w 46"/>
                <a:gd name="T9" fmla="*/ 6 h 30"/>
                <a:gd name="T10" fmla="*/ 41 w 46"/>
                <a:gd name="T11" fmla="*/ 5 h 30"/>
                <a:gd name="T12" fmla="*/ 44 w 46"/>
                <a:gd name="T13" fmla="*/ 17 h 30"/>
                <a:gd name="T14" fmla="*/ 44 w 46"/>
                <a:gd name="T15" fmla="*/ 2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30">
                  <a:moveTo>
                    <a:pt x="44" y="23"/>
                  </a:moveTo>
                  <a:cubicBezTo>
                    <a:pt x="41" y="25"/>
                    <a:pt x="39" y="30"/>
                    <a:pt x="34" y="29"/>
                  </a:cubicBezTo>
                  <a:cubicBezTo>
                    <a:pt x="29" y="23"/>
                    <a:pt x="21" y="27"/>
                    <a:pt x="15" y="22"/>
                  </a:cubicBezTo>
                  <a:cubicBezTo>
                    <a:pt x="12" y="16"/>
                    <a:pt x="0" y="17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6" y="6"/>
                    <a:pt x="28" y="0"/>
                    <a:pt x="41" y="5"/>
                  </a:cubicBezTo>
                  <a:cubicBezTo>
                    <a:pt x="46" y="8"/>
                    <a:pt x="46" y="12"/>
                    <a:pt x="44" y="17"/>
                  </a:cubicBezTo>
                  <a:cubicBezTo>
                    <a:pt x="44" y="19"/>
                    <a:pt x="44" y="21"/>
                    <a:pt x="44" y="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6" name="Freeform 64">
              <a:extLst>
                <a:ext uri="{FF2B5EF4-FFF2-40B4-BE49-F238E27FC236}">
                  <a16:creationId xmlns:a16="http://schemas.microsoft.com/office/drawing/2014/main" id="{12E11036-9331-4CD0-8665-4F9F10AD2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6923347" y="2576216"/>
              <a:ext cx="41356" cy="73062"/>
            </a:xfrm>
            <a:custGeom>
              <a:avLst/>
              <a:gdLst>
                <a:gd name="T0" fmla="*/ 21 w 24"/>
                <a:gd name="T1" fmla="*/ 42 h 42"/>
                <a:gd name="T2" fmla="*/ 4 w 24"/>
                <a:gd name="T3" fmla="*/ 12 h 42"/>
                <a:gd name="T4" fmla="*/ 16 w 24"/>
                <a:gd name="T5" fmla="*/ 1 h 42"/>
                <a:gd name="T6" fmla="*/ 23 w 24"/>
                <a:gd name="T7" fmla="*/ 13 h 42"/>
                <a:gd name="T8" fmla="*/ 21 w 24"/>
                <a:gd name="T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2">
                  <a:moveTo>
                    <a:pt x="21" y="42"/>
                  </a:moveTo>
                  <a:cubicBezTo>
                    <a:pt x="5" y="34"/>
                    <a:pt x="0" y="26"/>
                    <a:pt x="4" y="12"/>
                  </a:cubicBezTo>
                  <a:cubicBezTo>
                    <a:pt x="6" y="6"/>
                    <a:pt x="10" y="0"/>
                    <a:pt x="16" y="1"/>
                  </a:cubicBezTo>
                  <a:cubicBezTo>
                    <a:pt x="21" y="1"/>
                    <a:pt x="24" y="8"/>
                    <a:pt x="23" y="13"/>
                  </a:cubicBezTo>
                  <a:cubicBezTo>
                    <a:pt x="23" y="23"/>
                    <a:pt x="22" y="32"/>
                    <a:pt x="21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7" name="Freeform 65">
              <a:extLst>
                <a:ext uri="{FF2B5EF4-FFF2-40B4-BE49-F238E27FC236}">
                  <a16:creationId xmlns:a16="http://schemas.microsoft.com/office/drawing/2014/main" id="{2C854E17-EE7A-4B26-AA79-83AEE56118B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3138655"/>
              <a:ext cx="113039" cy="34463"/>
            </a:xfrm>
            <a:custGeom>
              <a:avLst/>
              <a:gdLst>
                <a:gd name="T0" fmla="*/ 3 w 65"/>
                <a:gd name="T1" fmla="*/ 19 h 20"/>
                <a:gd name="T2" fmla="*/ 0 w 65"/>
                <a:gd name="T3" fmla="*/ 16 h 20"/>
                <a:gd name="T4" fmla="*/ 7 w 65"/>
                <a:gd name="T5" fmla="*/ 5 h 20"/>
                <a:gd name="T6" fmla="*/ 14 w 65"/>
                <a:gd name="T7" fmla="*/ 6 h 20"/>
                <a:gd name="T8" fmla="*/ 54 w 65"/>
                <a:gd name="T9" fmla="*/ 6 h 20"/>
                <a:gd name="T10" fmla="*/ 63 w 65"/>
                <a:gd name="T11" fmla="*/ 4 h 20"/>
                <a:gd name="T12" fmla="*/ 59 w 65"/>
                <a:gd name="T13" fmla="*/ 13 h 20"/>
                <a:gd name="T14" fmla="*/ 44 w 65"/>
                <a:gd name="T15" fmla="*/ 18 h 20"/>
                <a:gd name="T16" fmla="*/ 3 w 65"/>
                <a:gd name="T17" fmla="*/ 19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5" h="20">
                  <a:moveTo>
                    <a:pt x="3" y="19"/>
                  </a:moveTo>
                  <a:cubicBezTo>
                    <a:pt x="2" y="18"/>
                    <a:pt x="1" y="17"/>
                    <a:pt x="0" y="16"/>
                  </a:cubicBezTo>
                  <a:cubicBezTo>
                    <a:pt x="3" y="13"/>
                    <a:pt x="5" y="9"/>
                    <a:pt x="7" y="5"/>
                  </a:cubicBezTo>
                  <a:cubicBezTo>
                    <a:pt x="9" y="5"/>
                    <a:pt x="12" y="6"/>
                    <a:pt x="14" y="6"/>
                  </a:cubicBezTo>
                  <a:cubicBezTo>
                    <a:pt x="28" y="13"/>
                    <a:pt x="41" y="14"/>
                    <a:pt x="54" y="6"/>
                  </a:cubicBezTo>
                  <a:cubicBezTo>
                    <a:pt x="57" y="4"/>
                    <a:pt x="60" y="0"/>
                    <a:pt x="63" y="4"/>
                  </a:cubicBezTo>
                  <a:cubicBezTo>
                    <a:pt x="65" y="8"/>
                    <a:pt x="61" y="10"/>
                    <a:pt x="59" y="13"/>
                  </a:cubicBezTo>
                  <a:cubicBezTo>
                    <a:pt x="56" y="19"/>
                    <a:pt x="49" y="19"/>
                    <a:pt x="44" y="18"/>
                  </a:cubicBezTo>
                  <a:cubicBezTo>
                    <a:pt x="30" y="15"/>
                    <a:pt x="17" y="20"/>
                    <a:pt x="3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8" name="Freeform 66">
              <a:extLst>
                <a:ext uri="{FF2B5EF4-FFF2-40B4-BE49-F238E27FC236}">
                  <a16:creationId xmlns:a16="http://schemas.microsoft.com/office/drawing/2014/main" id="{5666EDE9-0460-4DAC-9EC2-A2497150260C}"/>
                </a:ext>
              </a:extLst>
            </p:cNvPr>
            <p:cNvSpPr>
              <a:spLocks/>
            </p:cNvSpPr>
            <p:nvPr/>
          </p:nvSpPr>
          <p:spPr bwMode="auto">
            <a:xfrm>
              <a:off x="6704161" y="2704419"/>
              <a:ext cx="53763" cy="51006"/>
            </a:xfrm>
            <a:custGeom>
              <a:avLst/>
              <a:gdLst>
                <a:gd name="T0" fmla="*/ 31 w 31"/>
                <a:gd name="T1" fmla="*/ 11 h 29"/>
                <a:gd name="T2" fmla="*/ 19 w 31"/>
                <a:gd name="T3" fmla="*/ 28 h 29"/>
                <a:gd name="T4" fmla="*/ 1 w 31"/>
                <a:gd name="T5" fmla="*/ 15 h 29"/>
                <a:gd name="T6" fmla="*/ 17 w 31"/>
                <a:gd name="T7" fmla="*/ 2 h 29"/>
                <a:gd name="T8" fmla="*/ 31 w 31"/>
                <a:gd name="T9" fmla="*/ 1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9">
                  <a:moveTo>
                    <a:pt x="31" y="11"/>
                  </a:moveTo>
                  <a:cubicBezTo>
                    <a:pt x="20" y="13"/>
                    <a:pt x="30" y="27"/>
                    <a:pt x="19" y="28"/>
                  </a:cubicBezTo>
                  <a:cubicBezTo>
                    <a:pt x="10" y="29"/>
                    <a:pt x="3" y="24"/>
                    <a:pt x="1" y="15"/>
                  </a:cubicBezTo>
                  <a:cubicBezTo>
                    <a:pt x="0" y="3"/>
                    <a:pt x="12" y="5"/>
                    <a:pt x="17" y="2"/>
                  </a:cubicBezTo>
                  <a:cubicBezTo>
                    <a:pt x="22" y="0"/>
                    <a:pt x="27" y="6"/>
                    <a:pt x="31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9" name="Freeform 67">
              <a:extLst>
                <a:ext uri="{FF2B5EF4-FFF2-40B4-BE49-F238E27FC236}">
                  <a16:creationId xmlns:a16="http://schemas.microsoft.com/office/drawing/2014/main" id="{E667CF59-41E5-4559-8F80-6F1884B00F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157696" y="3359219"/>
              <a:ext cx="75819" cy="46870"/>
            </a:xfrm>
            <a:custGeom>
              <a:avLst/>
              <a:gdLst>
                <a:gd name="T0" fmla="*/ 43 w 43"/>
                <a:gd name="T1" fmla="*/ 2 h 27"/>
                <a:gd name="T2" fmla="*/ 7 w 43"/>
                <a:gd name="T3" fmla="*/ 27 h 27"/>
                <a:gd name="T4" fmla="*/ 2 w 43"/>
                <a:gd name="T5" fmla="*/ 25 h 27"/>
                <a:gd name="T6" fmla="*/ 4 w 43"/>
                <a:gd name="T7" fmla="*/ 18 h 27"/>
                <a:gd name="T8" fmla="*/ 43 w 43"/>
                <a:gd name="T9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27">
                  <a:moveTo>
                    <a:pt x="43" y="2"/>
                  </a:moveTo>
                  <a:cubicBezTo>
                    <a:pt x="32" y="15"/>
                    <a:pt x="16" y="16"/>
                    <a:pt x="7" y="27"/>
                  </a:cubicBezTo>
                  <a:cubicBezTo>
                    <a:pt x="6" y="27"/>
                    <a:pt x="3" y="26"/>
                    <a:pt x="2" y="25"/>
                  </a:cubicBezTo>
                  <a:cubicBezTo>
                    <a:pt x="0" y="22"/>
                    <a:pt x="2" y="19"/>
                    <a:pt x="4" y="18"/>
                  </a:cubicBezTo>
                  <a:cubicBezTo>
                    <a:pt x="15" y="10"/>
                    <a:pt x="25" y="0"/>
                    <a:pt x="43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0" name="Freeform 68">
              <a:extLst>
                <a:ext uri="{FF2B5EF4-FFF2-40B4-BE49-F238E27FC236}">
                  <a16:creationId xmlns:a16="http://schemas.microsoft.com/office/drawing/2014/main" id="{D47BD857-1272-45B5-BA2F-EBD0B85685CC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7651" y="3206202"/>
              <a:ext cx="79955" cy="28949"/>
            </a:xfrm>
            <a:custGeom>
              <a:avLst/>
              <a:gdLst>
                <a:gd name="T0" fmla="*/ 46 w 46"/>
                <a:gd name="T1" fmla="*/ 17 h 17"/>
                <a:gd name="T2" fmla="*/ 0 w 46"/>
                <a:gd name="T3" fmla="*/ 15 h 17"/>
                <a:gd name="T4" fmla="*/ 46 w 46"/>
                <a:gd name="T5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17">
                  <a:moveTo>
                    <a:pt x="46" y="17"/>
                  </a:moveTo>
                  <a:cubicBezTo>
                    <a:pt x="31" y="14"/>
                    <a:pt x="17" y="10"/>
                    <a:pt x="0" y="15"/>
                  </a:cubicBezTo>
                  <a:cubicBezTo>
                    <a:pt x="13" y="0"/>
                    <a:pt x="32" y="1"/>
                    <a:pt x="46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1" name="Freeform 69">
              <a:extLst>
                <a:ext uri="{FF2B5EF4-FFF2-40B4-BE49-F238E27FC236}">
                  <a16:creationId xmlns:a16="http://schemas.microsoft.com/office/drawing/2014/main" id="{4F530577-B786-4052-884E-2EBFF96FEA9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1550" y="2887763"/>
              <a:ext cx="38599" cy="73062"/>
            </a:xfrm>
            <a:custGeom>
              <a:avLst/>
              <a:gdLst>
                <a:gd name="T0" fmla="*/ 21 w 22"/>
                <a:gd name="T1" fmla="*/ 35 h 42"/>
                <a:gd name="T2" fmla="*/ 12 w 22"/>
                <a:gd name="T3" fmla="*/ 36 h 42"/>
                <a:gd name="T4" fmla="*/ 3 w 22"/>
                <a:gd name="T5" fmla="*/ 17 h 42"/>
                <a:gd name="T6" fmla="*/ 0 w 22"/>
                <a:gd name="T7" fmla="*/ 4 h 42"/>
                <a:gd name="T8" fmla="*/ 18 w 22"/>
                <a:gd name="T9" fmla="*/ 18 h 42"/>
                <a:gd name="T10" fmla="*/ 21 w 22"/>
                <a:gd name="T11" fmla="*/ 3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42">
                  <a:moveTo>
                    <a:pt x="21" y="35"/>
                  </a:moveTo>
                  <a:cubicBezTo>
                    <a:pt x="18" y="42"/>
                    <a:pt x="12" y="39"/>
                    <a:pt x="12" y="36"/>
                  </a:cubicBezTo>
                  <a:cubicBezTo>
                    <a:pt x="15" y="26"/>
                    <a:pt x="11" y="22"/>
                    <a:pt x="3" y="17"/>
                  </a:cubicBezTo>
                  <a:cubicBezTo>
                    <a:pt x="1" y="15"/>
                    <a:pt x="1" y="8"/>
                    <a:pt x="0" y="4"/>
                  </a:cubicBezTo>
                  <a:cubicBezTo>
                    <a:pt x="14" y="0"/>
                    <a:pt x="12" y="14"/>
                    <a:pt x="18" y="18"/>
                  </a:cubicBezTo>
                  <a:cubicBezTo>
                    <a:pt x="22" y="23"/>
                    <a:pt x="17" y="30"/>
                    <a:pt x="21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2" name="Freeform 70">
              <a:extLst>
                <a:ext uri="{FF2B5EF4-FFF2-40B4-BE49-F238E27FC236}">
                  <a16:creationId xmlns:a16="http://schemas.microsoft.com/office/drawing/2014/main" id="{8EC375BD-C561-492F-83F2-D7628CDD18C0}"/>
                </a:ext>
              </a:extLst>
            </p:cNvPr>
            <p:cNvSpPr>
              <a:spLocks/>
            </p:cNvSpPr>
            <p:nvPr/>
          </p:nvSpPr>
          <p:spPr bwMode="auto">
            <a:xfrm>
              <a:off x="7474758" y="3334406"/>
              <a:ext cx="28949" cy="33085"/>
            </a:xfrm>
            <a:custGeom>
              <a:avLst/>
              <a:gdLst>
                <a:gd name="T0" fmla="*/ 13 w 17"/>
                <a:gd name="T1" fmla="*/ 13 h 19"/>
                <a:gd name="T2" fmla="*/ 1 w 17"/>
                <a:gd name="T3" fmla="*/ 10 h 19"/>
                <a:gd name="T4" fmla="*/ 14 w 17"/>
                <a:gd name="T5" fmla="*/ 1 h 19"/>
                <a:gd name="T6" fmla="*/ 13 w 17"/>
                <a:gd name="T7" fmla="*/ 1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" h="19">
                  <a:moveTo>
                    <a:pt x="13" y="13"/>
                  </a:moveTo>
                  <a:cubicBezTo>
                    <a:pt x="8" y="14"/>
                    <a:pt x="2" y="19"/>
                    <a:pt x="1" y="10"/>
                  </a:cubicBezTo>
                  <a:cubicBezTo>
                    <a:pt x="0" y="1"/>
                    <a:pt x="7" y="0"/>
                    <a:pt x="14" y="1"/>
                  </a:cubicBezTo>
                  <a:cubicBezTo>
                    <a:pt x="16" y="6"/>
                    <a:pt x="17" y="9"/>
                    <a:pt x="13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3" name="Freeform 71">
              <a:extLst>
                <a:ext uri="{FF2B5EF4-FFF2-40B4-BE49-F238E27FC236}">
                  <a16:creationId xmlns:a16="http://schemas.microsoft.com/office/drawing/2014/main" id="{90392B3F-0B8E-48E8-8077-A7D15A89E4B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8092" y="3357840"/>
              <a:ext cx="41356" cy="23435"/>
            </a:xfrm>
            <a:custGeom>
              <a:avLst/>
              <a:gdLst>
                <a:gd name="T0" fmla="*/ 23 w 24"/>
                <a:gd name="T1" fmla="*/ 10 h 14"/>
                <a:gd name="T2" fmla="*/ 0 w 24"/>
                <a:gd name="T3" fmla="*/ 14 h 14"/>
                <a:gd name="T4" fmla="*/ 20 w 24"/>
                <a:gd name="T5" fmla="*/ 8 h 14"/>
                <a:gd name="T6" fmla="*/ 23 w 24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4">
                  <a:moveTo>
                    <a:pt x="23" y="10"/>
                  </a:moveTo>
                  <a:cubicBezTo>
                    <a:pt x="16" y="11"/>
                    <a:pt x="8" y="12"/>
                    <a:pt x="0" y="14"/>
                  </a:cubicBezTo>
                  <a:cubicBezTo>
                    <a:pt x="5" y="0"/>
                    <a:pt x="13" y="7"/>
                    <a:pt x="20" y="8"/>
                  </a:cubicBezTo>
                  <a:cubicBezTo>
                    <a:pt x="23" y="6"/>
                    <a:pt x="24" y="8"/>
                    <a:pt x="23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4" name="Freeform 72">
              <a:extLst>
                <a:ext uri="{FF2B5EF4-FFF2-40B4-BE49-F238E27FC236}">
                  <a16:creationId xmlns:a16="http://schemas.microsoft.com/office/drawing/2014/main" id="{A695BC9D-DEED-47B4-A07A-7361701F28D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4307" y="3395061"/>
              <a:ext cx="34463" cy="16542"/>
            </a:xfrm>
            <a:custGeom>
              <a:avLst/>
              <a:gdLst>
                <a:gd name="T0" fmla="*/ 11 w 20"/>
                <a:gd name="T1" fmla="*/ 1 h 9"/>
                <a:gd name="T2" fmla="*/ 20 w 20"/>
                <a:gd name="T3" fmla="*/ 9 h 9"/>
                <a:gd name="T4" fmla="*/ 0 w 20"/>
                <a:gd name="T5" fmla="*/ 4 h 9"/>
                <a:gd name="T6" fmla="*/ 11 w 20"/>
                <a:gd name="T7" fmla="*/ 1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9">
                  <a:moveTo>
                    <a:pt x="11" y="1"/>
                  </a:moveTo>
                  <a:cubicBezTo>
                    <a:pt x="15" y="2"/>
                    <a:pt x="19" y="3"/>
                    <a:pt x="20" y="9"/>
                  </a:cubicBezTo>
                  <a:cubicBezTo>
                    <a:pt x="13" y="7"/>
                    <a:pt x="6" y="6"/>
                    <a:pt x="0" y="4"/>
                  </a:cubicBezTo>
                  <a:cubicBezTo>
                    <a:pt x="3" y="0"/>
                    <a:pt x="8" y="3"/>
                    <a:pt x="1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5" name="Freeform 73">
              <a:extLst>
                <a:ext uri="{FF2B5EF4-FFF2-40B4-BE49-F238E27FC236}">
                  <a16:creationId xmlns:a16="http://schemas.microsoft.com/office/drawing/2014/main" id="{AC977400-6E02-4633-A88D-73A5C685A79C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363" y="3414360"/>
              <a:ext cx="23435" cy="20678"/>
            </a:xfrm>
            <a:custGeom>
              <a:avLst/>
              <a:gdLst>
                <a:gd name="T0" fmla="*/ 10 w 14"/>
                <a:gd name="T1" fmla="*/ 12 h 12"/>
                <a:gd name="T2" fmla="*/ 3 w 14"/>
                <a:gd name="T3" fmla="*/ 7 h 12"/>
                <a:gd name="T4" fmla="*/ 13 w 14"/>
                <a:gd name="T5" fmla="*/ 3 h 12"/>
                <a:gd name="T6" fmla="*/ 10 w 14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2">
                  <a:moveTo>
                    <a:pt x="10" y="12"/>
                  </a:moveTo>
                  <a:cubicBezTo>
                    <a:pt x="7" y="12"/>
                    <a:pt x="2" y="10"/>
                    <a:pt x="3" y="7"/>
                  </a:cubicBezTo>
                  <a:cubicBezTo>
                    <a:pt x="0" y="0"/>
                    <a:pt x="7" y="1"/>
                    <a:pt x="13" y="3"/>
                  </a:cubicBezTo>
                  <a:cubicBezTo>
                    <a:pt x="13" y="6"/>
                    <a:pt x="14" y="10"/>
                    <a:pt x="1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6" name="Freeform 74">
              <a:extLst>
                <a:ext uri="{FF2B5EF4-FFF2-40B4-BE49-F238E27FC236}">
                  <a16:creationId xmlns:a16="http://schemas.microsoft.com/office/drawing/2014/main" id="{497F5B21-92B9-4CE9-B1DA-35C7D6C4BFA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11572" y="2856057"/>
              <a:ext cx="26192" cy="20678"/>
            </a:xfrm>
            <a:custGeom>
              <a:avLst/>
              <a:gdLst>
                <a:gd name="T0" fmla="*/ 0 w 15"/>
                <a:gd name="T1" fmla="*/ 0 h 12"/>
                <a:gd name="T2" fmla="*/ 15 w 15"/>
                <a:gd name="T3" fmla="*/ 11 h 12"/>
                <a:gd name="T4" fmla="*/ 0 w 15"/>
                <a:gd name="T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" h="12">
                  <a:moveTo>
                    <a:pt x="0" y="0"/>
                  </a:moveTo>
                  <a:cubicBezTo>
                    <a:pt x="8" y="0"/>
                    <a:pt x="10" y="6"/>
                    <a:pt x="15" y="11"/>
                  </a:cubicBezTo>
                  <a:cubicBezTo>
                    <a:pt x="4" y="12"/>
                    <a:pt x="4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7" name="Freeform 75">
              <a:extLst>
                <a:ext uri="{FF2B5EF4-FFF2-40B4-BE49-F238E27FC236}">
                  <a16:creationId xmlns:a16="http://schemas.microsoft.com/office/drawing/2014/main" id="{3B268E5A-80A0-4BE9-825C-7F7C53273F47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2555" y="2902927"/>
              <a:ext cx="27571" cy="23435"/>
            </a:xfrm>
            <a:custGeom>
              <a:avLst/>
              <a:gdLst>
                <a:gd name="T0" fmla="*/ 10 w 16"/>
                <a:gd name="T1" fmla="*/ 2 h 13"/>
                <a:gd name="T2" fmla="*/ 16 w 16"/>
                <a:gd name="T3" fmla="*/ 11 h 13"/>
                <a:gd name="T4" fmla="*/ 10 w 16"/>
                <a:gd name="T5" fmla="*/ 11 h 13"/>
                <a:gd name="T6" fmla="*/ 0 w 16"/>
                <a:gd name="T7" fmla="*/ 6 h 13"/>
                <a:gd name="T8" fmla="*/ 10 w 16"/>
                <a:gd name="T9" fmla="*/ 2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0" y="2"/>
                  </a:moveTo>
                  <a:cubicBezTo>
                    <a:pt x="9" y="7"/>
                    <a:pt x="15" y="7"/>
                    <a:pt x="16" y="11"/>
                  </a:cubicBezTo>
                  <a:cubicBezTo>
                    <a:pt x="14" y="13"/>
                    <a:pt x="12" y="13"/>
                    <a:pt x="10" y="11"/>
                  </a:cubicBezTo>
                  <a:cubicBezTo>
                    <a:pt x="7" y="9"/>
                    <a:pt x="4" y="7"/>
                    <a:pt x="0" y="6"/>
                  </a:cubicBezTo>
                  <a:cubicBezTo>
                    <a:pt x="2" y="0"/>
                    <a:pt x="7" y="4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8" name="Freeform 76">
              <a:extLst>
                <a:ext uri="{FF2B5EF4-FFF2-40B4-BE49-F238E27FC236}">
                  <a16:creationId xmlns:a16="http://schemas.microsoft.com/office/drawing/2014/main" id="{6412B3DF-324D-4777-B97A-65395FA4367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54826" y="3404710"/>
              <a:ext cx="24813" cy="13785"/>
            </a:xfrm>
            <a:custGeom>
              <a:avLst/>
              <a:gdLst>
                <a:gd name="T0" fmla="*/ 14 w 14"/>
                <a:gd name="T1" fmla="*/ 5 h 8"/>
                <a:gd name="T2" fmla="*/ 2 w 14"/>
                <a:gd name="T3" fmla="*/ 7 h 8"/>
                <a:gd name="T4" fmla="*/ 2 w 14"/>
                <a:gd name="T5" fmla="*/ 3 h 8"/>
                <a:gd name="T6" fmla="*/ 14 w 14"/>
                <a:gd name="T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8">
                  <a:moveTo>
                    <a:pt x="14" y="5"/>
                  </a:moveTo>
                  <a:cubicBezTo>
                    <a:pt x="11" y="8"/>
                    <a:pt x="6" y="7"/>
                    <a:pt x="2" y="7"/>
                  </a:cubicBezTo>
                  <a:cubicBezTo>
                    <a:pt x="0" y="6"/>
                    <a:pt x="0" y="4"/>
                    <a:pt x="2" y="3"/>
                  </a:cubicBezTo>
                  <a:cubicBezTo>
                    <a:pt x="6" y="0"/>
                    <a:pt x="10" y="2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9" name="Freeform 77">
              <a:extLst>
                <a:ext uri="{FF2B5EF4-FFF2-40B4-BE49-F238E27FC236}">
                  <a16:creationId xmlns:a16="http://schemas.microsoft.com/office/drawing/2014/main" id="{0309B15D-1A24-480C-8558-F6A4160C0F97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629" y="3379897"/>
              <a:ext cx="17921" cy="13785"/>
            </a:xfrm>
            <a:custGeom>
              <a:avLst/>
              <a:gdLst>
                <a:gd name="T0" fmla="*/ 11 w 11"/>
                <a:gd name="T1" fmla="*/ 4 h 8"/>
                <a:gd name="T2" fmla="*/ 0 w 11"/>
                <a:gd name="T3" fmla="*/ 7 h 8"/>
                <a:gd name="T4" fmla="*/ 11 w 11"/>
                <a:gd name="T5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8">
                  <a:moveTo>
                    <a:pt x="11" y="4"/>
                  </a:moveTo>
                  <a:cubicBezTo>
                    <a:pt x="8" y="8"/>
                    <a:pt x="4" y="5"/>
                    <a:pt x="0" y="7"/>
                  </a:cubicBezTo>
                  <a:cubicBezTo>
                    <a:pt x="2" y="0"/>
                    <a:pt x="7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0" name="Freeform 78">
              <a:extLst>
                <a:ext uri="{FF2B5EF4-FFF2-40B4-BE49-F238E27FC236}">
                  <a16:creationId xmlns:a16="http://schemas.microsoft.com/office/drawing/2014/main" id="{755B5571-8919-46CD-9216-436F4B73056D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3674" y="3371626"/>
              <a:ext cx="17921" cy="13785"/>
            </a:xfrm>
            <a:custGeom>
              <a:avLst/>
              <a:gdLst>
                <a:gd name="T0" fmla="*/ 6 w 11"/>
                <a:gd name="T1" fmla="*/ 0 h 8"/>
                <a:gd name="T2" fmla="*/ 7 w 11"/>
                <a:gd name="T3" fmla="*/ 6 h 8"/>
                <a:gd name="T4" fmla="*/ 1 w 11"/>
                <a:gd name="T5" fmla="*/ 0 h 8"/>
                <a:gd name="T6" fmla="*/ 6 w 11"/>
                <a:gd name="T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8">
                  <a:moveTo>
                    <a:pt x="6" y="0"/>
                  </a:moveTo>
                  <a:cubicBezTo>
                    <a:pt x="7" y="2"/>
                    <a:pt x="11" y="5"/>
                    <a:pt x="7" y="6"/>
                  </a:cubicBezTo>
                  <a:cubicBezTo>
                    <a:pt x="2" y="8"/>
                    <a:pt x="0" y="5"/>
                    <a:pt x="1" y="0"/>
                  </a:cubicBezTo>
                  <a:cubicBezTo>
                    <a:pt x="2" y="0"/>
                    <a:pt x="4" y="0"/>
                    <a:pt x="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1" name="Freeform 79">
              <a:extLst>
                <a:ext uri="{FF2B5EF4-FFF2-40B4-BE49-F238E27FC236}">
                  <a16:creationId xmlns:a16="http://schemas.microsoft.com/office/drawing/2014/main" id="{B18D08F8-55E1-49AD-AD2A-B6E6331F8644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7323" y="1744964"/>
              <a:ext cx="102011" cy="288112"/>
            </a:xfrm>
            <a:custGeom>
              <a:avLst/>
              <a:gdLst>
                <a:gd name="T0" fmla="*/ 46 w 59"/>
                <a:gd name="T1" fmla="*/ 156 h 166"/>
                <a:gd name="T2" fmla="*/ 40 w 59"/>
                <a:gd name="T3" fmla="*/ 161 h 166"/>
                <a:gd name="T4" fmla="*/ 35 w 59"/>
                <a:gd name="T5" fmla="*/ 152 h 166"/>
                <a:gd name="T6" fmla="*/ 16 w 59"/>
                <a:gd name="T7" fmla="*/ 90 h 166"/>
                <a:gd name="T8" fmla="*/ 15 w 59"/>
                <a:gd name="T9" fmla="*/ 89 h 166"/>
                <a:gd name="T10" fmla="*/ 0 w 59"/>
                <a:gd name="T11" fmla="*/ 27 h 166"/>
                <a:gd name="T12" fmla="*/ 2 w 59"/>
                <a:gd name="T13" fmla="*/ 5 h 166"/>
                <a:gd name="T14" fmla="*/ 8 w 59"/>
                <a:gd name="T15" fmla="*/ 1 h 166"/>
                <a:gd name="T16" fmla="*/ 11 w 59"/>
                <a:gd name="T17" fmla="*/ 6 h 166"/>
                <a:gd name="T18" fmla="*/ 17 w 59"/>
                <a:gd name="T19" fmla="*/ 18 h 166"/>
                <a:gd name="T20" fmla="*/ 22 w 59"/>
                <a:gd name="T21" fmla="*/ 26 h 166"/>
                <a:gd name="T22" fmla="*/ 38 w 59"/>
                <a:gd name="T23" fmla="*/ 73 h 166"/>
                <a:gd name="T24" fmla="*/ 59 w 59"/>
                <a:gd name="T25" fmla="*/ 104 h 166"/>
                <a:gd name="T26" fmla="*/ 40 w 59"/>
                <a:gd name="T27" fmla="*/ 99 h 166"/>
                <a:gd name="T28" fmla="*/ 37 w 59"/>
                <a:gd name="T29" fmla="*/ 117 h 166"/>
                <a:gd name="T30" fmla="*/ 52 w 59"/>
                <a:gd name="T31" fmla="*/ 150 h 166"/>
                <a:gd name="T32" fmla="*/ 46 w 59"/>
                <a:gd name="T33" fmla="*/ 15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166">
                  <a:moveTo>
                    <a:pt x="46" y="156"/>
                  </a:moveTo>
                  <a:cubicBezTo>
                    <a:pt x="45" y="159"/>
                    <a:pt x="47" y="166"/>
                    <a:pt x="40" y="161"/>
                  </a:cubicBezTo>
                  <a:cubicBezTo>
                    <a:pt x="38" y="159"/>
                    <a:pt x="36" y="155"/>
                    <a:pt x="35" y="152"/>
                  </a:cubicBezTo>
                  <a:cubicBezTo>
                    <a:pt x="33" y="130"/>
                    <a:pt x="26" y="109"/>
                    <a:pt x="16" y="90"/>
                  </a:cubicBezTo>
                  <a:cubicBezTo>
                    <a:pt x="15" y="89"/>
                    <a:pt x="15" y="89"/>
                    <a:pt x="15" y="89"/>
                  </a:cubicBezTo>
                  <a:cubicBezTo>
                    <a:pt x="29" y="63"/>
                    <a:pt x="0" y="49"/>
                    <a:pt x="0" y="27"/>
                  </a:cubicBezTo>
                  <a:cubicBezTo>
                    <a:pt x="0" y="20"/>
                    <a:pt x="5" y="13"/>
                    <a:pt x="2" y="5"/>
                  </a:cubicBezTo>
                  <a:cubicBezTo>
                    <a:pt x="1" y="4"/>
                    <a:pt x="5" y="0"/>
                    <a:pt x="8" y="1"/>
                  </a:cubicBezTo>
                  <a:cubicBezTo>
                    <a:pt x="12" y="1"/>
                    <a:pt x="11" y="3"/>
                    <a:pt x="11" y="6"/>
                  </a:cubicBezTo>
                  <a:cubicBezTo>
                    <a:pt x="10" y="12"/>
                    <a:pt x="14" y="15"/>
                    <a:pt x="17" y="18"/>
                  </a:cubicBezTo>
                  <a:cubicBezTo>
                    <a:pt x="20" y="20"/>
                    <a:pt x="24" y="22"/>
                    <a:pt x="22" y="26"/>
                  </a:cubicBezTo>
                  <a:cubicBezTo>
                    <a:pt x="15" y="46"/>
                    <a:pt x="33" y="57"/>
                    <a:pt x="38" y="73"/>
                  </a:cubicBezTo>
                  <a:cubicBezTo>
                    <a:pt x="42" y="83"/>
                    <a:pt x="43" y="97"/>
                    <a:pt x="59" y="104"/>
                  </a:cubicBezTo>
                  <a:cubicBezTo>
                    <a:pt x="48" y="104"/>
                    <a:pt x="45" y="95"/>
                    <a:pt x="40" y="99"/>
                  </a:cubicBezTo>
                  <a:cubicBezTo>
                    <a:pt x="35" y="103"/>
                    <a:pt x="36" y="111"/>
                    <a:pt x="37" y="117"/>
                  </a:cubicBezTo>
                  <a:cubicBezTo>
                    <a:pt x="39" y="129"/>
                    <a:pt x="43" y="141"/>
                    <a:pt x="52" y="150"/>
                  </a:cubicBezTo>
                  <a:cubicBezTo>
                    <a:pt x="54" y="156"/>
                    <a:pt x="48" y="154"/>
                    <a:pt x="46" y="15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2" name="Freeform 80">
              <a:extLst>
                <a:ext uri="{FF2B5EF4-FFF2-40B4-BE49-F238E27FC236}">
                  <a16:creationId xmlns:a16="http://schemas.microsoft.com/office/drawing/2014/main" id="{AB082346-A2B2-480A-878E-0E729A2F934C}"/>
                </a:ext>
              </a:extLst>
            </p:cNvPr>
            <p:cNvSpPr>
              <a:spLocks/>
            </p:cNvSpPr>
            <p:nvPr/>
          </p:nvSpPr>
          <p:spPr bwMode="auto">
            <a:xfrm>
              <a:off x="7296928" y="2019291"/>
              <a:ext cx="20678" cy="16542"/>
            </a:xfrm>
            <a:custGeom>
              <a:avLst/>
              <a:gdLst>
                <a:gd name="T0" fmla="*/ 0 w 12"/>
                <a:gd name="T1" fmla="*/ 6 h 9"/>
                <a:gd name="T2" fmla="*/ 6 w 12"/>
                <a:gd name="T3" fmla="*/ 0 h 9"/>
                <a:gd name="T4" fmla="*/ 11 w 12"/>
                <a:gd name="T5" fmla="*/ 7 h 9"/>
                <a:gd name="T6" fmla="*/ 0 w 12"/>
                <a:gd name="T7" fmla="*/ 6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9">
                  <a:moveTo>
                    <a:pt x="0" y="6"/>
                  </a:moveTo>
                  <a:cubicBezTo>
                    <a:pt x="2" y="4"/>
                    <a:pt x="4" y="2"/>
                    <a:pt x="6" y="0"/>
                  </a:cubicBezTo>
                  <a:cubicBezTo>
                    <a:pt x="9" y="1"/>
                    <a:pt x="12" y="3"/>
                    <a:pt x="11" y="7"/>
                  </a:cubicBezTo>
                  <a:cubicBezTo>
                    <a:pt x="7" y="9"/>
                    <a:pt x="4" y="3"/>
                    <a:pt x="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3" name="Freeform 87">
              <a:extLst>
                <a:ext uri="{FF2B5EF4-FFF2-40B4-BE49-F238E27FC236}">
                  <a16:creationId xmlns:a16="http://schemas.microsoft.com/office/drawing/2014/main" id="{5BF10150-0F3A-458D-B6FB-6DA60B4C6A55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402" y="4048483"/>
              <a:ext cx="52384" cy="20678"/>
            </a:xfrm>
            <a:custGeom>
              <a:avLst/>
              <a:gdLst>
                <a:gd name="T0" fmla="*/ 17 w 30"/>
                <a:gd name="T1" fmla="*/ 1 h 12"/>
                <a:gd name="T2" fmla="*/ 30 w 30"/>
                <a:gd name="T3" fmla="*/ 6 h 12"/>
                <a:gd name="T4" fmla="*/ 21 w 30"/>
                <a:gd name="T5" fmla="*/ 12 h 12"/>
                <a:gd name="T6" fmla="*/ 7 w 30"/>
                <a:gd name="T7" fmla="*/ 12 h 12"/>
                <a:gd name="T8" fmla="*/ 4 w 30"/>
                <a:gd name="T9" fmla="*/ 5 h 12"/>
                <a:gd name="T10" fmla="*/ 17 w 30"/>
                <a:gd name="T11" fmla="*/ 0 h 12"/>
                <a:gd name="T12" fmla="*/ 17 w 30"/>
                <a:gd name="T13" fmla="*/ 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" h="12">
                  <a:moveTo>
                    <a:pt x="17" y="1"/>
                  </a:moveTo>
                  <a:cubicBezTo>
                    <a:pt x="21" y="4"/>
                    <a:pt x="28" y="0"/>
                    <a:pt x="30" y="6"/>
                  </a:cubicBezTo>
                  <a:cubicBezTo>
                    <a:pt x="27" y="8"/>
                    <a:pt x="24" y="10"/>
                    <a:pt x="21" y="12"/>
                  </a:cubicBezTo>
                  <a:cubicBezTo>
                    <a:pt x="16" y="12"/>
                    <a:pt x="12" y="12"/>
                    <a:pt x="7" y="12"/>
                  </a:cubicBezTo>
                  <a:cubicBezTo>
                    <a:pt x="5" y="10"/>
                    <a:pt x="0" y="10"/>
                    <a:pt x="4" y="5"/>
                  </a:cubicBezTo>
                  <a:cubicBezTo>
                    <a:pt x="7" y="0"/>
                    <a:pt x="13" y="2"/>
                    <a:pt x="17" y="0"/>
                  </a:cubicBezTo>
                  <a:lnTo>
                    <a:pt x="17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4" name="Freeform 88">
              <a:extLst>
                <a:ext uri="{FF2B5EF4-FFF2-40B4-BE49-F238E27FC236}">
                  <a16:creationId xmlns:a16="http://schemas.microsoft.com/office/drawing/2014/main" id="{36FDD9EC-82D0-4DE2-B227-759AA7B281D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06123" y="4198742"/>
              <a:ext cx="241242" cy="216429"/>
            </a:xfrm>
            <a:custGeom>
              <a:avLst/>
              <a:gdLst>
                <a:gd name="T0" fmla="*/ 70 w 139"/>
                <a:gd name="T1" fmla="*/ 108 h 124"/>
                <a:gd name="T2" fmla="*/ 61 w 139"/>
                <a:gd name="T3" fmla="*/ 115 h 124"/>
                <a:gd name="T4" fmla="*/ 55 w 139"/>
                <a:gd name="T5" fmla="*/ 123 h 124"/>
                <a:gd name="T6" fmla="*/ 55 w 139"/>
                <a:gd name="T7" fmla="*/ 123 h 124"/>
                <a:gd name="T8" fmla="*/ 10 w 139"/>
                <a:gd name="T9" fmla="*/ 113 h 124"/>
                <a:gd name="T10" fmla="*/ 10 w 139"/>
                <a:gd name="T11" fmla="*/ 100 h 124"/>
                <a:gd name="T12" fmla="*/ 60 w 139"/>
                <a:gd name="T13" fmla="*/ 61 h 124"/>
                <a:gd name="T14" fmla="*/ 107 w 139"/>
                <a:gd name="T15" fmla="*/ 0 h 124"/>
                <a:gd name="T16" fmla="*/ 133 w 139"/>
                <a:gd name="T17" fmla="*/ 16 h 124"/>
                <a:gd name="T18" fmla="*/ 135 w 139"/>
                <a:gd name="T19" fmla="*/ 24 h 124"/>
                <a:gd name="T20" fmla="*/ 108 w 139"/>
                <a:gd name="T21" fmla="*/ 55 h 124"/>
                <a:gd name="T22" fmla="*/ 83 w 139"/>
                <a:gd name="T23" fmla="*/ 82 h 124"/>
                <a:gd name="T24" fmla="*/ 74 w 139"/>
                <a:gd name="T25" fmla="*/ 95 h 124"/>
                <a:gd name="T26" fmla="*/ 70 w 139"/>
                <a:gd name="T27" fmla="*/ 108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9" h="124">
                  <a:moveTo>
                    <a:pt x="70" y="108"/>
                  </a:moveTo>
                  <a:cubicBezTo>
                    <a:pt x="67" y="110"/>
                    <a:pt x="67" y="116"/>
                    <a:pt x="61" y="115"/>
                  </a:cubicBezTo>
                  <a:cubicBezTo>
                    <a:pt x="55" y="114"/>
                    <a:pt x="56" y="119"/>
                    <a:pt x="55" y="123"/>
                  </a:cubicBezTo>
                  <a:cubicBezTo>
                    <a:pt x="55" y="123"/>
                    <a:pt x="55" y="123"/>
                    <a:pt x="55" y="123"/>
                  </a:cubicBezTo>
                  <a:cubicBezTo>
                    <a:pt x="39" y="124"/>
                    <a:pt x="25" y="118"/>
                    <a:pt x="10" y="113"/>
                  </a:cubicBezTo>
                  <a:cubicBezTo>
                    <a:pt x="5" y="111"/>
                    <a:pt x="0" y="107"/>
                    <a:pt x="10" y="100"/>
                  </a:cubicBezTo>
                  <a:cubicBezTo>
                    <a:pt x="27" y="88"/>
                    <a:pt x="43" y="74"/>
                    <a:pt x="60" y="61"/>
                  </a:cubicBezTo>
                  <a:cubicBezTo>
                    <a:pt x="80" y="46"/>
                    <a:pt x="98" y="27"/>
                    <a:pt x="107" y="0"/>
                  </a:cubicBezTo>
                  <a:cubicBezTo>
                    <a:pt x="114" y="10"/>
                    <a:pt x="123" y="15"/>
                    <a:pt x="133" y="16"/>
                  </a:cubicBezTo>
                  <a:cubicBezTo>
                    <a:pt x="139" y="18"/>
                    <a:pt x="136" y="21"/>
                    <a:pt x="135" y="24"/>
                  </a:cubicBezTo>
                  <a:cubicBezTo>
                    <a:pt x="125" y="33"/>
                    <a:pt x="114" y="44"/>
                    <a:pt x="108" y="55"/>
                  </a:cubicBezTo>
                  <a:cubicBezTo>
                    <a:pt x="102" y="67"/>
                    <a:pt x="98" y="79"/>
                    <a:pt x="83" y="82"/>
                  </a:cubicBezTo>
                  <a:cubicBezTo>
                    <a:pt x="82" y="82"/>
                    <a:pt x="73" y="88"/>
                    <a:pt x="74" y="95"/>
                  </a:cubicBezTo>
                  <a:cubicBezTo>
                    <a:pt x="78" y="101"/>
                    <a:pt x="67" y="102"/>
                    <a:pt x="70" y="1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5" name="Freeform 89">
              <a:extLst>
                <a:ext uri="{FF2B5EF4-FFF2-40B4-BE49-F238E27FC236}">
                  <a16:creationId xmlns:a16="http://schemas.microsoft.com/office/drawing/2014/main" id="{8B169827-7784-412C-87A4-B397949C52B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8417" y="3990584"/>
              <a:ext cx="53763" cy="77198"/>
            </a:xfrm>
            <a:custGeom>
              <a:avLst/>
              <a:gdLst>
                <a:gd name="T0" fmla="*/ 29 w 31"/>
                <a:gd name="T1" fmla="*/ 38 h 44"/>
                <a:gd name="T2" fmla="*/ 23 w 31"/>
                <a:gd name="T3" fmla="*/ 44 h 44"/>
                <a:gd name="T4" fmla="*/ 20 w 31"/>
                <a:gd name="T5" fmla="*/ 38 h 44"/>
                <a:gd name="T6" fmla="*/ 0 w 31"/>
                <a:gd name="T7" fmla="*/ 3 h 44"/>
                <a:gd name="T8" fmla="*/ 11 w 31"/>
                <a:gd name="T9" fmla="*/ 3 h 44"/>
                <a:gd name="T10" fmla="*/ 17 w 31"/>
                <a:gd name="T11" fmla="*/ 10 h 44"/>
                <a:gd name="T12" fmla="*/ 27 w 31"/>
                <a:gd name="T13" fmla="*/ 30 h 44"/>
                <a:gd name="T14" fmla="*/ 29 w 31"/>
                <a:gd name="T15" fmla="*/ 38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44">
                  <a:moveTo>
                    <a:pt x="29" y="38"/>
                  </a:moveTo>
                  <a:cubicBezTo>
                    <a:pt x="27" y="40"/>
                    <a:pt x="25" y="42"/>
                    <a:pt x="23" y="44"/>
                  </a:cubicBezTo>
                  <a:cubicBezTo>
                    <a:pt x="21" y="42"/>
                    <a:pt x="22" y="39"/>
                    <a:pt x="20" y="38"/>
                  </a:cubicBezTo>
                  <a:cubicBezTo>
                    <a:pt x="16" y="25"/>
                    <a:pt x="1" y="17"/>
                    <a:pt x="0" y="3"/>
                  </a:cubicBezTo>
                  <a:cubicBezTo>
                    <a:pt x="4" y="0"/>
                    <a:pt x="8" y="0"/>
                    <a:pt x="11" y="3"/>
                  </a:cubicBezTo>
                  <a:cubicBezTo>
                    <a:pt x="13" y="5"/>
                    <a:pt x="14" y="9"/>
                    <a:pt x="17" y="10"/>
                  </a:cubicBezTo>
                  <a:cubicBezTo>
                    <a:pt x="27" y="13"/>
                    <a:pt x="31" y="19"/>
                    <a:pt x="27" y="30"/>
                  </a:cubicBezTo>
                  <a:cubicBezTo>
                    <a:pt x="26" y="32"/>
                    <a:pt x="28" y="35"/>
                    <a:pt x="29" y="3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6" name="Freeform 90">
              <a:extLst>
                <a:ext uri="{FF2B5EF4-FFF2-40B4-BE49-F238E27FC236}">
                  <a16:creationId xmlns:a16="http://schemas.microsoft.com/office/drawing/2014/main" id="{AD29336D-3DE7-4601-BE65-ECFFDB8E1CE8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7488" y="1731178"/>
              <a:ext cx="27571" cy="28949"/>
            </a:xfrm>
            <a:custGeom>
              <a:avLst/>
              <a:gdLst>
                <a:gd name="T0" fmla="*/ 8 w 16"/>
                <a:gd name="T1" fmla="*/ 0 h 17"/>
                <a:gd name="T2" fmla="*/ 15 w 16"/>
                <a:gd name="T3" fmla="*/ 10 h 17"/>
                <a:gd name="T4" fmla="*/ 10 w 16"/>
                <a:gd name="T5" fmla="*/ 17 h 17"/>
                <a:gd name="T6" fmla="*/ 1 w 16"/>
                <a:gd name="T7" fmla="*/ 8 h 17"/>
                <a:gd name="T8" fmla="*/ 8 w 16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8" y="0"/>
                  </a:moveTo>
                  <a:cubicBezTo>
                    <a:pt x="14" y="2"/>
                    <a:pt x="15" y="7"/>
                    <a:pt x="15" y="10"/>
                  </a:cubicBezTo>
                  <a:cubicBezTo>
                    <a:pt x="16" y="14"/>
                    <a:pt x="13" y="17"/>
                    <a:pt x="10" y="17"/>
                  </a:cubicBezTo>
                  <a:cubicBezTo>
                    <a:pt x="5" y="16"/>
                    <a:pt x="3" y="12"/>
                    <a:pt x="1" y="8"/>
                  </a:cubicBezTo>
                  <a:cubicBezTo>
                    <a:pt x="0" y="2"/>
                    <a:pt x="7" y="5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7" name="Freeform 91">
              <a:extLst>
                <a:ext uri="{FF2B5EF4-FFF2-40B4-BE49-F238E27FC236}">
                  <a16:creationId xmlns:a16="http://schemas.microsoft.com/office/drawing/2014/main" id="{F3F745FC-1DF0-494C-94D5-248661DC0A0D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1658117"/>
              <a:ext cx="31706" cy="31706"/>
            </a:xfrm>
            <a:custGeom>
              <a:avLst/>
              <a:gdLst>
                <a:gd name="T0" fmla="*/ 0 w 18"/>
                <a:gd name="T1" fmla="*/ 16 h 18"/>
                <a:gd name="T2" fmla="*/ 4 w 18"/>
                <a:gd name="T3" fmla="*/ 9 h 18"/>
                <a:gd name="T4" fmla="*/ 14 w 18"/>
                <a:gd name="T5" fmla="*/ 2 h 18"/>
                <a:gd name="T6" fmla="*/ 17 w 18"/>
                <a:gd name="T7" fmla="*/ 12 h 18"/>
                <a:gd name="T8" fmla="*/ 7 w 18"/>
                <a:gd name="T9" fmla="*/ 16 h 18"/>
                <a:gd name="T10" fmla="*/ 5 w 18"/>
                <a:gd name="T11" fmla="*/ 17 h 18"/>
                <a:gd name="T12" fmla="*/ 0 w 18"/>
                <a:gd name="T13" fmla="*/ 16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18">
                  <a:moveTo>
                    <a:pt x="0" y="16"/>
                  </a:moveTo>
                  <a:cubicBezTo>
                    <a:pt x="2" y="14"/>
                    <a:pt x="3" y="11"/>
                    <a:pt x="4" y="9"/>
                  </a:cubicBezTo>
                  <a:cubicBezTo>
                    <a:pt x="7" y="6"/>
                    <a:pt x="9" y="0"/>
                    <a:pt x="14" y="2"/>
                  </a:cubicBezTo>
                  <a:cubicBezTo>
                    <a:pt x="16" y="3"/>
                    <a:pt x="18" y="8"/>
                    <a:pt x="17" y="12"/>
                  </a:cubicBezTo>
                  <a:cubicBezTo>
                    <a:pt x="17" y="18"/>
                    <a:pt x="11" y="16"/>
                    <a:pt x="7" y="16"/>
                  </a:cubicBezTo>
                  <a:cubicBezTo>
                    <a:pt x="7" y="16"/>
                    <a:pt x="6" y="17"/>
                    <a:pt x="5" y="17"/>
                  </a:cubicBezTo>
                  <a:cubicBezTo>
                    <a:pt x="3" y="18"/>
                    <a:pt x="1" y="18"/>
                    <a:pt x="0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8" name="Freeform 92">
              <a:extLst>
                <a:ext uri="{FF2B5EF4-FFF2-40B4-BE49-F238E27FC236}">
                  <a16:creationId xmlns:a16="http://schemas.microsoft.com/office/drawing/2014/main" id="{93080E81-7E83-4DC1-9610-1F402FE5A7BB}"/>
                </a:ext>
              </a:extLst>
            </p:cNvPr>
            <p:cNvSpPr>
              <a:spLocks/>
            </p:cNvSpPr>
            <p:nvPr/>
          </p:nvSpPr>
          <p:spPr bwMode="auto">
            <a:xfrm>
              <a:off x="4619827" y="1658117"/>
              <a:ext cx="22056" cy="33085"/>
            </a:xfrm>
            <a:custGeom>
              <a:avLst/>
              <a:gdLst>
                <a:gd name="T0" fmla="*/ 10 w 13"/>
                <a:gd name="T1" fmla="*/ 0 h 19"/>
                <a:gd name="T2" fmla="*/ 7 w 13"/>
                <a:gd name="T3" fmla="*/ 19 h 19"/>
                <a:gd name="T4" fmla="*/ 4 w 13"/>
                <a:gd name="T5" fmla="*/ 18 h 19"/>
                <a:gd name="T6" fmla="*/ 10 w 13"/>
                <a:gd name="T7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9">
                  <a:moveTo>
                    <a:pt x="10" y="0"/>
                  </a:moveTo>
                  <a:cubicBezTo>
                    <a:pt x="13" y="8"/>
                    <a:pt x="12" y="14"/>
                    <a:pt x="7" y="19"/>
                  </a:cubicBezTo>
                  <a:cubicBezTo>
                    <a:pt x="7" y="19"/>
                    <a:pt x="4" y="19"/>
                    <a:pt x="4" y="18"/>
                  </a:cubicBezTo>
                  <a:cubicBezTo>
                    <a:pt x="0" y="12"/>
                    <a:pt x="4" y="7"/>
                    <a:pt x="1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9" name="Freeform 93">
              <a:extLst>
                <a:ext uri="{FF2B5EF4-FFF2-40B4-BE49-F238E27FC236}">
                  <a16:creationId xmlns:a16="http://schemas.microsoft.com/office/drawing/2014/main" id="{B3895771-0C1E-4B0D-B763-28CF4BF3CE27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8753" y="1633303"/>
              <a:ext cx="22056" cy="19299"/>
            </a:xfrm>
            <a:custGeom>
              <a:avLst/>
              <a:gdLst>
                <a:gd name="T0" fmla="*/ 13 w 13"/>
                <a:gd name="T1" fmla="*/ 4 h 11"/>
                <a:gd name="T2" fmla="*/ 7 w 13"/>
                <a:gd name="T3" fmla="*/ 10 h 11"/>
                <a:gd name="T4" fmla="*/ 1 w 13"/>
                <a:gd name="T5" fmla="*/ 6 h 11"/>
                <a:gd name="T6" fmla="*/ 7 w 13"/>
                <a:gd name="T7" fmla="*/ 0 h 11"/>
                <a:gd name="T8" fmla="*/ 13 w 13"/>
                <a:gd name="T9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1">
                  <a:moveTo>
                    <a:pt x="13" y="4"/>
                  </a:moveTo>
                  <a:cubicBezTo>
                    <a:pt x="13" y="8"/>
                    <a:pt x="10" y="9"/>
                    <a:pt x="7" y="10"/>
                  </a:cubicBezTo>
                  <a:cubicBezTo>
                    <a:pt x="2" y="11"/>
                    <a:pt x="2" y="9"/>
                    <a:pt x="1" y="6"/>
                  </a:cubicBezTo>
                  <a:cubicBezTo>
                    <a:pt x="0" y="1"/>
                    <a:pt x="3" y="0"/>
                    <a:pt x="7" y="0"/>
                  </a:cubicBezTo>
                  <a:cubicBezTo>
                    <a:pt x="10" y="0"/>
                    <a:pt x="13" y="0"/>
                    <a:pt x="1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0" name="Freeform 94">
              <a:extLst>
                <a:ext uri="{FF2B5EF4-FFF2-40B4-BE49-F238E27FC236}">
                  <a16:creationId xmlns:a16="http://schemas.microsoft.com/office/drawing/2014/main" id="{5F3868EB-E77B-4630-BD01-C6B19D2EBD50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8867" y="1765642"/>
              <a:ext cx="12407" cy="11028"/>
            </a:xfrm>
            <a:custGeom>
              <a:avLst/>
              <a:gdLst>
                <a:gd name="T0" fmla="*/ 4 w 7"/>
                <a:gd name="T1" fmla="*/ 6 h 6"/>
                <a:gd name="T2" fmla="*/ 0 w 7"/>
                <a:gd name="T3" fmla="*/ 3 h 6"/>
                <a:gd name="T4" fmla="*/ 3 w 7"/>
                <a:gd name="T5" fmla="*/ 1 h 6"/>
                <a:gd name="T6" fmla="*/ 7 w 7"/>
                <a:gd name="T7" fmla="*/ 3 h 6"/>
                <a:gd name="T8" fmla="*/ 4 w 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6">
                  <a:moveTo>
                    <a:pt x="4" y="6"/>
                  </a:moveTo>
                  <a:cubicBezTo>
                    <a:pt x="2" y="6"/>
                    <a:pt x="0" y="5"/>
                    <a:pt x="0" y="3"/>
                  </a:cubicBezTo>
                  <a:cubicBezTo>
                    <a:pt x="0" y="2"/>
                    <a:pt x="2" y="1"/>
                    <a:pt x="3" y="1"/>
                  </a:cubicBezTo>
                  <a:cubicBezTo>
                    <a:pt x="5" y="1"/>
                    <a:pt x="7" y="0"/>
                    <a:pt x="7" y="3"/>
                  </a:cubicBezTo>
                  <a:cubicBezTo>
                    <a:pt x="7" y="4"/>
                    <a:pt x="5" y="5"/>
                    <a:pt x="4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1" name="Freeform 95">
              <a:extLst>
                <a:ext uri="{FF2B5EF4-FFF2-40B4-BE49-F238E27FC236}">
                  <a16:creationId xmlns:a16="http://schemas.microsoft.com/office/drawing/2014/main" id="{8FFE0BF2-ED5A-404A-ADCD-263757CCEF56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3703" y="1744964"/>
              <a:ext cx="9650" cy="13785"/>
            </a:xfrm>
            <a:custGeom>
              <a:avLst/>
              <a:gdLst>
                <a:gd name="T0" fmla="*/ 3 w 6"/>
                <a:gd name="T1" fmla="*/ 1 h 8"/>
                <a:gd name="T2" fmla="*/ 6 w 6"/>
                <a:gd name="T3" fmla="*/ 5 h 8"/>
                <a:gd name="T4" fmla="*/ 3 w 6"/>
                <a:gd name="T5" fmla="*/ 7 h 8"/>
                <a:gd name="T6" fmla="*/ 0 w 6"/>
                <a:gd name="T7" fmla="*/ 3 h 8"/>
                <a:gd name="T8" fmla="*/ 3 w 6"/>
                <a:gd name="T9" fmla="*/ 1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8">
                  <a:moveTo>
                    <a:pt x="3" y="1"/>
                  </a:moveTo>
                  <a:cubicBezTo>
                    <a:pt x="5" y="1"/>
                    <a:pt x="6" y="3"/>
                    <a:pt x="6" y="5"/>
                  </a:cubicBezTo>
                  <a:cubicBezTo>
                    <a:pt x="6" y="8"/>
                    <a:pt x="4" y="8"/>
                    <a:pt x="3" y="7"/>
                  </a:cubicBezTo>
                  <a:cubicBezTo>
                    <a:pt x="1" y="6"/>
                    <a:pt x="1" y="4"/>
                    <a:pt x="0" y="3"/>
                  </a:cubicBezTo>
                  <a:cubicBezTo>
                    <a:pt x="0" y="2"/>
                    <a:pt x="1" y="0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2" name="Freeform 102">
              <a:extLst>
                <a:ext uri="{FF2B5EF4-FFF2-40B4-BE49-F238E27FC236}">
                  <a16:creationId xmlns:a16="http://schemas.microsoft.com/office/drawing/2014/main" id="{91DF74C5-15F8-49F6-B0FB-D2684E4C818A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1036401"/>
              <a:ext cx="122689" cy="124067"/>
            </a:xfrm>
            <a:custGeom>
              <a:avLst/>
              <a:gdLst>
                <a:gd name="T0" fmla="*/ 7 w 71"/>
                <a:gd name="T1" fmla="*/ 45 h 71"/>
                <a:gd name="T2" fmla="*/ 9 w 71"/>
                <a:gd name="T3" fmla="*/ 34 h 71"/>
                <a:gd name="T4" fmla="*/ 23 w 71"/>
                <a:gd name="T5" fmla="*/ 17 h 71"/>
                <a:gd name="T6" fmla="*/ 33 w 71"/>
                <a:gd name="T7" fmla="*/ 7 h 71"/>
                <a:gd name="T8" fmla="*/ 56 w 71"/>
                <a:gd name="T9" fmla="*/ 11 h 71"/>
                <a:gd name="T10" fmla="*/ 60 w 71"/>
                <a:gd name="T11" fmla="*/ 60 h 71"/>
                <a:gd name="T12" fmla="*/ 62 w 71"/>
                <a:gd name="T13" fmla="*/ 69 h 71"/>
                <a:gd name="T14" fmla="*/ 54 w 71"/>
                <a:gd name="T15" fmla="*/ 69 h 71"/>
                <a:gd name="T16" fmla="*/ 36 w 71"/>
                <a:gd name="T17" fmla="*/ 69 h 71"/>
                <a:gd name="T18" fmla="*/ 30 w 71"/>
                <a:gd name="T19" fmla="*/ 57 h 71"/>
                <a:gd name="T20" fmla="*/ 13 w 71"/>
                <a:gd name="T21" fmla="*/ 57 h 71"/>
                <a:gd name="T22" fmla="*/ 10 w 71"/>
                <a:gd name="T23" fmla="*/ 54 h 71"/>
                <a:gd name="T24" fmla="*/ 7 w 71"/>
                <a:gd name="T25" fmla="*/ 45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1" h="71">
                  <a:moveTo>
                    <a:pt x="7" y="45"/>
                  </a:moveTo>
                  <a:cubicBezTo>
                    <a:pt x="7" y="41"/>
                    <a:pt x="0" y="36"/>
                    <a:pt x="9" y="34"/>
                  </a:cubicBezTo>
                  <a:cubicBezTo>
                    <a:pt x="20" y="33"/>
                    <a:pt x="21" y="25"/>
                    <a:pt x="23" y="17"/>
                  </a:cubicBezTo>
                  <a:cubicBezTo>
                    <a:pt x="24" y="11"/>
                    <a:pt x="27" y="7"/>
                    <a:pt x="33" y="7"/>
                  </a:cubicBezTo>
                  <a:cubicBezTo>
                    <a:pt x="41" y="7"/>
                    <a:pt x="50" y="0"/>
                    <a:pt x="56" y="11"/>
                  </a:cubicBezTo>
                  <a:cubicBezTo>
                    <a:pt x="40" y="21"/>
                    <a:pt x="44" y="51"/>
                    <a:pt x="60" y="60"/>
                  </a:cubicBezTo>
                  <a:cubicBezTo>
                    <a:pt x="62" y="62"/>
                    <a:pt x="71" y="63"/>
                    <a:pt x="62" y="69"/>
                  </a:cubicBezTo>
                  <a:cubicBezTo>
                    <a:pt x="60" y="69"/>
                    <a:pt x="56" y="67"/>
                    <a:pt x="54" y="69"/>
                  </a:cubicBezTo>
                  <a:cubicBezTo>
                    <a:pt x="48" y="71"/>
                    <a:pt x="42" y="71"/>
                    <a:pt x="36" y="69"/>
                  </a:cubicBezTo>
                  <a:cubicBezTo>
                    <a:pt x="27" y="69"/>
                    <a:pt x="31" y="62"/>
                    <a:pt x="30" y="57"/>
                  </a:cubicBezTo>
                  <a:cubicBezTo>
                    <a:pt x="24" y="53"/>
                    <a:pt x="19" y="57"/>
                    <a:pt x="13" y="57"/>
                  </a:cubicBezTo>
                  <a:cubicBezTo>
                    <a:pt x="12" y="56"/>
                    <a:pt x="11" y="55"/>
                    <a:pt x="10" y="54"/>
                  </a:cubicBezTo>
                  <a:cubicBezTo>
                    <a:pt x="7" y="51"/>
                    <a:pt x="9" y="48"/>
                    <a:pt x="7" y="4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3" name="Freeform 103">
              <a:extLst>
                <a:ext uri="{FF2B5EF4-FFF2-40B4-BE49-F238E27FC236}">
                  <a16:creationId xmlns:a16="http://schemas.microsoft.com/office/drawing/2014/main" id="{AD89A1AE-F57A-46E1-A5A9-B610B8CC6C64}"/>
                </a:ext>
              </a:extLst>
            </p:cNvPr>
            <p:cNvSpPr>
              <a:spLocks/>
            </p:cNvSpPr>
            <p:nvPr/>
          </p:nvSpPr>
          <p:spPr bwMode="auto">
            <a:xfrm>
              <a:off x="5135396" y="1211474"/>
              <a:ext cx="45491" cy="27571"/>
            </a:xfrm>
            <a:custGeom>
              <a:avLst/>
              <a:gdLst>
                <a:gd name="T0" fmla="*/ 0 w 26"/>
                <a:gd name="T1" fmla="*/ 15 h 16"/>
                <a:gd name="T2" fmla="*/ 20 w 26"/>
                <a:gd name="T3" fmla="*/ 1 h 16"/>
                <a:gd name="T4" fmla="*/ 25 w 26"/>
                <a:gd name="T5" fmla="*/ 7 h 16"/>
                <a:gd name="T6" fmla="*/ 0 w 26"/>
                <a:gd name="T7" fmla="*/ 15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" h="16">
                  <a:moveTo>
                    <a:pt x="0" y="15"/>
                  </a:moveTo>
                  <a:cubicBezTo>
                    <a:pt x="0" y="0"/>
                    <a:pt x="10" y="0"/>
                    <a:pt x="20" y="1"/>
                  </a:cubicBezTo>
                  <a:cubicBezTo>
                    <a:pt x="23" y="2"/>
                    <a:pt x="26" y="4"/>
                    <a:pt x="25" y="7"/>
                  </a:cubicBezTo>
                  <a:cubicBezTo>
                    <a:pt x="19" y="16"/>
                    <a:pt x="9" y="16"/>
                    <a:pt x="0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4" name="Freeform 104">
              <a:extLst>
                <a:ext uri="{FF2B5EF4-FFF2-40B4-BE49-F238E27FC236}">
                  <a16:creationId xmlns:a16="http://schemas.microsoft.com/office/drawing/2014/main" id="{D30C9F6F-088A-403B-AFAD-44918EB363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9418" y="1154954"/>
              <a:ext cx="46870" cy="33085"/>
            </a:xfrm>
            <a:custGeom>
              <a:avLst/>
              <a:gdLst>
                <a:gd name="T0" fmla="*/ 2 w 27"/>
                <a:gd name="T1" fmla="*/ 1 h 19"/>
                <a:gd name="T2" fmla="*/ 3 w 27"/>
                <a:gd name="T3" fmla="*/ 0 h 19"/>
                <a:gd name="T4" fmla="*/ 26 w 27"/>
                <a:gd name="T5" fmla="*/ 13 h 19"/>
                <a:gd name="T6" fmla="*/ 25 w 27"/>
                <a:gd name="T7" fmla="*/ 16 h 19"/>
                <a:gd name="T8" fmla="*/ 3 w 27"/>
                <a:gd name="T9" fmla="*/ 9 h 19"/>
                <a:gd name="T10" fmla="*/ 2 w 27"/>
                <a:gd name="T11" fmla="*/ 1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19">
                  <a:moveTo>
                    <a:pt x="2" y="1"/>
                  </a:moveTo>
                  <a:cubicBezTo>
                    <a:pt x="2" y="1"/>
                    <a:pt x="3" y="0"/>
                    <a:pt x="3" y="0"/>
                  </a:cubicBezTo>
                  <a:cubicBezTo>
                    <a:pt x="13" y="0"/>
                    <a:pt x="21" y="5"/>
                    <a:pt x="26" y="13"/>
                  </a:cubicBezTo>
                  <a:cubicBezTo>
                    <a:pt x="27" y="13"/>
                    <a:pt x="26" y="16"/>
                    <a:pt x="25" y="16"/>
                  </a:cubicBezTo>
                  <a:cubicBezTo>
                    <a:pt x="16" y="19"/>
                    <a:pt x="10" y="12"/>
                    <a:pt x="3" y="9"/>
                  </a:cubicBezTo>
                  <a:cubicBezTo>
                    <a:pt x="0" y="7"/>
                    <a:pt x="0" y="4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5" name="Freeform 105">
              <a:extLst>
                <a:ext uri="{FF2B5EF4-FFF2-40B4-BE49-F238E27FC236}">
                  <a16:creationId xmlns:a16="http://schemas.microsoft.com/office/drawing/2014/main" id="{CC0003A5-EEC2-49BC-9A26-895D0B55CCC2}"/>
                </a:ext>
              </a:extLst>
            </p:cNvPr>
            <p:cNvSpPr>
              <a:spLocks/>
            </p:cNvSpPr>
            <p:nvPr/>
          </p:nvSpPr>
          <p:spPr bwMode="auto">
            <a:xfrm>
              <a:off x="4534358" y="1233530"/>
              <a:ext cx="33085" cy="31706"/>
            </a:xfrm>
            <a:custGeom>
              <a:avLst/>
              <a:gdLst>
                <a:gd name="T0" fmla="*/ 16 w 19"/>
                <a:gd name="T1" fmla="*/ 10 h 18"/>
                <a:gd name="T2" fmla="*/ 7 w 19"/>
                <a:gd name="T3" fmla="*/ 16 h 18"/>
                <a:gd name="T4" fmla="*/ 7 w 19"/>
                <a:gd name="T5" fmla="*/ 16 h 18"/>
                <a:gd name="T6" fmla="*/ 0 w 19"/>
                <a:gd name="T7" fmla="*/ 13 h 18"/>
                <a:gd name="T8" fmla="*/ 5 w 19"/>
                <a:gd name="T9" fmla="*/ 8 h 18"/>
                <a:gd name="T10" fmla="*/ 19 w 19"/>
                <a:gd name="T11" fmla="*/ 5 h 18"/>
                <a:gd name="T12" fmla="*/ 16 w 19"/>
                <a:gd name="T13" fmla="*/ 1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18">
                  <a:moveTo>
                    <a:pt x="16" y="10"/>
                  </a:moveTo>
                  <a:cubicBezTo>
                    <a:pt x="13" y="12"/>
                    <a:pt x="10" y="14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4" y="18"/>
                    <a:pt x="1" y="17"/>
                    <a:pt x="0" y="13"/>
                  </a:cubicBezTo>
                  <a:cubicBezTo>
                    <a:pt x="2" y="11"/>
                    <a:pt x="3" y="10"/>
                    <a:pt x="5" y="8"/>
                  </a:cubicBezTo>
                  <a:cubicBezTo>
                    <a:pt x="9" y="4"/>
                    <a:pt x="13" y="0"/>
                    <a:pt x="19" y="5"/>
                  </a:cubicBezTo>
                  <a:cubicBezTo>
                    <a:pt x="18" y="7"/>
                    <a:pt x="17" y="8"/>
                    <a:pt x="1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6" name="Freeform 106">
              <a:extLst>
                <a:ext uri="{FF2B5EF4-FFF2-40B4-BE49-F238E27FC236}">
                  <a16:creationId xmlns:a16="http://schemas.microsoft.com/office/drawing/2014/main" id="{235AA7A8-5A14-4293-A502-0FC877AB6E35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0482" y="1149440"/>
              <a:ext cx="23435" cy="22056"/>
            </a:xfrm>
            <a:custGeom>
              <a:avLst/>
              <a:gdLst>
                <a:gd name="T0" fmla="*/ 14 w 14"/>
                <a:gd name="T1" fmla="*/ 5 h 12"/>
                <a:gd name="T2" fmla="*/ 0 w 14"/>
                <a:gd name="T3" fmla="*/ 5 h 12"/>
                <a:gd name="T4" fmla="*/ 14 w 14"/>
                <a:gd name="T5" fmla="*/ 5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" h="12">
                  <a:moveTo>
                    <a:pt x="14" y="5"/>
                  </a:moveTo>
                  <a:cubicBezTo>
                    <a:pt x="9" y="7"/>
                    <a:pt x="5" y="12"/>
                    <a:pt x="0" y="5"/>
                  </a:cubicBezTo>
                  <a:cubicBezTo>
                    <a:pt x="4" y="1"/>
                    <a:pt x="9" y="0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7" name="Freeform 107">
              <a:extLst>
                <a:ext uri="{FF2B5EF4-FFF2-40B4-BE49-F238E27FC236}">
                  <a16:creationId xmlns:a16="http://schemas.microsoft.com/office/drawing/2014/main" id="{1DEC30AF-9860-470A-AF4F-DD9520A1BCE8}"/>
                </a:ext>
              </a:extLst>
            </p:cNvPr>
            <p:cNvSpPr>
              <a:spLocks/>
            </p:cNvSpPr>
            <p:nvPr/>
          </p:nvSpPr>
          <p:spPr bwMode="auto">
            <a:xfrm>
              <a:off x="7607096" y="4202878"/>
              <a:ext cx="89604" cy="104768"/>
            </a:xfrm>
            <a:custGeom>
              <a:avLst/>
              <a:gdLst>
                <a:gd name="T0" fmla="*/ 4 w 52"/>
                <a:gd name="T1" fmla="*/ 2 h 60"/>
                <a:gd name="T2" fmla="*/ 42 w 52"/>
                <a:gd name="T3" fmla="*/ 3 h 60"/>
                <a:gd name="T4" fmla="*/ 50 w 52"/>
                <a:gd name="T5" fmla="*/ 8 h 60"/>
                <a:gd name="T6" fmla="*/ 37 w 52"/>
                <a:gd name="T7" fmla="*/ 43 h 60"/>
                <a:gd name="T8" fmla="*/ 30 w 52"/>
                <a:gd name="T9" fmla="*/ 55 h 60"/>
                <a:gd name="T10" fmla="*/ 3 w 52"/>
                <a:gd name="T11" fmla="*/ 40 h 60"/>
                <a:gd name="T12" fmla="*/ 6 w 52"/>
                <a:gd name="T13" fmla="*/ 28 h 60"/>
                <a:gd name="T14" fmla="*/ 3 w 52"/>
                <a:gd name="T15" fmla="*/ 16 h 60"/>
                <a:gd name="T16" fmla="*/ 4 w 52"/>
                <a:gd name="T17" fmla="*/ 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" h="60">
                  <a:moveTo>
                    <a:pt x="4" y="2"/>
                  </a:moveTo>
                  <a:cubicBezTo>
                    <a:pt x="16" y="7"/>
                    <a:pt x="29" y="12"/>
                    <a:pt x="42" y="3"/>
                  </a:cubicBezTo>
                  <a:cubicBezTo>
                    <a:pt x="47" y="0"/>
                    <a:pt x="51" y="2"/>
                    <a:pt x="50" y="8"/>
                  </a:cubicBezTo>
                  <a:cubicBezTo>
                    <a:pt x="48" y="20"/>
                    <a:pt x="52" y="35"/>
                    <a:pt x="37" y="43"/>
                  </a:cubicBezTo>
                  <a:cubicBezTo>
                    <a:pt x="33" y="45"/>
                    <a:pt x="36" y="52"/>
                    <a:pt x="30" y="55"/>
                  </a:cubicBezTo>
                  <a:cubicBezTo>
                    <a:pt x="20" y="60"/>
                    <a:pt x="11" y="55"/>
                    <a:pt x="3" y="40"/>
                  </a:cubicBezTo>
                  <a:cubicBezTo>
                    <a:pt x="1" y="35"/>
                    <a:pt x="2" y="31"/>
                    <a:pt x="6" y="28"/>
                  </a:cubicBezTo>
                  <a:cubicBezTo>
                    <a:pt x="10" y="23"/>
                    <a:pt x="1" y="21"/>
                    <a:pt x="3" y="16"/>
                  </a:cubicBezTo>
                  <a:cubicBezTo>
                    <a:pt x="1" y="12"/>
                    <a:pt x="0" y="7"/>
                    <a:pt x="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8" name="Freeform 109">
              <a:extLst>
                <a:ext uri="{FF2B5EF4-FFF2-40B4-BE49-F238E27FC236}">
                  <a16:creationId xmlns:a16="http://schemas.microsoft.com/office/drawing/2014/main" id="{734A6282-48E9-4331-AE63-97CCFA6EC4F5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9395" y="682119"/>
              <a:ext cx="48248" cy="45491"/>
            </a:xfrm>
            <a:custGeom>
              <a:avLst/>
              <a:gdLst>
                <a:gd name="T0" fmla="*/ 25 w 28"/>
                <a:gd name="T1" fmla="*/ 21 h 26"/>
                <a:gd name="T2" fmla="*/ 20 w 28"/>
                <a:gd name="T3" fmla="*/ 24 h 26"/>
                <a:gd name="T4" fmla="*/ 6 w 28"/>
                <a:gd name="T5" fmla="*/ 25 h 26"/>
                <a:gd name="T6" fmla="*/ 2 w 28"/>
                <a:gd name="T7" fmla="*/ 18 h 26"/>
                <a:gd name="T8" fmla="*/ 11 w 28"/>
                <a:gd name="T9" fmla="*/ 11 h 26"/>
                <a:gd name="T10" fmla="*/ 25 w 28"/>
                <a:gd name="T11" fmla="*/ 7 h 26"/>
                <a:gd name="T12" fmla="*/ 25 w 28"/>
                <a:gd name="T13" fmla="*/ 21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" h="26">
                  <a:moveTo>
                    <a:pt x="25" y="21"/>
                  </a:moveTo>
                  <a:cubicBezTo>
                    <a:pt x="24" y="22"/>
                    <a:pt x="22" y="23"/>
                    <a:pt x="20" y="24"/>
                  </a:cubicBezTo>
                  <a:cubicBezTo>
                    <a:pt x="15" y="26"/>
                    <a:pt x="11" y="26"/>
                    <a:pt x="6" y="25"/>
                  </a:cubicBezTo>
                  <a:cubicBezTo>
                    <a:pt x="1" y="25"/>
                    <a:pt x="0" y="22"/>
                    <a:pt x="2" y="18"/>
                  </a:cubicBezTo>
                  <a:cubicBezTo>
                    <a:pt x="5" y="16"/>
                    <a:pt x="10" y="14"/>
                    <a:pt x="11" y="11"/>
                  </a:cubicBezTo>
                  <a:cubicBezTo>
                    <a:pt x="13" y="0"/>
                    <a:pt x="19" y="3"/>
                    <a:pt x="25" y="7"/>
                  </a:cubicBezTo>
                  <a:cubicBezTo>
                    <a:pt x="28" y="11"/>
                    <a:pt x="28" y="16"/>
                    <a:pt x="25" y="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9" name="Freeform 110">
              <a:extLst>
                <a:ext uri="{FF2B5EF4-FFF2-40B4-BE49-F238E27FC236}">
                  <a16:creationId xmlns:a16="http://schemas.microsoft.com/office/drawing/2014/main" id="{2F0FFF42-740F-41F1-9C2F-0C7BF2C107EE}"/>
                </a:ext>
              </a:extLst>
            </p:cNvPr>
            <p:cNvSpPr>
              <a:spLocks/>
            </p:cNvSpPr>
            <p:nvPr/>
          </p:nvSpPr>
          <p:spPr bwMode="auto">
            <a:xfrm>
              <a:off x="5325633" y="708311"/>
              <a:ext cx="52384" cy="45491"/>
            </a:xfrm>
            <a:custGeom>
              <a:avLst/>
              <a:gdLst>
                <a:gd name="T0" fmla="*/ 28 w 30"/>
                <a:gd name="T1" fmla="*/ 12 h 26"/>
                <a:gd name="T2" fmla="*/ 11 w 30"/>
                <a:gd name="T3" fmla="*/ 20 h 26"/>
                <a:gd name="T4" fmla="*/ 0 w 30"/>
                <a:gd name="T5" fmla="*/ 15 h 26"/>
                <a:gd name="T6" fmla="*/ 8 w 30"/>
                <a:gd name="T7" fmla="*/ 5 h 26"/>
                <a:gd name="T8" fmla="*/ 13 w 30"/>
                <a:gd name="T9" fmla="*/ 3 h 26"/>
                <a:gd name="T10" fmla="*/ 27 w 30"/>
                <a:gd name="T11" fmla="*/ 4 h 26"/>
                <a:gd name="T12" fmla="*/ 28 w 30"/>
                <a:gd name="T13" fmla="*/ 6 h 26"/>
                <a:gd name="T14" fmla="*/ 28 w 30"/>
                <a:gd name="T15" fmla="*/ 1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28" y="12"/>
                  </a:moveTo>
                  <a:cubicBezTo>
                    <a:pt x="21" y="12"/>
                    <a:pt x="20" y="26"/>
                    <a:pt x="11" y="20"/>
                  </a:cubicBezTo>
                  <a:cubicBezTo>
                    <a:pt x="7" y="17"/>
                    <a:pt x="1" y="21"/>
                    <a:pt x="0" y="15"/>
                  </a:cubicBezTo>
                  <a:cubicBezTo>
                    <a:pt x="0" y="10"/>
                    <a:pt x="3" y="7"/>
                    <a:pt x="8" y="5"/>
                  </a:cubicBezTo>
                  <a:cubicBezTo>
                    <a:pt x="9" y="4"/>
                    <a:pt x="11" y="4"/>
                    <a:pt x="13" y="3"/>
                  </a:cubicBezTo>
                  <a:cubicBezTo>
                    <a:pt x="18" y="2"/>
                    <a:pt x="23" y="0"/>
                    <a:pt x="27" y="4"/>
                  </a:cubicBezTo>
                  <a:cubicBezTo>
                    <a:pt x="27" y="5"/>
                    <a:pt x="28" y="6"/>
                    <a:pt x="28" y="6"/>
                  </a:cubicBezTo>
                  <a:cubicBezTo>
                    <a:pt x="30" y="8"/>
                    <a:pt x="29" y="10"/>
                    <a:pt x="28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0" name="Freeform 111">
              <a:extLst>
                <a:ext uri="{FF2B5EF4-FFF2-40B4-BE49-F238E27FC236}">
                  <a16:creationId xmlns:a16="http://schemas.microsoft.com/office/drawing/2014/main" id="{4D529B26-10A5-4041-B85B-77C29DF79DA0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2571" y="687633"/>
              <a:ext cx="46870" cy="20678"/>
            </a:xfrm>
            <a:custGeom>
              <a:avLst/>
              <a:gdLst>
                <a:gd name="T0" fmla="*/ 5 w 27"/>
                <a:gd name="T1" fmla="*/ 12 h 12"/>
                <a:gd name="T2" fmla="*/ 8 w 27"/>
                <a:gd name="T3" fmla="*/ 3 h 12"/>
                <a:gd name="T4" fmla="*/ 23 w 27"/>
                <a:gd name="T5" fmla="*/ 1 h 12"/>
                <a:gd name="T6" fmla="*/ 26 w 27"/>
                <a:gd name="T7" fmla="*/ 3 h 12"/>
                <a:gd name="T8" fmla="*/ 5 w 27"/>
                <a:gd name="T9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2">
                  <a:moveTo>
                    <a:pt x="5" y="12"/>
                  </a:moveTo>
                  <a:cubicBezTo>
                    <a:pt x="0" y="7"/>
                    <a:pt x="1" y="4"/>
                    <a:pt x="8" y="3"/>
                  </a:cubicBezTo>
                  <a:cubicBezTo>
                    <a:pt x="13" y="3"/>
                    <a:pt x="19" y="5"/>
                    <a:pt x="23" y="1"/>
                  </a:cubicBezTo>
                  <a:cubicBezTo>
                    <a:pt x="26" y="0"/>
                    <a:pt x="27" y="1"/>
                    <a:pt x="26" y="3"/>
                  </a:cubicBezTo>
                  <a:cubicBezTo>
                    <a:pt x="21" y="11"/>
                    <a:pt x="12" y="10"/>
                    <a:pt x="5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1" name="Freeform 112">
              <a:extLst>
                <a:ext uri="{FF2B5EF4-FFF2-40B4-BE49-F238E27FC236}">
                  <a16:creationId xmlns:a16="http://schemas.microsoft.com/office/drawing/2014/main" id="{55CE7400-5553-42CE-A68B-C18F17191C8D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742774"/>
              <a:ext cx="35842" cy="19299"/>
            </a:xfrm>
            <a:custGeom>
              <a:avLst/>
              <a:gdLst>
                <a:gd name="T0" fmla="*/ 21 w 21"/>
                <a:gd name="T1" fmla="*/ 4 h 11"/>
                <a:gd name="T2" fmla="*/ 4 w 21"/>
                <a:gd name="T3" fmla="*/ 9 h 11"/>
                <a:gd name="T4" fmla="*/ 4 w 21"/>
                <a:gd name="T5" fmla="*/ 3 h 11"/>
                <a:gd name="T6" fmla="*/ 21 w 21"/>
                <a:gd name="T7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1">
                  <a:moveTo>
                    <a:pt x="21" y="4"/>
                  </a:moveTo>
                  <a:cubicBezTo>
                    <a:pt x="17" y="11"/>
                    <a:pt x="10" y="10"/>
                    <a:pt x="4" y="9"/>
                  </a:cubicBezTo>
                  <a:cubicBezTo>
                    <a:pt x="0" y="8"/>
                    <a:pt x="2" y="5"/>
                    <a:pt x="4" y="3"/>
                  </a:cubicBezTo>
                  <a:cubicBezTo>
                    <a:pt x="10" y="2"/>
                    <a:pt x="16" y="0"/>
                    <a:pt x="2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2" name="Freeform 113">
              <a:extLst>
                <a:ext uri="{FF2B5EF4-FFF2-40B4-BE49-F238E27FC236}">
                  <a16:creationId xmlns:a16="http://schemas.microsoft.com/office/drawing/2014/main" id="{065DA45B-E034-4EAE-93F7-4C4F24DA2244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3904" y="690390"/>
              <a:ext cx="24813" cy="19299"/>
            </a:xfrm>
            <a:custGeom>
              <a:avLst/>
              <a:gdLst>
                <a:gd name="T0" fmla="*/ 8 w 14"/>
                <a:gd name="T1" fmla="*/ 10 h 11"/>
                <a:gd name="T2" fmla="*/ 2 w 14"/>
                <a:gd name="T3" fmla="*/ 8 h 11"/>
                <a:gd name="T4" fmla="*/ 5 w 14"/>
                <a:gd name="T5" fmla="*/ 1 h 11"/>
                <a:gd name="T6" fmla="*/ 11 w 14"/>
                <a:gd name="T7" fmla="*/ 7 h 11"/>
                <a:gd name="T8" fmla="*/ 11 w 14"/>
                <a:gd name="T9" fmla="*/ 7 h 11"/>
                <a:gd name="T10" fmla="*/ 8 w 14"/>
                <a:gd name="T11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11">
                  <a:moveTo>
                    <a:pt x="8" y="10"/>
                  </a:moveTo>
                  <a:cubicBezTo>
                    <a:pt x="6" y="10"/>
                    <a:pt x="3" y="11"/>
                    <a:pt x="2" y="8"/>
                  </a:cubicBezTo>
                  <a:cubicBezTo>
                    <a:pt x="0" y="5"/>
                    <a:pt x="2" y="2"/>
                    <a:pt x="5" y="1"/>
                  </a:cubicBezTo>
                  <a:cubicBezTo>
                    <a:pt x="10" y="0"/>
                    <a:pt x="14" y="1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9"/>
                    <a:pt x="9" y="10"/>
                    <a:pt x="8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3" name="Freeform 114">
              <a:extLst>
                <a:ext uri="{FF2B5EF4-FFF2-40B4-BE49-F238E27FC236}">
                  <a16:creationId xmlns:a16="http://schemas.microsoft.com/office/drawing/2014/main" id="{379F9E01-5628-43DD-AECA-AFBF29736734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2503" y="661441"/>
              <a:ext cx="20678" cy="19299"/>
            </a:xfrm>
            <a:custGeom>
              <a:avLst/>
              <a:gdLst>
                <a:gd name="T0" fmla="*/ 4 w 12"/>
                <a:gd name="T1" fmla="*/ 10 h 11"/>
                <a:gd name="T2" fmla="*/ 0 w 12"/>
                <a:gd name="T3" fmla="*/ 7 h 11"/>
                <a:gd name="T4" fmla="*/ 9 w 12"/>
                <a:gd name="T5" fmla="*/ 4 h 11"/>
                <a:gd name="T6" fmla="*/ 9 w 12"/>
                <a:gd name="T7" fmla="*/ 4 h 11"/>
                <a:gd name="T8" fmla="*/ 4 w 12"/>
                <a:gd name="T9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1">
                  <a:moveTo>
                    <a:pt x="4" y="10"/>
                  </a:moveTo>
                  <a:cubicBezTo>
                    <a:pt x="2" y="9"/>
                    <a:pt x="1" y="8"/>
                    <a:pt x="0" y="7"/>
                  </a:cubicBezTo>
                  <a:cubicBezTo>
                    <a:pt x="1" y="0"/>
                    <a:pt x="6" y="2"/>
                    <a:pt x="9" y="4"/>
                  </a:cubicBezTo>
                  <a:cubicBezTo>
                    <a:pt x="9" y="4"/>
                    <a:pt x="9" y="4"/>
                    <a:pt x="9" y="4"/>
                  </a:cubicBezTo>
                  <a:cubicBezTo>
                    <a:pt x="12" y="10"/>
                    <a:pt x="9" y="11"/>
                    <a:pt x="4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4" name="Freeform 115">
              <a:extLst>
                <a:ext uri="{FF2B5EF4-FFF2-40B4-BE49-F238E27FC236}">
                  <a16:creationId xmlns:a16="http://schemas.microsoft.com/office/drawing/2014/main" id="{A71D87F9-B59C-4D1C-8DB3-FFC1EAF08CB7}"/>
                </a:ext>
              </a:extLst>
            </p:cNvPr>
            <p:cNvSpPr>
              <a:spLocks/>
            </p:cNvSpPr>
            <p:nvPr/>
          </p:nvSpPr>
          <p:spPr bwMode="auto">
            <a:xfrm>
              <a:off x="5547576" y="989531"/>
              <a:ext cx="42734" cy="30328"/>
            </a:xfrm>
            <a:custGeom>
              <a:avLst/>
              <a:gdLst>
                <a:gd name="T0" fmla="*/ 13 w 24"/>
                <a:gd name="T1" fmla="*/ 17 h 17"/>
                <a:gd name="T2" fmla="*/ 2 w 24"/>
                <a:gd name="T3" fmla="*/ 15 h 17"/>
                <a:gd name="T4" fmla="*/ 9 w 24"/>
                <a:gd name="T5" fmla="*/ 2 h 17"/>
                <a:gd name="T6" fmla="*/ 20 w 24"/>
                <a:gd name="T7" fmla="*/ 12 h 17"/>
                <a:gd name="T8" fmla="*/ 13 w 24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7">
                  <a:moveTo>
                    <a:pt x="13" y="17"/>
                  </a:moveTo>
                  <a:cubicBezTo>
                    <a:pt x="10" y="16"/>
                    <a:pt x="6" y="16"/>
                    <a:pt x="2" y="15"/>
                  </a:cubicBezTo>
                  <a:cubicBezTo>
                    <a:pt x="0" y="9"/>
                    <a:pt x="4" y="3"/>
                    <a:pt x="9" y="2"/>
                  </a:cubicBezTo>
                  <a:cubicBezTo>
                    <a:pt x="16" y="0"/>
                    <a:pt x="16" y="9"/>
                    <a:pt x="20" y="12"/>
                  </a:cubicBezTo>
                  <a:cubicBezTo>
                    <a:pt x="24" y="15"/>
                    <a:pt x="15" y="14"/>
                    <a:pt x="13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5" name="Freeform 116">
              <a:extLst>
                <a:ext uri="{FF2B5EF4-FFF2-40B4-BE49-F238E27FC236}">
                  <a16:creationId xmlns:a16="http://schemas.microsoft.com/office/drawing/2014/main" id="{D862C854-9907-4475-9ADA-BE4C8A979D70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4630" y="1757370"/>
              <a:ext cx="102011" cy="126824"/>
            </a:xfrm>
            <a:custGeom>
              <a:avLst/>
              <a:gdLst>
                <a:gd name="T0" fmla="*/ 48 w 59"/>
                <a:gd name="T1" fmla="*/ 0 h 73"/>
                <a:gd name="T2" fmla="*/ 56 w 59"/>
                <a:gd name="T3" fmla="*/ 3 h 73"/>
                <a:gd name="T4" fmla="*/ 56 w 59"/>
                <a:gd name="T5" fmla="*/ 9 h 73"/>
                <a:gd name="T6" fmla="*/ 55 w 59"/>
                <a:gd name="T7" fmla="*/ 34 h 73"/>
                <a:gd name="T8" fmla="*/ 39 w 59"/>
                <a:gd name="T9" fmla="*/ 65 h 73"/>
                <a:gd name="T10" fmla="*/ 1 w 59"/>
                <a:gd name="T11" fmla="*/ 73 h 73"/>
                <a:gd name="T12" fmla="*/ 7 w 59"/>
                <a:gd name="T13" fmla="*/ 53 h 73"/>
                <a:gd name="T14" fmla="*/ 11 w 59"/>
                <a:gd name="T15" fmla="*/ 44 h 73"/>
                <a:gd name="T16" fmla="*/ 13 w 59"/>
                <a:gd name="T17" fmla="*/ 42 h 73"/>
                <a:gd name="T18" fmla="*/ 9 w 59"/>
                <a:gd name="T19" fmla="*/ 36 h 73"/>
                <a:gd name="T20" fmla="*/ 9 w 59"/>
                <a:gd name="T21" fmla="*/ 35 h 73"/>
                <a:gd name="T22" fmla="*/ 7 w 59"/>
                <a:gd name="T23" fmla="*/ 35 h 73"/>
                <a:gd name="T24" fmla="*/ 7 w 59"/>
                <a:gd name="T25" fmla="*/ 23 h 73"/>
                <a:gd name="T26" fmla="*/ 7 w 59"/>
                <a:gd name="T27" fmla="*/ 22 h 73"/>
                <a:gd name="T28" fmla="*/ 21 w 59"/>
                <a:gd name="T29" fmla="*/ 20 h 73"/>
                <a:gd name="T30" fmla="*/ 33 w 59"/>
                <a:gd name="T31" fmla="*/ 3 h 73"/>
                <a:gd name="T32" fmla="*/ 48 w 59"/>
                <a:gd name="T3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73">
                  <a:moveTo>
                    <a:pt x="48" y="0"/>
                  </a:moveTo>
                  <a:cubicBezTo>
                    <a:pt x="50" y="3"/>
                    <a:pt x="53" y="3"/>
                    <a:pt x="56" y="3"/>
                  </a:cubicBezTo>
                  <a:cubicBezTo>
                    <a:pt x="58" y="5"/>
                    <a:pt x="58" y="7"/>
                    <a:pt x="56" y="9"/>
                  </a:cubicBezTo>
                  <a:cubicBezTo>
                    <a:pt x="59" y="17"/>
                    <a:pt x="55" y="25"/>
                    <a:pt x="55" y="34"/>
                  </a:cubicBezTo>
                  <a:cubicBezTo>
                    <a:pt x="57" y="47"/>
                    <a:pt x="58" y="58"/>
                    <a:pt x="39" y="65"/>
                  </a:cubicBezTo>
                  <a:cubicBezTo>
                    <a:pt x="26" y="70"/>
                    <a:pt x="14" y="71"/>
                    <a:pt x="1" y="73"/>
                  </a:cubicBezTo>
                  <a:cubicBezTo>
                    <a:pt x="1" y="66"/>
                    <a:pt x="0" y="58"/>
                    <a:pt x="7" y="53"/>
                  </a:cubicBezTo>
                  <a:cubicBezTo>
                    <a:pt x="11" y="52"/>
                    <a:pt x="8" y="46"/>
                    <a:pt x="11" y="44"/>
                  </a:cubicBezTo>
                  <a:cubicBezTo>
                    <a:pt x="12" y="44"/>
                    <a:pt x="13" y="43"/>
                    <a:pt x="13" y="42"/>
                  </a:cubicBezTo>
                  <a:cubicBezTo>
                    <a:pt x="15" y="38"/>
                    <a:pt x="12" y="37"/>
                    <a:pt x="9" y="36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1" y="31"/>
                    <a:pt x="10" y="27"/>
                    <a:pt x="7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11" y="17"/>
                    <a:pt x="16" y="20"/>
                    <a:pt x="21" y="20"/>
                  </a:cubicBezTo>
                  <a:cubicBezTo>
                    <a:pt x="27" y="16"/>
                    <a:pt x="19" y="2"/>
                    <a:pt x="33" y="3"/>
                  </a:cubicBezTo>
                  <a:cubicBezTo>
                    <a:pt x="38" y="0"/>
                    <a:pt x="43" y="2"/>
                    <a:pt x="4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6" name="Freeform 117">
              <a:extLst>
                <a:ext uri="{FF2B5EF4-FFF2-40B4-BE49-F238E27FC236}">
                  <a16:creationId xmlns:a16="http://schemas.microsoft.com/office/drawing/2014/main" id="{80164A5F-D51E-4FBF-9DD0-E2B69FA9033C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2911" y="861328"/>
              <a:ext cx="55141" cy="42734"/>
            </a:xfrm>
            <a:custGeom>
              <a:avLst/>
              <a:gdLst>
                <a:gd name="T0" fmla="*/ 0 w 32"/>
                <a:gd name="T1" fmla="*/ 22 h 25"/>
                <a:gd name="T2" fmla="*/ 32 w 32"/>
                <a:gd name="T3" fmla="*/ 15 h 25"/>
                <a:gd name="T4" fmla="*/ 0 w 32"/>
                <a:gd name="T5" fmla="*/ 22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25">
                  <a:moveTo>
                    <a:pt x="0" y="22"/>
                  </a:moveTo>
                  <a:cubicBezTo>
                    <a:pt x="8" y="2"/>
                    <a:pt x="16" y="0"/>
                    <a:pt x="32" y="15"/>
                  </a:cubicBezTo>
                  <a:cubicBezTo>
                    <a:pt x="14" y="25"/>
                    <a:pt x="14" y="25"/>
                    <a:pt x="0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7" name="Freeform 118">
              <a:extLst>
                <a:ext uri="{FF2B5EF4-FFF2-40B4-BE49-F238E27FC236}">
                  <a16:creationId xmlns:a16="http://schemas.microsoft.com/office/drawing/2014/main" id="{FFC088FB-74B7-41E6-9BB7-2F5C4DBF2B59}"/>
                </a:ext>
              </a:extLst>
            </p:cNvPr>
            <p:cNvSpPr>
              <a:spLocks/>
            </p:cNvSpPr>
            <p:nvPr/>
          </p:nvSpPr>
          <p:spPr bwMode="auto">
            <a:xfrm>
              <a:off x="6876477" y="793780"/>
              <a:ext cx="215050" cy="92361"/>
            </a:xfrm>
            <a:custGeom>
              <a:avLst/>
              <a:gdLst>
                <a:gd name="T0" fmla="*/ 2 w 124"/>
                <a:gd name="T1" fmla="*/ 25 h 53"/>
                <a:gd name="T2" fmla="*/ 21 w 124"/>
                <a:gd name="T3" fmla="*/ 4 h 53"/>
                <a:gd name="T4" fmla="*/ 38 w 124"/>
                <a:gd name="T5" fmla="*/ 4 h 53"/>
                <a:gd name="T6" fmla="*/ 57 w 124"/>
                <a:gd name="T7" fmla="*/ 10 h 53"/>
                <a:gd name="T8" fmla="*/ 60 w 124"/>
                <a:gd name="T9" fmla="*/ 8 h 53"/>
                <a:gd name="T10" fmla="*/ 60 w 124"/>
                <a:gd name="T11" fmla="*/ 2 h 53"/>
                <a:gd name="T12" fmla="*/ 77 w 124"/>
                <a:gd name="T13" fmla="*/ 3 h 53"/>
                <a:gd name="T14" fmla="*/ 114 w 124"/>
                <a:gd name="T15" fmla="*/ 10 h 53"/>
                <a:gd name="T16" fmla="*/ 124 w 124"/>
                <a:gd name="T17" fmla="*/ 18 h 53"/>
                <a:gd name="T18" fmla="*/ 90 w 124"/>
                <a:gd name="T19" fmla="*/ 22 h 53"/>
                <a:gd name="T20" fmla="*/ 85 w 124"/>
                <a:gd name="T21" fmla="*/ 17 h 53"/>
                <a:gd name="T22" fmla="*/ 80 w 124"/>
                <a:gd name="T23" fmla="*/ 22 h 53"/>
                <a:gd name="T24" fmla="*/ 83 w 124"/>
                <a:gd name="T25" fmla="*/ 31 h 53"/>
                <a:gd name="T26" fmla="*/ 97 w 124"/>
                <a:gd name="T27" fmla="*/ 41 h 53"/>
                <a:gd name="T28" fmla="*/ 50 w 124"/>
                <a:gd name="T29" fmla="*/ 38 h 53"/>
                <a:gd name="T30" fmla="*/ 49 w 124"/>
                <a:gd name="T31" fmla="*/ 49 h 53"/>
                <a:gd name="T32" fmla="*/ 35 w 124"/>
                <a:gd name="T33" fmla="*/ 49 h 53"/>
                <a:gd name="T34" fmla="*/ 2 w 124"/>
                <a:gd name="T35" fmla="*/ 27 h 53"/>
                <a:gd name="T36" fmla="*/ 1 w 124"/>
                <a:gd name="T37" fmla="*/ 26 h 53"/>
                <a:gd name="T38" fmla="*/ 2 w 124"/>
                <a:gd name="T39" fmla="*/ 25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4" h="53">
                  <a:moveTo>
                    <a:pt x="2" y="25"/>
                  </a:moveTo>
                  <a:cubicBezTo>
                    <a:pt x="9" y="19"/>
                    <a:pt x="11" y="8"/>
                    <a:pt x="21" y="4"/>
                  </a:cubicBezTo>
                  <a:cubicBezTo>
                    <a:pt x="27" y="6"/>
                    <a:pt x="32" y="6"/>
                    <a:pt x="38" y="4"/>
                  </a:cubicBezTo>
                  <a:cubicBezTo>
                    <a:pt x="44" y="8"/>
                    <a:pt x="49" y="11"/>
                    <a:pt x="57" y="10"/>
                  </a:cubicBezTo>
                  <a:cubicBezTo>
                    <a:pt x="59" y="11"/>
                    <a:pt x="62" y="13"/>
                    <a:pt x="60" y="8"/>
                  </a:cubicBezTo>
                  <a:cubicBezTo>
                    <a:pt x="58" y="6"/>
                    <a:pt x="56" y="3"/>
                    <a:pt x="60" y="2"/>
                  </a:cubicBezTo>
                  <a:cubicBezTo>
                    <a:pt x="66" y="1"/>
                    <a:pt x="72" y="0"/>
                    <a:pt x="77" y="3"/>
                  </a:cubicBezTo>
                  <a:cubicBezTo>
                    <a:pt x="88" y="12"/>
                    <a:pt x="102" y="3"/>
                    <a:pt x="114" y="10"/>
                  </a:cubicBezTo>
                  <a:cubicBezTo>
                    <a:pt x="114" y="17"/>
                    <a:pt x="123" y="12"/>
                    <a:pt x="124" y="18"/>
                  </a:cubicBezTo>
                  <a:cubicBezTo>
                    <a:pt x="116" y="36"/>
                    <a:pt x="102" y="38"/>
                    <a:pt x="90" y="22"/>
                  </a:cubicBezTo>
                  <a:cubicBezTo>
                    <a:pt x="88" y="20"/>
                    <a:pt x="90" y="15"/>
                    <a:pt x="85" y="17"/>
                  </a:cubicBezTo>
                  <a:cubicBezTo>
                    <a:pt x="83" y="17"/>
                    <a:pt x="81" y="20"/>
                    <a:pt x="80" y="22"/>
                  </a:cubicBezTo>
                  <a:cubicBezTo>
                    <a:pt x="79" y="25"/>
                    <a:pt x="79" y="28"/>
                    <a:pt x="83" y="31"/>
                  </a:cubicBezTo>
                  <a:cubicBezTo>
                    <a:pt x="86" y="34"/>
                    <a:pt x="92" y="32"/>
                    <a:pt x="97" y="41"/>
                  </a:cubicBezTo>
                  <a:cubicBezTo>
                    <a:pt x="80" y="36"/>
                    <a:pt x="65" y="46"/>
                    <a:pt x="50" y="38"/>
                  </a:cubicBezTo>
                  <a:cubicBezTo>
                    <a:pt x="47" y="42"/>
                    <a:pt x="58" y="47"/>
                    <a:pt x="49" y="49"/>
                  </a:cubicBezTo>
                  <a:cubicBezTo>
                    <a:pt x="45" y="50"/>
                    <a:pt x="42" y="53"/>
                    <a:pt x="35" y="49"/>
                  </a:cubicBezTo>
                  <a:cubicBezTo>
                    <a:pt x="24" y="42"/>
                    <a:pt x="15" y="32"/>
                    <a:pt x="2" y="27"/>
                  </a:cubicBezTo>
                  <a:cubicBezTo>
                    <a:pt x="1" y="27"/>
                    <a:pt x="0" y="26"/>
                    <a:pt x="1" y="26"/>
                  </a:cubicBezTo>
                  <a:cubicBezTo>
                    <a:pt x="1" y="25"/>
                    <a:pt x="2" y="25"/>
                    <a:pt x="2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8" name="Freeform 119">
              <a:extLst>
                <a:ext uri="{FF2B5EF4-FFF2-40B4-BE49-F238E27FC236}">
                  <a16:creationId xmlns:a16="http://schemas.microsoft.com/office/drawing/2014/main" id="{9DCBB7B9-00B9-4CA0-8627-FA7888DF2728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4962" y="821351"/>
              <a:ext cx="121310" cy="52384"/>
            </a:xfrm>
            <a:custGeom>
              <a:avLst/>
              <a:gdLst>
                <a:gd name="T0" fmla="*/ 8 w 70"/>
                <a:gd name="T1" fmla="*/ 3 h 30"/>
                <a:gd name="T2" fmla="*/ 22 w 70"/>
                <a:gd name="T3" fmla="*/ 3 h 30"/>
                <a:gd name="T4" fmla="*/ 34 w 70"/>
                <a:gd name="T5" fmla="*/ 6 h 30"/>
                <a:gd name="T6" fmla="*/ 62 w 70"/>
                <a:gd name="T7" fmla="*/ 11 h 30"/>
                <a:gd name="T8" fmla="*/ 70 w 70"/>
                <a:gd name="T9" fmla="*/ 17 h 30"/>
                <a:gd name="T10" fmla="*/ 15 w 70"/>
                <a:gd name="T11" fmla="*/ 21 h 30"/>
                <a:gd name="T12" fmla="*/ 2 w 70"/>
                <a:gd name="T13" fmla="*/ 8 h 30"/>
                <a:gd name="T14" fmla="*/ 8 w 70"/>
                <a:gd name="T1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0" h="30">
                  <a:moveTo>
                    <a:pt x="8" y="3"/>
                  </a:moveTo>
                  <a:cubicBezTo>
                    <a:pt x="13" y="16"/>
                    <a:pt x="18" y="3"/>
                    <a:pt x="22" y="3"/>
                  </a:cubicBezTo>
                  <a:cubicBezTo>
                    <a:pt x="26" y="6"/>
                    <a:pt x="31" y="1"/>
                    <a:pt x="34" y="6"/>
                  </a:cubicBezTo>
                  <a:cubicBezTo>
                    <a:pt x="43" y="13"/>
                    <a:pt x="54" y="4"/>
                    <a:pt x="62" y="11"/>
                  </a:cubicBezTo>
                  <a:cubicBezTo>
                    <a:pt x="65" y="14"/>
                    <a:pt x="69" y="14"/>
                    <a:pt x="70" y="17"/>
                  </a:cubicBezTo>
                  <a:cubicBezTo>
                    <a:pt x="52" y="24"/>
                    <a:pt x="34" y="30"/>
                    <a:pt x="15" y="21"/>
                  </a:cubicBezTo>
                  <a:cubicBezTo>
                    <a:pt x="10" y="18"/>
                    <a:pt x="4" y="16"/>
                    <a:pt x="2" y="8"/>
                  </a:cubicBezTo>
                  <a:cubicBezTo>
                    <a:pt x="0" y="2"/>
                    <a:pt x="2" y="0"/>
                    <a:pt x="8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9" name="Freeform 120">
              <a:extLst>
                <a:ext uri="{FF2B5EF4-FFF2-40B4-BE49-F238E27FC236}">
                  <a16:creationId xmlns:a16="http://schemas.microsoft.com/office/drawing/2014/main" id="{CFADF757-CD5B-444B-933E-64E84F313DDC}"/>
                </a:ext>
              </a:extLst>
            </p:cNvPr>
            <p:cNvSpPr>
              <a:spLocks/>
            </p:cNvSpPr>
            <p:nvPr/>
          </p:nvSpPr>
          <p:spPr bwMode="auto">
            <a:xfrm>
              <a:off x="6986759" y="904062"/>
              <a:ext cx="82712" cy="52384"/>
            </a:xfrm>
            <a:custGeom>
              <a:avLst/>
              <a:gdLst>
                <a:gd name="T0" fmla="*/ 48 w 48"/>
                <a:gd name="T1" fmla="*/ 19 h 30"/>
                <a:gd name="T2" fmla="*/ 0 w 48"/>
                <a:gd name="T3" fmla="*/ 20 h 30"/>
                <a:gd name="T4" fmla="*/ 47 w 48"/>
                <a:gd name="T5" fmla="*/ 19 h 30"/>
                <a:gd name="T6" fmla="*/ 48 w 48"/>
                <a:gd name="T7" fmla="*/ 19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30">
                  <a:moveTo>
                    <a:pt x="48" y="19"/>
                  </a:moveTo>
                  <a:cubicBezTo>
                    <a:pt x="32" y="30"/>
                    <a:pt x="17" y="20"/>
                    <a:pt x="0" y="20"/>
                  </a:cubicBezTo>
                  <a:cubicBezTo>
                    <a:pt x="21" y="0"/>
                    <a:pt x="34" y="0"/>
                    <a:pt x="47" y="19"/>
                  </a:cubicBezTo>
                  <a:lnTo>
                    <a:pt x="48" y="1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0" name="Freeform 121">
              <a:extLst>
                <a:ext uri="{FF2B5EF4-FFF2-40B4-BE49-F238E27FC236}">
                  <a16:creationId xmlns:a16="http://schemas.microsoft.com/office/drawing/2014/main" id="{95D8A8A6-63FF-4E16-B5FF-028B95D386C8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5731" y="894412"/>
              <a:ext cx="27571" cy="22056"/>
            </a:xfrm>
            <a:custGeom>
              <a:avLst/>
              <a:gdLst>
                <a:gd name="T0" fmla="*/ 15 w 16"/>
                <a:gd name="T1" fmla="*/ 6 h 13"/>
                <a:gd name="T2" fmla="*/ 6 w 16"/>
                <a:gd name="T3" fmla="*/ 12 h 13"/>
                <a:gd name="T4" fmla="*/ 1 w 16"/>
                <a:gd name="T5" fmla="*/ 7 h 13"/>
                <a:gd name="T6" fmla="*/ 12 w 16"/>
                <a:gd name="T7" fmla="*/ 1 h 13"/>
                <a:gd name="T8" fmla="*/ 15 w 16"/>
                <a:gd name="T9" fmla="*/ 6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5" y="6"/>
                  </a:moveTo>
                  <a:cubicBezTo>
                    <a:pt x="13" y="9"/>
                    <a:pt x="11" y="13"/>
                    <a:pt x="6" y="12"/>
                  </a:cubicBezTo>
                  <a:cubicBezTo>
                    <a:pt x="3" y="12"/>
                    <a:pt x="0" y="10"/>
                    <a:pt x="1" y="7"/>
                  </a:cubicBezTo>
                  <a:cubicBezTo>
                    <a:pt x="3" y="2"/>
                    <a:pt x="7" y="1"/>
                    <a:pt x="12" y="1"/>
                  </a:cubicBezTo>
                  <a:cubicBezTo>
                    <a:pt x="15" y="0"/>
                    <a:pt x="16" y="3"/>
                    <a:pt x="15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1" name="Freeform 122">
              <a:extLst>
                <a:ext uri="{FF2B5EF4-FFF2-40B4-BE49-F238E27FC236}">
                  <a16:creationId xmlns:a16="http://schemas.microsoft.com/office/drawing/2014/main" id="{52054BAC-D567-4422-932A-D3EBEF349D0D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8556" y="822729"/>
              <a:ext cx="22056" cy="26192"/>
            </a:xfrm>
            <a:custGeom>
              <a:avLst/>
              <a:gdLst>
                <a:gd name="T0" fmla="*/ 12 w 12"/>
                <a:gd name="T1" fmla="*/ 8 h 15"/>
                <a:gd name="T2" fmla="*/ 12 w 12"/>
                <a:gd name="T3" fmla="*/ 10 h 15"/>
                <a:gd name="T4" fmla="*/ 9 w 12"/>
                <a:gd name="T5" fmla="*/ 11 h 15"/>
                <a:gd name="T6" fmla="*/ 3 w 12"/>
                <a:gd name="T7" fmla="*/ 10 h 15"/>
                <a:gd name="T8" fmla="*/ 4 w 12"/>
                <a:gd name="T9" fmla="*/ 2 h 15"/>
                <a:gd name="T10" fmla="*/ 9 w 12"/>
                <a:gd name="T11" fmla="*/ 5 h 15"/>
                <a:gd name="T12" fmla="*/ 12 w 12"/>
                <a:gd name="T13" fmla="*/ 8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15">
                  <a:moveTo>
                    <a:pt x="12" y="8"/>
                  </a:moveTo>
                  <a:cubicBezTo>
                    <a:pt x="12" y="9"/>
                    <a:pt x="12" y="10"/>
                    <a:pt x="12" y="10"/>
                  </a:cubicBezTo>
                  <a:cubicBezTo>
                    <a:pt x="11" y="11"/>
                    <a:pt x="10" y="11"/>
                    <a:pt x="9" y="11"/>
                  </a:cubicBezTo>
                  <a:cubicBezTo>
                    <a:pt x="7" y="9"/>
                    <a:pt x="4" y="15"/>
                    <a:pt x="3" y="10"/>
                  </a:cubicBezTo>
                  <a:cubicBezTo>
                    <a:pt x="2" y="7"/>
                    <a:pt x="0" y="4"/>
                    <a:pt x="4" y="2"/>
                  </a:cubicBezTo>
                  <a:cubicBezTo>
                    <a:pt x="6" y="0"/>
                    <a:pt x="8" y="3"/>
                    <a:pt x="9" y="5"/>
                  </a:cubicBezTo>
                  <a:cubicBezTo>
                    <a:pt x="10" y="6"/>
                    <a:pt x="11" y="7"/>
                    <a:pt x="12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2" name="Freeform 123">
              <a:extLst>
                <a:ext uri="{FF2B5EF4-FFF2-40B4-BE49-F238E27FC236}">
                  <a16:creationId xmlns:a16="http://schemas.microsoft.com/office/drawing/2014/main" id="{C6EA634B-5117-4239-8A27-80CB88B87B4F}"/>
                </a:ext>
              </a:extLst>
            </p:cNvPr>
            <p:cNvSpPr>
              <a:spLocks/>
            </p:cNvSpPr>
            <p:nvPr/>
          </p:nvSpPr>
          <p:spPr bwMode="auto">
            <a:xfrm>
              <a:off x="7928293" y="1039158"/>
              <a:ext cx="111661" cy="46870"/>
            </a:xfrm>
            <a:custGeom>
              <a:avLst/>
              <a:gdLst>
                <a:gd name="T0" fmla="*/ 45 w 64"/>
                <a:gd name="T1" fmla="*/ 24 h 27"/>
                <a:gd name="T2" fmla="*/ 36 w 64"/>
                <a:gd name="T3" fmla="*/ 24 h 27"/>
                <a:gd name="T4" fmla="*/ 14 w 64"/>
                <a:gd name="T5" fmla="*/ 21 h 27"/>
                <a:gd name="T6" fmla="*/ 0 w 64"/>
                <a:gd name="T7" fmla="*/ 19 h 27"/>
                <a:gd name="T8" fmla="*/ 17 w 64"/>
                <a:gd name="T9" fmla="*/ 3 h 27"/>
                <a:gd name="T10" fmla="*/ 32 w 64"/>
                <a:gd name="T11" fmla="*/ 4 h 27"/>
                <a:gd name="T12" fmla="*/ 38 w 64"/>
                <a:gd name="T13" fmla="*/ 6 h 27"/>
                <a:gd name="T14" fmla="*/ 52 w 64"/>
                <a:gd name="T15" fmla="*/ 9 h 27"/>
                <a:gd name="T16" fmla="*/ 58 w 64"/>
                <a:gd name="T17" fmla="*/ 12 h 27"/>
                <a:gd name="T18" fmla="*/ 45 w 64"/>
                <a:gd name="T19" fmla="*/ 2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4" h="27">
                  <a:moveTo>
                    <a:pt x="45" y="24"/>
                  </a:moveTo>
                  <a:cubicBezTo>
                    <a:pt x="42" y="24"/>
                    <a:pt x="39" y="24"/>
                    <a:pt x="36" y="24"/>
                  </a:cubicBezTo>
                  <a:cubicBezTo>
                    <a:pt x="29" y="21"/>
                    <a:pt x="21" y="24"/>
                    <a:pt x="14" y="21"/>
                  </a:cubicBezTo>
                  <a:cubicBezTo>
                    <a:pt x="10" y="21"/>
                    <a:pt x="5" y="20"/>
                    <a:pt x="0" y="19"/>
                  </a:cubicBezTo>
                  <a:cubicBezTo>
                    <a:pt x="4" y="11"/>
                    <a:pt x="8" y="4"/>
                    <a:pt x="17" y="3"/>
                  </a:cubicBezTo>
                  <a:cubicBezTo>
                    <a:pt x="22" y="2"/>
                    <a:pt x="27" y="0"/>
                    <a:pt x="32" y="4"/>
                  </a:cubicBezTo>
                  <a:cubicBezTo>
                    <a:pt x="33" y="7"/>
                    <a:pt x="35" y="7"/>
                    <a:pt x="38" y="6"/>
                  </a:cubicBezTo>
                  <a:cubicBezTo>
                    <a:pt x="42" y="10"/>
                    <a:pt x="48" y="6"/>
                    <a:pt x="52" y="9"/>
                  </a:cubicBezTo>
                  <a:cubicBezTo>
                    <a:pt x="54" y="10"/>
                    <a:pt x="56" y="11"/>
                    <a:pt x="58" y="12"/>
                  </a:cubicBezTo>
                  <a:cubicBezTo>
                    <a:pt x="64" y="27"/>
                    <a:pt x="50" y="20"/>
                    <a:pt x="45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3" name="Freeform 125">
              <a:extLst>
                <a:ext uri="{FF2B5EF4-FFF2-40B4-BE49-F238E27FC236}">
                  <a16:creationId xmlns:a16="http://schemas.microsoft.com/office/drawing/2014/main" id="{AE10DBFD-BED3-4763-A103-5CF083FC48D2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1134" y="664198"/>
              <a:ext cx="141988" cy="63412"/>
            </a:xfrm>
            <a:custGeom>
              <a:avLst/>
              <a:gdLst>
                <a:gd name="T0" fmla="*/ 21 w 81"/>
                <a:gd name="T1" fmla="*/ 30 h 36"/>
                <a:gd name="T2" fmla="*/ 20 w 81"/>
                <a:gd name="T3" fmla="*/ 30 h 36"/>
                <a:gd name="T4" fmla="*/ 20 w 81"/>
                <a:gd name="T5" fmla="*/ 31 h 36"/>
                <a:gd name="T6" fmla="*/ 11 w 81"/>
                <a:gd name="T7" fmla="*/ 31 h 36"/>
                <a:gd name="T8" fmla="*/ 1 w 81"/>
                <a:gd name="T9" fmla="*/ 24 h 36"/>
                <a:gd name="T10" fmla="*/ 8 w 81"/>
                <a:gd name="T11" fmla="*/ 17 h 36"/>
                <a:gd name="T12" fmla="*/ 22 w 81"/>
                <a:gd name="T13" fmla="*/ 8 h 36"/>
                <a:gd name="T14" fmla="*/ 30 w 81"/>
                <a:gd name="T15" fmla="*/ 6 h 36"/>
                <a:gd name="T16" fmla="*/ 57 w 81"/>
                <a:gd name="T17" fmla="*/ 2 h 36"/>
                <a:gd name="T18" fmla="*/ 57 w 81"/>
                <a:gd name="T19" fmla="*/ 2 h 36"/>
                <a:gd name="T20" fmla="*/ 71 w 81"/>
                <a:gd name="T21" fmla="*/ 1 h 36"/>
                <a:gd name="T22" fmla="*/ 70 w 81"/>
                <a:gd name="T23" fmla="*/ 33 h 36"/>
                <a:gd name="T24" fmla="*/ 60 w 81"/>
                <a:gd name="T25" fmla="*/ 35 h 36"/>
                <a:gd name="T26" fmla="*/ 43 w 81"/>
                <a:gd name="T27" fmla="*/ 34 h 36"/>
                <a:gd name="T28" fmla="*/ 43 w 81"/>
                <a:gd name="T29" fmla="*/ 34 h 36"/>
                <a:gd name="T30" fmla="*/ 21 w 81"/>
                <a:gd name="T31" fmla="*/ 3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1" h="36">
                  <a:moveTo>
                    <a:pt x="21" y="30"/>
                  </a:moveTo>
                  <a:cubicBezTo>
                    <a:pt x="20" y="30"/>
                    <a:pt x="20" y="30"/>
                    <a:pt x="20" y="30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17" y="30"/>
                    <a:pt x="14" y="31"/>
                    <a:pt x="11" y="31"/>
                  </a:cubicBezTo>
                  <a:cubicBezTo>
                    <a:pt x="7" y="30"/>
                    <a:pt x="2" y="29"/>
                    <a:pt x="1" y="24"/>
                  </a:cubicBezTo>
                  <a:cubicBezTo>
                    <a:pt x="0" y="20"/>
                    <a:pt x="5" y="18"/>
                    <a:pt x="8" y="17"/>
                  </a:cubicBezTo>
                  <a:cubicBezTo>
                    <a:pt x="14" y="15"/>
                    <a:pt x="17" y="11"/>
                    <a:pt x="22" y="8"/>
                  </a:cubicBezTo>
                  <a:cubicBezTo>
                    <a:pt x="24" y="7"/>
                    <a:pt x="27" y="6"/>
                    <a:pt x="30" y="6"/>
                  </a:cubicBezTo>
                  <a:cubicBezTo>
                    <a:pt x="39" y="5"/>
                    <a:pt x="49" y="10"/>
                    <a:pt x="57" y="2"/>
                  </a:cubicBezTo>
                  <a:cubicBezTo>
                    <a:pt x="57" y="2"/>
                    <a:pt x="57" y="2"/>
                    <a:pt x="57" y="2"/>
                  </a:cubicBezTo>
                  <a:cubicBezTo>
                    <a:pt x="61" y="0"/>
                    <a:pt x="66" y="0"/>
                    <a:pt x="71" y="1"/>
                  </a:cubicBezTo>
                  <a:cubicBezTo>
                    <a:pt x="81" y="12"/>
                    <a:pt x="72" y="23"/>
                    <a:pt x="70" y="33"/>
                  </a:cubicBezTo>
                  <a:cubicBezTo>
                    <a:pt x="70" y="36"/>
                    <a:pt x="63" y="35"/>
                    <a:pt x="60" y="35"/>
                  </a:cubicBezTo>
                  <a:cubicBezTo>
                    <a:pt x="54" y="34"/>
                    <a:pt x="48" y="34"/>
                    <a:pt x="43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6" y="31"/>
                    <a:pt x="28" y="31"/>
                    <a:pt x="21" y="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4" name="Freeform 126">
              <a:extLst>
                <a:ext uri="{FF2B5EF4-FFF2-40B4-BE49-F238E27FC236}">
                  <a16:creationId xmlns:a16="http://schemas.microsoft.com/office/drawing/2014/main" id="{3E6DEFE7-AFF6-4D39-AD44-F4DA18A798E5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2772" y="677984"/>
              <a:ext cx="84090" cy="84090"/>
            </a:xfrm>
            <a:custGeom>
              <a:avLst/>
              <a:gdLst>
                <a:gd name="T0" fmla="*/ 25 w 48"/>
                <a:gd name="T1" fmla="*/ 11 h 48"/>
                <a:gd name="T2" fmla="*/ 31 w 48"/>
                <a:gd name="T3" fmla="*/ 15 h 48"/>
                <a:gd name="T4" fmla="*/ 37 w 48"/>
                <a:gd name="T5" fmla="*/ 20 h 48"/>
                <a:gd name="T6" fmla="*/ 46 w 48"/>
                <a:gd name="T7" fmla="*/ 29 h 48"/>
                <a:gd name="T8" fmla="*/ 33 w 48"/>
                <a:gd name="T9" fmla="*/ 37 h 48"/>
                <a:gd name="T10" fmla="*/ 4 w 48"/>
                <a:gd name="T11" fmla="*/ 48 h 48"/>
                <a:gd name="T12" fmla="*/ 0 w 48"/>
                <a:gd name="T13" fmla="*/ 9 h 48"/>
                <a:gd name="T14" fmla="*/ 25 w 48"/>
                <a:gd name="T15" fmla="*/ 1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48">
                  <a:moveTo>
                    <a:pt x="25" y="11"/>
                  </a:moveTo>
                  <a:cubicBezTo>
                    <a:pt x="27" y="12"/>
                    <a:pt x="29" y="14"/>
                    <a:pt x="31" y="15"/>
                  </a:cubicBezTo>
                  <a:cubicBezTo>
                    <a:pt x="32" y="17"/>
                    <a:pt x="34" y="19"/>
                    <a:pt x="37" y="20"/>
                  </a:cubicBezTo>
                  <a:cubicBezTo>
                    <a:pt x="42" y="22"/>
                    <a:pt x="48" y="23"/>
                    <a:pt x="46" y="29"/>
                  </a:cubicBezTo>
                  <a:cubicBezTo>
                    <a:pt x="45" y="34"/>
                    <a:pt x="40" y="38"/>
                    <a:pt x="33" y="37"/>
                  </a:cubicBezTo>
                  <a:cubicBezTo>
                    <a:pt x="22" y="36"/>
                    <a:pt x="10" y="34"/>
                    <a:pt x="4" y="48"/>
                  </a:cubicBezTo>
                  <a:cubicBezTo>
                    <a:pt x="7" y="14"/>
                    <a:pt x="7" y="14"/>
                    <a:pt x="0" y="9"/>
                  </a:cubicBezTo>
                  <a:cubicBezTo>
                    <a:pt x="9" y="0"/>
                    <a:pt x="16" y="18"/>
                    <a:pt x="25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5" name="Freeform 129">
              <a:extLst>
                <a:ext uri="{FF2B5EF4-FFF2-40B4-BE49-F238E27FC236}">
                  <a16:creationId xmlns:a16="http://schemas.microsoft.com/office/drawing/2014/main" id="{51D60E03-8E81-4AC7-A19F-EB55CA8863A1}"/>
                </a:ext>
              </a:extLst>
            </p:cNvPr>
            <p:cNvSpPr>
              <a:spLocks/>
            </p:cNvSpPr>
            <p:nvPr/>
          </p:nvSpPr>
          <p:spPr bwMode="auto">
            <a:xfrm>
              <a:off x="8119909" y="3605975"/>
              <a:ext cx="79955" cy="52384"/>
            </a:xfrm>
            <a:custGeom>
              <a:avLst/>
              <a:gdLst>
                <a:gd name="T0" fmla="*/ 46 w 46"/>
                <a:gd name="T1" fmla="*/ 26 h 30"/>
                <a:gd name="T2" fmla="*/ 16 w 46"/>
                <a:gd name="T3" fmla="*/ 16 h 30"/>
                <a:gd name="T4" fmla="*/ 10 w 46"/>
                <a:gd name="T5" fmla="*/ 11 h 30"/>
                <a:gd name="T6" fmla="*/ 2 w 46"/>
                <a:gd name="T7" fmla="*/ 4 h 30"/>
                <a:gd name="T8" fmla="*/ 14 w 46"/>
                <a:gd name="T9" fmla="*/ 4 h 30"/>
                <a:gd name="T10" fmla="*/ 46 w 46"/>
                <a:gd name="T11" fmla="*/ 26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30">
                  <a:moveTo>
                    <a:pt x="46" y="26"/>
                  </a:moveTo>
                  <a:cubicBezTo>
                    <a:pt x="32" y="30"/>
                    <a:pt x="26" y="19"/>
                    <a:pt x="16" y="16"/>
                  </a:cubicBezTo>
                  <a:cubicBezTo>
                    <a:pt x="14" y="15"/>
                    <a:pt x="13" y="11"/>
                    <a:pt x="10" y="11"/>
                  </a:cubicBezTo>
                  <a:cubicBezTo>
                    <a:pt x="5" y="11"/>
                    <a:pt x="0" y="9"/>
                    <a:pt x="2" y="4"/>
                  </a:cubicBezTo>
                  <a:cubicBezTo>
                    <a:pt x="3" y="0"/>
                    <a:pt x="10" y="2"/>
                    <a:pt x="14" y="4"/>
                  </a:cubicBezTo>
                  <a:cubicBezTo>
                    <a:pt x="25" y="9"/>
                    <a:pt x="37" y="14"/>
                    <a:pt x="4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6" name="Freeform 130">
              <a:extLst>
                <a:ext uri="{FF2B5EF4-FFF2-40B4-BE49-F238E27FC236}">
                  <a16:creationId xmlns:a16="http://schemas.microsoft.com/office/drawing/2014/main" id="{86E1933B-4F24-4ABC-AC4A-5A732DD464BB}"/>
                </a:ext>
              </a:extLst>
            </p:cNvPr>
            <p:cNvSpPr>
              <a:spLocks/>
            </p:cNvSpPr>
            <p:nvPr/>
          </p:nvSpPr>
          <p:spPr bwMode="auto">
            <a:xfrm>
              <a:off x="7662237" y="1586433"/>
              <a:ext cx="20678" cy="24813"/>
            </a:xfrm>
            <a:custGeom>
              <a:avLst/>
              <a:gdLst>
                <a:gd name="T0" fmla="*/ 12 w 12"/>
                <a:gd name="T1" fmla="*/ 5 h 14"/>
                <a:gd name="T2" fmla="*/ 5 w 12"/>
                <a:gd name="T3" fmla="*/ 13 h 14"/>
                <a:gd name="T4" fmla="*/ 1 w 12"/>
                <a:gd name="T5" fmla="*/ 10 h 14"/>
                <a:gd name="T6" fmla="*/ 6 w 12"/>
                <a:gd name="T7" fmla="*/ 1 h 14"/>
                <a:gd name="T8" fmla="*/ 12 w 12"/>
                <a:gd name="T9" fmla="*/ 5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4">
                  <a:moveTo>
                    <a:pt x="12" y="5"/>
                  </a:moveTo>
                  <a:cubicBezTo>
                    <a:pt x="11" y="9"/>
                    <a:pt x="9" y="11"/>
                    <a:pt x="5" y="13"/>
                  </a:cubicBezTo>
                  <a:cubicBezTo>
                    <a:pt x="2" y="14"/>
                    <a:pt x="1" y="13"/>
                    <a:pt x="1" y="10"/>
                  </a:cubicBezTo>
                  <a:cubicBezTo>
                    <a:pt x="1" y="6"/>
                    <a:pt x="0" y="2"/>
                    <a:pt x="6" y="1"/>
                  </a:cubicBezTo>
                  <a:cubicBezTo>
                    <a:pt x="8" y="0"/>
                    <a:pt x="11" y="1"/>
                    <a:pt x="1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7" name="Freeform 131">
              <a:extLst>
                <a:ext uri="{FF2B5EF4-FFF2-40B4-BE49-F238E27FC236}">
                  <a16:creationId xmlns:a16="http://schemas.microsoft.com/office/drawing/2014/main" id="{062EEBC2-EEBF-4A99-BC3E-7564F7676419}"/>
                </a:ext>
              </a:extLst>
            </p:cNvPr>
            <p:cNvSpPr>
              <a:spLocks/>
            </p:cNvSpPr>
            <p:nvPr/>
          </p:nvSpPr>
          <p:spPr bwMode="auto">
            <a:xfrm>
              <a:off x="8152993" y="2856057"/>
              <a:ext cx="28949" cy="23435"/>
            </a:xfrm>
            <a:custGeom>
              <a:avLst/>
              <a:gdLst>
                <a:gd name="T0" fmla="*/ 11 w 17"/>
                <a:gd name="T1" fmla="*/ 3 h 13"/>
                <a:gd name="T2" fmla="*/ 13 w 17"/>
                <a:gd name="T3" fmla="*/ 4 h 13"/>
                <a:gd name="T4" fmla="*/ 8 w 17"/>
                <a:gd name="T5" fmla="*/ 13 h 13"/>
                <a:gd name="T6" fmla="*/ 2 w 17"/>
                <a:gd name="T7" fmla="*/ 9 h 13"/>
                <a:gd name="T8" fmla="*/ 11 w 17"/>
                <a:gd name="T9" fmla="*/ 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3">
                  <a:moveTo>
                    <a:pt x="11" y="3"/>
                  </a:moveTo>
                  <a:cubicBezTo>
                    <a:pt x="12" y="4"/>
                    <a:pt x="12" y="4"/>
                    <a:pt x="13" y="4"/>
                  </a:cubicBezTo>
                  <a:cubicBezTo>
                    <a:pt x="17" y="9"/>
                    <a:pt x="17" y="13"/>
                    <a:pt x="8" y="13"/>
                  </a:cubicBezTo>
                  <a:cubicBezTo>
                    <a:pt x="6" y="11"/>
                    <a:pt x="3" y="12"/>
                    <a:pt x="2" y="9"/>
                  </a:cubicBezTo>
                  <a:cubicBezTo>
                    <a:pt x="0" y="0"/>
                    <a:pt x="6" y="2"/>
                    <a:pt x="1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8" name="Freeform 132">
              <a:extLst>
                <a:ext uri="{FF2B5EF4-FFF2-40B4-BE49-F238E27FC236}">
                  <a16:creationId xmlns:a16="http://schemas.microsoft.com/office/drawing/2014/main" id="{BA0D3389-E8A4-4D51-AB9B-B61EE6F26414}"/>
                </a:ext>
              </a:extLst>
            </p:cNvPr>
            <p:cNvSpPr>
              <a:spLocks/>
            </p:cNvSpPr>
            <p:nvPr/>
          </p:nvSpPr>
          <p:spPr bwMode="auto">
            <a:xfrm>
              <a:off x="8487976" y="3480529"/>
              <a:ext cx="19299" cy="17921"/>
            </a:xfrm>
            <a:custGeom>
              <a:avLst/>
              <a:gdLst>
                <a:gd name="T0" fmla="*/ 0 w 11"/>
                <a:gd name="T1" fmla="*/ 10 h 10"/>
                <a:gd name="T2" fmla="*/ 11 w 11"/>
                <a:gd name="T3" fmla="*/ 7 h 10"/>
                <a:gd name="T4" fmla="*/ 0 w 11"/>
                <a:gd name="T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0">
                  <a:moveTo>
                    <a:pt x="0" y="10"/>
                  </a:moveTo>
                  <a:cubicBezTo>
                    <a:pt x="2" y="0"/>
                    <a:pt x="6" y="2"/>
                    <a:pt x="11" y="7"/>
                  </a:cubicBezTo>
                  <a:cubicBezTo>
                    <a:pt x="8" y="8"/>
                    <a:pt x="4" y="9"/>
                    <a:pt x="0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9" name="Freeform 133">
              <a:extLst>
                <a:ext uri="{FF2B5EF4-FFF2-40B4-BE49-F238E27FC236}">
                  <a16:creationId xmlns:a16="http://schemas.microsoft.com/office/drawing/2014/main" id="{016DFC63-F708-4789-8313-5F6CBA9A48BD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8974" y="963339"/>
              <a:ext cx="49627" cy="33085"/>
            </a:xfrm>
            <a:custGeom>
              <a:avLst/>
              <a:gdLst>
                <a:gd name="T0" fmla="*/ 16 w 29"/>
                <a:gd name="T1" fmla="*/ 19 h 19"/>
                <a:gd name="T2" fmla="*/ 14 w 29"/>
                <a:gd name="T3" fmla="*/ 17 h 19"/>
                <a:gd name="T4" fmla="*/ 4 w 29"/>
                <a:gd name="T5" fmla="*/ 7 h 19"/>
                <a:gd name="T6" fmla="*/ 19 w 29"/>
                <a:gd name="T7" fmla="*/ 7 h 19"/>
                <a:gd name="T8" fmla="*/ 26 w 29"/>
                <a:gd name="T9" fmla="*/ 8 h 19"/>
                <a:gd name="T10" fmla="*/ 28 w 29"/>
                <a:gd name="T11" fmla="*/ 13 h 19"/>
                <a:gd name="T12" fmla="*/ 16 w 29"/>
                <a:gd name="T13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" h="19">
                  <a:moveTo>
                    <a:pt x="16" y="19"/>
                  </a:moveTo>
                  <a:cubicBezTo>
                    <a:pt x="16" y="18"/>
                    <a:pt x="15" y="18"/>
                    <a:pt x="14" y="17"/>
                  </a:cubicBezTo>
                  <a:cubicBezTo>
                    <a:pt x="10" y="14"/>
                    <a:pt x="0" y="15"/>
                    <a:pt x="4" y="7"/>
                  </a:cubicBezTo>
                  <a:cubicBezTo>
                    <a:pt x="7" y="0"/>
                    <a:pt x="13" y="5"/>
                    <a:pt x="19" y="7"/>
                  </a:cubicBezTo>
                  <a:cubicBezTo>
                    <a:pt x="21" y="7"/>
                    <a:pt x="24" y="8"/>
                    <a:pt x="26" y="8"/>
                  </a:cubicBezTo>
                  <a:cubicBezTo>
                    <a:pt x="29" y="9"/>
                    <a:pt x="28" y="11"/>
                    <a:pt x="28" y="13"/>
                  </a:cubicBezTo>
                  <a:cubicBezTo>
                    <a:pt x="25" y="18"/>
                    <a:pt x="19" y="14"/>
                    <a:pt x="16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0" name="Freeform 136">
              <a:extLst>
                <a:ext uri="{FF2B5EF4-FFF2-40B4-BE49-F238E27FC236}">
                  <a16:creationId xmlns:a16="http://schemas.microsoft.com/office/drawing/2014/main" id="{6C25BE10-9BCA-4872-8EED-19BC219B4285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5292" y="636628"/>
              <a:ext cx="113039" cy="52384"/>
            </a:xfrm>
            <a:custGeom>
              <a:avLst/>
              <a:gdLst>
                <a:gd name="T0" fmla="*/ 11 w 65"/>
                <a:gd name="T1" fmla="*/ 13 h 30"/>
                <a:gd name="T2" fmla="*/ 28 w 65"/>
                <a:gd name="T3" fmla="*/ 12 h 30"/>
                <a:gd name="T4" fmla="*/ 33 w 65"/>
                <a:gd name="T5" fmla="*/ 6 h 30"/>
                <a:gd name="T6" fmla="*/ 65 w 65"/>
                <a:gd name="T7" fmla="*/ 12 h 30"/>
                <a:gd name="T8" fmla="*/ 57 w 65"/>
                <a:gd name="T9" fmla="*/ 18 h 30"/>
                <a:gd name="T10" fmla="*/ 51 w 65"/>
                <a:gd name="T11" fmla="*/ 22 h 30"/>
                <a:gd name="T12" fmla="*/ 39 w 65"/>
                <a:gd name="T13" fmla="*/ 26 h 30"/>
                <a:gd name="T14" fmla="*/ 7 w 65"/>
                <a:gd name="T15" fmla="*/ 26 h 30"/>
                <a:gd name="T16" fmla="*/ 8 w 65"/>
                <a:gd name="T17" fmla="*/ 14 h 30"/>
                <a:gd name="T18" fmla="*/ 11 w 65"/>
                <a:gd name="T19" fmla="*/ 1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5" h="30">
                  <a:moveTo>
                    <a:pt x="11" y="13"/>
                  </a:moveTo>
                  <a:cubicBezTo>
                    <a:pt x="17" y="11"/>
                    <a:pt x="22" y="11"/>
                    <a:pt x="28" y="12"/>
                  </a:cubicBezTo>
                  <a:cubicBezTo>
                    <a:pt x="32" y="12"/>
                    <a:pt x="34" y="11"/>
                    <a:pt x="33" y="6"/>
                  </a:cubicBezTo>
                  <a:cubicBezTo>
                    <a:pt x="46" y="0"/>
                    <a:pt x="55" y="11"/>
                    <a:pt x="65" y="12"/>
                  </a:cubicBezTo>
                  <a:cubicBezTo>
                    <a:pt x="64" y="17"/>
                    <a:pt x="60" y="16"/>
                    <a:pt x="57" y="18"/>
                  </a:cubicBezTo>
                  <a:cubicBezTo>
                    <a:pt x="56" y="21"/>
                    <a:pt x="54" y="22"/>
                    <a:pt x="51" y="22"/>
                  </a:cubicBezTo>
                  <a:cubicBezTo>
                    <a:pt x="46" y="23"/>
                    <a:pt x="42" y="24"/>
                    <a:pt x="39" y="26"/>
                  </a:cubicBezTo>
                  <a:cubicBezTo>
                    <a:pt x="28" y="30"/>
                    <a:pt x="18" y="30"/>
                    <a:pt x="7" y="26"/>
                  </a:cubicBezTo>
                  <a:cubicBezTo>
                    <a:pt x="0" y="22"/>
                    <a:pt x="6" y="18"/>
                    <a:pt x="8" y="14"/>
                  </a:cubicBezTo>
                  <a:cubicBezTo>
                    <a:pt x="9" y="13"/>
                    <a:pt x="10" y="13"/>
                    <a:pt x="11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1" name="Freeform 138">
              <a:extLst>
                <a:ext uri="{FF2B5EF4-FFF2-40B4-BE49-F238E27FC236}">
                  <a16:creationId xmlns:a16="http://schemas.microsoft.com/office/drawing/2014/main" id="{87373280-070A-4338-A6CF-E2A3284BFD56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0618" y="2204013"/>
              <a:ext cx="39977" cy="71683"/>
            </a:xfrm>
            <a:custGeom>
              <a:avLst/>
              <a:gdLst>
                <a:gd name="T0" fmla="*/ 4 w 23"/>
                <a:gd name="T1" fmla="*/ 24 h 41"/>
                <a:gd name="T2" fmla="*/ 10 w 23"/>
                <a:gd name="T3" fmla="*/ 3 h 41"/>
                <a:gd name="T4" fmla="*/ 18 w 23"/>
                <a:gd name="T5" fmla="*/ 4 h 41"/>
                <a:gd name="T6" fmla="*/ 19 w 23"/>
                <a:gd name="T7" fmla="*/ 32 h 41"/>
                <a:gd name="T8" fmla="*/ 7 w 23"/>
                <a:gd name="T9" fmla="*/ 38 h 41"/>
                <a:gd name="T10" fmla="*/ 4 w 23"/>
                <a:gd name="T11" fmla="*/ 2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" h="41">
                  <a:moveTo>
                    <a:pt x="4" y="24"/>
                  </a:moveTo>
                  <a:cubicBezTo>
                    <a:pt x="4" y="16"/>
                    <a:pt x="0" y="7"/>
                    <a:pt x="10" y="3"/>
                  </a:cubicBezTo>
                  <a:cubicBezTo>
                    <a:pt x="13" y="2"/>
                    <a:pt x="17" y="0"/>
                    <a:pt x="18" y="4"/>
                  </a:cubicBezTo>
                  <a:cubicBezTo>
                    <a:pt x="21" y="13"/>
                    <a:pt x="23" y="23"/>
                    <a:pt x="19" y="32"/>
                  </a:cubicBezTo>
                  <a:cubicBezTo>
                    <a:pt x="17" y="36"/>
                    <a:pt x="11" y="41"/>
                    <a:pt x="7" y="38"/>
                  </a:cubicBezTo>
                  <a:cubicBezTo>
                    <a:pt x="0" y="35"/>
                    <a:pt x="5" y="28"/>
                    <a:pt x="4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2" name="Freeform 139">
              <a:extLst>
                <a:ext uri="{FF2B5EF4-FFF2-40B4-BE49-F238E27FC236}">
                  <a16:creationId xmlns:a16="http://schemas.microsoft.com/office/drawing/2014/main" id="{37ED7F2C-7977-48CA-ACFD-6ACB48F9D938}"/>
                </a:ext>
              </a:extLst>
            </p:cNvPr>
            <p:cNvSpPr>
              <a:spLocks/>
            </p:cNvSpPr>
            <p:nvPr/>
          </p:nvSpPr>
          <p:spPr bwMode="auto">
            <a:xfrm>
              <a:off x="4524708" y="2283968"/>
              <a:ext cx="57898" cy="38599"/>
            </a:xfrm>
            <a:custGeom>
              <a:avLst/>
              <a:gdLst>
                <a:gd name="T0" fmla="*/ 33 w 33"/>
                <a:gd name="T1" fmla="*/ 0 h 22"/>
                <a:gd name="T2" fmla="*/ 33 w 33"/>
                <a:gd name="T3" fmla="*/ 22 h 22"/>
                <a:gd name="T4" fmla="*/ 0 w 33"/>
                <a:gd name="T5" fmla="*/ 10 h 22"/>
                <a:gd name="T6" fmla="*/ 15 w 33"/>
                <a:gd name="T7" fmla="*/ 2 h 22"/>
                <a:gd name="T8" fmla="*/ 33 w 33"/>
                <a:gd name="T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" h="22">
                  <a:moveTo>
                    <a:pt x="33" y="0"/>
                  </a:moveTo>
                  <a:cubicBezTo>
                    <a:pt x="33" y="8"/>
                    <a:pt x="33" y="15"/>
                    <a:pt x="33" y="22"/>
                  </a:cubicBezTo>
                  <a:cubicBezTo>
                    <a:pt x="21" y="21"/>
                    <a:pt x="12" y="11"/>
                    <a:pt x="0" y="10"/>
                  </a:cubicBezTo>
                  <a:cubicBezTo>
                    <a:pt x="3" y="2"/>
                    <a:pt x="10" y="3"/>
                    <a:pt x="15" y="2"/>
                  </a:cubicBezTo>
                  <a:cubicBezTo>
                    <a:pt x="21" y="1"/>
                    <a:pt x="26" y="1"/>
                    <a:pt x="3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3" name="Freeform 140">
              <a:extLst>
                <a:ext uri="{FF2B5EF4-FFF2-40B4-BE49-F238E27FC236}">
                  <a16:creationId xmlns:a16="http://schemas.microsoft.com/office/drawing/2014/main" id="{82C2D3D9-22E9-4836-9171-19083D25C655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2155765"/>
              <a:ext cx="28949" cy="38599"/>
            </a:xfrm>
            <a:custGeom>
              <a:avLst/>
              <a:gdLst>
                <a:gd name="T0" fmla="*/ 8 w 16"/>
                <a:gd name="T1" fmla="*/ 0 h 22"/>
                <a:gd name="T2" fmla="*/ 11 w 16"/>
                <a:gd name="T3" fmla="*/ 20 h 22"/>
                <a:gd name="T4" fmla="*/ 6 w 16"/>
                <a:gd name="T5" fmla="*/ 20 h 22"/>
                <a:gd name="T6" fmla="*/ 8 w 16"/>
                <a:gd name="T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22">
                  <a:moveTo>
                    <a:pt x="8" y="0"/>
                  </a:moveTo>
                  <a:cubicBezTo>
                    <a:pt x="16" y="7"/>
                    <a:pt x="14" y="13"/>
                    <a:pt x="11" y="20"/>
                  </a:cubicBezTo>
                  <a:cubicBezTo>
                    <a:pt x="10" y="22"/>
                    <a:pt x="7" y="22"/>
                    <a:pt x="6" y="20"/>
                  </a:cubicBezTo>
                  <a:cubicBezTo>
                    <a:pt x="0" y="13"/>
                    <a:pt x="6" y="7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4" name="Freeform 142">
              <a:extLst>
                <a:ext uri="{FF2B5EF4-FFF2-40B4-BE49-F238E27FC236}">
                  <a16:creationId xmlns:a16="http://schemas.microsoft.com/office/drawing/2014/main" id="{3DDCA31A-BCAC-41C2-9C8C-855E1B250363}"/>
                </a:ext>
              </a:extLst>
            </p:cNvPr>
            <p:cNvSpPr>
              <a:spLocks/>
            </p:cNvSpPr>
            <p:nvPr/>
          </p:nvSpPr>
          <p:spPr bwMode="auto">
            <a:xfrm>
              <a:off x="7751842" y="3235152"/>
              <a:ext cx="75819" cy="46870"/>
            </a:xfrm>
            <a:custGeom>
              <a:avLst/>
              <a:gdLst>
                <a:gd name="T0" fmla="*/ 8 w 44"/>
                <a:gd name="T1" fmla="*/ 17 h 27"/>
                <a:gd name="T2" fmla="*/ 29 w 44"/>
                <a:gd name="T3" fmla="*/ 3 h 27"/>
                <a:gd name="T4" fmla="*/ 40 w 44"/>
                <a:gd name="T5" fmla="*/ 3 h 27"/>
                <a:gd name="T6" fmla="*/ 40 w 44"/>
                <a:gd name="T7" fmla="*/ 13 h 27"/>
                <a:gd name="T8" fmla="*/ 0 w 44"/>
                <a:gd name="T9" fmla="*/ 25 h 27"/>
                <a:gd name="T10" fmla="*/ 8 w 44"/>
                <a:gd name="T11" fmla="*/ 1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" h="27">
                  <a:moveTo>
                    <a:pt x="8" y="17"/>
                  </a:moveTo>
                  <a:cubicBezTo>
                    <a:pt x="16" y="14"/>
                    <a:pt x="29" y="18"/>
                    <a:pt x="29" y="3"/>
                  </a:cubicBezTo>
                  <a:cubicBezTo>
                    <a:pt x="29" y="0"/>
                    <a:pt x="36" y="1"/>
                    <a:pt x="40" y="3"/>
                  </a:cubicBezTo>
                  <a:cubicBezTo>
                    <a:pt x="43" y="6"/>
                    <a:pt x="44" y="8"/>
                    <a:pt x="40" y="13"/>
                  </a:cubicBezTo>
                  <a:cubicBezTo>
                    <a:pt x="30" y="27"/>
                    <a:pt x="15" y="26"/>
                    <a:pt x="0" y="25"/>
                  </a:cubicBezTo>
                  <a:cubicBezTo>
                    <a:pt x="0" y="19"/>
                    <a:pt x="6" y="20"/>
                    <a:pt x="8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5" name="Freeform 143">
              <a:extLst>
                <a:ext uri="{FF2B5EF4-FFF2-40B4-BE49-F238E27FC236}">
                  <a16:creationId xmlns:a16="http://schemas.microsoft.com/office/drawing/2014/main" id="{6CA310C7-B45F-4B95-B9FE-35D61859AB7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5909" y="3257208"/>
              <a:ext cx="38599" cy="31706"/>
            </a:xfrm>
            <a:custGeom>
              <a:avLst/>
              <a:gdLst>
                <a:gd name="T0" fmla="*/ 5 w 22"/>
                <a:gd name="T1" fmla="*/ 0 h 19"/>
                <a:gd name="T2" fmla="*/ 21 w 22"/>
                <a:gd name="T3" fmla="*/ 14 h 19"/>
                <a:gd name="T4" fmla="*/ 17 w 22"/>
                <a:gd name="T5" fmla="*/ 19 h 19"/>
                <a:gd name="T6" fmla="*/ 1 w 22"/>
                <a:gd name="T7" fmla="*/ 4 h 19"/>
                <a:gd name="T8" fmla="*/ 5 w 22"/>
                <a:gd name="T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19">
                  <a:moveTo>
                    <a:pt x="5" y="0"/>
                  </a:moveTo>
                  <a:cubicBezTo>
                    <a:pt x="10" y="5"/>
                    <a:pt x="18" y="6"/>
                    <a:pt x="21" y="14"/>
                  </a:cubicBezTo>
                  <a:cubicBezTo>
                    <a:pt x="22" y="17"/>
                    <a:pt x="20" y="19"/>
                    <a:pt x="17" y="19"/>
                  </a:cubicBezTo>
                  <a:cubicBezTo>
                    <a:pt x="15" y="19"/>
                    <a:pt x="0" y="6"/>
                    <a:pt x="1" y="4"/>
                  </a:cubicBezTo>
                  <a:cubicBezTo>
                    <a:pt x="1" y="2"/>
                    <a:pt x="2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6" name="Freeform 144">
              <a:extLst>
                <a:ext uri="{FF2B5EF4-FFF2-40B4-BE49-F238E27FC236}">
                  <a16:creationId xmlns:a16="http://schemas.microsoft.com/office/drawing/2014/main" id="{3E8E98C5-CC7B-4419-A849-3105593A11D0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9039" y="3233773"/>
              <a:ext cx="12407" cy="13785"/>
            </a:xfrm>
            <a:custGeom>
              <a:avLst/>
              <a:gdLst>
                <a:gd name="T0" fmla="*/ 7 w 7"/>
                <a:gd name="T1" fmla="*/ 6 h 8"/>
                <a:gd name="T2" fmla="*/ 3 w 7"/>
                <a:gd name="T3" fmla="*/ 8 h 8"/>
                <a:gd name="T4" fmla="*/ 1 w 7"/>
                <a:gd name="T5" fmla="*/ 3 h 8"/>
                <a:gd name="T6" fmla="*/ 4 w 7"/>
                <a:gd name="T7" fmla="*/ 1 h 8"/>
                <a:gd name="T8" fmla="*/ 7 w 7"/>
                <a:gd name="T9" fmla="*/ 6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8">
                  <a:moveTo>
                    <a:pt x="7" y="6"/>
                  </a:moveTo>
                  <a:cubicBezTo>
                    <a:pt x="5" y="7"/>
                    <a:pt x="4" y="8"/>
                    <a:pt x="3" y="8"/>
                  </a:cubicBezTo>
                  <a:cubicBezTo>
                    <a:pt x="2" y="6"/>
                    <a:pt x="1" y="5"/>
                    <a:pt x="1" y="3"/>
                  </a:cubicBezTo>
                  <a:cubicBezTo>
                    <a:pt x="0" y="1"/>
                    <a:pt x="2" y="0"/>
                    <a:pt x="4" y="1"/>
                  </a:cubicBezTo>
                  <a:cubicBezTo>
                    <a:pt x="5" y="2"/>
                    <a:pt x="6" y="4"/>
                    <a:pt x="7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sp>
        <p:nvSpPr>
          <p:cNvPr id="39" name="Ellipse 38">
            <a:extLst>
              <a:ext uri="{FF2B5EF4-FFF2-40B4-BE49-F238E27FC236}">
                <a16:creationId xmlns:a16="http://schemas.microsoft.com/office/drawing/2014/main" id="{53196235-24C4-4B97-B72D-09079ABEB226}"/>
              </a:ext>
            </a:extLst>
          </p:cNvPr>
          <p:cNvSpPr/>
          <p:nvPr/>
        </p:nvSpPr>
        <p:spPr bwMode="gray">
          <a:xfrm>
            <a:off x="7001469" y="267262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6" name="Ellipse 315">
            <a:extLst>
              <a:ext uri="{FF2B5EF4-FFF2-40B4-BE49-F238E27FC236}">
                <a16:creationId xmlns:a16="http://schemas.microsoft.com/office/drawing/2014/main" id="{FE9F37C4-9EA0-44A3-8076-CC83543FD564}"/>
              </a:ext>
            </a:extLst>
          </p:cNvPr>
          <p:cNvSpPr/>
          <p:nvPr/>
        </p:nvSpPr>
        <p:spPr bwMode="gray">
          <a:xfrm>
            <a:off x="7689364" y="23184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7" name="Ellipse 316">
            <a:extLst>
              <a:ext uri="{FF2B5EF4-FFF2-40B4-BE49-F238E27FC236}">
                <a16:creationId xmlns:a16="http://schemas.microsoft.com/office/drawing/2014/main" id="{90915FBB-1152-49D4-AC9A-E706B5332202}"/>
              </a:ext>
            </a:extLst>
          </p:cNvPr>
          <p:cNvSpPr/>
          <p:nvPr/>
        </p:nvSpPr>
        <p:spPr bwMode="gray">
          <a:xfrm>
            <a:off x="7896884" y="3263591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9600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0" name="Ellipse 309">
            <a:extLst>
              <a:ext uri="{FF2B5EF4-FFF2-40B4-BE49-F238E27FC236}">
                <a16:creationId xmlns:a16="http://schemas.microsoft.com/office/drawing/2014/main" id="{1D10803F-1C36-4C7D-AF88-C01251F5C5A2}"/>
              </a:ext>
            </a:extLst>
          </p:cNvPr>
          <p:cNvSpPr/>
          <p:nvPr/>
        </p:nvSpPr>
        <p:spPr bwMode="gray">
          <a:xfrm>
            <a:off x="6644991" y="3218659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5" name="Ellipse 314">
            <a:extLst>
              <a:ext uri="{FF2B5EF4-FFF2-40B4-BE49-F238E27FC236}">
                <a16:creationId xmlns:a16="http://schemas.microsoft.com/office/drawing/2014/main" id="{7E46D110-145C-45B3-864F-029CB14E7E54}"/>
              </a:ext>
            </a:extLst>
          </p:cNvPr>
          <p:cNvSpPr/>
          <p:nvPr/>
        </p:nvSpPr>
        <p:spPr bwMode="gray">
          <a:xfrm>
            <a:off x="6859747" y="285003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8" name="Ellipse 317">
            <a:extLst>
              <a:ext uri="{FF2B5EF4-FFF2-40B4-BE49-F238E27FC236}">
                <a16:creationId xmlns:a16="http://schemas.microsoft.com/office/drawing/2014/main" id="{8FD5F502-3381-49FE-85CF-013713F9E715}"/>
              </a:ext>
            </a:extLst>
          </p:cNvPr>
          <p:cNvSpPr/>
          <p:nvPr/>
        </p:nvSpPr>
        <p:spPr bwMode="gray">
          <a:xfrm>
            <a:off x="7227733" y="313612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1" name="Ellipse 320">
            <a:extLst>
              <a:ext uri="{FF2B5EF4-FFF2-40B4-BE49-F238E27FC236}">
                <a16:creationId xmlns:a16="http://schemas.microsoft.com/office/drawing/2014/main" id="{12C52C1B-3861-44E1-9F31-74943497DE73}"/>
              </a:ext>
            </a:extLst>
          </p:cNvPr>
          <p:cNvSpPr/>
          <p:nvPr/>
        </p:nvSpPr>
        <p:spPr bwMode="gray">
          <a:xfrm>
            <a:off x="7176933" y="260907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2" name="Ellipse 321">
            <a:extLst>
              <a:ext uri="{FF2B5EF4-FFF2-40B4-BE49-F238E27FC236}">
                <a16:creationId xmlns:a16="http://schemas.microsoft.com/office/drawing/2014/main" id="{6222C309-4525-436B-B695-2BC62C355CD1}"/>
              </a:ext>
            </a:extLst>
          </p:cNvPr>
          <p:cNvSpPr/>
          <p:nvPr/>
        </p:nvSpPr>
        <p:spPr bwMode="gray">
          <a:xfrm>
            <a:off x="7418233" y="259637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3" name="Ellipse 322">
            <a:extLst>
              <a:ext uri="{FF2B5EF4-FFF2-40B4-BE49-F238E27FC236}">
                <a16:creationId xmlns:a16="http://schemas.microsoft.com/office/drawing/2014/main" id="{8D9BECD2-7E3E-45D7-9BAF-12F1380E546C}"/>
              </a:ext>
            </a:extLst>
          </p:cNvPr>
          <p:cNvSpPr/>
          <p:nvPr/>
        </p:nvSpPr>
        <p:spPr bwMode="gray">
          <a:xfrm>
            <a:off x="7589683" y="271067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4" name="Ellipse 323">
            <a:extLst>
              <a:ext uri="{FF2B5EF4-FFF2-40B4-BE49-F238E27FC236}">
                <a16:creationId xmlns:a16="http://schemas.microsoft.com/office/drawing/2014/main" id="{1EF157B0-5E84-41DE-9869-2C3BCE632285}"/>
              </a:ext>
            </a:extLst>
          </p:cNvPr>
          <p:cNvSpPr/>
          <p:nvPr/>
        </p:nvSpPr>
        <p:spPr bwMode="gray">
          <a:xfrm>
            <a:off x="7469033" y="3009124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5" name="Ellipse 324">
            <a:extLst>
              <a:ext uri="{FF2B5EF4-FFF2-40B4-BE49-F238E27FC236}">
                <a16:creationId xmlns:a16="http://schemas.microsoft.com/office/drawing/2014/main" id="{C15B6CCD-33F6-4D1E-B051-88B6C1C2C1D6}"/>
              </a:ext>
            </a:extLst>
          </p:cNvPr>
          <p:cNvSpPr/>
          <p:nvPr/>
        </p:nvSpPr>
        <p:spPr bwMode="gray">
          <a:xfrm>
            <a:off x="6821333" y="3602849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6" name="Ellipse 325">
            <a:extLst>
              <a:ext uri="{FF2B5EF4-FFF2-40B4-BE49-F238E27FC236}">
                <a16:creationId xmlns:a16="http://schemas.microsoft.com/office/drawing/2014/main" id="{BCEA5C46-74A1-435E-A2D9-81D799E68615}"/>
              </a:ext>
            </a:extLst>
          </p:cNvPr>
          <p:cNvSpPr/>
          <p:nvPr/>
        </p:nvSpPr>
        <p:spPr bwMode="gray">
          <a:xfrm>
            <a:off x="7678584" y="380287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7" name="Ellipse 326">
            <a:extLst>
              <a:ext uri="{FF2B5EF4-FFF2-40B4-BE49-F238E27FC236}">
                <a16:creationId xmlns:a16="http://schemas.microsoft.com/office/drawing/2014/main" id="{EC4A0D2A-BBFD-4234-BBBE-27646B5D2252}"/>
              </a:ext>
            </a:extLst>
          </p:cNvPr>
          <p:cNvSpPr/>
          <p:nvPr/>
        </p:nvSpPr>
        <p:spPr bwMode="gray">
          <a:xfrm>
            <a:off x="8150884" y="2812741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9600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8" name="Ellipse 327">
            <a:extLst>
              <a:ext uri="{FF2B5EF4-FFF2-40B4-BE49-F238E27FC236}">
                <a16:creationId xmlns:a16="http://schemas.microsoft.com/office/drawing/2014/main" id="{F578D899-8DA1-419B-841D-41E6D9FB3F59}"/>
              </a:ext>
            </a:extLst>
          </p:cNvPr>
          <p:cNvSpPr/>
          <p:nvPr/>
        </p:nvSpPr>
        <p:spPr bwMode="gray">
          <a:xfrm>
            <a:off x="7860815" y="24835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9" name="Ellipse 328">
            <a:extLst>
              <a:ext uri="{FF2B5EF4-FFF2-40B4-BE49-F238E27FC236}">
                <a16:creationId xmlns:a16="http://schemas.microsoft.com/office/drawing/2014/main" id="{6DC356A8-2E16-4081-82AA-3DB58375583A}"/>
              </a:ext>
            </a:extLst>
          </p:cNvPr>
          <p:cNvSpPr/>
          <p:nvPr/>
        </p:nvSpPr>
        <p:spPr bwMode="gray">
          <a:xfrm>
            <a:off x="7949715" y="21470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0" name="Ellipse 329">
            <a:extLst>
              <a:ext uri="{FF2B5EF4-FFF2-40B4-BE49-F238E27FC236}">
                <a16:creationId xmlns:a16="http://schemas.microsoft.com/office/drawing/2014/main" id="{1E01BB18-62DB-498B-80A4-4ACC51BE1AFE}"/>
              </a:ext>
            </a:extLst>
          </p:cNvPr>
          <p:cNvSpPr/>
          <p:nvPr/>
        </p:nvSpPr>
        <p:spPr bwMode="gray">
          <a:xfrm>
            <a:off x="8248164" y="21025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1" name="Ellipse 330">
            <a:extLst>
              <a:ext uri="{FF2B5EF4-FFF2-40B4-BE49-F238E27FC236}">
                <a16:creationId xmlns:a16="http://schemas.microsoft.com/office/drawing/2014/main" id="{4BD87E2B-7D22-496F-9261-D28208F309B6}"/>
              </a:ext>
            </a:extLst>
          </p:cNvPr>
          <p:cNvSpPr/>
          <p:nvPr/>
        </p:nvSpPr>
        <p:spPr bwMode="gray">
          <a:xfrm>
            <a:off x="8603764" y="23946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2" name="Ellipse 331">
            <a:extLst>
              <a:ext uri="{FF2B5EF4-FFF2-40B4-BE49-F238E27FC236}">
                <a16:creationId xmlns:a16="http://schemas.microsoft.com/office/drawing/2014/main" id="{DE2BAF76-11A2-4CDF-843E-33420909C735}"/>
              </a:ext>
            </a:extLst>
          </p:cNvPr>
          <p:cNvSpPr/>
          <p:nvPr/>
        </p:nvSpPr>
        <p:spPr bwMode="gray">
          <a:xfrm>
            <a:off x="9048264" y="24454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3" name="Ellipse 332">
            <a:extLst>
              <a:ext uri="{FF2B5EF4-FFF2-40B4-BE49-F238E27FC236}">
                <a16:creationId xmlns:a16="http://schemas.microsoft.com/office/drawing/2014/main" id="{7A00F25D-4894-4696-B116-089BC4EEAC65}"/>
              </a:ext>
            </a:extLst>
          </p:cNvPr>
          <p:cNvSpPr/>
          <p:nvPr/>
        </p:nvSpPr>
        <p:spPr bwMode="gray">
          <a:xfrm>
            <a:off x="9124464" y="19120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4" name="Ellipse 333">
            <a:extLst>
              <a:ext uri="{FF2B5EF4-FFF2-40B4-BE49-F238E27FC236}">
                <a16:creationId xmlns:a16="http://schemas.microsoft.com/office/drawing/2014/main" id="{41325A1E-644E-4830-89C0-564D340B2EFA}"/>
              </a:ext>
            </a:extLst>
          </p:cNvPr>
          <p:cNvSpPr/>
          <p:nvPr/>
        </p:nvSpPr>
        <p:spPr bwMode="gray">
          <a:xfrm>
            <a:off x="9524515" y="21851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5" name="Ellipse 334">
            <a:extLst>
              <a:ext uri="{FF2B5EF4-FFF2-40B4-BE49-F238E27FC236}">
                <a16:creationId xmlns:a16="http://schemas.microsoft.com/office/drawing/2014/main" id="{1546ACDF-DD30-48C9-A5D9-D7B82E4658C6}"/>
              </a:ext>
            </a:extLst>
          </p:cNvPr>
          <p:cNvSpPr/>
          <p:nvPr/>
        </p:nvSpPr>
        <p:spPr bwMode="gray">
          <a:xfrm>
            <a:off x="9619764" y="25153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6" name="Ellipse 335">
            <a:extLst>
              <a:ext uri="{FF2B5EF4-FFF2-40B4-BE49-F238E27FC236}">
                <a16:creationId xmlns:a16="http://schemas.microsoft.com/office/drawing/2014/main" id="{E1B5E1C4-8FCA-4734-9DBD-A430219DC4C3}"/>
              </a:ext>
            </a:extLst>
          </p:cNvPr>
          <p:cNvSpPr/>
          <p:nvPr/>
        </p:nvSpPr>
        <p:spPr bwMode="gray">
          <a:xfrm>
            <a:off x="9626115" y="28010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7" name="Ellipse 336">
            <a:extLst>
              <a:ext uri="{FF2B5EF4-FFF2-40B4-BE49-F238E27FC236}">
                <a16:creationId xmlns:a16="http://schemas.microsoft.com/office/drawing/2014/main" id="{B6E96FA7-8F50-4BCD-A095-38996E8CDA31}"/>
              </a:ext>
            </a:extLst>
          </p:cNvPr>
          <p:cNvSpPr/>
          <p:nvPr/>
        </p:nvSpPr>
        <p:spPr bwMode="gray">
          <a:xfrm>
            <a:off x="9734064" y="40329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8" name="Ellipse 337">
            <a:extLst>
              <a:ext uri="{FF2B5EF4-FFF2-40B4-BE49-F238E27FC236}">
                <a16:creationId xmlns:a16="http://schemas.microsoft.com/office/drawing/2014/main" id="{FECCB4AD-2C16-4553-BE37-CA0E6DEF2A90}"/>
              </a:ext>
            </a:extLst>
          </p:cNvPr>
          <p:cNvSpPr/>
          <p:nvPr/>
        </p:nvSpPr>
        <p:spPr bwMode="gray">
          <a:xfrm>
            <a:off x="10153164" y="18803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9" name="Ellipse 338">
            <a:extLst>
              <a:ext uri="{FF2B5EF4-FFF2-40B4-BE49-F238E27FC236}">
                <a16:creationId xmlns:a16="http://schemas.microsoft.com/office/drawing/2014/main" id="{1CA1A0C7-FE70-47EB-A4AF-2F9C5E8AEC08}"/>
              </a:ext>
            </a:extLst>
          </p:cNvPr>
          <p:cNvSpPr/>
          <p:nvPr/>
        </p:nvSpPr>
        <p:spPr bwMode="gray">
          <a:xfrm>
            <a:off x="10489715" y="15691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0" name="Ellipse 339">
            <a:extLst>
              <a:ext uri="{FF2B5EF4-FFF2-40B4-BE49-F238E27FC236}">
                <a16:creationId xmlns:a16="http://schemas.microsoft.com/office/drawing/2014/main" id="{D607A8B5-A4A8-473A-8659-4887859DFEFC}"/>
              </a:ext>
            </a:extLst>
          </p:cNvPr>
          <p:cNvSpPr/>
          <p:nvPr/>
        </p:nvSpPr>
        <p:spPr bwMode="gray">
          <a:xfrm>
            <a:off x="10661164" y="20644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1" name="Ellipse 340">
            <a:extLst>
              <a:ext uri="{FF2B5EF4-FFF2-40B4-BE49-F238E27FC236}">
                <a16:creationId xmlns:a16="http://schemas.microsoft.com/office/drawing/2014/main" id="{79BFBEA2-31F0-4ECB-AA0A-C6A22CBB73EE}"/>
              </a:ext>
            </a:extLst>
          </p:cNvPr>
          <p:cNvSpPr/>
          <p:nvPr/>
        </p:nvSpPr>
        <p:spPr bwMode="gray">
          <a:xfrm>
            <a:off x="10858015" y="3769469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2" name="Ellipse 341">
            <a:extLst>
              <a:ext uri="{FF2B5EF4-FFF2-40B4-BE49-F238E27FC236}">
                <a16:creationId xmlns:a16="http://schemas.microsoft.com/office/drawing/2014/main" id="{11582E7B-951F-4DE6-AC37-95EF41A2FF9E}"/>
              </a:ext>
            </a:extLst>
          </p:cNvPr>
          <p:cNvSpPr/>
          <p:nvPr/>
        </p:nvSpPr>
        <p:spPr bwMode="gray">
          <a:xfrm>
            <a:off x="10451615" y="39504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3" name="Ellipse 342">
            <a:extLst>
              <a:ext uri="{FF2B5EF4-FFF2-40B4-BE49-F238E27FC236}">
                <a16:creationId xmlns:a16="http://schemas.microsoft.com/office/drawing/2014/main" id="{CD1FEA9E-ADA6-459E-B7B3-6FDF24A57022}"/>
              </a:ext>
            </a:extLst>
          </p:cNvPr>
          <p:cNvSpPr/>
          <p:nvPr/>
        </p:nvSpPr>
        <p:spPr bwMode="gray">
          <a:xfrm>
            <a:off x="10661164" y="42996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4" name="Ellipse 343">
            <a:extLst>
              <a:ext uri="{FF2B5EF4-FFF2-40B4-BE49-F238E27FC236}">
                <a16:creationId xmlns:a16="http://schemas.microsoft.com/office/drawing/2014/main" id="{B1226161-B164-46DB-A37B-A4F516013D69}"/>
              </a:ext>
            </a:extLst>
          </p:cNvPr>
          <p:cNvSpPr/>
          <p:nvPr/>
        </p:nvSpPr>
        <p:spPr bwMode="gray">
          <a:xfrm>
            <a:off x="10642115" y="46679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5" name="Ellipse 344">
            <a:extLst>
              <a:ext uri="{FF2B5EF4-FFF2-40B4-BE49-F238E27FC236}">
                <a16:creationId xmlns:a16="http://schemas.microsoft.com/office/drawing/2014/main" id="{2D25FBF3-323F-44CF-8C70-0EAEB76E4423}"/>
              </a:ext>
            </a:extLst>
          </p:cNvPr>
          <p:cNvSpPr/>
          <p:nvPr/>
        </p:nvSpPr>
        <p:spPr bwMode="gray">
          <a:xfrm>
            <a:off x="11067564" y="47251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6" name="Ellipse 345">
            <a:extLst>
              <a:ext uri="{FF2B5EF4-FFF2-40B4-BE49-F238E27FC236}">
                <a16:creationId xmlns:a16="http://schemas.microsoft.com/office/drawing/2014/main" id="{6628FD52-7C15-4CBD-9D0E-F1201B3D33C6}"/>
              </a:ext>
            </a:extLst>
          </p:cNvPr>
          <p:cNvSpPr/>
          <p:nvPr/>
        </p:nvSpPr>
        <p:spPr bwMode="gray">
          <a:xfrm>
            <a:off x="12103884" y="237818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0" name="Freihandform: Form 319">
            <a:extLst>
              <a:ext uri="{FF2B5EF4-FFF2-40B4-BE49-F238E27FC236}">
                <a16:creationId xmlns:a16="http://schemas.microsoft.com/office/drawing/2014/main" id="{B23BADCF-70BB-4348-81A1-9247A4526685}"/>
              </a:ext>
            </a:extLst>
          </p:cNvPr>
          <p:cNvSpPr/>
          <p:nvPr/>
        </p:nvSpPr>
        <p:spPr bwMode="gray">
          <a:xfrm>
            <a:off x="0" y="1"/>
            <a:ext cx="5808133" cy="3428999"/>
          </a:xfrm>
          <a:custGeom>
            <a:avLst/>
            <a:gdLst>
              <a:gd name="connsiteX0" fmla="*/ 0 w 4356100"/>
              <a:gd name="connsiteY0" fmla="*/ 0 h 2571749"/>
              <a:gd name="connsiteX1" fmla="*/ 4356100 w 4356100"/>
              <a:gd name="connsiteY1" fmla="*/ 0 h 2571749"/>
              <a:gd name="connsiteX2" fmla="*/ 4356100 w 4356100"/>
              <a:gd name="connsiteY2" fmla="*/ 2139950 h 2571749"/>
              <a:gd name="connsiteX3" fmla="*/ 689677 w 4356100"/>
              <a:gd name="connsiteY3" fmla="*/ 2139950 h 2571749"/>
              <a:gd name="connsiteX4" fmla="*/ 689677 w 4356100"/>
              <a:gd name="connsiteY4" fmla="*/ 2571749 h 2571749"/>
              <a:gd name="connsiteX5" fmla="*/ 0 w 4356100"/>
              <a:gd name="connsiteY5" fmla="*/ 2571749 h 2571749"/>
              <a:gd name="connsiteX6" fmla="*/ 0 w 4356100"/>
              <a:gd name="connsiteY6" fmla="*/ 2139950 h 2571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56100" h="2571749">
                <a:moveTo>
                  <a:pt x="0" y="0"/>
                </a:moveTo>
                <a:lnTo>
                  <a:pt x="4356100" y="0"/>
                </a:lnTo>
                <a:lnTo>
                  <a:pt x="4356100" y="2139950"/>
                </a:lnTo>
                <a:lnTo>
                  <a:pt x="689677" y="2139950"/>
                </a:lnTo>
                <a:lnTo>
                  <a:pt x="689677" y="2571749"/>
                </a:lnTo>
                <a:lnTo>
                  <a:pt x="0" y="2571749"/>
                </a:lnTo>
                <a:lnTo>
                  <a:pt x="0" y="2139950"/>
                </a:lnTo>
                <a:close/>
              </a:path>
            </a:pathLst>
          </a:custGeom>
          <a:solidFill>
            <a:schemeClr val="bg1"/>
          </a:solidFill>
        </p:spPr>
        <p:txBody>
          <a:bodyPr vert="horz" wrap="square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sp>
        <p:nvSpPr>
          <p:cNvPr id="174" name="Textfeld 41">
            <a:extLst>
              <a:ext uri="{FF2B5EF4-FFF2-40B4-BE49-F238E27FC236}">
                <a16:creationId xmlns:a16="http://schemas.microsoft.com/office/drawing/2014/main" id="{7C5D58BA-AE44-407B-921E-B3164D4E169D}"/>
              </a:ext>
            </a:extLst>
          </p:cNvPr>
          <p:cNvSpPr txBox="1"/>
          <p:nvPr/>
        </p:nvSpPr>
        <p:spPr bwMode="gray">
          <a:xfrm>
            <a:off x="936501" y="905726"/>
            <a:ext cx="4905040" cy="1166708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en-US" sz="4000" dirty="0" err="1">
                <a:solidFill>
                  <a:srgbClr val="004184"/>
                </a:solidFill>
              </a:rPr>
              <a:t>Európa</a:t>
            </a:r>
            <a:r>
              <a:rPr lang="en-US" sz="4000" dirty="0">
                <a:solidFill>
                  <a:srgbClr val="004184"/>
                </a:solidFill>
              </a:rPr>
              <a:t> </a:t>
            </a:r>
            <a:r>
              <a:rPr lang="en-US" sz="4000" dirty="0" err="1">
                <a:solidFill>
                  <a:srgbClr val="004184"/>
                </a:solidFill>
              </a:rPr>
              <a:t>szívétől</a:t>
            </a:r>
            <a:r>
              <a:rPr lang="en-US" sz="4000" dirty="0">
                <a:solidFill>
                  <a:srgbClr val="004184"/>
                </a:solidFill>
              </a:rPr>
              <a:t> </a:t>
            </a:r>
            <a:endParaRPr lang="hu-HU" sz="4000" dirty="0">
              <a:solidFill>
                <a:srgbClr val="004184"/>
              </a:solidFill>
            </a:endParaRPr>
          </a:p>
          <a:p>
            <a:pPr defTabSz="1219170">
              <a:lnSpc>
                <a:spcPct val="80000"/>
              </a:lnSpc>
            </a:pPr>
            <a:r>
              <a:rPr lang="en-US" sz="4000" dirty="0" err="1">
                <a:solidFill>
                  <a:srgbClr val="004184"/>
                </a:solidFill>
              </a:rPr>
              <a:t>az</a:t>
            </a:r>
            <a:r>
              <a:rPr lang="en-US" sz="4000" dirty="0">
                <a:solidFill>
                  <a:srgbClr val="004184"/>
                </a:solidFill>
              </a:rPr>
              <a:t> </a:t>
            </a:r>
            <a:r>
              <a:rPr lang="en-US" sz="4000" dirty="0" err="1">
                <a:solidFill>
                  <a:srgbClr val="004184"/>
                </a:solidFill>
              </a:rPr>
              <a:t>egész</a:t>
            </a:r>
            <a:r>
              <a:rPr lang="en-US" sz="4000" dirty="0">
                <a:solidFill>
                  <a:srgbClr val="004184"/>
                </a:solidFill>
              </a:rPr>
              <a:t> </a:t>
            </a:r>
            <a:r>
              <a:rPr lang="en-US" sz="4000" dirty="0" err="1">
                <a:solidFill>
                  <a:srgbClr val="004184"/>
                </a:solidFill>
              </a:rPr>
              <a:t>világig</a:t>
            </a:r>
            <a:r>
              <a:rPr lang="en-US" sz="4000" dirty="0">
                <a:solidFill>
                  <a:srgbClr val="004184"/>
                </a:solidFill>
              </a:rPr>
              <a:t>.</a:t>
            </a:r>
            <a:endParaRPr lang="de-DE" sz="4000" dirty="0">
              <a:solidFill>
                <a:srgbClr val="004184"/>
              </a:solidFill>
            </a:endParaRPr>
          </a:p>
        </p:txBody>
      </p:sp>
      <p:grpSp>
        <p:nvGrpSpPr>
          <p:cNvPr id="757" name="Group 756">
            <a:extLst>
              <a:ext uri="{FF2B5EF4-FFF2-40B4-BE49-F238E27FC236}">
                <a16:creationId xmlns:a16="http://schemas.microsoft.com/office/drawing/2014/main" id="{E93649BB-B9CF-4CF7-ADC2-1A50449A1ACF}"/>
              </a:ext>
            </a:extLst>
          </p:cNvPr>
          <p:cNvGrpSpPr/>
          <p:nvPr/>
        </p:nvGrpSpPr>
        <p:grpSpPr>
          <a:xfrm>
            <a:off x="6292576" y="2606910"/>
            <a:ext cx="1103281" cy="1103277"/>
            <a:chOff x="4603354" y="1713634"/>
            <a:chExt cx="827461" cy="827458"/>
          </a:xfrm>
        </p:grpSpPr>
        <p:sp>
          <p:nvSpPr>
            <p:cNvPr id="198" name="Oval 197">
              <a:extLst>
                <a:ext uri="{FF2B5EF4-FFF2-40B4-BE49-F238E27FC236}">
                  <a16:creationId xmlns:a16="http://schemas.microsoft.com/office/drawing/2014/main" id="{082A80D9-A0A8-451A-9E8F-9AF88EC4B13B}"/>
                </a:ext>
              </a:extLst>
            </p:cNvPr>
            <p:cNvSpPr>
              <a:spLocks/>
            </p:cNvSpPr>
            <p:nvPr/>
          </p:nvSpPr>
          <p:spPr bwMode="gray">
            <a:xfrm>
              <a:off x="4603354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193" name="Group 152">
              <a:extLst>
                <a:ext uri="{FF2B5EF4-FFF2-40B4-BE49-F238E27FC236}">
                  <a16:creationId xmlns:a16="http://schemas.microsoft.com/office/drawing/2014/main" id="{9CD1940F-BADF-41F2-817C-5FA529DA46AA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4667740" y="1778021"/>
              <a:ext cx="698690" cy="698685"/>
              <a:chOff x="1260" y="1"/>
              <a:chExt cx="3240" cy="3240"/>
            </a:xfrm>
            <a:solidFill>
              <a:schemeClr val="bg1"/>
            </a:solidFill>
          </p:grpSpPr>
          <p:sp>
            <p:nvSpPr>
              <p:cNvPr id="195" name="Freeform 153">
                <a:extLst>
                  <a:ext uri="{FF2B5EF4-FFF2-40B4-BE49-F238E27FC236}">
                    <a16:creationId xmlns:a16="http://schemas.microsoft.com/office/drawing/2014/main" id="{5A793362-B953-402A-812A-908BCDF3B3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843" y="548"/>
                <a:ext cx="2023" cy="1623"/>
              </a:xfrm>
              <a:custGeom>
                <a:avLst/>
                <a:gdLst>
                  <a:gd name="T0" fmla="*/ 2034 w 2210"/>
                  <a:gd name="T1" fmla="*/ 1520 h 1773"/>
                  <a:gd name="T2" fmla="*/ 1960 w 2210"/>
                  <a:gd name="T3" fmla="*/ 1202 h 1773"/>
                  <a:gd name="T4" fmla="*/ 1862 w 2210"/>
                  <a:gd name="T5" fmla="*/ 597 h 1773"/>
                  <a:gd name="T6" fmla="*/ 1672 w 2210"/>
                  <a:gd name="T7" fmla="*/ 437 h 1773"/>
                  <a:gd name="T8" fmla="*/ 1455 w 2210"/>
                  <a:gd name="T9" fmla="*/ 289 h 1773"/>
                  <a:gd name="T10" fmla="*/ 1151 w 2210"/>
                  <a:gd name="T11" fmla="*/ 37 h 1773"/>
                  <a:gd name="T12" fmla="*/ 814 w 2210"/>
                  <a:gd name="T13" fmla="*/ 733 h 1773"/>
                  <a:gd name="T14" fmla="*/ 585 w 2210"/>
                  <a:gd name="T15" fmla="*/ 836 h 1773"/>
                  <a:gd name="T16" fmla="*/ 265 w 2210"/>
                  <a:gd name="T17" fmla="*/ 840 h 1773"/>
                  <a:gd name="T18" fmla="*/ 430 w 2210"/>
                  <a:gd name="T19" fmla="*/ 1738 h 1773"/>
                  <a:gd name="T20" fmla="*/ 447 w 2210"/>
                  <a:gd name="T21" fmla="*/ 1746 h 1773"/>
                  <a:gd name="T22" fmla="*/ 320 w 2210"/>
                  <a:gd name="T23" fmla="*/ 856 h 1773"/>
                  <a:gd name="T24" fmla="*/ 1729 w 2210"/>
                  <a:gd name="T25" fmla="*/ 1485 h 1773"/>
                  <a:gd name="T26" fmla="*/ 2150 w 2210"/>
                  <a:gd name="T27" fmla="*/ 1593 h 1773"/>
                  <a:gd name="T28" fmla="*/ 2182 w 2210"/>
                  <a:gd name="T29" fmla="*/ 1580 h 1773"/>
                  <a:gd name="T30" fmla="*/ 1673 w 2210"/>
                  <a:gd name="T31" fmla="*/ 990 h 1773"/>
                  <a:gd name="T32" fmla="*/ 1808 w 2210"/>
                  <a:gd name="T33" fmla="*/ 703 h 1773"/>
                  <a:gd name="T34" fmla="*/ 1811 w 2210"/>
                  <a:gd name="T35" fmla="*/ 1110 h 1773"/>
                  <a:gd name="T36" fmla="*/ 1693 w 2210"/>
                  <a:gd name="T37" fmla="*/ 486 h 1773"/>
                  <a:gd name="T38" fmla="*/ 1826 w 2210"/>
                  <a:gd name="T39" fmla="*/ 654 h 1773"/>
                  <a:gd name="T40" fmla="*/ 1673 w 2210"/>
                  <a:gd name="T41" fmla="*/ 632 h 1773"/>
                  <a:gd name="T42" fmla="*/ 1637 w 2210"/>
                  <a:gd name="T43" fmla="*/ 598 h 1773"/>
                  <a:gd name="T44" fmla="*/ 1470 w 2210"/>
                  <a:gd name="T45" fmla="*/ 894 h 1773"/>
                  <a:gd name="T46" fmla="*/ 1471 w 2210"/>
                  <a:gd name="T47" fmla="*/ 554 h 1773"/>
                  <a:gd name="T48" fmla="*/ 1637 w 2210"/>
                  <a:gd name="T49" fmla="*/ 523 h 1773"/>
                  <a:gd name="T50" fmla="*/ 1455 w 2210"/>
                  <a:gd name="T51" fmla="*/ 502 h 1773"/>
                  <a:gd name="T52" fmla="*/ 1233 w 2210"/>
                  <a:gd name="T53" fmla="*/ 180 h 1773"/>
                  <a:gd name="T54" fmla="*/ 1404 w 2210"/>
                  <a:gd name="T55" fmla="*/ 415 h 1773"/>
                  <a:gd name="T56" fmla="*/ 1209 w 2210"/>
                  <a:gd name="T57" fmla="*/ 209 h 1773"/>
                  <a:gd name="T58" fmla="*/ 866 w 2210"/>
                  <a:gd name="T59" fmla="*/ 750 h 1773"/>
                  <a:gd name="T60" fmla="*/ 870 w 2210"/>
                  <a:gd name="T61" fmla="*/ 322 h 1773"/>
                  <a:gd name="T62" fmla="*/ 1174 w 2210"/>
                  <a:gd name="T63" fmla="*/ 734 h 1773"/>
                  <a:gd name="T64" fmla="*/ 904 w 2210"/>
                  <a:gd name="T65" fmla="*/ 65 h 1773"/>
                  <a:gd name="T66" fmla="*/ 1174 w 2210"/>
                  <a:gd name="T67" fmla="*/ 262 h 1773"/>
                  <a:gd name="T68" fmla="*/ 849 w 2210"/>
                  <a:gd name="T69" fmla="*/ 265 h 1773"/>
                  <a:gd name="T70" fmla="*/ 639 w 2210"/>
                  <a:gd name="T71" fmla="*/ 898 h 1773"/>
                  <a:gd name="T72" fmla="*/ 690 w 2210"/>
                  <a:gd name="T73" fmla="*/ 785 h 1773"/>
                  <a:gd name="T74" fmla="*/ 1212 w 2210"/>
                  <a:gd name="T75" fmla="*/ 1171 h 1773"/>
                  <a:gd name="T76" fmla="*/ 1210 w 2210"/>
                  <a:gd name="T77" fmla="*/ 461 h 1773"/>
                  <a:gd name="T78" fmla="*/ 1405 w 2210"/>
                  <a:gd name="T79" fmla="*/ 448 h 1773"/>
                  <a:gd name="T80" fmla="*/ 1403 w 2210"/>
                  <a:gd name="T81" fmla="*/ 858 h 1773"/>
                  <a:gd name="T82" fmla="*/ 1210 w 2210"/>
                  <a:gd name="T83" fmla="*/ 726 h 1773"/>
                  <a:gd name="T84" fmla="*/ 1268 w 2210"/>
                  <a:gd name="T85" fmla="*/ 1226 h 1773"/>
                  <a:gd name="T86" fmla="*/ 1263 w 2210"/>
                  <a:gd name="T87" fmla="*/ 814 h 1773"/>
                  <a:gd name="T88" fmla="*/ 1974 w 2210"/>
                  <a:gd name="T89" fmla="*/ 1320 h 17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210" h="1773">
                    <a:moveTo>
                      <a:pt x="2182" y="1580"/>
                    </a:moveTo>
                    <a:cubicBezTo>
                      <a:pt x="2164" y="1536"/>
                      <a:pt x="2146" y="1518"/>
                      <a:pt x="2100" y="1521"/>
                    </a:cubicBezTo>
                    <a:cubicBezTo>
                      <a:pt x="2079" y="1521"/>
                      <a:pt x="2057" y="1521"/>
                      <a:pt x="2034" y="1520"/>
                    </a:cubicBezTo>
                    <a:cubicBezTo>
                      <a:pt x="2005" y="1518"/>
                      <a:pt x="2010" y="1522"/>
                      <a:pt x="2010" y="1494"/>
                    </a:cubicBezTo>
                    <a:cubicBezTo>
                      <a:pt x="2009" y="1320"/>
                      <a:pt x="2009" y="1320"/>
                      <a:pt x="2009" y="1320"/>
                    </a:cubicBezTo>
                    <a:cubicBezTo>
                      <a:pt x="2009" y="1253"/>
                      <a:pt x="2010" y="1233"/>
                      <a:pt x="1960" y="1202"/>
                    </a:cubicBezTo>
                    <a:cubicBezTo>
                      <a:pt x="1932" y="1185"/>
                      <a:pt x="1905" y="1168"/>
                      <a:pt x="1878" y="1151"/>
                    </a:cubicBezTo>
                    <a:cubicBezTo>
                      <a:pt x="1858" y="1139"/>
                      <a:pt x="1862" y="1144"/>
                      <a:pt x="1862" y="1120"/>
                    </a:cubicBezTo>
                    <a:cubicBezTo>
                      <a:pt x="1862" y="597"/>
                      <a:pt x="1862" y="597"/>
                      <a:pt x="1862" y="597"/>
                    </a:cubicBezTo>
                    <a:cubicBezTo>
                      <a:pt x="1862" y="536"/>
                      <a:pt x="1840" y="499"/>
                      <a:pt x="1804" y="477"/>
                    </a:cubicBezTo>
                    <a:cubicBezTo>
                      <a:pt x="1773" y="458"/>
                      <a:pt x="1733" y="451"/>
                      <a:pt x="1687" y="450"/>
                    </a:cubicBezTo>
                    <a:cubicBezTo>
                      <a:pt x="1670" y="450"/>
                      <a:pt x="1673" y="453"/>
                      <a:pt x="1672" y="437"/>
                    </a:cubicBezTo>
                    <a:cubicBezTo>
                      <a:pt x="1660" y="324"/>
                      <a:pt x="1565" y="314"/>
                      <a:pt x="1468" y="313"/>
                    </a:cubicBezTo>
                    <a:cubicBezTo>
                      <a:pt x="1456" y="313"/>
                      <a:pt x="1456" y="314"/>
                      <a:pt x="1455" y="301"/>
                    </a:cubicBezTo>
                    <a:cubicBezTo>
                      <a:pt x="1455" y="289"/>
                      <a:pt x="1455" y="289"/>
                      <a:pt x="1455" y="289"/>
                    </a:cubicBezTo>
                    <a:cubicBezTo>
                      <a:pt x="1455" y="158"/>
                      <a:pt x="1340" y="130"/>
                      <a:pt x="1229" y="145"/>
                    </a:cubicBezTo>
                    <a:cubicBezTo>
                      <a:pt x="1205" y="148"/>
                      <a:pt x="1211" y="152"/>
                      <a:pt x="1208" y="129"/>
                    </a:cubicBezTo>
                    <a:cubicBezTo>
                      <a:pt x="1202" y="85"/>
                      <a:pt x="1182" y="56"/>
                      <a:pt x="1151" y="37"/>
                    </a:cubicBezTo>
                    <a:cubicBezTo>
                      <a:pt x="1091" y="0"/>
                      <a:pt x="952" y="3"/>
                      <a:pt x="888" y="33"/>
                    </a:cubicBezTo>
                    <a:cubicBezTo>
                      <a:pt x="848" y="53"/>
                      <a:pt x="814" y="87"/>
                      <a:pt x="814" y="147"/>
                    </a:cubicBezTo>
                    <a:cubicBezTo>
                      <a:pt x="814" y="733"/>
                      <a:pt x="814" y="733"/>
                      <a:pt x="814" y="733"/>
                    </a:cubicBezTo>
                    <a:cubicBezTo>
                      <a:pt x="814" y="752"/>
                      <a:pt x="818" y="750"/>
                      <a:pt x="799" y="750"/>
                    </a:cubicBezTo>
                    <a:cubicBezTo>
                      <a:pt x="763" y="749"/>
                      <a:pt x="726" y="749"/>
                      <a:pt x="689" y="749"/>
                    </a:cubicBezTo>
                    <a:cubicBezTo>
                      <a:pt x="627" y="751"/>
                      <a:pt x="584" y="761"/>
                      <a:pt x="585" y="836"/>
                    </a:cubicBezTo>
                    <a:cubicBezTo>
                      <a:pt x="585" y="858"/>
                      <a:pt x="585" y="858"/>
                      <a:pt x="585" y="858"/>
                    </a:cubicBezTo>
                    <a:cubicBezTo>
                      <a:pt x="586" y="883"/>
                      <a:pt x="588" y="877"/>
                      <a:pt x="563" y="868"/>
                    </a:cubicBezTo>
                    <a:cubicBezTo>
                      <a:pt x="433" y="822"/>
                      <a:pt x="322" y="803"/>
                      <a:pt x="265" y="840"/>
                    </a:cubicBezTo>
                    <a:cubicBezTo>
                      <a:pt x="0" y="1013"/>
                      <a:pt x="299" y="1526"/>
                      <a:pt x="397" y="1752"/>
                    </a:cubicBezTo>
                    <a:cubicBezTo>
                      <a:pt x="407" y="1773"/>
                      <a:pt x="439" y="1759"/>
                      <a:pt x="430" y="1738"/>
                    </a:cubicBezTo>
                    <a:cubicBezTo>
                      <a:pt x="430" y="1738"/>
                      <a:pt x="430" y="1738"/>
                      <a:pt x="430" y="1738"/>
                    </a:cubicBezTo>
                    <a:cubicBezTo>
                      <a:pt x="344" y="1540"/>
                      <a:pt x="76" y="1072"/>
                      <a:pt x="253" y="895"/>
                    </a:cubicBezTo>
                    <a:cubicBezTo>
                      <a:pt x="273" y="875"/>
                      <a:pt x="270" y="878"/>
                      <a:pt x="281" y="902"/>
                    </a:cubicBezTo>
                    <a:cubicBezTo>
                      <a:pt x="415" y="1177"/>
                      <a:pt x="429" y="1446"/>
                      <a:pt x="447" y="1746"/>
                    </a:cubicBezTo>
                    <a:cubicBezTo>
                      <a:pt x="448" y="1769"/>
                      <a:pt x="483" y="1767"/>
                      <a:pt x="482" y="1744"/>
                    </a:cubicBezTo>
                    <a:cubicBezTo>
                      <a:pt x="463" y="1438"/>
                      <a:pt x="449" y="1166"/>
                      <a:pt x="313" y="886"/>
                    </a:cubicBezTo>
                    <a:cubicBezTo>
                      <a:pt x="301" y="863"/>
                      <a:pt x="293" y="861"/>
                      <a:pt x="320" y="856"/>
                    </a:cubicBezTo>
                    <a:cubicBezTo>
                      <a:pt x="388" y="845"/>
                      <a:pt x="503" y="880"/>
                      <a:pt x="630" y="932"/>
                    </a:cubicBezTo>
                    <a:cubicBezTo>
                      <a:pt x="833" y="1016"/>
                      <a:pt x="1032" y="1126"/>
                      <a:pt x="1220" y="1238"/>
                    </a:cubicBezTo>
                    <a:cubicBezTo>
                      <a:pt x="1366" y="1325"/>
                      <a:pt x="1550" y="1421"/>
                      <a:pt x="1729" y="1485"/>
                    </a:cubicBezTo>
                    <a:cubicBezTo>
                      <a:pt x="1835" y="1523"/>
                      <a:pt x="1940" y="1549"/>
                      <a:pt x="2035" y="1555"/>
                    </a:cubicBezTo>
                    <a:cubicBezTo>
                      <a:pt x="2057" y="1556"/>
                      <a:pt x="2078" y="1557"/>
                      <a:pt x="2099" y="1556"/>
                    </a:cubicBezTo>
                    <a:cubicBezTo>
                      <a:pt x="2132" y="1555"/>
                      <a:pt x="2137" y="1562"/>
                      <a:pt x="2150" y="1593"/>
                    </a:cubicBezTo>
                    <a:cubicBezTo>
                      <a:pt x="2169" y="1638"/>
                      <a:pt x="2175" y="1698"/>
                      <a:pt x="2174" y="1746"/>
                    </a:cubicBezTo>
                    <a:cubicBezTo>
                      <a:pt x="2174" y="1769"/>
                      <a:pt x="2209" y="1770"/>
                      <a:pt x="2210" y="1746"/>
                    </a:cubicBezTo>
                    <a:cubicBezTo>
                      <a:pt x="2210" y="1693"/>
                      <a:pt x="2203" y="1629"/>
                      <a:pt x="2182" y="1580"/>
                    </a:cubicBezTo>
                    <a:close/>
                    <a:moveTo>
                      <a:pt x="1811" y="1110"/>
                    </a:moveTo>
                    <a:cubicBezTo>
                      <a:pt x="1691" y="1031"/>
                      <a:pt x="1691" y="1031"/>
                      <a:pt x="1691" y="1031"/>
                    </a:cubicBezTo>
                    <a:cubicBezTo>
                      <a:pt x="1668" y="1015"/>
                      <a:pt x="1673" y="1020"/>
                      <a:pt x="1673" y="990"/>
                    </a:cubicBezTo>
                    <a:cubicBezTo>
                      <a:pt x="1673" y="704"/>
                      <a:pt x="1673" y="704"/>
                      <a:pt x="1673" y="704"/>
                    </a:cubicBezTo>
                    <a:cubicBezTo>
                      <a:pt x="1673" y="679"/>
                      <a:pt x="1668" y="681"/>
                      <a:pt x="1691" y="682"/>
                    </a:cubicBezTo>
                    <a:cubicBezTo>
                      <a:pt x="1732" y="683"/>
                      <a:pt x="1769" y="690"/>
                      <a:pt x="1808" y="703"/>
                    </a:cubicBezTo>
                    <a:cubicBezTo>
                      <a:pt x="1833" y="712"/>
                      <a:pt x="1826" y="705"/>
                      <a:pt x="1826" y="738"/>
                    </a:cubicBezTo>
                    <a:cubicBezTo>
                      <a:pt x="1826" y="1100"/>
                      <a:pt x="1826" y="1100"/>
                      <a:pt x="1826" y="1100"/>
                    </a:cubicBezTo>
                    <a:cubicBezTo>
                      <a:pt x="1826" y="1124"/>
                      <a:pt x="1830" y="1122"/>
                      <a:pt x="1811" y="1110"/>
                    </a:cubicBezTo>
                    <a:close/>
                    <a:moveTo>
                      <a:pt x="1673" y="632"/>
                    </a:moveTo>
                    <a:cubicBezTo>
                      <a:pt x="1673" y="588"/>
                      <a:pt x="1673" y="545"/>
                      <a:pt x="1673" y="501"/>
                    </a:cubicBezTo>
                    <a:cubicBezTo>
                      <a:pt x="1673" y="483"/>
                      <a:pt x="1675" y="485"/>
                      <a:pt x="1693" y="486"/>
                    </a:cubicBezTo>
                    <a:cubicBezTo>
                      <a:pt x="1732" y="487"/>
                      <a:pt x="1761" y="492"/>
                      <a:pt x="1786" y="507"/>
                    </a:cubicBezTo>
                    <a:cubicBezTo>
                      <a:pt x="1811" y="523"/>
                      <a:pt x="1826" y="550"/>
                      <a:pt x="1826" y="597"/>
                    </a:cubicBezTo>
                    <a:cubicBezTo>
                      <a:pt x="1826" y="654"/>
                      <a:pt x="1826" y="654"/>
                      <a:pt x="1826" y="654"/>
                    </a:cubicBezTo>
                    <a:cubicBezTo>
                      <a:pt x="1826" y="680"/>
                      <a:pt x="1832" y="679"/>
                      <a:pt x="1809" y="672"/>
                    </a:cubicBezTo>
                    <a:cubicBezTo>
                      <a:pt x="1770" y="661"/>
                      <a:pt x="1731" y="655"/>
                      <a:pt x="1691" y="654"/>
                    </a:cubicBezTo>
                    <a:cubicBezTo>
                      <a:pt x="1668" y="654"/>
                      <a:pt x="1673" y="657"/>
                      <a:pt x="1673" y="632"/>
                    </a:cubicBezTo>
                    <a:close/>
                    <a:moveTo>
                      <a:pt x="1471" y="554"/>
                    </a:moveTo>
                    <a:cubicBezTo>
                      <a:pt x="1518" y="553"/>
                      <a:pt x="1574" y="558"/>
                      <a:pt x="1619" y="572"/>
                    </a:cubicBezTo>
                    <a:cubicBezTo>
                      <a:pt x="1641" y="579"/>
                      <a:pt x="1637" y="574"/>
                      <a:pt x="1637" y="598"/>
                    </a:cubicBezTo>
                    <a:cubicBezTo>
                      <a:pt x="1637" y="976"/>
                      <a:pt x="1637" y="976"/>
                      <a:pt x="1637" y="976"/>
                    </a:cubicBezTo>
                    <a:cubicBezTo>
                      <a:pt x="1637" y="1007"/>
                      <a:pt x="1642" y="1006"/>
                      <a:pt x="1618" y="991"/>
                    </a:cubicBezTo>
                    <a:cubicBezTo>
                      <a:pt x="1470" y="894"/>
                      <a:pt x="1470" y="894"/>
                      <a:pt x="1470" y="894"/>
                    </a:cubicBezTo>
                    <a:cubicBezTo>
                      <a:pt x="1451" y="881"/>
                      <a:pt x="1455" y="884"/>
                      <a:pt x="1455" y="860"/>
                    </a:cubicBezTo>
                    <a:cubicBezTo>
                      <a:pt x="1455" y="576"/>
                      <a:pt x="1455" y="576"/>
                      <a:pt x="1455" y="576"/>
                    </a:cubicBezTo>
                    <a:cubicBezTo>
                      <a:pt x="1455" y="554"/>
                      <a:pt x="1451" y="555"/>
                      <a:pt x="1471" y="554"/>
                    </a:cubicBezTo>
                    <a:close/>
                    <a:moveTo>
                      <a:pt x="1468" y="348"/>
                    </a:moveTo>
                    <a:cubicBezTo>
                      <a:pt x="1553" y="347"/>
                      <a:pt x="1637" y="353"/>
                      <a:pt x="1637" y="460"/>
                    </a:cubicBezTo>
                    <a:cubicBezTo>
                      <a:pt x="1637" y="523"/>
                      <a:pt x="1637" y="523"/>
                      <a:pt x="1637" y="523"/>
                    </a:cubicBezTo>
                    <a:cubicBezTo>
                      <a:pt x="1637" y="546"/>
                      <a:pt x="1642" y="544"/>
                      <a:pt x="1622" y="539"/>
                    </a:cubicBezTo>
                    <a:cubicBezTo>
                      <a:pt x="1573" y="527"/>
                      <a:pt x="1519" y="522"/>
                      <a:pt x="1469" y="523"/>
                    </a:cubicBezTo>
                    <a:cubicBezTo>
                      <a:pt x="1450" y="524"/>
                      <a:pt x="1455" y="524"/>
                      <a:pt x="1455" y="502"/>
                    </a:cubicBezTo>
                    <a:cubicBezTo>
                      <a:pt x="1455" y="456"/>
                      <a:pt x="1455" y="409"/>
                      <a:pt x="1455" y="363"/>
                    </a:cubicBezTo>
                    <a:cubicBezTo>
                      <a:pt x="1455" y="346"/>
                      <a:pt x="1453" y="349"/>
                      <a:pt x="1468" y="348"/>
                    </a:cubicBezTo>
                    <a:close/>
                    <a:moveTo>
                      <a:pt x="1233" y="180"/>
                    </a:moveTo>
                    <a:cubicBezTo>
                      <a:pt x="1321" y="168"/>
                      <a:pt x="1420" y="182"/>
                      <a:pt x="1420" y="289"/>
                    </a:cubicBezTo>
                    <a:cubicBezTo>
                      <a:pt x="1420" y="399"/>
                      <a:pt x="1420" y="399"/>
                      <a:pt x="1420" y="399"/>
                    </a:cubicBezTo>
                    <a:cubicBezTo>
                      <a:pt x="1420" y="422"/>
                      <a:pt x="1424" y="420"/>
                      <a:pt x="1404" y="415"/>
                    </a:cubicBezTo>
                    <a:cubicBezTo>
                      <a:pt x="1349" y="401"/>
                      <a:pt x="1292" y="396"/>
                      <a:pt x="1235" y="396"/>
                    </a:cubicBezTo>
                    <a:cubicBezTo>
                      <a:pt x="1204" y="397"/>
                      <a:pt x="1209" y="403"/>
                      <a:pt x="1209" y="370"/>
                    </a:cubicBezTo>
                    <a:cubicBezTo>
                      <a:pt x="1209" y="209"/>
                      <a:pt x="1209" y="209"/>
                      <a:pt x="1209" y="209"/>
                    </a:cubicBezTo>
                    <a:cubicBezTo>
                      <a:pt x="1209" y="180"/>
                      <a:pt x="1204" y="184"/>
                      <a:pt x="1233" y="180"/>
                    </a:cubicBezTo>
                    <a:close/>
                    <a:moveTo>
                      <a:pt x="1154" y="750"/>
                    </a:moveTo>
                    <a:cubicBezTo>
                      <a:pt x="866" y="750"/>
                      <a:pt x="866" y="750"/>
                      <a:pt x="866" y="750"/>
                    </a:cubicBezTo>
                    <a:cubicBezTo>
                      <a:pt x="846" y="750"/>
                      <a:pt x="849" y="753"/>
                      <a:pt x="849" y="733"/>
                    </a:cubicBezTo>
                    <a:cubicBezTo>
                      <a:pt x="849" y="350"/>
                      <a:pt x="849" y="350"/>
                      <a:pt x="849" y="350"/>
                    </a:cubicBezTo>
                    <a:cubicBezTo>
                      <a:pt x="849" y="323"/>
                      <a:pt x="844" y="327"/>
                      <a:pt x="870" y="322"/>
                    </a:cubicBezTo>
                    <a:cubicBezTo>
                      <a:pt x="939" y="307"/>
                      <a:pt x="1086" y="303"/>
                      <a:pt x="1154" y="320"/>
                    </a:cubicBezTo>
                    <a:cubicBezTo>
                      <a:pt x="1178" y="326"/>
                      <a:pt x="1174" y="323"/>
                      <a:pt x="1174" y="352"/>
                    </a:cubicBezTo>
                    <a:cubicBezTo>
                      <a:pt x="1174" y="734"/>
                      <a:pt x="1174" y="734"/>
                      <a:pt x="1174" y="734"/>
                    </a:cubicBezTo>
                    <a:cubicBezTo>
                      <a:pt x="1174" y="755"/>
                      <a:pt x="1176" y="750"/>
                      <a:pt x="1154" y="750"/>
                    </a:cubicBezTo>
                    <a:close/>
                    <a:moveTo>
                      <a:pt x="850" y="146"/>
                    </a:moveTo>
                    <a:cubicBezTo>
                      <a:pt x="853" y="104"/>
                      <a:pt x="875" y="79"/>
                      <a:pt x="904" y="65"/>
                    </a:cubicBezTo>
                    <a:cubicBezTo>
                      <a:pt x="956" y="40"/>
                      <a:pt x="1083" y="37"/>
                      <a:pt x="1133" y="67"/>
                    </a:cubicBezTo>
                    <a:cubicBezTo>
                      <a:pt x="1159" y="83"/>
                      <a:pt x="1174" y="111"/>
                      <a:pt x="1174" y="157"/>
                    </a:cubicBezTo>
                    <a:cubicBezTo>
                      <a:pt x="1174" y="262"/>
                      <a:pt x="1174" y="262"/>
                      <a:pt x="1174" y="262"/>
                    </a:cubicBezTo>
                    <a:cubicBezTo>
                      <a:pt x="1174" y="291"/>
                      <a:pt x="1175" y="286"/>
                      <a:pt x="1154" y="282"/>
                    </a:cubicBezTo>
                    <a:cubicBezTo>
                      <a:pt x="1078" y="265"/>
                      <a:pt x="944" y="269"/>
                      <a:pt x="868" y="283"/>
                    </a:cubicBezTo>
                    <a:cubicBezTo>
                      <a:pt x="844" y="288"/>
                      <a:pt x="850" y="291"/>
                      <a:pt x="849" y="265"/>
                    </a:cubicBezTo>
                    <a:cubicBezTo>
                      <a:pt x="849" y="225"/>
                      <a:pt x="847" y="184"/>
                      <a:pt x="850" y="146"/>
                    </a:cubicBezTo>
                    <a:close/>
                    <a:moveTo>
                      <a:pt x="1192" y="1181"/>
                    </a:moveTo>
                    <a:cubicBezTo>
                      <a:pt x="1016" y="1077"/>
                      <a:pt x="829" y="975"/>
                      <a:pt x="639" y="898"/>
                    </a:cubicBezTo>
                    <a:cubicBezTo>
                      <a:pt x="617" y="889"/>
                      <a:pt x="621" y="894"/>
                      <a:pt x="621" y="869"/>
                    </a:cubicBezTo>
                    <a:cubicBezTo>
                      <a:pt x="620" y="836"/>
                      <a:pt x="620" y="836"/>
                      <a:pt x="620" y="836"/>
                    </a:cubicBezTo>
                    <a:cubicBezTo>
                      <a:pt x="619" y="792"/>
                      <a:pt x="648" y="786"/>
                      <a:pt x="690" y="785"/>
                    </a:cubicBezTo>
                    <a:cubicBezTo>
                      <a:pt x="855" y="782"/>
                      <a:pt x="1023" y="785"/>
                      <a:pt x="1189" y="786"/>
                    </a:cubicBezTo>
                    <a:cubicBezTo>
                      <a:pt x="1213" y="786"/>
                      <a:pt x="1209" y="783"/>
                      <a:pt x="1209" y="807"/>
                    </a:cubicBezTo>
                    <a:cubicBezTo>
                      <a:pt x="1212" y="1171"/>
                      <a:pt x="1212" y="1171"/>
                      <a:pt x="1212" y="1171"/>
                    </a:cubicBezTo>
                    <a:cubicBezTo>
                      <a:pt x="1212" y="1198"/>
                      <a:pt x="1215" y="1194"/>
                      <a:pt x="1192" y="1181"/>
                    </a:cubicBezTo>
                    <a:close/>
                    <a:moveTo>
                      <a:pt x="1210" y="726"/>
                    </a:moveTo>
                    <a:cubicBezTo>
                      <a:pt x="1210" y="461"/>
                      <a:pt x="1210" y="461"/>
                      <a:pt x="1210" y="461"/>
                    </a:cubicBezTo>
                    <a:cubicBezTo>
                      <a:pt x="1210" y="426"/>
                      <a:pt x="1204" y="427"/>
                      <a:pt x="1238" y="426"/>
                    </a:cubicBezTo>
                    <a:cubicBezTo>
                      <a:pt x="1294" y="426"/>
                      <a:pt x="1352" y="432"/>
                      <a:pt x="1405" y="448"/>
                    </a:cubicBezTo>
                    <a:cubicBezTo>
                      <a:pt x="1405" y="448"/>
                      <a:pt x="1405" y="448"/>
                      <a:pt x="1405" y="448"/>
                    </a:cubicBezTo>
                    <a:cubicBezTo>
                      <a:pt x="1425" y="454"/>
                      <a:pt x="1420" y="450"/>
                      <a:pt x="1420" y="474"/>
                    </a:cubicBezTo>
                    <a:cubicBezTo>
                      <a:pt x="1420" y="849"/>
                      <a:pt x="1420" y="849"/>
                      <a:pt x="1420" y="849"/>
                    </a:cubicBezTo>
                    <a:cubicBezTo>
                      <a:pt x="1420" y="874"/>
                      <a:pt x="1423" y="871"/>
                      <a:pt x="1403" y="858"/>
                    </a:cubicBezTo>
                    <a:cubicBezTo>
                      <a:pt x="1256" y="761"/>
                      <a:pt x="1256" y="761"/>
                      <a:pt x="1256" y="761"/>
                    </a:cubicBezTo>
                    <a:cubicBezTo>
                      <a:pt x="1243" y="753"/>
                      <a:pt x="1236" y="748"/>
                      <a:pt x="1226" y="746"/>
                    </a:cubicBezTo>
                    <a:cubicBezTo>
                      <a:pt x="1206" y="741"/>
                      <a:pt x="1210" y="750"/>
                      <a:pt x="1210" y="726"/>
                    </a:cubicBezTo>
                    <a:close/>
                    <a:moveTo>
                      <a:pt x="1948" y="1509"/>
                    </a:moveTo>
                    <a:cubicBezTo>
                      <a:pt x="1881" y="1497"/>
                      <a:pt x="1811" y="1477"/>
                      <a:pt x="1740" y="1452"/>
                    </a:cubicBezTo>
                    <a:cubicBezTo>
                      <a:pt x="1576" y="1393"/>
                      <a:pt x="1408" y="1307"/>
                      <a:pt x="1268" y="1226"/>
                    </a:cubicBezTo>
                    <a:cubicBezTo>
                      <a:pt x="1243" y="1211"/>
                      <a:pt x="1248" y="1217"/>
                      <a:pt x="1247" y="1187"/>
                    </a:cubicBezTo>
                    <a:cubicBezTo>
                      <a:pt x="1245" y="828"/>
                      <a:pt x="1245" y="828"/>
                      <a:pt x="1245" y="828"/>
                    </a:cubicBezTo>
                    <a:cubicBezTo>
                      <a:pt x="1245" y="800"/>
                      <a:pt x="1239" y="799"/>
                      <a:pt x="1263" y="814"/>
                    </a:cubicBezTo>
                    <a:cubicBezTo>
                      <a:pt x="1852" y="1177"/>
                      <a:pt x="1852" y="1177"/>
                      <a:pt x="1852" y="1177"/>
                    </a:cubicBezTo>
                    <a:cubicBezTo>
                      <a:pt x="1882" y="1195"/>
                      <a:pt x="1912" y="1214"/>
                      <a:pt x="1942" y="1232"/>
                    </a:cubicBezTo>
                    <a:cubicBezTo>
                      <a:pt x="1978" y="1255"/>
                      <a:pt x="1974" y="1266"/>
                      <a:pt x="1974" y="1320"/>
                    </a:cubicBezTo>
                    <a:cubicBezTo>
                      <a:pt x="1974" y="1490"/>
                      <a:pt x="1974" y="1490"/>
                      <a:pt x="1974" y="1490"/>
                    </a:cubicBezTo>
                    <a:cubicBezTo>
                      <a:pt x="1974" y="1518"/>
                      <a:pt x="1978" y="1514"/>
                      <a:pt x="1948" y="1509"/>
                    </a:cubicBezTo>
                    <a:close/>
                  </a:path>
                </a:pathLst>
              </a:custGeom>
              <a:grpFill/>
              <a:ln w="3175" cap="flat">
                <a:solidFill>
                  <a:schemeClr val="bg1"/>
                </a:solidFill>
                <a:prstDash val="solid"/>
                <a:miter lim="800000"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6" name="Freeform 154">
                <a:extLst>
                  <a:ext uri="{FF2B5EF4-FFF2-40B4-BE49-F238E27FC236}">
                    <a16:creationId xmlns:a16="http://schemas.microsoft.com/office/drawing/2014/main" id="{260CCB8D-CF76-41A1-8801-6A3343A2190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23" y="2092"/>
                <a:ext cx="2312" cy="349"/>
              </a:xfrm>
              <a:custGeom>
                <a:avLst/>
                <a:gdLst>
                  <a:gd name="T0" fmla="*/ 32 w 2526"/>
                  <a:gd name="T1" fmla="*/ 218 h 381"/>
                  <a:gd name="T2" fmla="*/ 330 w 2526"/>
                  <a:gd name="T3" fmla="*/ 201 h 381"/>
                  <a:gd name="T4" fmla="*/ 492 w 2526"/>
                  <a:gd name="T5" fmla="*/ 242 h 381"/>
                  <a:gd name="T6" fmla="*/ 592 w 2526"/>
                  <a:gd name="T7" fmla="*/ 296 h 381"/>
                  <a:gd name="T8" fmla="*/ 672 w 2526"/>
                  <a:gd name="T9" fmla="*/ 345 h 381"/>
                  <a:gd name="T10" fmla="*/ 769 w 2526"/>
                  <a:gd name="T11" fmla="*/ 374 h 381"/>
                  <a:gd name="T12" fmla="*/ 958 w 2526"/>
                  <a:gd name="T13" fmla="*/ 326 h 381"/>
                  <a:gd name="T14" fmla="*/ 1111 w 2526"/>
                  <a:gd name="T15" fmla="*/ 199 h 381"/>
                  <a:gd name="T16" fmla="*/ 1319 w 2526"/>
                  <a:gd name="T17" fmla="*/ 84 h 381"/>
                  <a:gd name="T18" fmla="*/ 1659 w 2526"/>
                  <a:gd name="T19" fmla="*/ 74 h 381"/>
                  <a:gd name="T20" fmla="*/ 1936 w 2526"/>
                  <a:gd name="T21" fmla="*/ 147 h 381"/>
                  <a:gd name="T22" fmla="*/ 2174 w 2526"/>
                  <a:gd name="T23" fmla="*/ 205 h 381"/>
                  <a:gd name="T24" fmla="*/ 2465 w 2526"/>
                  <a:gd name="T25" fmla="*/ 111 h 381"/>
                  <a:gd name="T26" fmla="*/ 2515 w 2526"/>
                  <a:gd name="T27" fmla="*/ 76 h 381"/>
                  <a:gd name="T28" fmla="*/ 2521 w 2526"/>
                  <a:gd name="T29" fmla="*/ 52 h 381"/>
                  <a:gd name="T30" fmla="*/ 2496 w 2526"/>
                  <a:gd name="T31" fmla="*/ 45 h 381"/>
                  <a:gd name="T32" fmla="*/ 2238 w 2526"/>
                  <a:gd name="T33" fmla="*/ 164 h 381"/>
                  <a:gd name="T34" fmla="*/ 2101 w 2526"/>
                  <a:gd name="T35" fmla="*/ 163 h 381"/>
                  <a:gd name="T36" fmla="*/ 1989 w 2526"/>
                  <a:gd name="T37" fmla="*/ 129 h 381"/>
                  <a:gd name="T38" fmla="*/ 1377 w 2526"/>
                  <a:gd name="T39" fmla="*/ 35 h 381"/>
                  <a:gd name="T40" fmla="*/ 1136 w 2526"/>
                  <a:gd name="T41" fmla="*/ 134 h 381"/>
                  <a:gd name="T42" fmla="*/ 977 w 2526"/>
                  <a:gd name="T43" fmla="*/ 268 h 381"/>
                  <a:gd name="T44" fmla="*/ 814 w 2526"/>
                  <a:gd name="T45" fmla="*/ 339 h 381"/>
                  <a:gd name="T46" fmla="*/ 714 w 2526"/>
                  <a:gd name="T47" fmla="*/ 325 h 381"/>
                  <a:gd name="T48" fmla="*/ 636 w 2526"/>
                  <a:gd name="T49" fmla="*/ 282 h 381"/>
                  <a:gd name="T50" fmla="*/ 544 w 2526"/>
                  <a:gd name="T51" fmla="*/ 227 h 381"/>
                  <a:gd name="T52" fmla="*/ 407 w 2526"/>
                  <a:gd name="T53" fmla="*/ 179 h 381"/>
                  <a:gd name="T54" fmla="*/ 80 w 2526"/>
                  <a:gd name="T55" fmla="*/ 172 h 381"/>
                  <a:gd name="T56" fmla="*/ 23 w 2526"/>
                  <a:gd name="T57" fmla="*/ 183 h 381"/>
                  <a:gd name="T58" fmla="*/ 32 w 2526"/>
                  <a:gd name="T59" fmla="*/ 218 h 3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526" h="381">
                    <a:moveTo>
                      <a:pt x="32" y="218"/>
                    </a:moveTo>
                    <a:cubicBezTo>
                      <a:pt x="129" y="195"/>
                      <a:pt x="230" y="188"/>
                      <a:pt x="330" y="201"/>
                    </a:cubicBezTo>
                    <a:cubicBezTo>
                      <a:pt x="385" y="208"/>
                      <a:pt x="440" y="221"/>
                      <a:pt x="492" y="242"/>
                    </a:cubicBezTo>
                    <a:cubicBezTo>
                      <a:pt x="527" y="257"/>
                      <a:pt x="560" y="276"/>
                      <a:pt x="592" y="296"/>
                    </a:cubicBezTo>
                    <a:cubicBezTo>
                      <a:pt x="619" y="313"/>
                      <a:pt x="644" y="331"/>
                      <a:pt x="672" y="345"/>
                    </a:cubicBezTo>
                    <a:cubicBezTo>
                      <a:pt x="703" y="361"/>
                      <a:pt x="735" y="370"/>
                      <a:pt x="769" y="374"/>
                    </a:cubicBezTo>
                    <a:cubicBezTo>
                      <a:pt x="837" y="381"/>
                      <a:pt x="902" y="363"/>
                      <a:pt x="958" y="326"/>
                    </a:cubicBezTo>
                    <a:cubicBezTo>
                      <a:pt x="1014" y="290"/>
                      <a:pt x="1060" y="241"/>
                      <a:pt x="1111" y="199"/>
                    </a:cubicBezTo>
                    <a:cubicBezTo>
                      <a:pt x="1173" y="147"/>
                      <a:pt x="1242" y="107"/>
                      <a:pt x="1319" y="84"/>
                    </a:cubicBezTo>
                    <a:cubicBezTo>
                      <a:pt x="1429" y="53"/>
                      <a:pt x="1547" y="55"/>
                      <a:pt x="1659" y="74"/>
                    </a:cubicBezTo>
                    <a:cubicBezTo>
                      <a:pt x="1753" y="90"/>
                      <a:pt x="1846" y="114"/>
                      <a:pt x="1936" y="147"/>
                    </a:cubicBezTo>
                    <a:cubicBezTo>
                      <a:pt x="2014" y="176"/>
                      <a:pt x="2089" y="206"/>
                      <a:pt x="2174" y="205"/>
                    </a:cubicBezTo>
                    <a:cubicBezTo>
                      <a:pt x="2278" y="205"/>
                      <a:pt x="2379" y="168"/>
                      <a:pt x="2465" y="111"/>
                    </a:cubicBezTo>
                    <a:cubicBezTo>
                      <a:pt x="2482" y="100"/>
                      <a:pt x="2499" y="88"/>
                      <a:pt x="2515" y="76"/>
                    </a:cubicBezTo>
                    <a:cubicBezTo>
                      <a:pt x="2522" y="70"/>
                      <a:pt x="2526" y="61"/>
                      <a:pt x="2521" y="52"/>
                    </a:cubicBezTo>
                    <a:cubicBezTo>
                      <a:pt x="2517" y="44"/>
                      <a:pt x="2504" y="39"/>
                      <a:pt x="2496" y="45"/>
                    </a:cubicBezTo>
                    <a:cubicBezTo>
                      <a:pt x="2420" y="104"/>
                      <a:pt x="2333" y="149"/>
                      <a:pt x="2238" y="164"/>
                    </a:cubicBezTo>
                    <a:cubicBezTo>
                      <a:pt x="2193" y="172"/>
                      <a:pt x="2146" y="172"/>
                      <a:pt x="2101" y="163"/>
                    </a:cubicBezTo>
                    <a:cubicBezTo>
                      <a:pt x="2063" y="156"/>
                      <a:pt x="2026" y="143"/>
                      <a:pt x="1989" y="129"/>
                    </a:cubicBezTo>
                    <a:cubicBezTo>
                      <a:pt x="1797" y="57"/>
                      <a:pt x="1584" y="0"/>
                      <a:pt x="1377" y="35"/>
                    </a:cubicBezTo>
                    <a:cubicBezTo>
                      <a:pt x="1290" y="49"/>
                      <a:pt x="1208" y="83"/>
                      <a:pt x="1136" y="134"/>
                    </a:cubicBezTo>
                    <a:cubicBezTo>
                      <a:pt x="1079" y="175"/>
                      <a:pt x="1031" y="224"/>
                      <a:pt x="977" y="268"/>
                    </a:cubicBezTo>
                    <a:cubicBezTo>
                      <a:pt x="930" y="306"/>
                      <a:pt x="876" y="336"/>
                      <a:pt x="814" y="339"/>
                    </a:cubicBezTo>
                    <a:cubicBezTo>
                      <a:pt x="780" y="341"/>
                      <a:pt x="746" y="337"/>
                      <a:pt x="714" y="325"/>
                    </a:cubicBezTo>
                    <a:cubicBezTo>
                      <a:pt x="686" y="315"/>
                      <a:pt x="661" y="298"/>
                      <a:pt x="636" y="282"/>
                    </a:cubicBezTo>
                    <a:cubicBezTo>
                      <a:pt x="606" y="262"/>
                      <a:pt x="576" y="243"/>
                      <a:pt x="544" y="227"/>
                    </a:cubicBezTo>
                    <a:cubicBezTo>
                      <a:pt x="501" y="205"/>
                      <a:pt x="455" y="189"/>
                      <a:pt x="407" y="179"/>
                    </a:cubicBezTo>
                    <a:cubicBezTo>
                      <a:pt x="300" y="154"/>
                      <a:pt x="189" y="153"/>
                      <a:pt x="80" y="172"/>
                    </a:cubicBezTo>
                    <a:cubicBezTo>
                      <a:pt x="61" y="175"/>
                      <a:pt x="42" y="179"/>
                      <a:pt x="23" y="183"/>
                    </a:cubicBezTo>
                    <a:cubicBezTo>
                      <a:pt x="0" y="188"/>
                      <a:pt x="10" y="223"/>
                      <a:pt x="32" y="218"/>
                    </a:cubicBezTo>
                    <a:close/>
                  </a:path>
                </a:pathLst>
              </a:custGeom>
              <a:grpFill/>
              <a:ln w="3175" cap="flat">
                <a:solidFill>
                  <a:schemeClr val="bg1"/>
                </a:solidFill>
                <a:prstDash val="solid"/>
                <a:miter lim="800000"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7" name="Freeform 155">
                <a:extLst>
                  <a:ext uri="{FF2B5EF4-FFF2-40B4-BE49-F238E27FC236}">
                    <a16:creationId xmlns:a16="http://schemas.microsoft.com/office/drawing/2014/main" id="{361914BE-FBD8-4FC0-AFC6-AD80F6477CC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0" y="1"/>
                <a:ext cx="3240" cy="3240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grpSp>
        <p:nvGrpSpPr>
          <p:cNvPr id="758" name="Group 757">
            <a:extLst>
              <a:ext uri="{FF2B5EF4-FFF2-40B4-BE49-F238E27FC236}">
                <a16:creationId xmlns:a16="http://schemas.microsoft.com/office/drawing/2014/main" id="{A6B97B66-A44E-473B-961D-738337202F73}"/>
              </a:ext>
            </a:extLst>
          </p:cNvPr>
          <p:cNvGrpSpPr/>
          <p:nvPr/>
        </p:nvGrpSpPr>
        <p:grpSpPr>
          <a:xfrm>
            <a:off x="8232921" y="2606910"/>
            <a:ext cx="1103281" cy="1103277"/>
            <a:chOff x="6116651" y="1713634"/>
            <a:chExt cx="827461" cy="827458"/>
          </a:xfrm>
        </p:grpSpPr>
        <p:sp>
          <p:nvSpPr>
            <p:cNvPr id="311" name="Oval 310">
              <a:extLst>
                <a:ext uri="{FF2B5EF4-FFF2-40B4-BE49-F238E27FC236}">
                  <a16:creationId xmlns:a16="http://schemas.microsoft.com/office/drawing/2014/main" id="{C0E86EE6-42CB-4676-B1E7-4168BD78FFF3}"/>
                </a:ext>
              </a:extLst>
            </p:cNvPr>
            <p:cNvSpPr>
              <a:spLocks/>
            </p:cNvSpPr>
            <p:nvPr/>
          </p:nvSpPr>
          <p:spPr bwMode="gray">
            <a:xfrm>
              <a:off x="6116651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525" name="Group 524">
              <a:extLst>
                <a:ext uri="{FF2B5EF4-FFF2-40B4-BE49-F238E27FC236}">
                  <a16:creationId xmlns:a16="http://schemas.microsoft.com/office/drawing/2014/main" id="{99E64F4F-B6E7-40C9-B482-AEA0376B2EF4}"/>
                </a:ext>
              </a:extLst>
            </p:cNvPr>
            <p:cNvGrpSpPr/>
            <p:nvPr/>
          </p:nvGrpSpPr>
          <p:grpSpPr>
            <a:xfrm>
              <a:off x="6185297" y="1778021"/>
              <a:ext cx="698690" cy="698685"/>
              <a:chOff x="5970581" y="1778021"/>
              <a:chExt cx="698690" cy="698685"/>
            </a:xfrm>
          </p:grpSpPr>
          <p:sp>
            <p:nvSpPr>
              <p:cNvPr id="444" name="Freeform 5">
                <a:extLst>
                  <a:ext uri="{FF2B5EF4-FFF2-40B4-BE49-F238E27FC236}">
                    <a16:creationId xmlns:a16="http://schemas.microsoft.com/office/drawing/2014/main" id="{BC274E76-1CE1-4E3D-AF2D-00E5C057A38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970581" y="1778021"/>
                <a:ext cx="698690" cy="698685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5" name="Freeform 6">
                <a:extLst>
                  <a:ext uri="{FF2B5EF4-FFF2-40B4-BE49-F238E27FC236}">
                    <a16:creationId xmlns:a16="http://schemas.microsoft.com/office/drawing/2014/main" id="{F745C54A-1487-4F8C-B9A6-2C5D24CC0BF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123473" y="1894037"/>
                <a:ext cx="409079" cy="407135"/>
              </a:xfrm>
              <a:custGeom>
                <a:avLst/>
                <a:gdLst>
                  <a:gd name="T0" fmla="*/ 1966 w 2072"/>
                  <a:gd name="T1" fmla="*/ 1653 h 2063"/>
                  <a:gd name="T2" fmla="*/ 1998 w 2072"/>
                  <a:gd name="T3" fmla="*/ 1430 h 2063"/>
                  <a:gd name="T4" fmla="*/ 1885 w 2072"/>
                  <a:gd name="T5" fmla="*/ 1917 h 2063"/>
                  <a:gd name="T6" fmla="*/ 1837 w 2072"/>
                  <a:gd name="T7" fmla="*/ 1334 h 2063"/>
                  <a:gd name="T8" fmla="*/ 1886 w 2072"/>
                  <a:gd name="T9" fmla="*/ 1270 h 2063"/>
                  <a:gd name="T10" fmla="*/ 1861 w 2072"/>
                  <a:gd name="T11" fmla="*/ 393 h 2063"/>
                  <a:gd name="T12" fmla="*/ 1422 w 2072"/>
                  <a:gd name="T13" fmla="*/ 286 h 2063"/>
                  <a:gd name="T14" fmla="*/ 1002 w 2072"/>
                  <a:gd name="T15" fmla="*/ 95 h 2063"/>
                  <a:gd name="T16" fmla="*/ 867 w 2072"/>
                  <a:gd name="T17" fmla="*/ 108 h 2063"/>
                  <a:gd name="T18" fmla="*/ 621 w 2072"/>
                  <a:gd name="T19" fmla="*/ 7 h 2063"/>
                  <a:gd name="T20" fmla="*/ 187 w 2072"/>
                  <a:gd name="T21" fmla="*/ 46 h 2063"/>
                  <a:gd name="T22" fmla="*/ 187 w 2072"/>
                  <a:gd name="T23" fmla="*/ 1286 h 2063"/>
                  <a:gd name="T24" fmla="*/ 186 w 2072"/>
                  <a:gd name="T25" fmla="*/ 1334 h 2063"/>
                  <a:gd name="T26" fmla="*/ 33 w 2072"/>
                  <a:gd name="T27" fmla="*/ 1917 h 2063"/>
                  <a:gd name="T28" fmla="*/ 17 w 2072"/>
                  <a:gd name="T29" fmla="*/ 2063 h 2063"/>
                  <a:gd name="T30" fmla="*/ 2072 w 2072"/>
                  <a:gd name="T31" fmla="*/ 1949 h 2063"/>
                  <a:gd name="T32" fmla="*/ 1805 w 2072"/>
                  <a:gd name="T33" fmla="*/ 1917 h 2063"/>
                  <a:gd name="T34" fmla="*/ 1837 w 2072"/>
                  <a:gd name="T35" fmla="*/ 1917 h 2063"/>
                  <a:gd name="T36" fmla="*/ 1756 w 2072"/>
                  <a:gd name="T37" fmla="*/ 1644 h 2063"/>
                  <a:gd name="T38" fmla="*/ 1667 w 2072"/>
                  <a:gd name="T39" fmla="*/ 1653 h 2063"/>
                  <a:gd name="T40" fmla="*/ 1699 w 2072"/>
                  <a:gd name="T41" fmla="*/ 1430 h 2063"/>
                  <a:gd name="T42" fmla="*/ 1837 w 2072"/>
                  <a:gd name="T43" fmla="*/ 1383 h 2063"/>
                  <a:gd name="T44" fmla="*/ 874 w 2072"/>
                  <a:gd name="T45" fmla="*/ 1917 h 2063"/>
                  <a:gd name="T46" fmla="*/ 955 w 2072"/>
                  <a:gd name="T47" fmla="*/ 1917 h 2063"/>
                  <a:gd name="T48" fmla="*/ 826 w 2072"/>
                  <a:gd name="T49" fmla="*/ 1836 h 2063"/>
                  <a:gd name="T50" fmla="*/ 793 w 2072"/>
                  <a:gd name="T51" fmla="*/ 1383 h 2063"/>
                  <a:gd name="T52" fmla="*/ 1004 w 2072"/>
                  <a:gd name="T53" fmla="*/ 1917 h 2063"/>
                  <a:gd name="T54" fmla="*/ 268 w 2072"/>
                  <a:gd name="T55" fmla="*/ 1286 h 2063"/>
                  <a:gd name="T56" fmla="*/ 268 w 2072"/>
                  <a:gd name="T57" fmla="*/ 1334 h 2063"/>
                  <a:gd name="T58" fmla="*/ 1203 w 2072"/>
                  <a:gd name="T59" fmla="*/ 1334 h 2063"/>
                  <a:gd name="T60" fmla="*/ 793 w 2072"/>
                  <a:gd name="T61" fmla="*/ 1334 h 2063"/>
                  <a:gd name="T62" fmla="*/ 615 w 2072"/>
                  <a:gd name="T63" fmla="*/ 1286 h 2063"/>
                  <a:gd name="T64" fmla="*/ 1348 w 2072"/>
                  <a:gd name="T65" fmla="*/ 1205 h 2063"/>
                  <a:gd name="T66" fmla="*/ 1376 w 2072"/>
                  <a:gd name="T67" fmla="*/ 1334 h 2063"/>
                  <a:gd name="T68" fmla="*/ 1252 w 2072"/>
                  <a:gd name="T69" fmla="*/ 1253 h 2063"/>
                  <a:gd name="T70" fmla="*/ 745 w 2072"/>
                  <a:gd name="T71" fmla="*/ 1917 h 2063"/>
                  <a:gd name="T72" fmla="*/ 1084 w 2072"/>
                  <a:gd name="T73" fmla="*/ 1383 h 2063"/>
                  <a:gd name="T74" fmla="*/ 1327 w 2072"/>
                  <a:gd name="T75" fmla="*/ 1917 h 2063"/>
                  <a:gd name="T76" fmla="*/ 1376 w 2072"/>
                  <a:gd name="T77" fmla="*/ 1383 h 2063"/>
                  <a:gd name="T78" fmla="*/ 1618 w 2072"/>
                  <a:gd name="T79" fmla="*/ 1644 h 2063"/>
                  <a:gd name="T80" fmla="*/ 1376 w 2072"/>
                  <a:gd name="T81" fmla="*/ 1383 h 2063"/>
                  <a:gd name="T82" fmla="*/ 1494 w 2072"/>
                  <a:gd name="T83" fmla="*/ 1334 h 2063"/>
                  <a:gd name="T84" fmla="*/ 1788 w 2072"/>
                  <a:gd name="T85" fmla="*/ 1334 h 2063"/>
                  <a:gd name="T86" fmla="*/ 1284 w 2072"/>
                  <a:gd name="T87" fmla="*/ 368 h 2063"/>
                  <a:gd name="T88" fmla="*/ 1837 w 2072"/>
                  <a:gd name="T89" fmla="*/ 463 h 2063"/>
                  <a:gd name="T90" fmla="*/ 1492 w 2072"/>
                  <a:gd name="T91" fmla="*/ 1237 h 2063"/>
                  <a:gd name="T92" fmla="*/ 1205 w 2072"/>
                  <a:gd name="T93" fmla="*/ 1237 h 2063"/>
                  <a:gd name="T94" fmla="*/ 867 w 2072"/>
                  <a:gd name="T95" fmla="*/ 157 h 2063"/>
                  <a:gd name="T96" fmla="*/ 607 w 2072"/>
                  <a:gd name="T97" fmla="*/ 1237 h 2063"/>
                  <a:gd name="T98" fmla="*/ 389 w 2072"/>
                  <a:gd name="T99" fmla="*/ 172 h 2063"/>
                  <a:gd name="T100" fmla="*/ 599 w 2072"/>
                  <a:gd name="T101" fmla="*/ 1383 h 2063"/>
                  <a:gd name="T102" fmla="*/ 219 w 2072"/>
                  <a:gd name="T103" fmla="*/ 1383 h 2063"/>
                  <a:gd name="T104" fmla="*/ 49 w 2072"/>
                  <a:gd name="T105" fmla="*/ 1965 h 2063"/>
                  <a:gd name="T106" fmla="*/ 745 w 2072"/>
                  <a:gd name="T107" fmla="*/ 1965 h 2063"/>
                  <a:gd name="T108" fmla="*/ 1004 w 2072"/>
                  <a:gd name="T109" fmla="*/ 1965 h 2063"/>
                  <a:gd name="T110" fmla="*/ 1327 w 2072"/>
                  <a:gd name="T111" fmla="*/ 1965 h 2063"/>
                  <a:gd name="T112" fmla="*/ 1885 w 2072"/>
                  <a:gd name="T113" fmla="*/ 1965 h 20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072" h="2063">
                    <a:moveTo>
                      <a:pt x="2039" y="1917"/>
                    </a:moveTo>
                    <a:cubicBezTo>
                      <a:pt x="1966" y="1917"/>
                      <a:pt x="1966" y="1917"/>
                      <a:pt x="1966" y="1917"/>
                    </a:cubicBezTo>
                    <a:cubicBezTo>
                      <a:pt x="1966" y="1653"/>
                      <a:pt x="1966" y="1653"/>
                      <a:pt x="1966" y="1653"/>
                    </a:cubicBezTo>
                    <a:cubicBezTo>
                      <a:pt x="2044" y="1447"/>
                      <a:pt x="2044" y="1447"/>
                      <a:pt x="2044" y="1447"/>
                    </a:cubicBezTo>
                    <a:cubicBezTo>
                      <a:pt x="2048" y="1434"/>
                      <a:pt x="2042" y="1420"/>
                      <a:pt x="2029" y="1416"/>
                    </a:cubicBezTo>
                    <a:cubicBezTo>
                      <a:pt x="2017" y="1411"/>
                      <a:pt x="2003" y="1417"/>
                      <a:pt x="1998" y="1430"/>
                    </a:cubicBezTo>
                    <a:cubicBezTo>
                      <a:pt x="1918" y="1644"/>
                      <a:pt x="1918" y="1644"/>
                      <a:pt x="1918" y="1644"/>
                    </a:cubicBezTo>
                    <a:cubicBezTo>
                      <a:pt x="1918" y="1917"/>
                      <a:pt x="1918" y="1917"/>
                      <a:pt x="1918" y="1917"/>
                    </a:cubicBezTo>
                    <a:cubicBezTo>
                      <a:pt x="1885" y="1917"/>
                      <a:pt x="1885" y="1917"/>
                      <a:pt x="1885" y="1917"/>
                    </a:cubicBezTo>
                    <a:cubicBezTo>
                      <a:pt x="1885" y="1351"/>
                      <a:pt x="1885" y="1351"/>
                      <a:pt x="1885" y="1351"/>
                    </a:cubicBezTo>
                    <a:cubicBezTo>
                      <a:pt x="1885" y="1342"/>
                      <a:pt x="1878" y="1334"/>
                      <a:pt x="1869" y="1334"/>
                    </a:cubicBezTo>
                    <a:cubicBezTo>
                      <a:pt x="1837" y="1334"/>
                      <a:pt x="1837" y="1334"/>
                      <a:pt x="1837" y="1334"/>
                    </a:cubicBezTo>
                    <a:cubicBezTo>
                      <a:pt x="1837" y="1286"/>
                      <a:pt x="1837" y="1286"/>
                      <a:pt x="1837" y="1286"/>
                    </a:cubicBezTo>
                    <a:cubicBezTo>
                      <a:pt x="1870" y="1286"/>
                      <a:pt x="1870" y="1286"/>
                      <a:pt x="1870" y="1286"/>
                    </a:cubicBezTo>
                    <a:cubicBezTo>
                      <a:pt x="1879" y="1286"/>
                      <a:pt x="1886" y="1279"/>
                      <a:pt x="1886" y="1270"/>
                    </a:cubicBezTo>
                    <a:cubicBezTo>
                      <a:pt x="1886" y="406"/>
                      <a:pt x="1886" y="406"/>
                      <a:pt x="1886" y="406"/>
                    </a:cubicBezTo>
                    <a:cubicBezTo>
                      <a:pt x="1886" y="397"/>
                      <a:pt x="1878" y="390"/>
                      <a:pt x="1870" y="390"/>
                    </a:cubicBezTo>
                    <a:cubicBezTo>
                      <a:pt x="1867" y="390"/>
                      <a:pt x="1864" y="391"/>
                      <a:pt x="1861" y="393"/>
                    </a:cubicBezTo>
                    <a:cubicBezTo>
                      <a:pt x="1813" y="428"/>
                      <a:pt x="1755" y="448"/>
                      <a:pt x="1692" y="448"/>
                    </a:cubicBezTo>
                    <a:cubicBezTo>
                      <a:pt x="1581" y="448"/>
                      <a:pt x="1485" y="386"/>
                      <a:pt x="1436" y="295"/>
                    </a:cubicBezTo>
                    <a:cubicBezTo>
                      <a:pt x="1433" y="289"/>
                      <a:pt x="1428" y="286"/>
                      <a:pt x="1422" y="286"/>
                    </a:cubicBezTo>
                    <a:cubicBezTo>
                      <a:pt x="1420" y="286"/>
                      <a:pt x="1417" y="287"/>
                      <a:pt x="1415" y="288"/>
                    </a:cubicBezTo>
                    <a:cubicBezTo>
                      <a:pt x="1375" y="308"/>
                      <a:pt x="1331" y="319"/>
                      <a:pt x="1284" y="319"/>
                    </a:cubicBezTo>
                    <a:cubicBezTo>
                      <a:pt x="1147" y="319"/>
                      <a:pt x="1032" y="224"/>
                      <a:pt x="1002" y="95"/>
                    </a:cubicBezTo>
                    <a:cubicBezTo>
                      <a:pt x="1000" y="88"/>
                      <a:pt x="994" y="83"/>
                      <a:pt x="987" y="83"/>
                    </a:cubicBezTo>
                    <a:cubicBezTo>
                      <a:pt x="985" y="83"/>
                      <a:pt x="983" y="84"/>
                      <a:pt x="981" y="85"/>
                    </a:cubicBezTo>
                    <a:cubicBezTo>
                      <a:pt x="946" y="100"/>
                      <a:pt x="907" y="108"/>
                      <a:pt x="867" y="108"/>
                    </a:cubicBezTo>
                    <a:cubicBezTo>
                      <a:pt x="778" y="108"/>
                      <a:pt x="699" y="68"/>
                      <a:pt x="646" y="6"/>
                    </a:cubicBezTo>
                    <a:cubicBezTo>
                      <a:pt x="642" y="2"/>
                      <a:pt x="638" y="0"/>
                      <a:pt x="634" y="0"/>
                    </a:cubicBezTo>
                    <a:cubicBezTo>
                      <a:pt x="629" y="0"/>
                      <a:pt x="624" y="2"/>
                      <a:pt x="621" y="7"/>
                    </a:cubicBezTo>
                    <a:cubicBezTo>
                      <a:pt x="568" y="77"/>
                      <a:pt x="484" y="123"/>
                      <a:pt x="389" y="123"/>
                    </a:cubicBezTo>
                    <a:cubicBezTo>
                      <a:pt x="315" y="123"/>
                      <a:pt x="248" y="95"/>
                      <a:pt x="197" y="50"/>
                    </a:cubicBezTo>
                    <a:cubicBezTo>
                      <a:pt x="194" y="47"/>
                      <a:pt x="190" y="46"/>
                      <a:pt x="187" y="46"/>
                    </a:cubicBezTo>
                    <a:cubicBezTo>
                      <a:pt x="179" y="46"/>
                      <a:pt x="171" y="53"/>
                      <a:pt x="171" y="62"/>
                    </a:cubicBezTo>
                    <a:cubicBezTo>
                      <a:pt x="171" y="1270"/>
                      <a:pt x="171" y="1270"/>
                      <a:pt x="171" y="1270"/>
                    </a:cubicBezTo>
                    <a:cubicBezTo>
                      <a:pt x="171" y="1279"/>
                      <a:pt x="178" y="1286"/>
                      <a:pt x="187" y="1286"/>
                    </a:cubicBezTo>
                    <a:cubicBezTo>
                      <a:pt x="219" y="1286"/>
                      <a:pt x="219" y="1286"/>
                      <a:pt x="219" y="1286"/>
                    </a:cubicBezTo>
                    <a:cubicBezTo>
                      <a:pt x="219" y="1334"/>
                      <a:pt x="219" y="1334"/>
                      <a:pt x="219" y="1334"/>
                    </a:cubicBezTo>
                    <a:cubicBezTo>
                      <a:pt x="186" y="1334"/>
                      <a:pt x="186" y="1334"/>
                      <a:pt x="186" y="1334"/>
                    </a:cubicBezTo>
                    <a:cubicBezTo>
                      <a:pt x="177" y="1334"/>
                      <a:pt x="170" y="1342"/>
                      <a:pt x="170" y="1351"/>
                    </a:cubicBezTo>
                    <a:cubicBezTo>
                      <a:pt x="170" y="1917"/>
                      <a:pt x="170" y="1917"/>
                      <a:pt x="170" y="1917"/>
                    </a:cubicBezTo>
                    <a:cubicBezTo>
                      <a:pt x="33" y="1917"/>
                      <a:pt x="33" y="1917"/>
                      <a:pt x="33" y="1917"/>
                    </a:cubicBezTo>
                    <a:cubicBezTo>
                      <a:pt x="15" y="1917"/>
                      <a:pt x="0" y="1931"/>
                      <a:pt x="0" y="1949"/>
                    </a:cubicBezTo>
                    <a:cubicBezTo>
                      <a:pt x="0" y="2046"/>
                      <a:pt x="0" y="2046"/>
                      <a:pt x="0" y="2046"/>
                    </a:cubicBezTo>
                    <a:cubicBezTo>
                      <a:pt x="0" y="2055"/>
                      <a:pt x="8" y="2063"/>
                      <a:pt x="17" y="2063"/>
                    </a:cubicBezTo>
                    <a:cubicBezTo>
                      <a:pt x="2055" y="2063"/>
                      <a:pt x="2055" y="2063"/>
                      <a:pt x="2055" y="2063"/>
                    </a:cubicBezTo>
                    <a:cubicBezTo>
                      <a:pt x="2064" y="2063"/>
                      <a:pt x="2072" y="2055"/>
                      <a:pt x="2072" y="2046"/>
                    </a:cubicBezTo>
                    <a:cubicBezTo>
                      <a:pt x="2072" y="1949"/>
                      <a:pt x="2072" y="1949"/>
                      <a:pt x="2072" y="1949"/>
                    </a:cubicBezTo>
                    <a:cubicBezTo>
                      <a:pt x="2072" y="1931"/>
                      <a:pt x="2057" y="1917"/>
                      <a:pt x="2039" y="1917"/>
                    </a:cubicBezTo>
                    <a:close/>
                    <a:moveTo>
                      <a:pt x="1837" y="1917"/>
                    </a:moveTo>
                    <a:cubicBezTo>
                      <a:pt x="1805" y="1917"/>
                      <a:pt x="1805" y="1917"/>
                      <a:pt x="1805" y="1917"/>
                    </a:cubicBezTo>
                    <a:cubicBezTo>
                      <a:pt x="1805" y="1653"/>
                      <a:pt x="1805" y="1653"/>
                      <a:pt x="1805" y="1653"/>
                    </a:cubicBezTo>
                    <a:cubicBezTo>
                      <a:pt x="1837" y="1566"/>
                      <a:pt x="1837" y="1566"/>
                      <a:pt x="1837" y="1566"/>
                    </a:cubicBezTo>
                    <a:lnTo>
                      <a:pt x="1837" y="1917"/>
                    </a:lnTo>
                    <a:close/>
                    <a:moveTo>
                      <a:pt x="1837" y="1429"/>
                    </a:moveTo>
                    <a:cubicBezTo>
                      <a:pt x="1837" y="1429"/>
                      <a:pt x="1836" y="1429"/>
                      <a:pt x="1836" y="1430"/>
                    </a:cubicBezTo>
                    <a:cubicBezTo>
                      <a:pt x="1756" y="1644"/>
                      <a:pt x="1756" y="1644"/>
                      <a:pt x="1756" y="1644"/>
                    </a:cubicBezTo>
                    <a:cubicBezTo>
                      <a:pt x="1756" y="1917"/>
                      <a:pt x="1756" y="1917"/>
                      <a:pt x="1756" y="1917"/>
                    </a:cubicBezTo>
                    <a:cubicBezTo>
                      <a:pt x="1667" y="1917"/>
                      <a:pt x="1667" y="1917"/>
                      <a:pt x="1667" y="1917"/>
                    </a:cubicBezTo>
                    <a:cubicBezTo>
                      <a:pt x="1667" y="1653"/>
                      <a:pt x="1667" y="1653"/>
                      <a:pt x="1667" y="1653"/>
                    </a:cubicBezTo>
                    <a:cubicBezTo>
                      <a:pt x="1744" y="1447"/>
                      <a:pt x="1744" y="1447"/>
                      <a:pt x="1744" y="1447"/>
                    </a:cubicBezTo>
                    <a:cubicBezTo>
                      <a:pt x="1749" y="1434"/>
                      <a:pt x="1743" y="1420"/>
                      <a:pt x="1730" y="1416"/>
                    </a:cubicBezTo>
                    <a:cubicBezTo>
                      <a:pt x="1718" y="1411"/>
                      <a:pt x="1703" y="1417"/>
                      <a:pt x="1699" y="1430"/>
                    </a:cubicBezTo>
                    <a:cubicBezTo>
                      <a:pt x="1667" y="1514"/>
                      <a:pt x="1667" y="1514"/>
                      <a:pt x="1667" y="1514"/>
                    </a:cubicBezTo>
                    <a:cubicBezTo>
                      <a:pt x="1667" y="1383"/>
                      <a:pt x="1667" y="1383"/>
                      <a:pt x="1667" y="1383"/>
                    </a:cubicBezTo>
                    <a:cubicBezTo>
                      <a:pt x="1837" y="1383"/>
                      <a:pt x="1837" y="1383"/>
                      <a:pt x="1837" y="1383"/>
                    </a:cubicBezTo>
                    <a:lnTo>
                      <a:pt x="1837" y="1429"/>
                    </a:lnTo>
                    <a:close/>
                    <a:moveTo>
                      <a:pt x="955" y="1917"/>
                    </a:moveTo>
                    <a:cubicBezTo>
                      <a:pt x="874" y="1917"/>
                      <a:pt x="874" y="1917"/>
                      <a:pt x="874" y="1917"/>
                    </a:cubicBezTo>
                    <a:cubicBezTo>
                      <a:pt x="874" y="1868"/>
                      <a:pt x="874" y="1868"/>
                      <a:pt x="874" y="1868"/>
                    </a:cubicBezTo>
                    <a:cubicBezTo>
                      <a:pt x="955" y="1868"/>
                      <a:pt x="955" y="1868"/>
                      <a:pt x="955" y="1868"/>
                    </a:cubicBezTo>
                    <a:lnTo>
                      <a:pt x="955" y="1917"/>
                    </a:lnTo>
                    <a:close/>
                    <a:moveTo>
                      <a:pt x="987" y="1820"/>
                    </a:moveTo>
                    <a:cubicBezTo>
                      <a:pt x="842" y="1820"/>
                      <a:pt x="842" y="1820"/>
                      <a:pt x="842" y="1820"/>
                    </a:cubicBezTo>
                    <a:cubicBezTo>
                      <a:pt x="833" y="1820"/>
                      <a:pt x="826" y="1827"/>
                      <a:pt x="826" y="1836"/>
                    </a:cubicBezTo>
                    <a:cubicBezTo>
                      <a:pt x="826" y="1917"/>
                      <a:pt x="826" y="1917"/>
                      <a:pt x="826" y="1917"/>
                    </a:cubicBezTo>
                    <a:cubicBezTo>
                      <a:pt x="793" y="1917"/>
                      <a:pt x="793" y="1917"/>
                      <a:pt x="793" y="1917"/>
                    </a:cubicBezTo>
                    <a:cubicBezTo>
                      <a:pt x="793" y="1383"/>
                      <a:pt x="793" y="1383"/>
                      <a:pt x="793" y="1383"/>
                    </a:cubicBezTo>
                    <a:cubicBezTo>
                      <a:pt x="1036" y="1383"/>
                      <a:pt x="1036" y="1383"/>
                      <a:pt x="1036" y="1383"/>
                    </a:cubicBezTo>
                    <a:cubicBezTo>
                      <a:pt x="1036" y="1917"/>
                      <a:pt x="1036" y="1917"/>
                      <a:pt x="1036" y="1917"/>
                    </a:cubicBezTo>
                    <a:cubicBezTo>
                      <a:pt x="1004" y="1917"/>
                      <a:pt x="1004" y="1917"/>
                      <a:pt x="1004" y="1917"/>
                    </a:cubicBezTo>
                    <a:cubicBezTo>
                      <a:pt x="1004" y="1836"/>
                      <a:pt x="1004" y="1836"/>
                      <a:pt x="1004" y="1836"/>
                    </a:cubicBezTo>
                    <a:cubicBezTo>
                      <a:pt x="1004" y="1827"/>
                      <a:pt x="996" y="1820"/>
                      <a:pt x="987" y="1820"/>
                    </a:cubicBezTo>
                    <a:close/>
                    <a:moveTo>
                      <a:pt x="268" y="1286"/>
                    </a:moveTo>
                    <a:cubicBezTo>
                      <a:pt x="567" y="1286"/>
                      <a:pt x="567" y="1286"/>
                      <a:pt x="567" y="1286"/>
                    </a:cubicBezTo>
                    <a:cubicBezTo>
                      <a:pt x="567" y="1334"/>
                      <a:pt x="567" y="1334"/>
                      <a:pt x="567" y="1334"/>
                    </a:cubicBezTo>
                    <a:cubicBezTo>
                      <a:pt x="268" y="1334"/>
                      <a:pt x="268" y="1334"/>
                      <a:pt x="268" y="1334"/>
                    </a:cubicBezTo>
                    <a:lnTo>
                      <a:pt x="268" y="1286"/>
                    </a:lnTo>
                    <a:close/>
                    <a:moveTo>
                      <a:pt x="1203" y="1286"/>
                    </a:moveTo>
                    <a:cubicBezTo>
                      <a:pt x="1203" y="1334"/>
                      <a:pt x="1203" y="1334"/>
                      <a:pt x="1203" y="1334"/>
                    </a:cubicBezTo>
                    <a:cubicBezTo>
                      <a:pt x="1084" y="1334"/>
                      <a:pt x="1084" y="1334"/>
                      <a:pt x="1084" y="1334"/>
                    </a:cubicBezTo>
                    <a:cubicBezTo>
                      <a:pt x="1036" y="1334"/>
                      <a:pt x="1036" y="1334"/>
                      <a:pt x="1036" y="1334"/>
                    </a:cubicBezTo>
                    <a:cubicBezTo>
                      <a:pt x="793" y="1334"/>
                      <a:pt x="793" y="1334"/>
                      <a:pt x="793" y="1334"/>
                    </a:cubicBezTo>
                    <a:cubicBezTo>
                      <a:pt x="745" y="1334"/>
                      <a:pt x="745" y="1334"/>
                      <a:pt x="745" y="1334"/>
                    </a:cubicBezTo>
                    <a:cubicBezTo>
                      <a:pt x="615" y="1334"/>
                      <a:pt x="615" y="1334"/>
                      <a:pt x="615" y="1334"/>
                    </a:cubicBezTo>
                    <a:cubicBezTo>
                      <a:pt x="615" y="1286"/>
                      <a:pt x="615" y="1286"/>
                      <a:pt x="615" y="1286"/>
                    </a:cubicBezTo>
                    <a:lnTo>
                      <a:pt x="1203" y="1286"/>
                    </a:lnTo>
                    <a:close/>
                    <a:moveTo>
                      <a:pt x="1252" y="1253"/>
                    </a:moveTo>
                    <a:cubicBezTo>
                      <a:pt x="1252" y="1234"/>
                      <a:pt x="1290" y="1205"/>
                      <a:pt x="1348" y="1205"/>
                    </a:cubicBezTo>
                    <a:cubicBezTo>
                      <a:pt x="1407" y="1205"/>
                      <a:pt x="1445" y="1234"/>
                      <a:pt x="1445" y="1253"/>
                    </a:cubicBezTo>
                    <a:cubicBezTo>
                      <a:pt x="1445" y="1334"/>
                      <a:pt x="1445" y="1334"/>
                      <a:pt x="1445" y="1334"/>
                    </a:cubicBezTo>
                    <a:cubicBezTo>
                      <a:pt x="1376" y="1334"/>
                      <a:pt x="1376" y="1334"/>
                      <a:pt x="1376" y="1334"/>
                    </a:cubicBezTo>
                    <a:cubicBezTo>
                      <a:pt x="1327" y="1334"/>
                      <a:pt x="1327" y="1334"/>
                      <a:pt x="1327" y="1334"/>
                    </a:cubicBezTo>
                    <a:cubicBezTo>
                      <a:pt x="1252" y="1334"/>
                      <a:pt x="1252" y="1334"/>
                      <a:pt x="1252" y="1334"/>
                    </a:cubicBezTo>
                    <a:lnTo>
                      <a:pt x="1252" y="1253"/>
                    </a:lnTo>
                    <a:close/>
                    <a:moveTo>
                      <a:pt x="648" y="1383"/>
                    </a:moveTo>
                    <a:cubicBezTo>
                      <a:pt x="745" y="1383"/>
                      <a:pt x="745" y="1383"/>
                      <a:pt x="745" y="1383"/>
                    </a:cubicBezTo>
                    <a:cubicBezTo>
                      <a:pt x="745" y="1917"/>
                      <a:pt x="745" y="1917"/>
                      <a:pt x="745" y="1917"/>
                    </a:cubicBezTo>
                    <a:cubicBezTo>
                      <a:pt x="648" y="1917"/>
                      <a:pt x="648" y="1917"/>
                      <a:pt x="648" y="1917"/>
                    </a:cubicBezTo>
                    <a:lnTo>
                      <a:pt x="648" y="1383"/>
                    </a:lnTo>
                    <a:close/>
                    <a:moveTo>
                      <a:pt x="1084" y="1383"/>
                    </a:moveTo>
                    <a:cubicBezTo>
                      <a:pt x="1203" y="1383"/>
                      <a:pt x="1203" y="1383"/>
                      <a:pt x="1203" y="1383"/>
                    </a:cubicBezTo>
                    <a:cubicBezTo>
                      <a:pt x="1327" y="1383"/>
                      <a:pt x="1327" y="1383"/>
                      <a:pt x="1327" y="1383"/>
                    </a:cubicBezTo>
                    <a:cubicBezTo>
                      <a:pt x="1327" y="1917"/>
                      <a:pt x="1327" y="1917"/>
                      <a:pt x="1327" y="1917"/>
                    </a:cubicBezTo>
                    <a:cubicBezTo>
                      <a:pt x="1084" y="1917"/>
                      <a:pt x="1084" y="1917"/>
                      <a:pt x="1084" y="1917"/>
                    </a:cubicBezTo>
                    <a:lnTo>
                      <a:pt x="1084" y="1383"/>
                    </a:lnTo>
                    <a:close/>
                    <a:moveTo>
                      <a:pt x="1376" y="1383"/>
                    </a:moveTo>
                    <a:cubicBezTo>
                      <a:pt x="1494" y="1383"/>
                      <a:pt x="1494" y="1383"/>
                      <a:pt x="1494" y="1383"/>
                    </a:cubicBezTo>
                    <a:cubicBezTo>
                      <a:pt x="1618" y="1383"/>
                      <a:pt x="1618" y="1383"/>
                      <a:pt x="1618" y="1383"/>
                    </a:cubicBezTo>
                    <a:cubicBezTo>
                      <a:pt x="1618" y="1644"/>
                      <a:pt x="1618" y="1644"/>
                      <a:pt x="1618" y="1644"/>
                    </a:cubicBezTo>
                    <a:cubicBezTo>
                      <a:pt x="1618" y="1917"/>
                      <a:pt x="1618" y="1917"/>
                      <a:pt x="1618" y="1917"/>
                    </a:cubicBezTo>
                    <a:cubicBezTo>
                      <a:pt x="1376" y="1917"/>
                      <a:pt x="1376" y="1917"/>
                      <a:pt x="1376" y="1917"/>
                    </a:cubicBezTo>
                    <a:lnTo>
                      <a:pt x="1376" y="1383"/>
                    </a:lnTo>
                    <a:close/>
                    <a:moveTo>
                      <a:pt x="1788" y="1334"/>
                    </a:moveTo>
                    <a:cubicBezTo>
                      <a:pt x="1667" y="1334"/>
                      <a:pt x="1667" y="1334"/>
                      <a:pt x="1667" y="1334"/>
                    </a:cubicBezTo>
                    <a:cubicBezTo>
                      <a:pt x="1494" y="1334"/>
                      <a:pt x="1494" y="1334"/>
                      <a:pt x="1494" y="1334"/>
                    </a:cubicBezTo>
                    <a:cubicBezTo>
                      <a:pt x="1494" y="1286"/>
                      <a:pt x="1494" y="1286"/>
                      <a:pt x="1494" y="1286"/>
                    </a:cubicBezTo>
                    <a:cubicBezTo>
                      <a:pt x="1788" y="1286"/>
                      <a:pt x="1788" y="1286"/>
                      <a:pt x="1788" y="1286"/>
                    </a:cubicBezTo>
                    <a:lnTo>
                      <a:pt x="1788" y="1334"/>
                    </a:lnTo>
                    <a:close/>
                    <a:moveTo>
                      <a:pt x="867" y="157"/>
                    </a:moveTo>
                    <a:cubicBezTo>
                      <a:pt x="900" y="157"/>
                      <a:pt x="933" y="152"/>
                      <a:pt x="965" y="142"/>
                    </a:cubicBezTo>
                    <a:cubicBezTo>
                      <a:pt x="1013" y="277"/>
                      <a:pt x="1139" y="368"/>
                      <a:pt x="1284" y="368"/>
                    </a:cubicBezTo>
                    <a:cubicBezTo>
                      <a:pt x="1328" y="368"/>
                      <a:pt x="1369" y="360"/>
                      <a:pt x="1409" y="344"/>
                    </a:cubicBezTo>
                    <a:cubicBezTo>
                      <a:pt x="1471" y="439"/>
                      <a:pt x="1577" y="497"/>
                      <a:pt x="1692" y="497"/>
                    </a:cubicBezTo>
                    <a:cubicBezTo>
                      <a:pt x="1743" y="497"/>
                      <a:pt x="1792" y="485"/>
                      <a:pt x="1837" y="463"/>
                    </a:cubicBezTo>
                    <a:cubicBezTo>
                      <a:pt x="1837" y="1237"/>
                      <a:pt x="1837" y="1237"/>
                      <a:pt x="1837" y="1237"/>
                    </a:cubicBezTo>
                    <a:cubicBezTo>
                      <a:pt x="1837" y="1237"/>
                      <a:pt x="1837" y="1237"/>
                      <a:pt x="1837" y="1237"/>
                    </a:cubicBezTo>
                    <a:cubicBezTo>
                      <a:pt x="1492" y="1237"/>
                      <a:pt x="1492" y="1237"/>
                      <a:pt x="1492" y="1237"/>
                    </a:cubicBezTo>
                    <a:cubicBezTo>
                      <a:pt x="1480" y="1192"/>
                      <a:pt x="1420" y="1156"/>
                      <a:pt x="1348" y="1156"/>
                    </a:cubicBezTo>
                    <a:cubicBezTo>
                      <a:pt x="1348" y="1156"/>
                      <a:pt x="1348" y="1156"/>
                      <a:pt x="1348" y="1156"/>
                    </a:cubicBezTo>
                    <a:cubicBezTo>
                      <a:pt x="1277" y="1156"/>
                      <a:pt x="1217" y="1192"/>
                      <a:pt x="1205" y="1237"/>
                    </a:cubicBezTo>
                    <a:cubicBezTo>
                      <a:pt x="656" y="1237"/>
                      <a:pt x="656" y="1237"/>
                      <a:pt x="656" y="1237"/>
                    </a:cubicBezTo>
                    <a:cubicBezTo>
                      <a:pt x="656" y="83"/>
                      <a:pt x="656" y="83"/>
                      <a:pt x="656" y="83"/>
                    </a:cubicBezTo>
                    <a:cubicBezTo>
                      <a:pt x="715" y="130"/>
                      <a:pt x="789" y="157"/>
                      <a:pt x="867" y="157"/>
                    </a:cubicBezTo>
                    <a:close/>
                    <a:moveTo>
                      <a:pt x="389" y="172"/>
                    </a:moveTo>
                    <a:cubicBezTo>
                      <a:pt x="470" y="172"/>
                      <a:pt x="547" y="143"/>
                      <a:pt x="607" y="92"/>
                    </a:cubicBezTo>
                    <a:cubicBezTo>
                      <a:pt x="607" y="1237"/>
                      <a:pt x="607" y="1237"/>
                      <a:pt x="607" y="1237"/>
                    </a:cubicBezTo>
                    <a:cubicBezTo>
                      <a:pt x="219" y="1237"/>
                      <a:pt x="219" y="1237"/>
                      <a:pt x="219" y="1237"/>
                    </a:cubicBezTo>
                    <a:cubicBezTo>
                      <a:pt x="219" y="126"/>
                      <a:pt x="219" y="126"/>
                      <a:pt x="219" y="126"/>
                    </a:cubicBezTo>
                    <a:cubicBezTo>
                      <a:pt x="271" y="156"/>
                      <a:pt x="329" y="172"/>
                      <a:pt x="389" y="172"/>
                    </a:cubicBezTo>
                    <a:close/>
                    <a:moveTo>
                      <a:pt x="219" y="1383"/>
                    </a:moveTo>
                    <a:cubicBezTo>
                      <a:pt x="219" y="1383"/>
                      <a:pt x="219" y="1383"/>
                      <a:pt x="219" y="1383"/>
                    </a:cubicBezTo>
                    <a:cubicBezTo>
                      <a:pt x="599" y="1383"/>
                      <a:pt x="599" y="1383"/>
                      <a:pt x="599" y="1383"/>
                    </a:cubicBezTo>
                    <a:cubicBezTo>
                      <a:pt x="599" y="1917"/>
                      <a:pt x="599" y="1917"/>
                      <a:pt x="599" y="1917"/>
                    </a:cubicBezTo>
                    <a:cubicBezTo>
                      <a:pt x="219" y="1917"/>
                      <a:pt x="219" y="1917"/>
                      <a:pt x="219" y="1917"/>
                    </a:cubicBezTo>
                    <a:lnTo>
                      <a:pt x="219" y="1383"/>
                    </a:lnTo>
                    <a:close/>
                    <a:moveTo>
                      <a:pt x="2023" y="2014"/>
                    </a:moveTo>
                    <a:cubicBezTo>
                      <a:pt x="49" y="2014"/>
                      <a:pt x="49" y="2014"/>
                      <a:pt x="49" y="2014"/>
                    </a:cubicBezTo>
                    <a:cubicBezTo>
                      <a:pt x="49" y="1965"/>
                      <a:pt x="49" y="1965"/>
                      <a:pt x="49" y="1965"/>
                    </a:cubicBezTo>
                    <a:cubicBezTo>
                      <a:pt x="170" y="1965"/>
                      <a:pt x="170" y="1965"/>
                      <a:pt x="170" y="1965"/>
                    </a:cubicBezTo>
                    <a:cubicBezTo>
                      <a:pt x="599" y="1965"/>
                      <a:pt x="599" y="1965"/>
                      <a:pt x="599" y="1965"/>
                    </a:cubicBezTo>
                    <a:cubicBezTo>
                      <a:pt x="745" y="1965"/>
                      <a:pt x="745" y="1965"/>
                      <a:pt x="745" y="1965"/>
                    </a:cubicBezTo>
                    <a:cubicBezTo>
                      <a:pt x="793" y="1965"/>
                      <a:pt x="793" y="1965"/>
                      <a:pt x="793" y="1965"/>
                    </a:cubicBezTo>
                    <a:cubicBezTo>
                      <a:pt x="826" y="1965"/>
                      <a:pt x="826" y="1965"/>
                      <a:pt x="826" y="1965"/>
                    </a:cubicBezTo>
                    <a:cubicBezTo>
                      <a:pt x="1004" y="1965"/>
                      <a:pt x="1004" y="1965"/>
                      <a:pt x="1004" y="1965"/>
                    </a:cubicBezTo>
                    <a:cubicBezTo>
                      <a:pt x="1036" y="1965"/>
                      <a:pt x="1036" y="1965"/>
                      <a:pt x="1036" y="1965"/>
                    </a:cubicBezTo>
                    <a:cubicBezTo>
                      <a:pt x="1084" y="1965"/>
                      <a:pt x="1084" y="1965"/>
                      <a:pt x="1084" y="1965"/>
                    </a:cubicBezTo>
                    <a:cubicBezTo>
                      <a:pt x="1327" y="1965"/>
                      <a:pt x="1327" y="1965"/>
                      <a:pt x="1327" y="1965"/>
                    </a:cubicBezTo>
                    <a:cubicBezTo>
                      <a:pt x="1376" y="1965"/>
                      <a:pt x="1376" y="1965"/>
                      <a:pt x="1376" y="1965"/>
                    </a:cubicBezTo>
                    <a:cubicBezTo>
                      <a:pt x="1667" y="1965"/>
                      <a:pt x="1667" y="1965"/>
                      <a:pt x="1667" y="1965"/>
                    </a:cubicBezTo>
                    <a:cubicBezTo>
                      <a:pt x="1885" y="1965"/>
                      <a:pt x="1885" y="1965"/>
                      <a:pt x="1885" y="1965"/>
                    </a:cubicBezTo>
                    <a:cubicBezTo>
                      <a:pt x="2023" y="1965"/>
                      <a:pt x="2023" y="1965"/>
                      <a:pt x="2023" y="1965"/>
                    </a:cubicBezTo>
                    <a:lnTo>
                      <a:pt x="2023" y="201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6" name="Freeform 7">
                <a:extLst>
                  <a:ext uri="{FF2B5EF4-FFF2-40B4-BE49-F238E27FC236}">
                    <a16:creationId xmlns:a16="http://schemas.microsoft.com/office/drawing/2014/main" id="{FEF64B8F-150F-44F4-BBB5-CBED870A7C2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174581" y="2179765"/>
                <a:ext cx="32131" cy="28681"/>
              </a:xfrm>
              <a:custGeom>
                <a:avLst/>
                <a:gdLst>
                  <a:gd name="T0" fmla="*/ 146 w 162"/>
                  <a:gd name="T1" fmla="*/ 0 h 145"/>
                  <a:gd name="T2" fmla="*/ 16 w 162"/>
                  <a:gd name="T3" fmla="*/ 0 h 145"/>
                  <a:gd name="T4" fmla="*/ 0 w 162"/>
                  <a:gd name="T5" fmla="*/ 16 h 145"/>
                  <a:gd name="T6" fmla="*/ 0 w 162"/>
                  <a:gd name="T7" fmla="*/ 129 h 145"/>
                  <a:gd name="T8" fmla="*/ 16 w 162"/>
                  <a:gd name="T9" fmla="*/ 145 h 145"/>
                  <a:gd name="T10" fmla="*/ 146 w 162"/>
                  <a:gd name="T11" fmla="*/ 145 h 145"/>
                  <a:gd name="T12" fmla="*/ 162 w 162"/>
                  <a:gd name="T13" fmla="*/ 129 h 145"/>
                  <a:gd name="T14" fmla="*/ 162 w 162"/>
                  <a:gd name="T15" fmla="*/ 16 h 145"/>
                  <a:gd name="T16" fmla="*/ 146 w 162"/>
                  <a:gd name="T17" fmla="*/ 0 h 145"/>
                  <a:gd name="T18" fmla="*/ 114 w 162"/>
                  <a:gd name="T19" fmla="*/ 97 h 145"/>
                  <a:gd name="T20" fmla="*/ 49 w 162"/>
                  <a:gd name="T21" fmla="*/ 97 h 145"/>
                  <a:gd name="T22" fmla="*/ 49 w 162"/>
                  <a:gd name="T23" fmla="*/ 48 h 145"/>
                  <a:gd name="T24" fmla="*/ 114 w 162"/>
                  <a:gd name="T25" fmla="*/ 48 h 145"/>
                  <a:gd name="T26" fmla="*/ 114 w 162"/>
                  <a:gd name="T27" fmla="*/ 97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2" h="145">
                    <a:moveTo>
                      <a:pt x="146" y="0"/>
                    </a:moveTo>
                    <a:cubicBezTo>
                      <a:pt x="16" y="0"/>
                      <a:pt x="16" y="0"/>
                      <a:pt x="16" y="0"/>
                    </a:cubicBezTo>
                    <a:cubicBezTo>
                      <a:pt x="7" y="0"/>
                      <a:pt x="0" y="7"/>
                      <a:pt x="0" y="16"/>
                    </a:cubicBezTo>
                    <a:cubicBezTo>
                      <a:pt x="0" y="129"/>
                      <a:pt x="0" y="129"/>
                      <a:pt x="0" y="129"/>
                    </a:cubicBezTo>
                    <a:cubicBezTo>
                      <a:pt x="0" y="138"/>
                      <a:pt x="7" y="145"/>
                      <a:pt x="16" y="145"/>
                    </a:cubicBezTo>
                    <a:cubicBezTo>
                      <a:pt x="146" y="145"/>
                      <a:pt x="146" y="145"/>
                      <a:pt x="146" y="145"/>
                    </a:cubicBezTo>
                    <a:cubicBezTo>
                      <a:pt x="155" y="145"/>
                      <a:pt x="162" y="138"/>
                      <a:pt x="162" y="129"/>
                    </a:cubicBezTo>
                    <a:cubicBezTo>
                      <a:pt x="162" y="16"/>
                      <a:pt x="162" y="16"/>
                      <a:pt x="162" y="16"/>
                    </a:cubicBezTo>
                    <a:cubicBezTo>
                      <a:pt x="162" y="7"/>
                      <a:pt x="155" y="0"/>
                      <a:pt x="146" y="0"/>
                    </a:cubicBezTo>
                    <a:close/>
                    <a:moveTo>
                      <a:pt x="114" y="97"/>
                    </a:moveTo>
                    <a:cubicBezTo>
                      <a:pt x="49" y="97"/>
                      <a:pt x="49" y="97"/>
                      <a:pt x="49" y="97"/>
                    </a:cubicBezTo>
                    <a:cubicBezTo>
                      <a:pt x="49" y="48"/>
                      <a:pt x="49" y="48"/>
                      <a:pt x="49" y="48"/>
                    </a:cubicBezTo>
                    <a:cubicBezTo>
                      <a:pt x="114" y="48"/>
                      <a:pt x="114" y="48"/>
                      <a:pt x="114" y="48"/>
                    </a:cubicBezTo>
                    <a:lnTo>
                      <a:pt x="114" y="97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7" name="Oval 8">
                <a:extLst>
                  <a:ext uri="{FF2B5EF4-FFF2-40B4-BE49-F238E27FC236}">
                    <a16:creationId xmlns:a16="http://schemas.microsoft.com/office/drawing/2014/main" id="{53786F89-DAA4-42FB-A4FC-124D56AB32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1939538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8" name="Oval 9">
                <a:extLst>
                  <a:ext uri="{FF2B5EF4-FFF2-40B4-BE49-F238E27FC236}">
                    <a16:creationId xmlns:a16="http://schemas.microsoft.com/office/drawing/2014/main" id="{D813C836-9572-4EEE-A6B2-CBEA4C4AA1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1968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9" name="Oval 10">
                <a:extLst>
                  <a:ext uri="{FF2B5EF4-FFF2-40B4-BE49-F238E27FC236}">
                    <a16:creationId xmlns:a16="http://schemas.microsoft.com/office/drawing/2014/main" id="{0ED9F0EB-7214-4652-B9A4-C8E7A13388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1955496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0" name="Oval 11">
                <a:extLst>
                  <a:ext uri="{FF2B5EF4-FFF2-40B4-BE49-F238E27FC236}">
                    <a16:creationId xmlns:a16="http://schemas.microsoft.com/office/drawing/2014/main" id="{F6B4B7E8-D9F3-4886-8A93-E9D8025D1B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69837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1" name="Oval 12">
                <a:extLst>
                  <a:ext uri="{FF2B5EF4-FFF2-40B4-BE49-F238E27FC236}">
                    <a16:creationId xmlns:a16="http://schemas.microsoft.com/office/drawing/2014/main" id="{942ABDF7-D84B-4EA9-8CE9-44DDF14C74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8733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2" name="Oval 13">
                <a:extLst>
                  <a:ext uri="{FF2B5EF4-FFF2-40B4-BE49-F238E27FC236}">
                    <a16:creationId xmlns:a16="http://schemas.microsoft.com/office/drawing/2014/main" id="{33F31340-518F-4E3B-9944-F6EF23FA74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3" name="Oval 14">
                <a:extLst>
                  <a:ext uri="{FF2B5EF4-FFF2-40B4-BE49-F238E27FC236}">
                    <a16:creationId xmlns:a16="http://schemas.microsoft.com/office/drawing/2014/main" id="{1A575FE6-0581-4B2E-B32C-70ADB3F906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4" name="Oval 15">
                <a:extLst>
                  <a:ext uri="{FF2B5EF4-FFF2-40B4-BE49-F238E27FC236}">
                    <a16:creationId xmlns:a16="http://schemas.microsoft.com/office/drawing/2014/main" id="{002D3831-91E6-46A4-9451-2E3F83AD16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4987" y="2000349"/>
                <a:ext cx="9704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5" name="Oval 16">
                <a:extLst>
                  <a:ext uri="{FF2B5EF4-FFF2-40B4-BE49-F238E27FC236}">
                    <a16:creationId xmlns:a16="http://schemas.microsoft.com/office/drawing/2014/main" id="{647BB75C-67A3-4267-97DE-55EED491B6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6522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6" name="Oval 17">
                <a:extLst>
                  <a:ext uri="{FF2B5EF4-FFF2-40B4-BE49-F238E27FC236}">
                    <a16:creationId xmlns:a16="http://schemas.microsoft.com/office/drawing/2014/main" id="{2E2AAE77-C5AB-4044-BC56-C647998B96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8438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7" name="Oval 18">
                <a:extLst>
                  <a:ext uri="{FF2B5EF4-FFF2-40B4-BE49-F238E27FC236}">
                    <a16:creationId xmlns:a16="http://schemas.microsoft.com/office/drawing/2014/main" id="{0B689EE5-6587-49E6-BEF9-BB41AFD40C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2048007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8" name="Oval 19">
                <a:extLst>
                  <a:ext uri="{FF2B5EF4-FFF2-40B4-BE49-F238E27FC236}">
                    <a16:creationId xmlns:a16="http://schemas.microsoft.com/office/drawing/2014/main" id="{E007EE74-6193-4949-AD55-672403BFDC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5499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9" name="Oval 20">
                <a:extLst>
                  <a:ext uri="{FF2B5EF4-FFF2-40B4-BE49-F238E27FC236}">
                    <a16:creationId xmlns:a16="http://schemas.microsoft.com/office/drawing/2014/main" id="{90AC7E7C-607F-4CFE-827B-83973B435B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0" name="Oval 21">
                <a:extLst>
                  <a:ext uri="{FF2B5EF4-FFF2-40B4-BE49-F238E27FC236}">
                    <a16:creationId xmlns:a16="http://schemas.microsoft.com/office/drawing/2014/main" id="{000B4B81-7909-43D0-8699-E3FF84F812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17926" y="2063964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1" name="Oval 22">
                <a:extLst>
                  <a:ext uri="{FF2B5EF4-FFF2-40B4-BE49-F238E27FC236}">
                    <a16:creationId xmlns:a16="http://schemas.microsoft.com/office/drawing/2014/main" id="{4493DCD9-9166-4BE8-9A5E-06DAAED068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9541" y="2079922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2" name="Oval 23">
                <a:extLst>
                  <a:ext uri="{FF2B5EF4-FFF2-40B4-BE49-F238E27FC236}">
                    <a16:creationId xmlns:a16="http://schemas.microsoft.com/office/drawing/2014/main" id="{7346DF59-34DA-400A-808C-AA63694556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4395" y="2079922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3" name="Oval 24">
                <a:extLst>
                  <a:ext uri="{FF2B5EF4-FFF2-40B4-BE49-F238E27FC236}">
                    <a16:creationId xmlns:a16="http://schemas.microsoft.com/office/drawing/2014/main" id="{80DB5210-A866-4213-9DF3-7A709903A7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1968" y="2095880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4" name="Oval 25">
                <a:extLst>
                  <a:ext uri="{FF2B5EF4-FFF2-40B4-BE49-F238E27FC236}">
                    <a16:creationId xmlns:a16="http://schemas.microsoft.com/office/drawing/2014/main" id="{E81BF51F-2B74-4275-B7B7-3A2B606D7E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2480" y="2112053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5" name="Oval 26">
                <a:extLst>
                  <a:ext uri="{FF2B5EF4-FFF2-40B4-BE49-F238E27FC236}">
                    <a16:creationId xmlns:a16="http://schemas.microsoft.com/office/drawing/2014/main" id="{4AB1AE3F-4978-4823-A0A0-F7D20CE830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17926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6" name="Oval 27">
                <a:extLst>
                  <a:ext uri="{FF2B5EF4-FFF2-40B4-BE49-F238E27FC236}">
                    <a16:creationId xmlns:a16="http://schemas.microsoft.com/office/drawing/2014/main" id="{D4760097-321C-4CA2-B6EC-27DFA9E719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1161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7" name="Oval 28">
                <a:extLst>
                  <a:ext uri="{FF2B5EF4-FFF2-40B4-BE49-F238E27FC236}">
                    <a16:creationId xmlns:a16="http://schemas.microsoft.com/office/drawing/2014/main" id="{772882D8-910B-4492-A58A-F524649097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1939538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8" name="Oval 29">
                <a:extLst>
                  <a:ext uri="{FF2B5EF4-FFF2-40B4-BE49-F238E27FC236}">
                    <a16:creationId xmlns:a16="http://schemas.microsoft.com/office/drawing/2014/main" id="{FE6F3F72-E417-4A4C-8445-0EEAFE4770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192659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9" name="Oval 30">
                <a:extLst>
                  <a:ext uri="{FF2B5EF4-FFF2-40B4-BE49-F238E27FC236}">
                    <a16:creationId xmlns:a16="http://schemas.microsoft.com/office/drawing/2014/main" id="{D3CD471E-18CD-47EC-A016-6F98813FB3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0" name="Oval 31">
                <a:extLst>
                  <a:ext uri="{FF2B5EF4-FFF2-40B4-BE49-F238E27FC236}">
                    <a16:creationId xmlns:a16="http://schemas.microsoft.com/office/drawing/2014/main" id="{64141E45-C5A7-4D01-887B-4627AFA69C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1245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1" name="Oval 32">
                <a:extLst>
                  <a:ext uri="{FF2B5EF4-FFF2-40B4-BE49-F238E27FC236}">
                    <a16:creationId xmlns:a16="http://schemas.microsoft.com/office/drawing/2014/main" id="{B94C23B6-30A2-4952-BB71-4298B4BA5A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2" name="Oval 33">
                <a:extLst>
                  <a:ext uri="{FF2B5EF4-FFF2-40B4-BE49-F238E27FC236}">
                    <a16:creationId xmlns:a16="http://schemas.microsoft.com/office/drawing/2014/main" id="{23F0DD2A-597B-421E-AAC0-F2FF95A1E7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3" name="Oval 34">
                <a:extLst>
                  <a:ext uri="{FF2B5EF4-FFF2-40B4-BE49-F238E27FC236}">
                    <a16:creationId xmlns:a16="http://schemas.microsoft.com/office/drawing/2014/main" id="{73D8D39E-0EDD-468F-B152-6F5935309D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1968219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4" name="Oval 35">
                <a:extLst>
                  <a:ext uri="{FF2B5EF4-FFF2-40B4-BE49-F238E27FC236}">
                    <a16:creationId xmlns:a16="http://schemas.microsoft.com/office/drawing/2014/main" id="{1C096F4D-B2F1-473F-BFF5-FD618BF301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8226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5" name="Oval 36">
                <a:extLst>
                  <a:ext uri="{FF2B5EF4-FFF2-40B4-BE49-F238E27FC236}">
                    <a16:creationId xmlns:a16="http://schemas.microsoft.com/office/drawing/2014/main" id="{32478A0E-D99A-4DDD-A581-72BB11B9D1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9034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6" name="Oval 37">
                <a:extLst>
                  <a:ext uri="{FF2B5EF4-FFF2-40B4-BE49-F238E27FC236}">
                    <a16:creationId xmlns:a16="http://schemas.microsoft.com/office/drawing/2014/main" id="{814DD3E3-44DC-4205-A422-EDCCD418C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4992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7" name="Oval 38">
                <a:extLst>
                  <a:ext uri="{FF2B5EF4-FFF2-40B4-BE49-F238E27FC236}">
                    <a16:creationId xmlns:a16="http://schemas.microsoft.com/office/drawing/2014/main" id="{4EDA6870-5C36-4BF7-8F0D-DB3F4AFCE5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00949" y="1984176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8" name="Oval 39">
                <a:extLst>
                  <a:ext uri="{FF2B5EF4-FFF2-40B4-BE49-F238E27FC236}">
                    <a16:creationId xmlns:a16="http://schemas.microsoft.com/office/drawing/2014/main" id="{A8300BB4-F90A-45C4-99F7-B02E5FBE01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07419" y="1968219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9" name="Oval 40">
                <a:extLst>
                  <a:ext uri="{FF2B5EF4-FFF2-40B4-BE49-F238E27FC236}">
                    <a16:creationId xmlns:a16="http://schemas.microsoft.com/office/drawing/2014/main" id="{75BB7FCC-4D33-48DB-8839-CCB7FA435E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00349"/>
                <a:ext cx="9704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0" name="Oval 41">
                <a:extLst>
                  <a:ext uri="{FF2B5EF4-FFF2-40B4-BE49-F238E27FC236}">
                    <a16:creationId xmlns:a16="http://schemas.microsoft.com/office/drawing/2014/main" id="{90A37F41-F163-4C58-9577-CA2770FF43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1" name="Oval 42">
                <a:extLst>
                  <a:ext uri="{FF2B5EF4-FFF2-40B4-BE49-F238E27FC236}">
                    <a16:creationId xmlns:a16="http://schemas.microsoft.com/office/drawing/2014/main" id="{DDEB85CB-5AD4-43F5-973E-9D30022C72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2016091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2" name="Oval 43">
                <a:extLst>
                  <a:ext uri="{FF2B5EF4-FFF2-40B4-BE49-F238E27FC236}">
                    <a16:creationId xmlns:a16="http://schemas.microsoft.com/office/drawing/2014/main" id="{BBF2818C-C835-4BA7-B648-FAB62F3F9B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2016091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3" name="Oval 44">
                <a:extLst>
                  <a:ext uri="{FF2B5EF4-FFF2-40B4-BE49-F238E27FC236}">
                    <a16:creationId xmlns:a16="http://schemas.microsoft.com/office/drawing/2014/main" id="{D064A525-171D-4FC8-932A-19055BE581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2016091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4" name="Oval 45">
                <a:extLst>
                  <a:ext uri="{FF2B5EF4-FFF2-40B4-BE49-F238E27FC236}">
                    <a16:creationId xmlns:a16="http://schemas.microsoft.com/office/drawing/2014/main" id="{1C74442D-9539-4952-83F5-997B850900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4395" y="2016091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5" name="Oval 46">
                <a:extLst>
                  <a:ext uri="{FF2B5EF4-FFF2-40B4-BE49-F238E27FC236}">
                    <a16:creationId xmlns:a16="http://schemas.microsoft.com/office/drawing/2014/main" id="{C1EE93AD-83ED-42F1-87C0-486261AAC4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32049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6" name="Oval 47">
                <a:extLst>
                  <a:ext uri="{FF2B5EF4-FFF2-40B4-BE49-F238E27FC236}">
                    <a16:creationId xmlns:a16="http://schemas.microsoft.com/office/drawing/2014/main" id="{7224CF21-5064-4D24-91A3-D49223F7E8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7" name="Oval 48">
                <a:extLst>
                  <a:ext uri="{FF2B5EF4-FFF2-40B4-BE49-F238E27FC236}">
                    <a16:creationId xmlns:a16="http://schemas.microsoft.com/office/drawing/2014/main" id="{23D298A1-A218-4253-9617-1EBC63ADFC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8" name="Oval 49">
                <a:extLst>
                  <a:ext uri="{FF2B5EF4-FFF2-40B4-BE49-F238E27FC236}">
                    <a16:creationId xmlns:a16="http://schemas.microsoft.com/office/drawing/2014/main" id="{ACF724BB-48D1-4678-BFE1-DF2718ADD3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2048007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9" name="Oval 50">
                <a:extLst>
                  <a:ext uri="{FF2B5EF4-FFF2-40B4-BE49-F238E27FC236}">
                    <a16:creationId xmlns:a16="http://schemas.microsoft.com/office/drawing/2014/main" id="{9A6970D8-0C9E-4468-9934-39C0023B07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0" name="Oval 51">
                <a:extLst>
                  <a:ext uri="{FF2B5EF4-FFF2-40B4-BE49-F238E27FC236}">
                    <a16:creationId xmlns:a16="http://schemas.microsoft.com/office/drawing/2014/main" id="{7497AAAF-1AB8-44F1-A785-2F6EE23C2C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1757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1" name="Oval 52">
                <a:extLst>
                  <a:ext uri="{FF2B5EF4-FFF2-40B4-BE49-F238E27FC236}">
                    <a16:creationId xmlns:a16="http://schemas.microsoft.com/office/drawing/2014/main" id="{78B05A77-C0CA-4796-8EFD-72BE321BA0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79922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2" name="Oval 53">
                <a:extLst>
                  <a:ext uri="{FF2B5EF4-FFF2-40B4-BE49-F238E27FC236}">
                    <a16:creationId xmlns:a16="http://schemas.microsoft.com/office/drawing/2014/main" id="{3264468F-F069-4156-AF8D-9143376E0F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79922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3" name="Oval 54">
                <a:extLst>
                  <a:ext uri="{FF2B5EF4-FFF2-40B4-BE49-F238E27FC236}">
                    <a16:creationId xmlns:a16="http://schemas.microsoft.com/office/drawing/2014/main" id="{CD3AFC99-7B2B-420E-9A1F-F00FC54C31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2095880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4" name="Oval 55">
                <a:extLst>
                  <a:ext uri="{FF2B5EF4-FFF2-40B4-BE49-F238E27FC236}">
                    <a16:creationId xmlns:a16="http://schemas.microsoft.com/office/drawing/2014/main" id="{D8B043FF-62CE-43E6-9014-0C73E1FB7D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2780" y="2112053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5" name="Oval 56">
                <a:extLst>
                  <a:ext uri="{FF2B5EF4-FFF2-40B4-BE49-F238E27FC236}">
                    <a16:creationId xmlns:a16="http://schemas.microsoft.com/office/drawing/2014/main" id="{2B1CC6F2-1BAA-4106-B349-1C4F0116ED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4696" y="2095880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6" name="Oval 57">
                <a:extLst>
                  <a:ext uri="{FF2B5EF4-FFF2-40B4-BE49-F238E27FC236}">
                    <a16:creationId xmlns:a16="http://schemas.microsoft.com/office/drawing/2014/main" id="{3FF2B6F6-47AE-4F86-99DC-BCC199C25E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4696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7" name="Oval 58">
                <a:extLst>
                  <a:ext uri="{FF2B5EF4-FFF2-40B4-BE49-F238E27FC236}">
                    <a16:creationId xmlns:a16="http://schemas.microsoft.com/office/drawing/2014/main" id="{C40CB3E9-EAED-4B04-83A9-0E850E1682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8" name="Oval 59">
                <a:extLst>
                  <a:ext uri="{FF2B5EF4-FFF2-40B4-BE49-F238E27FC236}">
                    <a16:creationId xmlns:a16="http://schemas.microsoft.com/office/drawing/2014/main" id="{EA3A1B8D-5E5C-48AC-9F2E-471778F78C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2032049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9" name="Oval 60">
                <a:extLst>
                  <a:ext uri="{FF2B5EF4-FFF2-40B4-BE49-F238E27FC236}">
                    <a16:creationId xmlns:a16="http://schemas.microsoft.com/office/drawing/2014/main" id="{76CCA7EC-EF1C-4713-AB8E-9ABE91C2BE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0" name="Oval 61">
                <a:extLst>
                  <a:ext uri="{FF2B5EF4-FFF2-40B4-BE49-F238E27FC236}">
                    <a16:creationId xmlns:a16="http://schemas.microsoft.com/office/drawing/2014/main" id="{E540F36C-E18C-4C6D-94C8-245EC1C42E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3888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1" name="Oval 62">
                <a:extLst>
                  <a:ext uri="{FF2B5EF4-FFF2-40B4-BE49-F238E27FC236}">
                    <a16:creationId xmlns:a16="http://schemas.microsoft.com/office/drawing/2014/main" id="{2D2E41A9-D031-4386-8EE4-ADF1A643D3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2" name="Oval 63">
                <a:extLst>
                  <a:ext uri="{FF2B5EF4-FFF2-40B4-BE49-F238E27FC236}">
                    <a16:creationId xmlns:a16="http://schemas.microsoft.com/office/drawing/2014/main" id="{4ED135D5-7FDF-4F8D-BF74-D5EAA853E7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1757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3" name="Oval 64">
                <a:extLst>
                  <a:ext uri="{FF2B5EF4-FFF2-40B4-BE49-F238E27FC236}">
                    <a16:creationId xmlns:a16="http://schemas.microsoft.com/office/drawing/2014/main" id="{38FCDF22-E719-483C-848D-58BA50523D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4" name="Oval 65">
                <a:extLst>
                  <a:ext uri="{FF2B5EF4-FFF2-40B4-BE49-F238E27FC236}">
                    <a16:creationId xmlns:a16="http://schemas.microsoft.com/office/drawing/2014/main" id="{5E9702B9-9A92-45E7-841A-73F58EEE6C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1955496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5" name="Freeform 66">
                <a:extLst>
                  <a:ext uri="{FF2B5EF4-FFF2-40B4-BE49-F238E27FC236}">
                    <a16:creationId xmlns:a16="http://schemas.microsoft.com/office/drawing/2014/main" id="{7A52F722-7445-4F9E-833A-A35A4D1B41A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51841" y="2080138"/>
                <a:ext cx="28896" cy="30406"/>
              </a:xfrm>
              <a:custGeom>
                <a:avLst/>
                <a:gdLst>
                  <a:gd name="T0" fmla="*/ 73 w 146"/>
                  <a:gd name="T1" fmla="*/ 154 h 154"/>
                  <a:gd name="T2" fmla="*/ 146 w 146"/>
                  <a:gd name="T3" fmla="*/ 81 h 154"/>
                  <a:gd name="T4" fmla="*/ 146 w 146"/>
                  <a:gd name="T5" fmla="*/ 16 h 154"/>
                  <a:gd name="T6" fmla="*/ 130 w 146"/>
                  <a:gd name="T7" fmla="*/ 0 h 154"/>
                  <a:gd name="T8" fmla="*/ 16 w 146"/>
                  <a:gd name="T9" fmla="*/ 0 h 154"/>
                  <a:gd name="T10" fmla="*/ 0 w 146"/>
                  <a:gd name="T11" fmla="*/ 16 h 154"/>
                  <a:gd name="T12" fmla="*/ 0 w 146"/>
                  <a:gd name="T13" fmla="*/ 81 h 154"/>
                  <a:gd name="T14" fmla="*/ 73 w 146"/>
                  <a:gd name="T15" fmla="*/ 154 h 154"/>
                  <a:gd name="T16" fmla="*/ 49 w 146"/>
                  <a:gd name="T17" fmla="*/ 49 h 154"/>
                  <a:gd name="T18" fmla="*/ 97 w 146"/>
                  <a:gd name="T19" fmla="*/ 49 h 154"/>
                  <a:gd name="T20" fmla="*/ 97 w 146"/>
                  <a:gd name="T21" fmla="*/ 81 h 154"/>
                  <a:gd name="T22" fmla="*/ 73 w 146"/>
                  <a:gd name="T23" fmla="*/ 105 h 154"/>
                  <a:gd name="T24" fmla="*/ 49 w 146"/>
                  <a:gd name="T25" fmla="*/ 81 h 154"/>
                  <a:gd name="T26" fmla="*/ 49 w 146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6" h="154">
                    <a:moveTo>
                      <a:pt x="73" y="154"/>
                    </a:moveTo>
                    <a:cubicBezTo>
                      <a:pt x="113" y="154"/>
                      <a:pt x="146" y="121"/>
                      <a:pt x="146" y="81"/>
                    </a:cubicBezTo>
                    <a:cubicBezTo>
                      <a:pt x="146" y="16"/>
                      <a:pt x="146" y="16"/>
                      <a:pt x="146" y="16"/>
                    </a:cubicBezTo>
                    <a:cubicBezTo>
                      <a:pt x="146" y="8"/>
                      <a:pt x="139" y="0"/>
                      <a:pt x="130" y="0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8" y="0"/>
                      <a:pt x="0" y="8"/>
                      <a:pt x="0" y="16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3" y="154"/>
                      <a:pt x="73" y="154"/>
                    </a:cubicBezTo>
                    <a:close/>
                    <a:moveTo>
                      <a:pt x="49" y="49"/>
                    </a:moveTo>
                    <a:cubicBezTo>
                      <a:pt x="97" y="49"/>
                      <a:pt x="97" y="49"/>
                      <a:pt x="97" y="49"/>
                    </a:cubicBezTo>
                    <a:cubicBezTo>
                      <a:pt x="97" y="81"/>
                      <a:pt x="97" y="81"/>
                      <a:pt x="97" y="81"/>
                    </a:cubicBezTo>
                    <a:cubicBezTo>
                      <a:pt x="97" y="94"/>
                      <a:pt x="86" y="105"/>
                      <a:pt x="73" y="105"/>
                    </a:cubicBezTo>
                    <a:cubicBezTo>
                      <a:pt x="60" y="105"/>
                      <a:pt x="49" y="94"/>
                      <a:pt x="49" y="81"/>
                    </a:cubicBezTo>
                    <a:lnTo>
                      <a:pt x="49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6" name="Freeform 67">
                <a:extLst>
                  <a:ext uri="{FF2B5EF4-FFF2-40B4-BE49-F238E27FC236}">
                    <a16:creationId xmlns:a16="http://schemas.microsoft.com/office/drawing/2014/main" id="{138FAD96-7EA6-43A9-A992-FF897285493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90226" y="2064180"/>
                <a:ext cx="28896" cy="30406"/>
              </a:xfrm>
              <a:custGeom>
                <a:avLst/>
                <a:gdLst>
                  <a:gd name="T0" fmla="*/ 73 w 146"/>
                  <a:gd name="T1" fmla="*/ 154 h 154"/>
                  <a:gd name="T2" fmla="*/ 146 w 146"/>
                  <a:gd name="T3" fmla="*/ 81 h 154"/>
                  <a:gd name="T4" fmla="*/ 146 w 146"/>
                  <a:gd name="T5" fmla="*/ 17 h 154"/>
                  <a:gd name="T6" fmla="*/ 130 w 146"/>
                  <a:gd name="T7" fmla="*/ 0 h 154"/>
                  <a:gd name="T8" fmla="*/ 17 w 146"/>
                  <a:gd name="T9" fmla="*/ 0 h 154"/>
                  <a:gd name="T10" fmla="*/ 0 w 146"/>
                  <a:gd name="T11" fmla="*/ 17 h 154"/>
                  <a:gd name="T12" fmla="*/ 0 w 146"/>
                  <a:gd name="T13" fmla="*/ 81 h 154"/>
                  <a:gd name="T14" fmla="*/ 73 w 146"/>
                  <a:gd name="T15" fmla="*/ 154 h 154"/>
                  <a:gd name="T16" fmla="*/ 49 w 146"/>
                  <a:gd name="T17" fmla="*/ 49 h 154"/>
                  <a:gd name="T18" fmla="*/ 98 w 146"/>
                  <a:gd name="T19" fmla="*/ 49 h 154"/>
                  <a:gd name="T20" fmla="*/ 98 w 146"/>
                  <a:gd name="T21" fmla="*/ 81 h 154"/>
                  <a:gd name="T22" fmla="*/ 73 w 146"/>
                  <a:gd name="T23" fmla="*/ 106 h 154"/>
                  <a:gd name="T24" fmla="*/ 49 w 146"/>
                  <a:gd name="T25" fmla="*/ 81 h 154"/>
                  <a:gd name="T26" fmla="*/ 49 w 146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6" h="154">
                    <a:moveTo>
                      <a:pt x="73" y="154"/>
                    </a:moveTo>
                    <a:cubicBezTo>
                      <a:pt x="113" y="154"/>
                      <a:pt x="146" y="121"/>
                      <a:pt x="146" y="81"/>
                    </a:cubicBezTo>
                    <a:cubicBezTo>
                      <a:pt x="146" y="17"/>
                      <a:pt x="146" y="17"/>
                      <a:pt x="146" y="17"/>
                    </a:cubicBezTo>
                    <a:cubicBezTo>
                      <a:pt x="146" y="8"/>
                      <a:pt x="139" y="0"/>
                      <a:pt x="130" y="0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8" y="0"/>
                      <a:pt x="0" y="8"/>
                      <a:pt x="0" y="17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3" y="154"/>
                      <a:pt x="73" y="154"/>
                    </a:cubicBezTo>
                    <a:close/>
                    <a:moveTo>
                      <a:pt x="49" y="49"/>
                    </a:moveTo>
                    <a:cubicBezTo>
                      <a:pt x="98" y="49"/>
                      <a:pt x="98" y="49"/>
                      <a:pt x="98" y="49"/>
                    </a:cubicBezTo>
                    <a:cubicBezTo>
                      <a:pt x="98" y="81"/>
                      <a:pt x="98" y="81"/>
                      <a:pt x="98" y="81"/>
                    </a:cubicBezTo>
                    <a:cubicBezTo>
                      <a:pt x="98" y="94"/>
                      <a:pt x="86" y="106"/>
                      <a:pt x="73" y="106"/>
                    </a:cubicBezTo>
                    <a:cubicBezTo>
                      <a:pt x="60" y="106"/>
                      <a:pt x="49" y="94"/>
                      <a:pt x="49" y="81"/>
                    </a:cubicBezTo>
                    <a:lnTo>
                      <a:pt x="49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7" name="Freeform 68">
                <a:extLst>
                  <a:ext uri="{FF2B5EF4-FFF2-40B4-BE49-F238E27FC236}">
                    <a16:creationId xmlns:a16="http://schemas.microsoft.com/office/drawing/2014/main" id="{D88A2620-95A5-484C-9B20-52B29A77DEA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93461" y="2026011"/>
                <a:ext cx="28681" cy="30190"/>
              </a:xfrm>
              <a:custGeom>
                <a:avLst/>
                <a:gdLst>
                  <a:gd name="T0" fmla="*/ 72 w 145"/>
                  <a:gd name="T1" fmla="*/ 154 h 154"/>
                  <a:gd name="T2" fmla="*/ 145 w 145"/>
                  <a:gd name="T3" fmla="*/ 81 h 154"/>
                  <a:gd name="T4" fmla="*/ 145 w 145"/>
                  <a:gd name="T5" fmla="*/ 16 h 154"/>
                  <a:gd name="T6" fmla="*/ 129 w 145"/>
                  <a:gd name="T7" fmla="*/ 0 h 154"/>
                  <a:gd name="T8" fmla="*/ 16 w 145"/>
                  <a:gd name="T9" fmla="*/ 0 h 154"/>
                  <a:gd name="T10" fmla="*/ 0 w 145"/>
                  <a:gd name="T11" fmla="*/ 16 h 154"/>
                  <a:gd name="T12" fmla="*/ 0 w 145"/>
                  <a:gd name="T13" fmla="*/ 81 h 154"/>
                  <a:gd name="T14" fmla="*/ 72 w 145"/>
                  <a:gd name="T15" fmla="*/ 154 h 154"/>
                  <a:gd name="T16" fmla="*/ 48 w 145"/>
                  <a:gd name="T17" fmla="*/ 49 h 154"/>
                  <a:gd name="T18" fmla="*/ 97 w 145"/>
                  <a:gd name="T19" fmla="*/ 49 h 154"/>
                  <a:gd name="T20" fmla="*/ 97 w 145"/>
                  <a:gd name="T21" fmla="*/ 81 h 154"/>
                  <a:gd name="T22" fmla="*/ 72 w 145"/>
                  <a:gd name="T23" fmla="*/ 105 h 154"/>
                  <a:gd name="T24" fmla="*/ 48 w 145"/>
                  <a:gd name="T25" fmla="*/ 81 h 154"/>
                  <a:gd name="T26" fmla="*/ 48 w 145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5" h="154">
                    <a:moveTo>
                      <a:pt x="72" y="154"/>
                    </a:moveTo>
                    <a:cubicBezTo>
                      <a:pt x="113" y="154"/>
                      <a:pt x="145" y="121"/>
                      <a:pt x="145" y="81"/>
                    </a:cubicBezTo>
                    <a:cubicBezTo>
                      <a:pt x="145" y="16"/>
                      <a:pt x="145" y="16"/>
                      <a:pt x="145" y="16"/>
                    </a:cubicBezTo>
                    <a:cubicBezTo>
                      <a:pt x="145" y="7"/>
                      <a:pt x="138" y="0"/>
                      <a:pt x="129" y="0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7" y="0"/>
                      <a:pt x="0" y="7"/>
                      <a:pt x="0" y="16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2" y="154"/>
                      <a:pt x="72" y="154"/>
                    </a:cubicBezTo>
                    <a:close/>
                    <a:moveTo>
                      <a:pt x="48" y="49"/>
                    </a:moveTo>
                    <a:cubicBezTo>
                      <a:pt x="97" y="49"/>
                      <a:pt x="97" y="49"/>
                      <a:pt x="97" y="49"/>
                    </a:cubicBezTo>
                    <a:cubicBezTo>
                      <a:pt x="97" y="81"/>
                      <a:pt x="97" y="81"/>
                      <a:pt x="97" y="81"/>
                    </a:cubicBezTo>
                    <a:cubicBezTo>
                      <a:pt x="97" y="94"/>
                      <a:pt x="86" y="105"/>
                      <a:pt x="72" y="105"/>
                    </a:cubicBezTo>
                    <a:cubicBezTo>
                      <a:pt x="59" y="105"/>
                      <a:pt x="48" y="94"/>
                      <a:pt x="48" y="81"/>
                    </a:cubicBezTo>
                    <a:lnTo>
                      <a:pt x="48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grpSp>
        <p:nvGrpSpPr>
          <p:cNvPr id="759" name="Group 758">
            <a:extLst>
              <a:ext uri="{FF2B5EF4-FFF2-40B4-BE49-F238E27FC236}">
                <a16:creationId xmlns:a16="http://schemas.microsoft.com/office/drawing/2014/main" id="{9480C08D-74C2-44D3-B172-0A655746C32F}"/>
              </a:ext>
            </a:extLst>
          </p:cNvPr>
          <p:cNvGrpSpPr/>
          <p:nvPr/>
        </p:nvGrpSpPr>
        <p:grpSpPr>
          <a:xfrm>
            <a:off x="10173265" y="2606910"/>
            <a:ext cx="1103281" cy="1103277"/>
            <a:chOff x="7629948" y="1713634"/>
            <a:chExt cx="827461" cy="827458"/>
          </a:xfrm>
        </p:grpSpPr>
        <p:sp>
          <p:nvSpPr>
            <p:cNvPr id="319" name="Oval 318">
              <a:extLst>
                <a:ext uri="{FF2B5EF4-FFF2-40B4-BE49-F238E27FC236}">
                  <a16:creationId xmlns:a16="http://schemas.microsoft.com/office/drawing/2014/main" id="{3DD4865C-CDF9-4837-928B-6947A13C38D7}"/>
                </a:ext>
              </a:extLst>
            </p:cNvPr>
            <p:cNvSpPr>
              <a:spLocks/>
            </p:cNvSpPr>
            <p:nvPr/>
          </p:nvSpPr>
          <p:spPr bwMode="gray">
            <a:xfrm>
              <a:off x="7629948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524" name="Group 523">
              <a:extLst>
                <a:ext uri="{FF2B5EF4-FFF2-40B4-BE49-F238E27FC236}">
                  <a16:creationId xmlns:a16="http://schemas.microsoft.com/office/drawing/2014/main" id="{75B4C7F5-30BC-4C76-ABEC-58C60FC82BEE}"/>
                </a:ext>
              </a:extLst>
            </p:cNvPr>
            <p:cNvGrpSpPr/>
            <p:nvPr/>
          </p:nvGrpSpPr>
          <p:grpSpPr>
            <a:xfrm>
              <a:off x="7694332" y="1778021"/>
              <a:ext cx="698682" cy="698690"/>
              <a:chOff x="7264900" y="1778021"/>
              <a:chExt cx="698682" cy="698690"/>
            </a:xfrm>
          </p:grpSpPr>
          <p:sp>
            <p:nvSpPr>
              <p:cNvPr id="516" name="Freeform 72">
                <a:extLst>
                  <a:ext uri="{FF2B5EF4-FFF2-40B4-BE49-F238E27FC236}">
                    <a16:creationId xmlns:a16="http://schemas.microsoft.com/office/drawing/2014/main" id="{02767413-0B20-4293-8625-4A73A5037B9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264900" y="1778021"/>
                <a:ext cx="698682" cy="698690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17" name="Freeform 73">
                <a:extLst>
                  <a:ext uri="{FF2B5EF4-FFF2-40B4-BE49-F238E27FC236}">
                    <a16:creationId xmlns:a16="http://schemas.microsoft.com/office/drawing/2014/main" id="{C119B19C-E5F7-42C2-B6EF-8B3CE23F100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443236" y="1891450"/>
                <a:ext cx="342009" cy="394846"/>
              </a:xfrm>
              <a:custGeom>
                <a:avLst/>
                <a:gdLst>
                  <a:gd name="T0" fmla="*/ 795 w 1732"/>
                  <a:gd name="T1" fmla="*/ 1483 h 2000"/>
                  <a:gd name="T2" fmla="*/ 669 w 1732"/>
                  <a:gd name="T3" fmla="*/ 1943 h 2000"/>
                  <a:gd name="T4" fmla="*/ 669 w 1732"/>
                  <a:gd name="T5" fmla="*/ 988 h 2000"/>
                  <a:gd name="T6" fmla="*/ 558 w 1732"/>
                  <a:gd name="T7" fmla="*/ 750 h 2000"/>
                  <a:gd name="T8" fmla="*/ 1148 w 1732"/>
                  <a:gd name="T9" fmla="*/ 778 h 2000"/>
                  <a:gd name="T10" fmla="*/ 1033 w 1732"/>
                  <a:gd name="T11" fmla="*/ 1553 h 2000"/>
                  <a:gd name="T12" fmla="*/ 1385 w 1732"/>
                  <a:gd name="T13" fmla="*/ 1485 h 2000"/>
                  <a:gd name="T14" fmla="*/ 1551 w 1732"/>
                  <a:gd name="T15" fmla="*/ 1497 h 2000"/>
                  <a:gd name="T16" fmla="*/ 1204 w 1732"/>
                  <a:gd name="T17" fmla="*/ 1915 h 2000"/>
                  <a:gd name="T18" fmla="*/ 1506 w 1732"/>
                  <a:gd name="T19" fmla="*/ 1463 h 2000"/>
                  <a:gd name="T20" fmla="*/ 1438 w 1732"/>
                  <a:gd name="T21" fmla="*/ 1466 h 2000"/>
                  <a:gd name="T22" fmla="*/ 1471 w 1732"/>
                  <a:gd name="T23" fmla="*/ 873 h 2000"/>
                  <a:gd name="T24" fmla="*/ 1535 w 1732"/>
                  <a:gd name="T25" fmla="*/ 988 h 2000"/>
                  <a:gd name="T26" fmla="*/ 1390 w 1732"/>
                  <a:gd name="T27" fmla="*/ 972 h 2000"/>
                  <a:gd name="T28" fmla="*/ 250 w 1732"/>
                  <a:gd name="T29" fmla="*/ 1207 h 2000"/>
                  <a:gd name="T30" fmla="*/ 613 w 1732"/>
                  <a:gd name="T31" fmla="*/ 1207 h 2000"/>
                  <a:gd name="T32" fmla="*/ 613 w 1732"/>
                  <a:gd name="T33" fmla="*/ 1915 h 2000"/>
                  <a:gd name="T34" fmla="*/ 248 w 1732"/>
                  <a:gd name="T35" fmla="*/ 1263 h 2000"/>
                  <a:gd name="T36" fmla="*/ 248 w 1732"/>
                  <a:gd name="T37" fmla="*/ 1130 h 2000"/>
                  <a:gd name="T38" fmla="*/ 87 w 1732"/>
                  <a:gd name="T39" fmla="*/ 897 h 2000"/>
                  <a:gd name="T40" fmla="*/ 1027 w 1732"/>
                  <a:gd name="T41" fmla="*/ 84 h 2000"/>
                  <a:gd name="T42" fmla="*/ 1107 w 1732"/>
                  <a:gd name="T43" fmla="*/ 61 h 2000"/>
                  <a:gd name="T44" fmla="*/ 1032 w 1732"/>
                  <a:gd name="T45" fmla="*/ 127 h 2000"/>
                  <a:gd name="T46" fmla="*/ 954 w 1732"/>
                  <a:gd name="T47" fmla="*/ 168 h 2000"/>
                  <a:gd name="T48" fmla="*/ 1005 w 1732"/>
                  <a:gd name="T49" fmla="*/ 2000 h 2000"/>
                  <a:gd name="T50" fmla="*/ 1704 w 1732"/>
                  <a:gd name="T51" fmla="*/ 1971 h 2000"/>
                  <a:gd name="T52" fmla="*/ 1704 w 1732"/>
                  <a:gd name="T53" fmla="*/ 1134 h 2000"/>
                  <a:gd name="T54" fmla="*/ 1590 w 1732"/>
                  <a:gd name="T55" fmla="*/ 1032 h 2000"/>
                  <a:gd name="T56" fmla="*/ 1604 w 1732"/>
                  <a:gd name="T57" fmla="*/ 950 h 2000"/>
                  <a:gd name="T58" fmla="*/ 1506 w 1732"/>
                  <a:gd name="T59" fmla="*/ 743 h 2000"/>
                  <a:gd name="T60" fmla="*/ 1561 w 1732"/>
                  <a:gd name="T61" fmla="*/ 718 h 2000"/>
                  <a:gd name="T62" fmla="*/ 1563 w 1732"/>
                  <a:gd name="T63" fmla="*/ 661 h 2000"/>
                  <a:gd name="T64" fmla="*/ 1497 w 1732"/>
                  <a:gd name="T65" fmla="*/ 674 h 2000"/>
                  <a:gd name="T66" fmla="*/ 1344 w 1732"/>
                  <a:gd name="T67" fmla="*/ 940 h 2000"/>
                  <a:gd name="T68" fmla="*/ 1336 w 1732"/>
                  <a:gd name="T69" fmla="*/ 992 h 2000"/>
                  <a:gd name="T70" fmla="*/ 1367 w 1732"/>
                  <a:gd name="T71" fmla="*/ 1040 h 2000"/>
                  <a:gd name="T72" fmla="*/ 1204 w 1732"/>
                  <a:gd name="T73" fmla="*/ 806 h 2000"/>
                  <a:gd name="T74" fmla="*/ 1314 w 1732"/>
                  <a:gd name="T75" fmla="*/ 734 h 2000"/>
                  <a:gd name="T76" fmla="*/ 941 w 1732"/>
                  <a:gd name="T77" fmla="*/ 222 h 2000"/>
                  <a:gd name="T78" fmla="*/ 1073 w 1732"/>
                  <a:gd name="T79" fmla="*/ 169 h 2000"/>
                  <a:gd name="T80" fmla="*/ 1120 w 1732"/>
                  <a:gd name="T81" fmla="*/ 182 h 2000"/>
                  <a:gd name="T82" fmla="*/ 1165 w 1732"/>
                  <a:gd name="T83" fmla="*/ 41 h 2000"/>
                  <a:gd name="T84" fmla="*/ 1023 w 1732"/>
                  <a:gd name="T85" fmla="*/ 21 h 2000"/>
                  <a:gd name="T86" fmla="*/ 939 w 1732"/>
                  <a:gd name="T87" fmla="*/ 47 h 2000"/>
                  <a:gd name="T88" fmla="*/ 883 w 1732"/>
                  <a:gd name="T89" fmla="*/ 89 h 2000"/>
                  <a:gd name="T90" fmla="*/ 500 w 1732"/>
                  <a:gd name="T91" fmla="*/ 751 h 2000"/>
                  <a:gd name="T92" fmla="*/ 613 w 1732"/>
                  <a:gd name="T93" fmla="*/ 806 h 2000"/>
                  <a:gd name="T94" fmla="*/ 304 w 1732"/>
                  <a:gd name="T95" fmla="*/ 953 h 2000"/>
                  <a:gd name="T96" fmla="*/ 357 w 1732"/>
                  <a:gd name="T97" fmla="*/ 880 h 2000"/>
                  <a:gd name="T98" fmla="*/ 210 w 1732"/>
                  <a:gd name="T99" fmla="*/ 548 h 2000"/>
                  <a:gd name="T100" fmla="*/ 285 w 1732"/>
                  <a:gd name="T101" fmla="*/ 520 h 2000"/>
                  <a:gd name="T102" fmla="*/ 336 w 1732"/>
                  <a:gd name="T103" fmla="*/ 490 h 2000"/>
                  <a:gd name="T104" fmla="*/ 251 w 1732"/>
                  <a:gd name="T105" fmla="*/ 475 h 2000"/>
                  <a:gd name="T106" fmla="*/ 181 w 1732"/>
                  <a:gd name="T107" fmla="*/ 478 h 2000"/>
                  <a:gd name="T108" fmla="*/ 6 w 1732"/>
                  <a:gd name="T109" fmla="*/ 880 h 2000"/>
                  <a:gd name="T110" fmla="*/ 48 w 1732"/>
                  <a:gd name="T111" fmla="*/ 953 h 2000"/>
                  <a:gd name="T112" fmla="*/ 276 w 1732"/>
                  <a:gd name="T113" fmla="*/ 1971 h 2000"/>
                  <a:gd name="T114" fmla="*/ 621 w 1732"/>
                  <a:gd name="T115" fmla="*/ 1991 h 2000"/>
                  <a:gd name="T116" fmla="*/ 838 w 1732"/>
                  <a:gd name="T117" fmla="*/ 1553 h 2000"/>
                  <a:gd name="T118" fmla="*/ 932 w 1732"/>
                  <a:gd name="T119" fmla="*/ 1464 h 2000"/>
                  <a:gd name="T120" fmla="*/ 985 w 1732"/>
                  <a:gd name="T121" fmla="*/ 1991 h 20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32" h="2000">
                    <a:moveTo>
                      <a:pt x="976" y="1426"/>
                    </a:moveTo>
                    <a:cubicBezTo>
                      <a:pt x="956" y="1411"/>
                      <a:pt x="932" y="1403"/>
                      <a:pt x="907" y="1403"/>
                    </a:cubicBezTo>
                    <a:cubicBezTo>
                      <a:pt x="891" y="1403"/>
                      <a:pt x="875" y="1406"/>
                      <a:pt x="860" y="1413"/>
                    </a:cubicBezTo>
                    <a:cubicBezTo>
                      <a:pt x="849" y="1418"/>
                      <a:pt x="838" y="1425"/>
                      <a:pt x="829" y="1434"/>
                    </a:cubicBezTo>
                    <a:cubicBezTo>
                      <a:pt x="814" y="1446"/>
                      <a:pt x="803" y="1463"/>
                      <a:pt x="795" y="1483"/>
                    </a:cubicBezTo>
                    <a:cubicBezTo>
                      <a:pt x="786" y="1504"/>
                      <a:pt x="782" y="1527"/>
                      <a:pt x="782" y="1553"/>
                    </a:cubicBezTo>
                    <a:cubicBezTo>
                      <a:pt x="782" y="1944"/>
                      <a:pt x="782" y="1944"/>
                      <a:pt x="782" y="1944"/>
                    </a:cubicBezTo>
                    <a:cubicBezTo>
                      <a:pt x="669" y="1944"/>
                      <a:pt x="669" y="1944"/>
                      <a:pt x="669" y="1944"/>
                    </a:cubicBezTo>
                    <a:cubicBezTo>
                      <a:pt x="669" y="1943"/>
                      <a:pt x="669" y="1943"/>
                      <a:pt x="669" y="1943"/>
                    </a:cubicBezTo>
                    <a:cubicBezTo>
                      <a:pt x="669" y="1943"/>
                      <a:pt x="669" y="1943"/>
                      <a:pt x="669" y="1943"/>
                    </a:cubicBezTo>
                    <a:cubicBezTo>
                      <a:pt x="669" y="1237"/>
                      <a:pt x="669" y="1237"/>
                      <a:pt x="669" y="1237"/>
                    </a:cubicBezTo>
                    <a:cubicBezTo>
                      <a:pt x="669" y="1237"/>
                      <a:pt x="669" y="1237"/>
                      <a:pt x="669" y="1237"/>
                    </a:cubicBezTo>
                    <a:cubicBezTo>
                      <a:pt x="669" y="1235"/>
                      <a:pt x="669" y="1235"/>
                      <a:pt x="669" y="1235"/>
                    </a:cubicBezTo>
                    <a:cubicBezTo>
                      <a:pt x="669" y="1235"/>
                      <a:pt x="669" y="1235"/>
                      <a:pt x="669" y="1235"/>
                    </a:cubicBezTo>
                    <a:cubicBezTo>
                      <a:pt x="669" y="988"/>
                      <a:pt x="669" y="988"/>
                      <a:pt x="669" y="988"/>
                    </a:cubicBezTo>
                    <a:cubicBezTo>
                      <a:pt x="669" y="988"/>
                      <a:pt x="669" y="988"/>
                      <a:pt x="669" y="988"/>
                    </a:cubicBezTo>
                    <a:cubicBezTo>
                      <a:pt x="669" y="778"/>
                      <a:pt x="669" y="778"/>
                      <a:pt x="669" y="778"/>
                    </a:cubicBezTo>
                    <a:cubicBezTo>
                      <a:pt x="669" y="771"/>
                      <a:pt x="666" y="764"/>
                      <a:pt x="661" y="759"/>
                    </a:cubicBezTo>
                    <a:cubicBezTo>
                      <a:pt x="656" y="753"/>
                      <a:pt x="648" y="750"/>
                      <a:pt x="641" y="750"/>
                    </a:cubicBezTo>
                    <a:cubicBezTo>
                      <a:pt x="558" y="750"/>
                      <a:pt x="558" y="750"/>
                      <a:pt x="558" y="750"/>
                    </a:cubicBezTo>
                    <a:cubicBezTo>
                      <a:pt x="914" y="325"/>
                      <a:pt x="914" y="325"/>
                      <a:pt x="914" y="325"/>
                    </a:cubicBezTo>
                    <a:cubicBezTo>
                      <a:pt x="1260" y="750"/>
                      <a:pt x="1260" y="750"/>
                      <a:pt x="1260" y="750"/>
                    </a:cubicBezTo>
                    <a:cubicBezTo>
                      <a:pt x="1176" y="750"/>
                      <a:pt x="1176" y="750"/>
                      <a:pt x="1176" y="750"/>
                    </a:cubicBezTo>
                    <a:cubicBezTo>
                      <a:pt x="1169" y="750"/>
                      <a:pt x="1162" y="753"/>
                      <a:pt x="1156" y="759"/>
                    </a:cubicBezTo>
                    <a:cubicBezTo>
                      <a:pt x="1151" y="764"/>
                      <a:pt x="1148" y="771"/>
                      <a:pt x="1148" y="778"/>
                    </a:cubicBezTo>
                    <a:cubicBezTo>
                      <a:pt x="1148" y="1162"/>
                      <a:pt x="1148" y="1162"/>
                      <a:pt x="1148" y="1162"/>
                    </a:cubicBezTo>
                    <a:cubicBezTo>
                      <a:pt x="1148" y="1943"/>
                      <a:pt x="1148" y="1943"/>
                      <a:pt x="1148" y="1943"/>
                    </a:cubicBezTo>
                    <a:cubicBezTo>
                      <a:pt x="1148" y="1944"/>
                      <a:pt x="1148" y="1944"/>
                      <a:pt x="1148" y="1944"/>
                    </a:cubicBezTo>
                    <a:cubicBezTo>
                      <a:pt x="1033" y="1944"/>
                      <a:pt x="1033" y="1944"/>
                      <a:pt x="1033" y="1944"/>
                    </a:cubicBezTo>
                    <a:cubicBezTo>
                      <a:pt x="1033" y="1553"/>
                      <a:pt x="1033" y="1553"/>
                      <a:pt x="1033" y="1553"/>
                    </a:cubicBezTo>
                    <a:cubicBezTo>
                      <a:pt x="1033" y="1530"/>
                      <a:pt x="1030" y="1509"/>
                      <a:pt x="1023" y="1490"/>
                    </a:cubicBezTo>
                    <a:cubicBezTo>
                      <a:pt x="1013" y="1463"/>
                      <a:pt x="997" y="1440"/>
                      <a:pt x="976" y="1426"/>
                    </a:cubicBezTo>
                    <a:close/>
                    <a:moveTo>
                      <a:pt x="1379" y="1190"/>
                    </a:moveTo>
                    <a:cubicBezTo>
                      <a:pt x="1379" y="1457"/>
                      <a:pt x="1379" y="1457"/>
                      <a:pt x="1379" y="1457"/>
                    </a:cubicBezTo>
                    <a:cubicBezTo>
                      <a:pt x="1379" y="1466"/>
                      <a:pt x="1381" y="1476"/>
                      <a:pt x="1385" y="1485"/>
                    </a:cubicBezTo>
                    <a:cubicBezTo>
                      <a:pt x="1390" y="1498"/>
                      <a:pt x="1399" y="1509"/>
                      <a:pt x="1411" y="1517"/>
                    </a:cubicBezTo>
                    <a:cubicBezTo>
                      <a:pt x="1423" y="1525"/>
                      <a:pt x="1437" y="1529"/>
                      <a:pt x="1452" y="1529"/>
                    </a:cubicBezTo>
                    <a:cubicBezTo>
                      <a:pt x="1490" y="1529"/>
                      <a:pt x="1490" y="1529"/>
                      <a:pt x="1490" y="1529"/>
                    </a:cubicBezTo>
                    <a:cubicBezTo>
                      <a:pt x="1500" y="1529"/>
                      <a:pt x="1510" y="1527"/>
                      <a:pt x="1519" y="1523"/>
                    </a:cubicBezTo>
                    <a:cubicBezTo>
                      <a:pt x="1532" y="1518"/>
                      <a:pt x="1543" y="1509"/>
                      <a:pt x="1551" y="1497"/>
                    </a:cubicBezTo>
                    <a:cubicBezTo>
                      <a:pt x="1559" y="1486"/>
                      <a:pt x="1563" y="1471"/>
                      <a:pt x="1563" y="1457"/>
                    </a:cubicBezTo>
                    <a:cubicBezTo>
                      <a:pt x="1563" y="1190"/>
                      <a:pt x="1563" y="1190"/>
                      <a:pt x="1563" y="1190"/>
                    </a:cubicBezTo>
                    <a:cubicBezTo>
                      <a:pt x="1676" y="1190"/>
                      <a:pt x="1676" y="1190"/>
                      <a:pt x="1676" y="1190"/>
                    </a:cubicBezTo>
                    <a:cubicBezTo>
                      <a:pt x="1676" y="1915"/>
                      <a:pt x="1676" y="1915"/>
                      <a:pt x="1676" y="1915"/>
                    </a:cubicBezTo>
                    <a:cubicBezTo>
                      <a:pt x="1204" y="1915"/>
                      <a:pt x="1204" y="1915"/>
                      <a:pt x="1204" y="1915"/>
                    </a:cubicBezTo>
                    <a:cubicBezTo>
                      <a:pt x="1204" y="1190"/>
                      <a:pt x="1204" y="1190"/>
                      <a:pt x="1204" y="1190"/>
                    </a:cubicBezTo>
                    <a:cubicBezTo>
                      <a:pt x="1379" y="1190"/>
                      <a:pt x="1379" y="1190"/>
                      <a:pt x="1379" y="1190"/>
                    </a:cubicBezTo>
                    <a:close/>
                    <a:moveTo>
                      <a:pt x="1507" y="1044"/>
                    </a:moveTo>
                    <a:cubicBezTo>
                      <a:pt x="1507" y="1457"/>
                      <a:pt x="1507" y="1457"/>
                      <a:pt x="1507" y="1457"/>
                    </a:cubicBezTo>
                    <a:cubicBezTo>
                      <a:pt x="1507" y="1459"/>
                      <a:pt x="1507" y="1461"/>
                      <a:pt x="1506" y="1463"/>
                    </a:cubicBezTo>
                    <a:cubicBezTo>
                      <a:pt x="1505" y="1466"/>
                      <a:pt x="1502" y="1469"/>
                      <a:pt x="1500" y="1470"/>
                    </a:cubicBezTo>
                    <a:cubicBezTo>
                      <a:pt x="1497" y="1472"/>
                      <a:pt x="1494" y="1473"/>
                      <a:pt x="1490" y="1473"/>
                    </a:cubicBezTo>
                    <a:cubicBezTo>
                      <a:pt x="1452" y="1473"/>
                      <a:pt x="1452" y="1473"/>
                      <a:pt x="1452" y="1473"/>
                    </a:cubicBezTo>
                    <a:cubicBezTo>
                      <a:pt x="1449" y="1473"/>
                      <a:pt x="1447" y="1473"/>
                      <a:pt x="1445" y="1472"/>
                    </a:cubicBezTo>
                    <a:cubicBezTo>
                      <a:pt x="1442" y="1471"/>
                      <a:pt x="1440" y="1468"/>
                      <a:pt x="1438" y="1466"/>
                    </a:cubicBezTo>
                    <a:cubicBezTo>
                      <a:pt x="1436" y="1463"/>
                      <a:pt x="1435" y="1460"/>
                      <a:pt x="1435" y="1457"/>
                    </a:cubicBezTo>
                    <a:cubicBezTo>
                      <a:pt x="1435" y="1044"/>
                      <a:pt x="1435" y="1044"/>
                      <a:pt x="1435" y="1044"/>
                    </a:cubicBezTo>
                    <a:cubicBezTo>
                      <a:pt x="1507" y="1044"/>
                      <a:pt x="1507" y="1044"/>
                      <a:pt x="1507" y="1044"/>
                    </a:cubicBezTo>
                    <a:close/>
                    <a:moveTo>
                      <a:pt x="1390" y="972"/>
                    </a:moveTo>
                    <a:cubicBezTo>
                      <a:pt x="1471" y="873"/>
                      <a:pt x="1471" y="873"/>
                      <a:pt x="1471" y="873"/>
                    </a:cubicBezTo>
                    <a:cubicBezTo>
                      <a:pt x="1552" y="972"/>
                      <a:pt x="1552" y="972"/>
                      <a:pt x="1552" y="972"/>
                    </a:cubicBezTo>
                    <a:cubicBezTo>
                      <a:pt x="1552" y="973"/>
                      <a:pt x="1552" y="974"/>
                      <a:pt x="1552" y="974"/>
                    </a:cubicBezTo>
                    <a:cubicBezTo>
                      <a:pt x="1552" y="977"/>
                      <a:pt x="1552" y="981"/>
                      <a:pt x="1551" y="984"/>
                    </a:cubicBezTo>
                    <a:cubicBezTo>
                      <a:pt x="1551" y="985"/>
                      <a:pt x="1551" y="987"/>
                      <a:pt x="1551" y="988"/>
                    </a:cubicBezTo>
                    <a:cubicBezTo>
                      <a:pt x="1535" y="988"/>
                      <a:pt x="1535" y="988"/>
                      <a:pt x="1535" y="988"/>
                    </a:cubicBezTo>
                    <a:cubicBezTo>
                      <a:pt x="1408" y="988"/>
                      <a:pt x="1408" y="988"/>
                      <a:pt x="1408" y="988"/>
                    </a:cubicBezTo>
                    <a:cubicBezTo>
                      <a:pt x="1392" y="987"/>
                      <a:pt x="1392" y="987"/>
                      <a:pt x="1392" y="987"/>
                    </a:cubicBezTo>
                    <a:cubicBezTo>
                      <a:pt x="1391" y="985"/>
                      <a:pt x="1391" y="984"/>
                      <a:pt x="1391" y="982"/>
                    </a:cubicBezTo>
                    <a:cubicBezTo>
                      <a:pt x="1390" y="979"/>
                      <a:pt x="1390" y="976"/>
                      <a:pt x="1390" y="974"/>
                    </a:cubicBezTo>
                    <a:cubicBezTo>
                      <a:pt x="1390" y="973"/>
                      <a:pt x="1390" y="973"/>
                      <a:pt x="1390" y="972"/>
                    </a:cubicBezTo>
                    <a:close/>
                    <a:moveTo>
                      <a:pt x="613" y="1207"/>
                    </a:moveTo>
                    <a:cubicBezTo>
                      <a:pt x="277" y="1207"/>
                      <a:pt x="277" y="1207"/>
                      <a:pt x="277" y="1207"/>
                    </a:cubicBezTo>
                    <a:cubicBezTo>
                      <a:pt x="276" y="1207"/>
                      <a:pt x="276" y="1207"/>
                      <a:pt x="276" y="1207"/>
                    </a:cubicBezTo>
                    <a:cubicBezTo>
                      <a:pt x="276" y="1207"/>
                      <a:pt x="276" y="1207"/>
                      <a:pt x="276" y="1207"/>
                    </a:cubicBezTo>
                    <a:cubicBezTo>
                      <a:pt x="250" y="1207"/>
                      <a:pt x="250" y="1207"/>
                      <a:pt x="250" y="1207"/>
                    </a:cubicBezTo>
                    <a:cubicBezTo>
                      <a:pt x="296" y="1162"/>
                      <a:pt x="296" y="1162"/>
                      <a:pt x="296" y="1162"/>
                    </a:cubicBezTo>
                    <a:cubicBezTo>
                      <a:pt x="296" y="1162"/>
                      <a:pt x="296" y="1162"/>
                      <a:pt x="296" y="1162"/>
                    </a:cubicBezTo>
                    <a:cubicBezTo>
                      <a:pt x="445" y="1016"/>
                      <a:pt x="445" y="1016"/>
                      <a:pt x="445" y="1016"/>
                    </a:cubicBezTo>
                    <a:cubicBezTo>
                      <a:pt x="613" y="1016"/>
                      <a:pt x="613" y="1016"/>
                      <a:pt x="613" y="1016"/>
                    </a:cubicBezTo>
                    <a:cubicBezTo>
                      <a:pt x="613" y="1207"/>
                      <a:pt x="613" y="1207"/>
                      <a:pt x="613" y="1207"/>
                    </a:cubicBezTo>
                    <a:close/>
                    <a:moveTo>
                      <a:pt x="613" y="1915"/>
                    </a:moveTo>
                    <a:cubicBezTo>
                      <a:pt x="305" y="1915"/>
                      <a:pt x="305" y="1915"/>
                      <a:pt x="305" y="1915"/>
                    </a:cubicBezTo>
                    <a:cubicBezTo>
                      <a:pt x="305" y="1265"/>
                      <a:pt x="305" y="1265"/>
                      <a:pt x="305" y="1265"/>
                    </a:cubicBezTo>
                    <a:cubicBezTo>
                      <a:pt x="613" y="1265"/>
                      <a:pt x="613" y="1265"/>
                      <a:pt x="613" y="1265"/>
                    </a:cubicBezTo>
                    <a:cubicBezTo>
                      <a:pt x="613" y="1915"/>
                      <a:pt x="613" y="1915"/>
                      <a:pt x="613" y="1915"/>
                    </a:cubicBezTo>
                    <a:close/>
                    <a:moveTo>
                      <a:pt x="248" y="1130"/>
                    </a:moveTo>
                    <a:cubicBezTo>
                      <a:pt x="162" y="1215"/>
                      <a:pt x="162" y="1215"/>
                      <a:pt x="162" y="1215"/>
                    </a:cubicBezTo>
                    <a:cubicBezTo>
                      <a:pt x="154" y="1223"/>
                      <a:pt x="151" y="1235"/>
                      <a:pt x="156" y="1246"/>
                    </a:cubicBezTo>
                    <a:cubicBezTo>
                      <a:pt x="160" y="1256"/>
                      <a:pt x="170" y="1263"/>
                      <a:pt x="182" y="1263"/>
                    </a:cubicBezTo>
                    <a:cubicBezTo>
                      <a:pt x="248" y="1263"/>
                      <a:pt x="248" y="1263"/>
                      <a:pt x="248" y="1263"/>
                    </a:cubicBezTo>
                    <a:cubicBezTo>
                      <a:pt x="248" y="1915"/>
                      <a:pt x="248" y="1915"/>
                      <a:pt x="248" y="1915"/>
                    </a:cubicBezTo>
                    <a:cubicBezTo>
                      <a:pt x="115" y="1915"/>
                      <a:pt x="115" y="1915"/>
                      <a:pt x="115" y="1915"/>
                    </a:cubicBezTo>
                    <a:cubicBezTo>
                      <a:pt x="115" y="953"/>
                      <a:pt x="115" y="953"/>
                      <a:pt x="115" y="953"/>
                    </a:cubicBezTo>
                    <a:cubicBezTo>
                      <a:pt x="248" y="953"/>
                      <a:pt x="248" y="953"/>
                      <a:pt x="248" y="953"/>
                    </a:cubicBezTo>
                    <a:cubicBezTo>
                      <a:pt x="248" y="1130"/>
                      <a:pt x="248" y="1130"/>
                      <a:pt x="248" y="1130"/>
                    </a:cubicBezTo>
                    <a:close/>
                    <a:moveTo>
                      <a:pt x="62" y="897"/>
                    </a:moveTo>
                    <a:cubicBezTo>
                      <a:pt x="183" y="699"/>
                      <a:pt x="183" y="699"/>
                      <a:pt x="183" y="699"/>
                    </a:cubicBezTo>
                    <a:cubicBezTo>
                      <a:pt x="302" y="897"/>
                      <a:pt x="302" y="897"/>
                      <a:pt x="302" y="897"/>
                    </a:cubicBezTo>
                    <a:cubicBezTo>
                      <a:pt x="276" y="897"/>
                      <a:pt x="276" y="897"/>
                      <a:pt x="276" y="897"/>
                    </a:cubicBezTo>
                    <a:cubicBezTo>
                      <a:pt x="87" y="897"/>
                      <a:pt x="87" y="897"/>
                      <a:pt x="87" y="897"/>
                    </a:cubicBezTo>
                    <a:cubicBezTo>
                      <a:pt x="62" y="897"/>
                      <a:pt x="62" y="897"/>
                      <a:pt x="62" y="897"/>
                    </a:cubicBezTo>
                    <a:close/>
                    <a:moveTo>
                      <a:pt x="939" y="122"/>
                    </a:moveTo>
                    <a:cubicBezTo>
                      <a:pt x="946" y="121"/>
                      <a:pt x="953" y="120"/>
                      <a:pt x="959" y="118"/>
                    </a:cubicBezTo>
                    <a:cubicBezTo>
                      <a:pt x="974" y="114"/>
                      <a:pt x="987" y="107"/>
                      <a:pt x="999" y="100"/>
                    </a:cubicBezTo>
                    <a:cubicBezTo>
                      <a:pt x="1009" y="95"/>
                      <a:pt x="1018" y="89"/>
                      <a:pt x="1027" y="84"/>
                    </a:cubicBezTo>
                    <a:cubicBezTo>
                      <a:pt x="1040" y="76"/>
                      <a:pt x="1052" y="68"/>
                      <a:pt x="1064" y="63"/>
                    </a:cubicBezTo>
                    <a:cubicBezTo>
                      <a:pt x="1069" y="61"/>
                      <a:pt x="1074" y="59"/>
                      <a:pt x="1079" y="57"/>
                    </a:cubicBezTo>
                    <a:cubicBezTo>
                      <a:pt x="1084" y="56"/>
                      <a:pt x="1088" y="56"/>
                      <a:pt x="1091" y="56"/>
                    </a:cubicBezTo>
                    <a:cubicBezTo>
                      <a:pt x="1093" y="56"/>
                      <a:pt x="1096" y="56"/>
                      <a:pt x="1098" y="56"/>
                    </a:cubicBezTo>
                    <a:cubicBezTo>
                      <a:pt x="1101" y="57"/>
                      <a:pt x="1104" y="58"/>
                      <a:pt x="1107" y="61"/>
                    </a:cubicBezTo>
                    <a:cubicBezTo>
                      <a:pt x="1110" y="63"/>
                      <a:pt x="1112" y="65"/>
                      <a:pt x="1114" y="68"/>
                    </a:cubicBezTo>
                    <a:cubicBezTo>
                      <a:pt x="1114" y="82"/>
                      <a:pt x="1114" y="95"/>
                      <a:pt x="1114" y="109"/>
                    </a:cubicBezTo>
                    <a:cubicBezTo>
                      <a:pt x="1107" y="107"/>
                      <a:pt x="1100" y="106"/>
                      <a:pt x="1093" y="106"/>
                    </a:cubicBezTo>
                    <a:cubicBezTo>
                      <a:pt x="1084" y="106"/>
                      <a:pt x="1076" y="108"/>
                      <a:pt x="1068" y="110"/>
                    </a:cubicBezTo>
                    <a:cubicBezTo>
                      <a:pt x="1055" y="114"/>
                      <a:pt x="1043" y="121"/>
                      <a:pt x="1032" y="127"/>
                    </a:cubicBezTo>
                    <a:cubicBezTo>
                      <a:pt x="1024" y="132"/>
                      <a:pt x="1016" y="138"/>
                      <a:pt x="1009" y="143"/>
                    </a:cubicBezTo>
                    <a:cubicBezTo>
                      <a:pt x="998" y="150"/>
                      <a:pt x="988" y="157"/>
                      <a:pt x="979" y="162"/>
                    </a:cubicBezTo>
                    <a:cubicBezTo>
                      <a:pt x="975" y="164"/>
                      <a:pt x="971" y="166"/>
                      <a:pt x="967" y="167"/>
                    </a:cubicBezTo>
                    <a:cubicBezTo>
                      <a:pt x="964" y="168"/>
                      <a:pt x="961" y="168"/>
                      <a:pt x="959" y="168"/>
                    </a:cubicBezTo>
                    <a:cubicBezTo>
                      <a:pt x="957" y="168"/>
                      <a:pt x="956" y="168"/>
                      <a:pt x="954" y="168"/>
                    </a:cubicBezTo>
                    <a:cubicBezTo>
                      <a:pt x="953" y="167"/>
                      <a:pt x="951" y="167"/>
                      <a:pt x="950" y="166"/>
                    </a:cubicBezTo>
                    <a:cubicBezTo>
                      <a:pt x="946" y="164"/>
                      <a:pt x="943" y="163"/>
                      <a:pt x="939" y="163"/>
                    </a:cubicBezTo>
                    <a:cubicBezTo>
                      <a:pt x="939" y="122"/>
                      <a:pt x="939" y="122"/>
                      <a:pt x="939" y="122"/>
                    </a:cubicBezTo>
                    <a:close/>
                    <a:moveTo>
                      <a:pt x="985" y="1991"/>
                    </a:moveTo>
                    <a:cubicBezTo>
                      <a:pt x="990" y="1997"/>
                      <a:pt x="998" y="2000"/>
                      <a:pt x="1005" y="2000"/>
                    </a:cubicBezTo>
                    <a:cubicBezTo>
                      <a:pt x="1176" y="2000"/>
                      <a:pt x="1176" y="2000"/>
                      <a:pt x="1176" y="2000"/>
                    </a:cubicBezTo>
                    <a:cubicBezTo>
                      <a:pt x="1184" y="2000"/>
                      <a:pt x="1191" y="1997"/>
                      <a:pt x="1196" y="1991"/>
                    </a:cubicBezTo>
                    <a:cubicBezTo>
                      <a:pt x="1201" y="1986"/>
                      <a:pt x="1204" y="1979"/>
                      <a:pt x="1204" y="1972"/>
                    </a:cubicBezTo>
                    <a:cubicBezTo>
                      <a:pt x="1204" y="1971"/>
                      <a:pt x="1204" y="1971"/>
                      <a:pt x="1204" y="1971"/>
                    </a:cubicBezTo>
                    <a:cubicBezTo>
                      <a:pt x="1704" y="1971"/>
                      <a:pt x="1704" y="1971"/>
                      <a:pt x="1704" y="1971"/>
                    </a:cubicBezTo>
                    <a:cubicBezTo>
                      <a:pt x="1712" y="1971"/>
                      <a:pt x="1719" y="1968"/>
                      <a:pt x="1724" y="1963"/>
                    </a:cubicBezTo>
                    <a:cubicBezTo>
                      <a:pt x="1729" y="1958"/>
                      <a:pt x="1732" y="1951"/>
                      <a:pt x="1732" y="1943"/>
                    </a:cubicBezTo>
                    <a:cubicBezTo>
                      <a:pt x="1732" y="1162"/>
                      <a:pt x="1732" y="1162"/>
                      <a:pt x="1732" y="1162"/>
                    </a:cubicBezTo>
                    <a:cubicBezTo>
                      <a:pt x="1732" y="1155"/>
                      <a:pt x="1729" y="1148"/>
                      <a:pt x="1724" y="1143"/>
                    </a:cubicBezTo>
                    <a:cubicBezTo>
                      <a:pt x="1719" y="1137"/>
                      <a:pt x="1712" y="1134"/>
                      <a:pt x="1704" y="1134"/>
                    </a:cubicBezTo>
                    <a:cubicBezTo>
                      <a:pt x="1563" y="1134"/>
                      <a:pt x="1563" y="1134"/>
                      <a:pt x="1563" y="1134"/>
                    </a:cubicBezTo>
                    <a:cubicBezTo>
                      <a:pt x="1563" y="1044"/>
                      <a:pt x="1563" y="1044"/>
                      <a:pt x="1563" y="1044"/>
                    </a:cubicBezTo>
                    <a:cubicBezTo>
                      <a:pt x="1567" y="1044"/>
                      <a:pt x="1570" y="1044"/>
                      <a:pt x="1573" y="1043"/>
                    </a:cubicBezTo>
                    <a:cubicBezTo>
                      <a:pt x="1576" y="1042"/>
                      <a:pt x="1578" y="1041"/>
                      <a:pt x="1581" y="1040"/>
                    </a:cubicBezTo>
                    <a:cubicBezTo>
                      <a:pt x="1585" y="1037"/>
                      <a:pt x="1588" y="1034"/>
                      <a:pt x="1590" y="1032"/>
                    </a:cubicBezTo>
                    <a:cubicBezTo>
                      <a:pt x="1595" y="1027"/>
                      <a:pt x="1597" y="1022"/>
                      <a:pt x="1600" y="1017"/>
                    </a:cubicBezTo>
                    <a:cubicBezTo>
                      <a:pt x="1603" y="1010"/>
                      <a:pt x="1605" y="1003"/>
                      <a:pt x="1606" y="996"/>
                    </a:cubicBezTo>
                    <a:cubicBezTo>
                      <a:pt x="1608" y="989"/>
                      <a:pt x="1608" y="982"/>
                      <a:pt x="1608" y="974"/>
                    </a:cubicBezTo>
                    <a:cubicBezTo>
                      <a:pt x="1608" y="969"/>
                      <a:pt x="1608" y="964"/>
                      <a:pt x="1607" y="959"/>
                    </a:cubicBezTo>
                    <a:cubicBezTo>
                      <a:pt x="1606" y="956"/>
                      <a:pt x="1605" y="953"/>
                      <a:pt x="1604" y="950"/>
                    </a:cubicBezTo>
                    <a:cubicBezTo>
                      <a:pt x="1603" y="947"/>
                      <a:pt x="1601" y="944"/>
                      <a:pt x="1599" y="940"/>
                    </a:cubicBezTo>
                    <a:cubicBezTo>
                      <a:pt x="1598" y="940"/>
                      <a:pt x="1598" y="940"/>
                      <a:pt x="1598" y="940"/>
                    </a:cubicBezTo>
                    <a:cubicBezTo>
                      <a:pt x="1500" y="819"/>
                      <a:pt x="1500" y="819"/>
                      <a:pt x="1500" y="819"/>
                    </a:cubicBezTo>
                    <a:cubicBezTo>
                      <a:pt x="1500" y="743"/>
                      <a:pt x="1500" y="743"/>
                      <a:pt x="1500" y="743"/>
                    </a:cubicBezTo>
                    <a:cubicBezTo>
                      <a:pt x="1502" y="743"/>
                      <a:pt x="1504" y="743"/>
                      <a:pt x="1506" y="743"/>
                    </a:cubicBezTo>
                    <a:cubicBezTo>
                      <a:pt x="1512" y="743"/>
                      <a:pt x="1517" y="742"/>
                      <a:pt x="1521" y="741"/>
                    </a:cubicBezTo>
                    <a:cubicBezTo>
                      <a:pt x="1529" y="738"/>
                      <a:pt x="1535" y="735"/>
                      <a:pt x="1540" y="732"/>
                    </a:cubicBezTo>
                    <a:cubicBezTo>
                      <a:pt x="1544" y="729"/>
                      <a:pt x="1548" y="727"/>
                      <a:pt x="1551" y="725"/>
                    </a:cubicBezTo>
                    <a:cubicBezTo>
                      <a:pt x="1555" y="722"/>
                      <a:pt x="1559" y="719"/>
                      <a:pt x="1561" y="718"/>
                    </a:cubicBezTo>
                    <a:cubicBezTo>
                      <a:pt x="1561" y="718"/>
                      <a:pt x="1561" y="718"/>
                      <a:pt x="1561" y="718"/>
                    </a:cubicBezTo>
                    <a:cubicBezTo>
                      <a:pt x="1571" y="731"/>
                      <a:pt x="1588" y="734"/>
                      <a:pt x="1601" y="725"/>
                    </a:cubicBezTo>
                    <a:cubicBezTo>
                      <a:pt x="1613" y="716"/>
                      <a:pt x="1616" y="698"/>
                      <a:pt x="1607" y="686"/>
                    </a:cubicBezTo>
                    <a:cubicBezTo>
                      <a:pt x="1604" y="682"/>
                      <a:pt x="1601" y="679"/>
                      <a:pt x="1598" y="676"/>
                    </a:cubicBezTo>
                    <a:cubicBezTo>
                      <a:pt x="1594" y="671"/>
                      <a:pt x="1588" y="667"/>
                      <a:pt x="1582" y="665"/>
                    </a:cubicBezTo>
                    <a:cubicBezTo>
                      <a:pt x="1576" y="662"/>
                      <a:pt x="1569" y="661"/>
                      <a:pt x="1563" y="661"/>
                    </a:cubicBezTo>
                    <a:cubicBezTo>
                      <a:pt x="1558" y="661"/>
                      <a:pt x="1552" y="662"/>
                      <a:pt x="1548" y="663"/>
                    </a:cubicBezTo>
                    <a:cubicBezTo>
                      <a:pt x="1540" y="666"/>
                      <a:pt x="1534" y="669"/>
                      <a:pt x="1529" y="672"/>
                    </a:cubicBezTo>
                    <a:cubicBezTo>
                      <a:pt x="1525" y="675"/>
                      <a:pt x="1521" y="677"/>
                      <a:pt x="1518" y="679"/>
                    </a:cubicBezTo>
                    <a:cubicBezTo>
                      <a:pt x="1517" y="680"/>
                      <a:pt x="1516" y="681"/>
                      <a:pt x="1516" y="681"/>
                    </a:cubicBezTo>
                    <a:cubicBezTo>
                      <a:pt x="1510" y="677"/>
                      <a:pt x="1504" y="674"/>
                      <a:pt x="1497" y="674"/>
                    </a:cubicBezTo>
                    <a:cubicBezTo>
                      <a:pt x="1472" y="674"/>
                      <a:pt x="1472" y="674"/>
                      <a:pt x="1472" y="674"/>
                    </a:cubicBezTo>
                    <a:cubicBezTo>
                      <a:pt x="1464" y="674"/>
                      <a:pt x="1457" y="677"/>
                      <a:pt x="1452" y="682"/>
                    </a:cubicBezTo>
                    <a:cubicBezTo>
                      <a:pt x="1447" y="687"/>
                      <a:pt x="1444" y="695"/>
                      <a:pt x="1444" y="702"/>
                    </a:cubicBezTo>
                    <a:cubicBezTo>
                      <a:pt x="1444" y="819"/>
                      <a:pt x="1444" y="819"/>
                      <a:pt x="1444" y="819"/>
                    </a:cubicBezTo>
                    <a:cubicBezTo>
                      <a:pt x="1344" y="940"/>
                      <a:pt x="1344" y="940"/>
                      <a:pt x="1344" y="940"/>
                    </a:cubicBezTo>
                    <a:cubicBezTo>
                      <a:pt x="1343" y="940"/>
                      <a:pt x="1343" y="940"/>
                      <a:pt x="1343" y="940"/>
                    </a:cubicBezTo>
                    <a:cubicBezTo>
                      <a:pt x="1341" y="944"/>
                      <a:pt x="1339" y="947"/>
                      <a:pt x="1338" y="950"/>
                    </a:cubicBezTo>
                    <a:cubicBezTo>
                      <a:pt x="1336" y="954"/>
                      <a:pt x="1335" y="959"/>
                      <a:pt x="1335" y="962"/>
                    </a:cubicBezTo>
                    <a:cubicBezTo>
                      <a:pt x="1334" y="966"/>
                      <a:pt x="1334" y="970"/>
                      <a:pt x="1334" y="974"/>
                    </a:cubicBezTo>
                    <a:cubicBezTo>
                      <a:pt x="1334" y="980"/>
                      <a:pt x="1334" y="986"/>
                      <a:pt x="1336" y="992"/>
                    </a:cubicBezTo>
                    <a:cubicBezTo>
                      <a:pt x="1336" y="997"/>
                      <a:pt x="1337" y="1001"/>
                      <a:pt x="1339" y="1006"/>
                    </a:cubicBezTo>
                    <a:cubicBezTo>
                      <a:pt x="1340" y="1009"/>
                      <a:pt x="1341" y="1013"/>
                      <a:pt x="1343" y="1016"/>
                    </a:cubicBezTo>
                    <a:cubicBezTo>
                      <a:pt x="1344" y="1018"/>
                      <a:pt x="1346" y="1021"/>
                      <a:pt x="1347" y="1023"/>
                    </a:cubicBezTo>
                    <a:cubicBezTo>
                      <a:pt x="1350" y="1027"/>
                      <a:pt x="1353" y="1031"/>
                      <a:pt x="1358" y="1035"/>
                    </a:cubicBezTo>
                    <a:cubicBezTo>
                      <a:pt x="1361" y="1037"/>
                      <a:pt x="1364" y="1038"/>
                      <a:pt x="1367" y="1040"/>
                    </a:cubicBezTo>
                    <a:cubicBezTo>
                      <a:pt x="1370" y="1041"/>
                      <a:pt x="1373" y="1041"/>
                      <a:pt x="1377" y="1041"/>
                    </a:cubicBezTo>
                    <a:cubicBezTo>
                      <a:pt x="1379" y="1042"/>
                      <a:pt x="1379" y="1042"/>
                      <a:pt x="1379" y="1042"/>
                    </a:cubicBezTo>
                    <a:cubicBezTo>
                      <a:pt x="1379" y="1134"/>
                      <a:pt x="1379" y="1134"/>
                      <a:pt x="1379" y="1134"/>
                    </a:cubicBezTo>
                    <a:cubicBezTo>
                      <a:pt x="1204" y="1134"/>
                      <a:pt x="1204" y="1134"/>
                      <a:pt x="1204" y="1134"/>
                    </a:cubicBezTo>
                    <a:cubicBezTo>
                      <a:pt x="1204" y="806"/>
                      <a:pt x="1204" y="806"/>
                      <a:pt x="1204" y="806"/>
                    </a:cubicBezTo>
                    <a:cubicBezTo>
                      <a:pt x="1262" y="806"/>
                      <a:pt x="1262" y="806"/>
                      <a:pt x="1262" y="806"/>
                    </a:cubicBezTo>
                    <a:cubicBezTo>
                      <a:pt x="1270" y="806"/>
                      <a:pt x="1278" y="805"/>
                      <a:pt x="1284" y="802"/>
                    </a:cubicBezTo>
                    <a:cubicBezTo>
                      <a:pt x="1295" y="797"/>
                      <a:pt x="1303" y="790"/>
                      <a:pt x="1308" y="781"/>
                    </a:cubicBezTo>
                    <a:cubicBezTo>
                      <a:pt x="1314" y="772"/>
                      <a:pt x="1317" y="762"/>
                      <a:pt x="1317" y="751"/>
                    </a:cubicBezTo>
                    <a:cubicBezTo>
                      <a:pt x="1317" y="746"/>
                      <a:pt x="1316" y="740"/>
                      <a:pt x="1314" y="734"/>
                    </a:cubicBezTo>
                    <a:cubicBezTo>
                      <a:pt x="1312" y="728"/>
                      <a:pt x="1309" y="723"/>
                      <a:pt x="1305" y="718"/>
                    </a:cubicBezTo>
                    <a:cubicBezTo>
                      <a:pt x="1305" y="717"/>
                      <a:pt x="1305" y="717"/>
                      <a:pt x="1305" y="717"/>
                    </a:cubicBezTo>
                    <a:cubicBezTo>
                      <a:pt x="939" y="268"/>
                      <a:pt x="939" y="268"/>
                      <a:pt x="939" y="268"/>
                    </a:cubicBezTo>
                    <a:cubicBezTo>
                      <a:pt x="939" y="222"/>
                      <a:pt x="939" y="222"/>
                      <a:pt x="939" y="222"/>
                    </a:cubicBezTo>
                    <a:cubicBezTo>
                      <a:pt x="940" y="222"/>
                      <a:pt x="941" y="222"/>
                      <a:pt x="941" y="222"/>
                    </a:cubicBezTo>
                    <a:cubicBezTo>
                      <a:pt x="947" y="224"/>
                      <a:pt x="953" y="224"/>
                      <a:pt x="959" y="224"/>
                    </a:cubicBezTo>
                    <a:cubicBezTo>
                      <a:pt x="967" y="224"/>
                      <a:pt x="976" y="223"/>
                      <a:pt x="983" y="220"/>
                    </a:cubicBezTo>
                    <a:cubicBezTo>
                      <a:pt x="997" y="216"/>
                      <a:pt x="1009" y="210"/>
                      <a:pt x="1020" y="203"/>
                    </a:cubicBezTo>
                    <a:cubicBezTo>
                      <a:pt x="1028" y="198"/>
                      <a:pt x="1035" y="193"/>
                      <a:pt x="1043" y="187"/>
                    </a:cubicBezTo>
                    <a:cubicBezTo>
                      <a:pt x="1054" y="180"/>
                      <a:pt x="1064" y="173"/>
                      <a:pt x="1073" y="169"/>
                    </a:cubicBezTo>
                    <a:cubicBezTo>
                      <a:pt x="1077" y="166"/>
                      <a:pt x="1081" y="165"/>
                      <a:pt x="1085" y="164"/>
                    </a:cubicBezTo>
                    <a:cubicBezTo>
                      <a:pt x="1088" y="163"/>
                      <a:pt x="1091" y="162"/>
                      <a:pt x="1093" y="162"/>
                    </a:cubicBezTo>
                    <a:cubicBezTo>
                      <a:pt x="1095" y="162"/>
                      <a:pt x="1096" y="162"/>
                      <a:pt x="1098" y="163"/>
                    </a:cubicBezTo>
                    <a:cubicBezTo>
                      <a:pt x="1100" y="164"/>
                      <a:pt x="1103" y="165"/>
                      <a:pt x="1107" y="168"/>
                    </a:cubicBezTo>
                    <a:cubicBezTo>
                      <a:pt x="1110" y="170"/>
                      <a:pt x="1115" y="175"/>
                      <a:pt x="1120" y="182"/>
                    </a:cubicBezTo>
                    <a:cubicBezTo>
                      <a:pt x="1127" y="191"/>
                      <a:pt x="1140" y="196"/>
                      <a:pt x="1151" y="192"/>
                    </a:cubicBezTo>
                    <a:cubicBezTo>
                      <a:pt x="1163" y="188"/>
                      <a:pt x="1170" y="177"/>
                      <a:pt x="1170" y="165"/>
                    </a:cubicBezTo>
                    <a:cubicBezTo>
                      <a:pt x="1170" y="147"/>
                      <a:pt x="1170" y="129"/>
                      <a:pt x="1170" y="112"/>
                    </a:cubicBezTo>
                    <a:cubicBezTo>
                      <a:pt x="1170" y="94"/>
                      <a:pt x="1170" y="76"/>
                      <a:pt x="1170" y="58"/>
                    </a:cubicBezTo>
                    <a:cubicBezTo>
                      <a:pt x="1170" y="52"/>
                      <a:pt x="1169" y="46"/>
                      <a:pt x="1165" y="41"/>
                    </a:cubicBezTo>
                    <a:cubicBezTo>
                      <a:pt x="1160" y="35"/>
                      <a:pt x="1155" y="29"/>
                      <a:pt x="1149" y="23"/>
                    </a:cubicBezTo>
                    <a:cubicBezTo>
                      <a:pt x="1141" y="15"/>
                      <a:pt x="1131" y="9"/>
                      <a:pt x="1121" y="5"/>
                    </a:cubicBezTo>
                    <a:cubicBezTo>
                      <a:pt x="1111" y="1"/>
                      <a:pt x="1101" y="0"/>
                      <a:pt x="1091" y="0"/>
                    </a:cubicBezTo>
                    <a:cubicBezTo>
                      <a:pt x="1082" y="0"/>
                      <a:pt x="1072" y="1"/>
                      <a:pt x="1064" y="3"/>
                    </a:cubicBezTo>
                    <a:cubicBezTo>
                      <a:pt x="1049" y="8"/>
                      <a:pt x="1035" y="14"/>
                      <a:pt x="1023" y="21"/>
                    </a:cubicBezTo>
                    <a:cubicBezTo>
                      <a:pt x="1013" y="27"/>
                      <a:pt x="1004" y="32"/>
                      <a:pt x="995" y="38"/>
                    </a:cubicBezTo>
                    <a:cubicBezTo>
                      <a:pt x="981" y="46"/>
                      <a:pt x="969" y="54"/>
                      <a:pt x="958" y="59"/>
                    </a:cubicBezTo>
                    <a:cubicBezTo>
                      <a:pt x="953" y="61"/>
                      <a:pt x="948" y="63"/>
                      <a:pt x="943" y="64"/>
                    </a:cubicBezTo>
                    <a:cubicBezTo>
                      <a:pt x="942" y="65"/>
                      <a:pt x="941" y="65"/>
                      <a:pt x="939" y="65"/>
                    </a:cubicBezTo>
                    <a:cubicBezTo>
                      <a:pt x="939" y="47"/>
                      <a:pt x="939" y="47"/>
                      <a:pt x="939" y="47"/>
                    </a:cubicBezTo>
                    <a:cubicBezTo>
                      <a:pt x="939" y="39"/>
                      <a:pt x="936" y="32"/>
                      <a:pt x="931" y="27"/>
                    </a:cubicBezTo>
                    <a:cubicBezTo>
                      <a:pt x="926" y="22"/>
                      <a:pt x="919" y="19"/>
                      <a:pt x="911" y="19"/>
                    </a:cubicBezTo>
                    <a:cubicBezTo>
                      <a:pt x="904" y="19"/>
                      <a:pt x="897" y="22"/>
                      <a:pt x="892" y="27"/>
                    </a:cubicBezTo>
                    <a:cubicBezTo>
                      <a:pt x="886" y="32"/>
                      <a:pt x="883" y="39"/>
                      <a:pt x="883" y="47"/>
                    </a:cubicBezTo>
                    <a:cubicBezTo>
                      <a:pt x="883" y="89"/>
                      <a:pt x="883" y="89"/>
                      <a:pt x="883" y="89"/>
                    </a:cubicBezTo>
                    <a:cubicBezTo>
                      <a:pt x="883" y="274"/>
                      <a:pt x="883" y="274"/>
                      <a:pt x="883" y="274"/>
                    </a:cubicBezTo>
                    <a:cubicBezTo>
                      <a:pt x="512" y="717"/>
                      <a:pt x="512" y="717"/>
                      <a:pt x="512" y="717"/>
                    </a:cubicBezTo>
                    <a:cubicBezTo>
                      <a:pt x="512" y="718"/>
                      <a:pt x="512" y="718"/>
                      <a:pt x="512" y="718"/>
                    </a:cubicBezTo>
                    <a:cubicBezTo>
                      <a:pt x="508" y="723"/>
                      <a:pt x="505" y="728"/>
                      <a:pt x="503" y="734"/>
                    </a:cubicBezTo>
                    <a:cubicBezTo>
                      <a:pt x="501" y="740"/>
                      <a:pt x="500" y="746"/>
                      <a:pt x="500" y="751"/>
                    </a:cubicBezTo>
                    <a:cubicBezTo>
                      <a:pt x="500" y="759"/>
                      <a:pt x="502" y="766"/>
                      <a:pt x="504" y="772"/>
                    </a:cubicBezTo>
                    <a:cubicBezTo>
                      <a:pt x="508" y="782"/>
                      <a:pt x="514" y="790"/>
                      <a:pt x="523" y="796"/>
                    </a:cubicBezTo>
                    <a:cubicBezTo>
                      <a:pt x="528" y="799"/>
                      <a:pt x="533" y="802"/>
                      <a:pt x="538" y="804"/>
                    </a:cubicBezTo>
                    <a:cubicBezTo>
                      <a:pt x="543" y="806"/>
                      <a:pt x="549" y="806"/>
                      <a:pt x="555" y="806"/>
                    </a:cubicBezTo>
                    <a:cubicBezTo>
                      <a:pt x="613" y="806"/>
                      <a:pt x="613" y="806"/>
                      <a:pt x="613" y="806"/>
                    </a:cubicBezTo>
                    <a:cubicBezTo>
                      <a:pt x="613" y="960"/>
                      <a:pt x="613" y="960"/>
                      <a:pt x="613" y="960"/>
                    </a:cubicBezTo>
                    <a:cubicBezTo>
                      <a:pt x="433" y="960"/>
                      <a:pt x="433" y="960"/>
                      <a:pt x="433" y="960"/>
                    </a:cubicBezTo>
                    <a:cubicBezTo>
                      <a:pt x="426" y="960"/>
                      <a:pt x="419" y="963"/>
                      <a:pt x="414" y="968"/>
                    </a:cubicBezTo>
                    <a:cubicBezTo>
                      <a:pt x="304" y="1076"/>
                      <a:pt x="304" y="1076"/>
                      <a:pt x="304" y="1076"/>
                    </a:cubicBezTo>
                    <a:cubicBezTo>
                      <a:pt x="304" y="953"/>
                      <a:pt x="304" y="953"/>
                      <a:pt x="304" y="953"/>
                    </a:cubicBezTo>
                    <a:cubicBezTo>
                      <a:pt x="315" y="953"/>
                      <a:pt x="315" y="953"/>
                      <a:pt x="315" y="953"/>
                    </a:cubicBezTo>
                    <a:cubicBezTo>
                      <a:pt x="322" y="953"/>
                      <a:pt x="329" y="951"/>
                      <a:pt x="335" y="949"/>
                    </a:cubicBezTo>
                    <a:cubicBezTo>
                      <a:pt x="343" y="945"/>
                      <a:pt x="351" y="938"/>
                      <a:pt x="356" y="931"/>
                    </a:cubicBezTo>
                    <a:cubicBezTo>
                      <a:pt x="361" y="923"/>
                      <a:pt x="364" y="914"/>
                      <a:pt x="364" y="904"/>
                    </a:cubicBezTo>
                    <a:cubicBezTo>
                      <a:pt x="364" y="896"/>
                      <a:pt x="361" y="887"/>
                      <a:pt x="357" y="880"/>
                    </a:cubicBezTo>
                    <a:cubicBezTo>
                      <a:pt x="357" y="879"/>
                      <a:pt x="357" y="879"/>
                      <a:pt x="357" y="879"/>
                    </a:cubicBezTo>
                    <a:cubicBezTo>
                      <a:pt x="209" y="634"/>
                      <a:pt x="209" y="634"/>
                      <a:pt x="209" y="634"/>
                    </a:cubicBezTo>
                    <a:cubicBezTo>
                      <a:pt x="209" y="634"/>
                      <a:pt x="209" y="634"/>
                      <a:pt x="209" y="634"/>
                    </a:cubicBezTo>
                    <a:cubicBezTo>
                      <a:pt x="209" y="548"/>
                      <a:pt x="209" y="548"/>
                      <a:pt x="209" y="548"/>
                    </a:cubicBezTo>
                    <a:cubicBezTo>
                      <a:pt x="210" y="548"/>
                      <a:pt x="210" y="548"/>
                      <a:pt x="210" y="548"/>
                    </a:cubicBezTo>
                    <a:cubicBezTo>
                      <a:pt x="214" y="549"/>
                      <a:pt x="218" y="550"/>
                      <a:pt x="221" y="550"/>
                    </a:cubicBezTo>
                    <a:cubicBezTo>
                      <a:pt x="227" y="550"/>
                      <a:pt x="233" y="549"/>
                      <a:pt x="238" y="547"/>
                    </a:cubicBezTo>
                    <a:cubicBezTo>
                      <a:pt x="247" y="544"/>
                      <a:pt x="253" y="541"/>
                      <a:pt x="259" y="537"/>
                    </a:cubicBezTo>
                    <a:cubicBezTo>
                      <a:pt x="264" y="534"/>
                      <a:pt x="268" y="531"/>
                      <a:pt x="272" y="529"/>
                    </a:cubicBezTo>
                    <a:cubicBezTo>
                      <a:pt x="277" y="525"/>
                      <a:pt x="282" y="522"/>
                      <a:pt x="285" y="520"/>
                    </a:cubicBezTo>
                    <a:cubicBezTo>
                      <a:pt x="286" y="520"/>
                      <a:pt x="287" y="519"/>
                      <a:pt x="288" y="519"/>
                    </a:cubicBezTo>
                    <a:cubicBezTo>
                      <a:pt x="288" y="519"/>
                      <a:pt x="288" y="519"/>
                      <a:pt x="288" y="519"/>
                    </a:cubicBezTo>
                    <a:cubicBezTo>
                      <a:pt x="289" y="520"/>
                      <a:pt x="290" y="521"/>
                      <a:pt x="291" y="523"/>
                    </a:cubicBezTo>
                    <a:cubicBezTo>
                      <a:pt x="300" y="535"/>
                      <a:pt x="318" y="538"/>
                      <a:pt x="330" y="529"/>
                    </a:cubicBezTo>
                    <a:cubicBezTo>
                      <a:pt x="343" y="520"/>
                      <a:pt x="345" y="502"/>
                      <a:pt x="336" y="490"/>
                    </a:cubicBezTo>
                    <a:cubicBezTo>
                      <a:pt x="333" y="486"/>
                      <a:pt x="330" y="482"/>
                      <a:pt x="327" y="479"/>
                    </a:cubicBezTo>
                    <a:cubicBezTo>
                      <a:pt x="322" y="474"/>
                      <a:pt x="316" y="470"/>
                      <a:pt x="309" y="467"/>
                    </a:cubicBezTo>
                    <a:cubicBezTo>
                      <a:pt x="303" y="464"/>
                      <a:pt x="296" y="463"/>
                      <a:pt x="289" y="463"/>
                    </a:cubicBezTo>
                    <a:cubicBezTo>
                      <a:pt x="283" y="463"/>
                      <a:pt x="277" y="464"/>
                      <a:pt x="272" y="465"/>
                    </a:cubicBezTo>
                    <a:cubicBezTo>
                      <a:pt x="264" y="468"/>
                      <a:pt x="257" y="472"/>
                      <a:pt x="251" y="475"/>
                    </a:cubicBezTo>
                    <a:cubicBezTo>
                      <a:pt x="246" y="478"/>
                      <a:pt x="242" y="481"/>
                      <a:pt x="239" y="483"/>
                    </a:cubicBezTo>
                    <a:cubicBezTo>
                      <a:pt x="236" y="485"/>
                      <a:pt x="234" y="487"/>
                      <a:pt x="232" y="488"/>
                    </a:cubicBezTo>
                    <a:cubicBezTo>
                      <a:pt x="231" y="487"/>
                      <a:pt x="231" y="487"/>
                      <a:pt x="230" y="486"/>
                    </a:cubicBezTo>
                    <a:cubicBezTo>
                      <a:pt x="225" y="481"/>
                      <a:pt x="218" y="478"/>
                      <a:pt x="211" y="478"/>
                    </a:cubicBezTo>
                    <a:cubicBezTo>
                      <a:pt x="181" y="478"/>
                      <a:pt x="181" y="478"/>
                      <a:pt x="181" y="478"/>
                    </a:cubicBezTo>
                    <a:cubicBezTo>
                      <a:pt x="173" y="478"/>
                      <a:pt x="166" y="481"/>
                      <a:pt x="161" y="486"/>
                    </a:cubicBezTo>
                    <a:cubicBezTo>
                      <a:pt x="156" y="492"/>
                      <a:pt x="153" y="499"/>
                      <a:pt x="153" y="506"/>
                    </a:cubicBezTo>
                    <a:cubicBezTo>
                      <a:pt x="153" y="641"/>
                      <a:pt x="153" y="641"/>
                      <a:pt x="153" y="641"/>
                    </a:cubicBezTo>
                    <a:cubicBezTo>
                      <a:pt x="7" y="879"/>
                      <a:pt x="7" y="879"/>
                      <a:pt x="7" y="879"/>
                    </a:cubicBezTo>
                    <a:cubicBezTo>
                      <a:pt x="6" y="880"/>
                      <a:pt x="6" y="880"/>
                      <a:pt x="6" y="880"/>
                    </a:cubicBezTo>
                    <a:cubicBezTo>
                      <a:pt x="2" y="887"/>
                      <a:pt x="0" y="896"/>
                      <a:pt x="0" y="904"/>
                    </a:cubicBezTo>
                    <a:cubicBezTo>
                      <a:pt x="0" y="911"/>
                      <a:pt x="1" y="917"/>
                      <a:pt x="3" y="922"/>
                    </a:cubicBezTo>
                    <a:cubicBezTo>
                      <a:pt x="7" y="931"/>
                      <a:pt x="13" y="938"/>
                      <a:pt x="20" y="944"/>
                    </a:cubicBezTo>
                    <a:cubicBezTo>
                      <a:pt x="24" y="947"/>
                      <a:pt x="29" y="949"/>
                      <a:pt x="33" y="950"/>
                    </a:cubicBezTo>
                    <a:cubicBezTo>
                      <a:pt x="38" y="952"/>
                      <a:pt x="43" y="953"/>
                      <a:pt x="48" y="953"/>
                    </a:cubicBezTo>
                    <a:cubicBezTo>
                      <a:pt x="59" y="953"/>
                      <a:pt x="59" y="953"/>
                      <a:pt x="59" y="953"/>
                    </a:cubicBezTo>
                    <a:cubicBezTo>
                      <a:pt x="59" y="1943"/>
                      <a:pt x="59" y="1943"/>
                      <a:pt x="59" y="1943"/>
                    </a:cubicBezTo>
                    <a:cubicBezTo>
                      <a:pt x="59" y="1951"/>
                      <a:pt x="62" y="1958"/>
                      <a:pt x="67" y="1963"/>
                    </a:cubicBezTo>
                    <a:cubicBezTo>
                      <a:pt x="72" y="1968"/>
                      <a:pt x="80" y="1971"/>
                      <a:pt x="87" y="1971"/>
                    </a:cubicBezTo>
                    <a:cubicBezTo>
                      <a:pt x="276" y="1971"/>
                      <a:pt x="276" y="1971"/>
                      <a:pt x="276" y="1971"/>
                    </a:cubicBezTo>
                    <a:cubicBezTo>
                      <a:pt x="276" y="1971"/>
                      <a:pt x="276" y="1971"/>
                      <a:pt x="276" y="1971"/>
                    </a:cubicBezTo>
                    <a:cubicBezTo>
                      <a:pt x="277" y="1971"/>
                      <a:pt x="277" y="1971"/>
                      <a:pt x="277" y="1971"/>
                    </a:cubicBezTo>
                    <a:cubicBezTo>
                      <a:pt x="613" y="1971"/>
                      <a:pt x="613" y="1971"/>
                      <a:pt x="613" y="1971"/>
                    </a:cubicBezTo>
                    <a:cubicBezTo>
                      <a:pt x="613" y="1972"/>
                      <a:pt x="613" y="1972"/>
                      <a:pt x="613" y="1972"/>
                    </a:cubicBezTo>
                    <a:cubicBezTo>
                      <a:pt x="613" y="1979"/>
                      <a:pt x="616" y="1986"/>
                      <a:pt x="621" y="1991"/>
                    </a:cubicBezTo>
                    <a:cubicBezTo>
                      <a:pt x="626" y="1997"/>
                      <a:pt x="634" y="2000"/>
                      <a:pt x="641" y="2000"/>
                    </a:cubicBezTo>
                    <a:cubicBezTo>
                      <a:pt x="810" y="2000"/>
                      <a:pt x="810" y="2000"/>
                      <a:pt x="810" y="2000"/>
                    </a:cubicBezTo>
                    <a:cubicBezTo>
                      <a:pt x="817" y="2000"/>
                      <a:pt x="825" y="1997"/>
                      <a:pt x="830" y="1991"/>
                    </a:cubicBezTo>
                    <a:cubicBezTo>
                      <a:pt x="835" y="1986"/>
                      <a:pt x="838" y="1979"/>
                      <a:pt x="838" y="1972"/>
                    </a:cubicBezTo>
                    <a:cubicBezTo>
                      <a:pt x="838" y="1553"/>
                      <a:pt x="838" y="1553"/>
                      <a:pt x="838" y="1553"/>
                    </a:cubicBezTo>
                    <a:cubicBezTo>
                      <a:pt x="838" y="1535"/>
                      <a:pt x="841" y="1521"/>
                      <a:pt x="845" y="1509"/>
                    </a:cubicBezTo>
                    <a:cubicBezTo>
                      <a:pt x="848" y="1500"/>
                      <a:pt x="852" y="1492"/>
                      <a:pt x="856" y="1486"/>
                    </a:cubicBezTo>
                    <a:cubicBezTo>
                      <a:pt x="863" y="1477"/>
                      <a:pt x="871" y="1470"/>
                      <a:pt x="880" y="1466"/>
                    </a:cubicBezTo>
                    <a:cubicBezTo>
                      <a:pt x="889" y="1461"/>
                      <a:pt x="898" y="1459"/>
                      <a:pt x="907" y="1459"/>
                    </a:cubicBezTo>
                    <a:cubicBezTo>
                      <a:pt x="916" y="1459"/>
                      <a:pt x="924" y="1461"/>
                      <a:pt x="932" y="1464"/>
                    </a:cubicBezTo>
                    <a:cubicBezTo>
                      <a:pt x="938" y="1467"/>
                      <a:pt x="943" y="1470"/>
                      <a:pt x="949" y="1475"/>
                    </a:cubicBezTo>
                    <a:cubicBezTo>
                      <a:pt x="956" y="1482"/>
                      <a:pt x="963" y="1492"/>
                      <a:pt x="969" y="1504"/>
                    </a:cubicBezTo>
                    <a:cubicBezTo>
                      <a:pt x="974" y="1517"/>
                      <a:pt x="977" y="1533"/>
                      <a:pt x="977" y="1553"/>
                    </a:cubicBezTo>
                    <a:cubicBezTo>
                      <a:pt x="977" y="1972"/>
                      <a:pt x="977" y="1972"/>
                      <a:pt x="977" y="1972"/>
                    </a:cubicBezTo>
                    <a:cubicBezTo>
                      <a:pt x="977" y="1979"/>
                      <a:pt x="980" y="1986"/>
                      <a:pt x="985" y="199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18" name="Freeform 74">
                <a:extLst>
                  <a:ext uri="{FF2B5EF4-FFF2-40B4-BE49-F238E27FC236}">
                    <a16:creationId xmlns:a16="http://schemas.microsoft.com/office/drawing/2014/main" id="{82BF743A-7604-449C-8645-38233587C73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584914" y="2064613"/>
                <a:ext cx="30837" cy="72888"/>
              </a:xfrm>
              <a:custGeom>
                <a:avLst/>
                <a:gdLst>
                  <a:gd name="T0" fmla="*/ 100 w 156"/>
                  <a:gd name="T1" fmla="*/ 313 h 369"/>
                  <a:gd name="T2" fmla="*/ 56 w 156"/>
                  <a:gd name="T3" fmla="*/ 313 h 369"/>
                  <a:gd name="T4" fmla="*/ 56 w 156"/>
                  <a:gd name="T5" fmla="*/ 79 h 369"/>
                  <a:gd name="T6" fmla="*/ 58 w 156"/>
                  <a:gd name="T7" fmla="*/ 68 h 369"/>
                  <a:gd name="T8" fmla="*/ 61 w 156"/>
                  <a:gd name="T9" fmla="*/ 63 h 369"/>
                  <a:gd name="T10" fmla="*/ 68 w 156"/>
                  <a:gd name="T11" fmla="*/ 58 h 369"/>
                  <a:gd name="T12" fmla="*/ 78 w 156"/>
                  <a:gd name="T13" fmla="*/ 56 h 369"/>
                  <a:gd name="T14" fmla="*/ 87 w 156"/>
                  <a:gd name="T15" fmla="*/ 58 h 369"/>
                  <a:gd name="T16" fmla="*/ 93 w 156"/>
                  <a:gd name="T17" fmla="*/ 61 h 369"/>
                  <a:gd name="T18" fmla="*/ 98 w 156"/>
                  <a:gd name="T19" fmla="*/ 67 h 369"/>
                  <a:gd name="T20" fmla="*/ 100 w 156"/>
                  <a:gd name="T21" fmla="*/ 79 h 369"/>
                  <a:gd name="T22" fmla="*/ 100 w 156"/>
                  <a:gd name="T23" fmla="*/ 313 h 369"/>
                  <a:gd name="T24" fmla="*/ 137 w 156"/>
                  <a:gd name="T25" fmla="*/ 25 h 369"/>
                  <a:gd name="T26" fmla="*/ 109 w 156"/>
                  <a:gd name="T27" fmla="*/ 6 h 369"/>
                  <a:gd name="T28" fmla="*/ 78 w 156"/>
                  <a:gd name="T29" fmla="*/ 0 h 369"/>
                  <a:gd name="T30" fmla="*/ 50 w 156"/>
                  <a:gd name="T31" fmla="*/ 5 h 369"/>
                  <a:gd name="T32" fmla="*/ 31 w 156"/>
                  <a:gd name="T33" fmla="*/ 15 h 369"/>
                  <a:gd name="T34" fmla="*/ 8 w 156"/>
                  <a:gd name="T35" fmla="*/ 42 h 369"/>
                  <a:gd name="T36" fmla="*/ 0 w 156"/>
                  <a:gd name="T37" fmla="*/ 79 h 369"/>
                  <a:gd name="T38" fmla="*/ 0 w 156"/>
                  <a:gd name="T39" fmla="*/ 341 h 369"/>
                  <a:gd name="T40" fmla="*/ 8 w 156"/>
                  <a:gd name="T41" fmla="*/ 361 h 369"/>
                  <a:gd name="T42" fmla="*/ 28 w 156"/>
                  <a:gd name="T43" fmla="*/ 369 h 369"/>
                  <a:gd name="T44" fmla="*/ 128 w 156"/>
                  <a:gd name="T45" fmla="*/ 369 h 369"/>
                  <a:gd name="T46" fmla="*/ 148 w 156"/>
                  <a:gd name="T47" fmla="*/ 361 h 369"/>
                  <a:gd name="T48" fmla="*/ 156 w 156"/>
                  <a:gd name="T49" fmla="*/ 341 h 369"/>
                  <a:gd name="T50" fmla="*/ 156 w 156"/>
                  <a:gd name="T51" fmla="*/ 79 h 369"/>
                  <a:gd name="T52" fmla="*/ 150 w 156"/>
                  <a:gd name="T53" fmla="*/ 45 h 369"/>
                  <a:gd name="T54" fmla="*/ 137 w 156"/>
                  <a:gd name="T55" fmla="*/ 25 h 3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56" h="369">
                    <a:moveTo>
                      <a:pt x="100" y="313"/>
                    </a:moveTo>
                    <a:cubicBezTo>
                      <a:pt x="56" y="313"/>
                      <a:pt x="56" y="313"/>
                      <a:pt x="56" y="313"/>
                    </a:cubicBezTo>
                    <a:cubicBezTo>
                      <a:pt x="56" y="79"/>
                      <a:pt x="56" y="79"/>
                      <a:pt x="56" y="79"/>
                    </a:cubicBezTo>
                    <a:cubicBezTo>
                      <a:pt x="56" y="74"/>
                      <a:pt x="57" y="70"/>
                      <a:pt x="58" y="68"/>
                    </a:cubicBezTo>
                    <a:cubicBezTo>
                      <a:pt x="59" y="66"/>
                      <a:pt x="60" y="64"/>
                      <a:pt x="61" y="63"/>
                    </a:cubicBezTo>
                    <a:cubicBezTo>
                      <a:pt x="63" y="61"/>
                      <a:pt x="65" y="59"/>
                      <a:pt x="68" y="58"/>
                    </a:cubicBezTo>
                    <a:cubicBezTo>
                      <a:pt x="71" y="57"/>
                      <a:pt x="75" y="56"/>
                      <a:pt x="78" y="56"/>
                    </a:cubicBezTo>
                    <a:cubicBezTo>
                      <a:pt x="81" y="56"/>
                      <a:pt x="84" y="57"/>
                      <a:pt x="87" y="58"/>
                    </a:cubicBezTo>
                    <a:cubicBezTo>
                      <a:pt x="89" y="58"/>
                      <a:pt x="91" y="59"/>
                      <a:pt x="93" y="61"/>
                    </a:cubicBezTo>
                    <a:cubicBezTo>
                      <a:pt x="95" y="62"/>
                      <a:pt x="97" y="64"/>
                      <a:pt x="98" y="67"/>
                    </a:cubicBezTo>
                    <a:cubicBezTo>
                      <a:pt x="99" y="69"/>
                      <a:pt x="100" y="73"/>
                      <a:pt x="100" y="79"/>
                    </a:cubicBezTo>
                    <a:cubicBezTo>
                      <a:pt x="100" y="313"/>
                      <a:pt x="100" y="313"/>
                      <a:pt x="100" y="313"/>
                    </a:cubicBezTo>
                    <a:close/>
                    <a:moveTo>
                      <a:pt x="137" y="25"/>
                    </a:moveTo>
                    <a:cubicBezTo>
                      <a:pt x="129" y="17"/>
                      <a:pt x="119" y="10"/>
                      <a:pt x="109" y="6"/>
                    </a:cubicBezTo>
                    <a:cubicBezTo>
                      <a:pt x="99" y="2"/>
                      <a:pt x="89" y="0"/>
                      <a:pt x="78" y="0"/>
                    </a:cubicBezTo>
                    <a:cubicBezTo>
                      <a:pt x="69" y="0"/>
                      <a:pt x="59" y="2"/>
                      <a:pt x="50" y="5"/>
                    </a:cubicBezTo>
                    <a:cubicBezTo>
                      <a:pt x="44" y="7"/>
                      <a:pt x="37" y="11"/>
                      <a:pt x="31" y="15"/>
                    </a:cubicBezTo>
                    <a:cubicBezTo>
                      <a:pt x="22" y="22"/>
                      <a:pt x="14" y="31"/>
                      <a:pt x="8" y="42"/>
                    </a:cubicBezTo>
                    <a:cubicBezTo>
                      <a:pt x="3" y="53"/>
                      <a:pt x="0" y="65"/>
                      <a:pt x="0" y="79"/>
                    </a:cubicBezTo>
                    <a:cubicBezTo>
                      <a:pt x="0" y="341"/>
                      <a:pt x="0" y="341"/>
                      <a:pt x="0" y="341"/>
                    </a:cubicBezTo>
                    <a:cubicBezTo>
                      <a:pt x="0" y="348"/>
                      <a:pt x="3" y="356"/>
                      <a:pt x="8" y="361"/>
                    </a:cubicBezTo>
                    <a:cubicBezTo>
                      <a:pt x="13" y="366"/>
                      <a:pt x="21" y="369"/>
                      <a:pt x="28" y="369"/>
                    </a:cubicBezTo>
                    <a:cubicBezTo>
                      <a:pt x="128" y="369"/>
                      <a:pt x="128" y="369"/>
                      <a:pt x="128" y="369"/>
                    </a:cubicBezTo>
                    <a:cubicBezTo>
                      <a:pt x="136" y="369"/>
                      <a:pt x="143" y="366"/>
                      <a:pt x="148" y="361"/>
                    </a:cubicBezTo>
                    <a:cubicBezTo>
                      <a:pt x="153" y="356"/>
                      <a:pt x="156" y="348"/>
                      <a:pt x="156" y="341"/>
                    </a:cubicBezTo>
                    <a:cubicBezTo>
                      <a:pt x="156" y="79"/>
                      <a:pt x="156" y="79"/>
                      <a:pt x="156" y="79"/>
                    </a:cubicBezTo>
                    <a:cubicBezTo>
                      <a:pt x="156" y="67"/>
                      <a:pt x="154" y="55"/>
                      <a:pt x="150" y="45"/>
                    </a:cubicBezTo>
                    <a:cubicBezTo>
                      <a:pt x="146" y="38"/>
                      <a:pt x="142" y="31"/>
                      <a:pt x="137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19" name="Freeform 75">
                <a:extLst>
                  <a:ext uri="{FF2B5EF4-FFF2-40B4-BE49-F238E27FC236}">
                    <a16:creationId xmlns:a16="http://schemas.microsoft.com/office/drawing/2014/main" id="{B9BAE3E2-2680-4D4F-8D6F-DA83F931BB4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630630" y="2064613"/>
                <a:ext cx="30837" cy="72888"/>
              </a:xfrm>
              <a:custGeom>
                <a:avLst/>
                <a:gdLst>
                  <a:gd name="T0" fmla="*/ 100 w 156"/>
                  <a:gd name="T1" fmla="*/ 313 h 369"/>
                  <a:gd name="T2" fmla="*/ 56 w 156"/>
                  <a:gd name="T3" fmla="*/ 313 h 369"/>
                  <a:gd name="T4" fmla="*/ 56 w 156"/>
                  <a:gd name="T5" fmla="*/ 79 h 369"/>
                  <a:gd name="T6" fmla="*/ 58 w 156"/>
                  <a:gd name="T7" fmla="*/ 68 h 369"/>
                  <a:gd name="T8" fmla="*/ 61 w 156"/>
                  <a:gd name="T9" fmla="*/ 63 h 369"/>
                  <a:gd name="T10" fmla="*/ 68 w 156"/>
                  <a:gd name="T11" fmla="*/ 58 h 369"/>
                  <a:gd name="T12" fmla="*/ 78 w 156"/>
                  <a:gd name="T13" fmla="*/ 56 h 369"/>
                  <a:gd name="T14" fmla="*/ 87 w 156"/>
                  <a:gd name="T15" fmla="*/ 58 h 369"/>
                  <a:gd name="T16" fmla="*/ 93 w 156"/>
                  <a:gd name="T17" fmla="*/ 61 h 369"/>
                  <a:gd name="T18" fmla="*/ 98 w 156"/>
                  <a:gd name="T19" fmla="*/ 67 h 369"/>
                  <a:gd name="T20" fmla="*/ 100 w 156"/>
                  <a:gd name="T21" fmla="*/ 79 h 369"/>
                  <a:gd name="T22" fmla="*/ 100 w 156"/>
                  <a:gd name="T23" fmla="*/ 313 h 369"/>
                  <a:gd name="T24" fmla="*/ 148 w 156"/>
                  <a:gd name="T25" fmla="*/ 361 h 369"/>
                  <a:gd name="T26" fmla="*/ 156 w 156"/>
                  <a:gd name="T27" fmla="*/ 341 h 369"/>
                  <a:gd name="T28" fmla="*/ 156 w 156"/>
                  <a:gd name="T29" fmla="*/ 79 h 369"/>
                  <a:gd name="T30" fmla="*/ 150 w 156"/>
                  <a:gd name="T31" fmla="*/ 45 h 369"/>
                  <a:gd name="T32" fmla="*/ 137 w 156"/>
                  <a:gd name="T33" fmla="*/ 25 h 369"/>
                  <a:gd name="T34" fmla="*/ 110 w 156"/>
                  <a:gd name="T35" fmla="*/ 6 h 369"/>
                  <a:gd name="T36" fmla="*/ 78 w 156"/>
                  <a:gd name="T37" fmla="*/ 0 h 369"/>
                  <a:gd name="T38" fmla="*/ 50 w 156"/>
                  <a:gd name="T39" fmla="*/ 5 h 369"/>
                  <a:gd name="T40" fmla="*/ 31 w 156"/>
                  <a:gd name="T41" fmla="*/ 15 h 369"/>
                  <a:gd name="T42" fmla="*/ 9 w 156"/>
                  <a:gd name="T43" fmla="*/ 42 h 369"/>
                  <a:gd name="T44" fmla="*/ 0 w 156"/>
                  <a:gd name="T45" fmla="*/ 79 h 369"/>
                  <a:gd name="T46" fmla="*/ 0 w 156"/>
                  <a:gd name="T47" fmla="*/ 341 h 369"/>
                  <a:gd name="T48" fmla="*/ 8 w 156"/>
                  <a:gd name="T49" fmla="*/ 361 h 369"/>
                  <a:gd name="T50" fmla="*/ 28 w 156"/>
                  <a:gd name="T51" fmla="*/ 369 h 369"/>
                  <a:gd name="T52" fmla="*/ 128 w 156"/>
                  <a:gd name="T53" fmla="*/ 369 h 369"/>
                  <a:gd name="T54" fmla="*/ 148 w 156"/>
                  <a:gd name="T55" fmla="*/ 361 h 3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56" h="369">
                    <a:moveTo>
                      <a:pt x="100" y="313"/>
                    </a:moveTo>
                    <a:cubicBezTo>
                      <a:pt x="56" y="313"/>
                      <a:pt x="56" y="313"/>
                      <a:pt x="56" y="313"/>
                    </a:cubicBezTo>
                    <a:cubicBezTo>
                      <a:pt x="56" y="79"/>
                      <a:pt x="56" y="79"/>
                      <a:pt x="56" y="79"/>
                    </a:cubicBezTo>
                    <a:cubicBezTo>
                      <a:pt x="56" y="74"/>
                      <a:pt x="57" y="70"/>
                      <a:pt x="58" y="68"/>
                    </a:cubicBezTo>
                    <a:cubicBezTo>
                      <a:pt x="59" y="66"/>
                      <a:pt x="60" y="64"/>
                      <a:pt x="61" y="63"/>
                    </a:cubicBezTo>
                    <a:cubicBezTo>
                      <a:pt x="63" y="61"/>
                      <a:pt x="65" y="59"/>
                      <a:pt x="68" y="58"/>
                    </a:cubicBezTo>
                    <a:cubicBezTo>
                      <a:pt x="71" y="57"/>
                      <a:pt x="75" y="56"/>
                      <a:pt x="78" y="56"/>
                    </a:cubicBezTo>
                    <a:cubicBezTo>
                      <a:pt x="81" y="56"/>
                      <a:pt x="85" y="57"/>
                      <a:pt x="87" y="58"/>
                    </a:cubicBezTo>
                    <a:cubicBezTo>
                      <a:pt x="89" y="58"/>
                      <a:pt x="91" y="59"/>
                      <a:pt x="93" y="61"/>
                    </a:cubicBezTo>
                    <a:cubicBezTo>
                      <a:pt x="95" y="62"/>
                      <a:pt x="97" y="64"/>
                      <a:pt x="98" y="67"/>
                    </a:cubicBezTo>
                    <a:cubicBezTo>
                      <a:pt x="99" y="69"/>
                      <a:pt x="100" y="73"/>
                      <a:pt x="100" y="79"/>
                    </a:cubicBezTo>
                    <a:cubicBezTo>
                      <a:pt x="100" y="313"/>
                      <a:pt x="100" y="313"/>
                      <a:pt x="100" y="313"/>
                    </a:cubicBezTo>
                    <a:close/>
                    <a:moveTo>
                      <a:pt x="148" y="361"/>
                    </a:moveTo>
                    <a:cubicBezTo>
                      <a:pt x="153" y="356"/>
                      <a:pt x="156" y="348"/>
                      <a:pt x="156" y="341"/>
                    </a:cubicBezTo>
                    <a:cubicBezTo>
                      <a:pt x="156" y="79"/>
                      <a:pt x="156" y="79"/>
                      <a:pt x="156" y="79"/>
                    </a:cubicBezTo>
                    <a:cubicBezTo>
                      <a:pt x="156" y="67"/>
                      <a:pt x="154" y="55"/>
                      <a:pt x="150" y="45"/>
                    </a:cubicBezTo>
                    <a:cubicBezTo>
                      <a:pt x="147" y="38"/>
                      <a:pt x="142" y="31"/>
                      <a:pt x="137" y="25"/>
                    </a:cubicBezTo>
                    <a:cubicBezTo>
                      <a:pt x="129" y="17"/>
                      <a:pt x="120" y="10"/>
                      <a:pt x="110" y="6"/>
                    </a:cubicBezTo>
                    <a:cubicBezTo>
                      <a:pt x="99" y="2"/>
                      <a:pt x="89" y="0"/>
                      <a:pt x="78" y="0"/>
                    </a:cubicBezTo>
                    <a:cubicBezTo>
                      <a:pt x="69" y="0"/>
                      <a:pt x="60" y="2"/>
                      <a:pt x="50" y="5"/>
                    </a:cubicBezTo>
                    <a:cubicBezTo>
                      <a:pt x="44" y="7"/>
                      <a:pt x="37" y="11"/>
                      <a:pt x="31" y="15"/>
                    </a:cubicBezTo>
                    <a:cubicBezTo>
                      <a:pt x="22" y="22"/>
                      <a:pt x="14" y="31"/>
                      <a:pt x="9" y="42"/>
                    </a:cubicBezTo>
                    <a:cubicBezTo>
                      <a:pt x="3" y="53"/>
                      <a:pt x="0" y="65"/>
                      <a:pt x="0" y="79"/>
                    </a:cubicBezTo>
                    <a:cubicBezTo>
                      <a:pt x="0" y="341"/>
                      <a:pt x="0" y="341"/>
                      <a:pt x="0" y="341"/>
                    </a:cubicBezTo>
                    <a:cubicBezTo>
                      <a:pt x="0" y="348"/>
                      <a:pt x="3" y="356"/>
                      <a:pt x="8" y="361"/>
                    </a:cubicBezTo>
                    <a:cubicBezTo>
                      <a:pt x="14" y="366"/>
                      <a:pt x="21" y="369"/>
                      <a:pt x="28" y="369"/>
                    </a:cubicBezTo>
                    <a:cubicBezTo>
                      <a:pt x="128" y="369"/>
                      <a:pt x="128" y="369"/>
                      <a:pt x="128" y="369"/>
                    </a:cubicBezTo>
                    <a:cubicBezTo>
                      <a:pt x="136" y="369"/>
                      <a:pt x="143" y="366"/>
                      <a:pt x="148" y="36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sp>
        <p:nvSpPr>
          <p:cNvPr id="208" name="Textfeld 41">
            <a:extLst>
              <a:ext uri="{FF2B5EF4-FFF2-40B4-BE49-F238E27FC236}">
                <a16:creationId xmlns:a16="http://schemas.microsoft.com/office/drawing/2014/main" id="{EF0C5225-4343-4748-A9D8-59F9FD1C6D38}"/>
              </a:ext>
            </a:extLst>
          </p:cNvPr>
          <p:cNvSpPr txBox="1"/>
          <p:nvPr/>
        </p:nvSpPr>
        <p:spPr bwMode="gray">
          <a:xfrm>
            <a:off x="5686986" y="5173452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Titanic</a:t>
            </a:r>
          </a:p>
        </p:txBody>
      </p:sp>
      <p:sp>
        <p:nvSpPr>
          <p:cNvPr id="760" name="Textfeld 41">
            <a:extLst>
              <a:ext uri="{FF2B5EF4-FFF2-40B4-BE49-F238E27FC236}">
                <a16:creationId xmlns:a16="http://schemas.microsoft.com/office/drawing/2014/main" id="{85C4789C-2121-40F8-91D0-B9891EE8F207}"/>
              </a:ext>
            </a:extLst>
          </p:cNvPr>
          <p:cNvSpPr txBox="1"/>
          <p:nvPr/>
        </p:nvSpPr>
        <p:spPr bwMode="gray">
          <a:xfrm>
            <a:off x="5686986" y="5499999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Elbphilharmonie</a:t>
            </a:r>
          </a:p>
        </p:txBody>
      </p:sp>
      <p:sp>
        <p:nvSpPr>
          <p:cNvPr id="761" name="Textfeld 41">
            <a:extLst>
              <a:ext uri="{FF2B5EF4-FFF2-40B4-BE49-F238E27FC236}">
                <a16:creationId xmlns:a16="http://schemas.microsoft.com/office/drawing/2014/main" id="{D63D8234-7444-442D-9D5C-08CBDD9F0C15}"/>
              </a:ext>
            </a:extLst>
          </p:cNvPr>
          <p:cNvSpPr txBox="1"/>
          <p:nvPr/>
        </p:nvSpPr>
        <p:spPr bwMode="gray">
          <a:xfrm>
            <a:off x="5686986" y="5826545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Disneyland</a:t>
            </a:r>
          </a:p>
        </p:txBody>
      </p:sp>
      <p:sp>
        <p:nvSpPr>
          <p:cNvPr id="765" name="Freeform 22">
            <a:extLst>
              <a:ext uri="{FF2B5EF4-FFF2-40B4-BE49-F238E27FC236}">
                <a16:creationId xmlns:a16="http://schemas.microsoft.com/office/drawing/2014/main" id="{A108A055-B550-4C5E-9C91-EBED29938A8F}"/>
              </a:ext>
            </a:extLst>
          </p:cNvPr>
          <p:cNvSpPr>
            <a:spLocks/>
          </p:cNvSpPr>
          <p:nvPr/>
        </p:nvSpPr>
        <p:spPr bwMode="auto">
          <a:xfrm>
            <a:off x="5503175" y="5901005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sp>
        <p:nvSpPr>
          <p:cNvPr id="766" name="Freeform 22">
            <a:extLst>
              <a:ext uri="{FF2B5EF4-FFF2-40B4-BE49-F238E27FC236}">
                <a16:creationId xmlns:a16="http://schemas.microsoft.com/office/drawing/2014/main" id="{8A03B22A-48B3-4AA9-BB9B-4EAA672CE35A}"/>
              </a:ext>
            </a:extLst>
          </p:cNvPr>
          <p:cNvSpPr>
            <a:spLocks/>
          </p:cNvSpPr>
          <p:nvPr/>
        </p:nvSpPr>
        <p:spPr bwMode="auto">
          <a:xfrm>
            <a:off x="5503175" y="5580204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sp>
        <p:nvSpPr>
          <p:cNvPr id="767" name="Freeform 22">
            <a:extLst>
              <a:ext uri="{FF2B5EF4-FFF2-40B4-BE49-F238E27FC236}">
                <a16:creationId xmlns:a16="http://schemas.microsoft.com/office/drawing/2014/main" id="{053F24D8-E924-461D-963E-046944FD4D02}"/>
              </a:ext>
            </a:extLst>
          </p:cNvPr>
          <p:cNvSpPr>
            <a:spLocks/>
          </p:cNvSpPr>
          <p:nvPr/>
        </p:nvSpPr>
        <p:spPr bwMode="auto">
          <a:xfrm>
            <a:off x="5503175" y="5251468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sp>
        <p:nvSpPr>
          <p:cNvPr id="776" name="Textfeld 41">
            <a:extLst>
              <a:ext uri="{FF2B5EF4-FFF2-40B4-BE49-F238E27FC236}">
                <a16:creationId xmlns:a16="http://schemas.microsoft.com/office/drawing/2014/main" id="{7D4E0D27-FE75-48B5-9ABB-D7D1D23829B4}"/>
              </a:ext>
            </a:extLst>
          </p:cNvPr>
          <p:cNvSpPr txBox="1"/>
          <p:nvPr/>
        </p:nvSpPr>
        <p:spPr bwMode="gray">
          <a:xfrm>
            <a:off x="6594960" y="-5233892"/>
            <a:ext cx="520555" cy="568605"/>
          </a:xfrm>
          <a:prstGeom prst="rect">
            <a:avLst/>
          </a:prstGeom>
          <a:noFill/>
        </p:spPr>
        <p:txBody>
          <a:bodyPr wrap="square" lIns="0" tIns="14400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algn="ctr" defTabSz="1219170">
              <a:lnSpc>
                <a:spcPct val="100000"/>
              </a:lnSpc>
            </a:pPr>
            <a:r>
              <a:rPr lang="de-DE" sz="6400" dirty="0">
                <a:solidFill>
                  <a:srgbClr val="7F7F7F"/>
                </a:solidFill>
              </a:rPr>
              <a:t>*</a:t>
            </a:r>
          </a:p>
        </p:txBody>
      </p:sp>
      <p:sp>
        <p:nvSpPr>
          <p:cNvPr id="777" name="Textfeld 41">
            <a:extLst>
              <a:ext uri="{FF2B5EF4-FFF2-40B4-BE49-F238E27FC236}">
                <a16:creationId xmlns:a16="http://schemas.microsoft.com/office/drawing/2014/main" id="{93A20874-796E-4A2B-90A6-4EE30B4769C2}"/>
              </a:ext>
            </a:extLst>
          </p:cNvPr>
          <p:cNvSpPr txBox="1"/>
          <p:nvPr/>
        </p:nvSpPr>
        <p:spPr bwMode="gray">
          <a:xfrm>
            <a:off x="4573273" y="-5233892"/>
            <a:ext cx="2814395" cy="1151467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9600" dirty="0">
                <a:solidFill>
                  <a:srgbClr val="004184"/>
                </a:solidFill>
              </a:rPr>
              <a:t>89%</a:t>
            </a:r>
          </a:p>
        </p:txBody>
      </p:sp>
      <p:grpSp>
        <p:nvGrpSpPr>
          <p:cNvPr id="789" name="Group 788">
            <a:extLst>
              <a:ext uri="{FF2B5EF4-FFF2-40B4-BE49-F238E27FC236}">
                <a16:creationId xmlns:a16="http://schemas.microsoft.com/office/drawing/2014/main" id="{880A45EA-35AF-430F-BCF4-D2C381AD5C0E}"/>
              </a:ext>
            </a:extLst>
          </p:cNvPr>
          <p:cNvGrpSpPr/>
          <p:nvPr/>
        </p:nvGrpSpPr>
        <p:grpSpPr>
          <a:xfrm>
            <a:off x="8111069" y="-6225659"/>
            <a:ext cx="4080932" cy="5156200"/>
            <a:chOff x="6083301" y="0"/>
            <a:chExt cx="3060699" cy="3867150"/>
          </a:xfrm>
        </p:grpSpPr>
        <p:sp>
          <p:nvSpPr>
            <p:cNvPr id="790" name="Oval 789">
              <a:extLst>
                <a:ext uri="{FF2B5EF4-FFF2-40B4-BE49-F238E27FC236}">
                  <a16:creationId xmlns:a16="http://schemas.microsoft.com/office/drawing/2014/main" id="{099344C9-835F-4DA0-95A8-1E74408492A9}"/>
                </a:ext>
              </a:extLst>
            </p:cNvPr>
            <p:cNvSpPr/>
            <p:nvPr/>
          </p:nvSpPr>
          <p:spPr bwMode="gray">
            <a:xfrm>
              <a:off x="7072813" y="1182658"/>
              <a:ext cx="1295400" cy="12954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pic>
          <p:nvPicPr>
            <p:cNvPr id="791" name="Picture 790" descr="A picture containing food, plate&#10;&#10;Description automatically generated">
              <a:extLst>
                <a:ext uri="{FF2B5EF4-FFF2-40B4-BE49-F238E27FC236}">
                  <a16:creationId xmlns:a16="http://schemas.microsoft.com/office/drawing/2014/main" id="{B27DFA2F-339E-44E3-A58F-53D3296769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083301" y="0"/>
              <a:ext cx="3060699" cy="3867150"/>
            </a:xfrm>
            <a:prstGeom prst="rect">
              <a:avLst/>
            </a:prstGeom>
          </p:spPr>
        </p:pic>
      </p:grpSp>
      <p:pic>
        <p:nvPicPr>
          <p:cNvPr id="781" name="Picture 780" descr="A blue sign in front of a building&#10;&#10;Description automatically generated">
            <a:extLst>
              <a:ext uri="{FF2B5EF4-FFF2-40B4-BE49-F238E27FC236}">
                <a16:creationId xmlns:a16="http://schemas.microsoft.com/office/drawing/2014/main" id="{2A4A4A7F-CA44-4D5D-9B15-77992191AA9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88919" y="-7255479"/>
            <a:ext cx="3503083" cy="5185832"/>
          </a:xfrm>
          <a:prstGeom prst="rect">
            <a:avLst/>
          </a:prstGeom>
        </p:spPr>
      </p:pic>
      <p:sp>
        <p:nvSpPr>
          <p:cNvPr id="782" name="Textfeld 41">
            <a:extLst>
              <a:ext uri="{FF2B5EF4-FFF2-40B4-BE49-F238E27FC236}">
                <a16:creationId xmlns:a16="http://schemas.microsoft.com/office/drawing/2014/main" id="{39D74B28-F42A-4693-8D4F-FCD5EAF99417}"/>
              </a:ext>
            </a:extLst>
          </p:cNvPr>
          <p:cNvSpPr txBox="1"/>
          <p:nvPr/>
        </p:nvSpPr>
        <p:spPr bwMode="gray">
          <a:xfrm>
            <a:off x="858924" y="-2523967"/>
            <a:ext cx="648385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004184"/>
                </a:solidFill>
              </a:rPr>
              <a:t>Eine Markenikone,</a:t>
            </a:r>
          </a:p>
        </p:txBody>
      </p:sp>
      <p:sp>
        <p:nvSpPr>
          <p:cNvPr id="783" name="Textfeld 41">
            <a:extLst>
              <a:ext uri="{FF2B5EF4-FFF2-40B4-BE49-F238E27FC236}">
                <a16:creationId xmlns:a16="http://schemas.microsoft.com/office/drawing/2014/main" id="{E83B9B21-0A08-4794-936F-199BC28F32AE}"/>
              </a:ext>
            </a:extLst>
          </p:cNvPr>
          <p:cNvSpPr txBox="1"/>
          <p:nvPr/>
        </p:nvSpPr>
        <p:spPr bwMode="gray">
          <a:xfrm>
            <a:off x="858925" y="-1783980"/>
            <a:ext cx="466134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wie es nur noch wenige gibt.</a:t>
            </a:r>
          </a:p>
        </p:txBody>
      </p:sp>
      <p:sp>
        <p:nvSpPr>
          <p:cNvPr id="784" name="Textfeld 41">
            <a:extLst>
              <a:ext uri="{FF2B5EF4-FFF2-40B4-BE49-F238E27FC236}">
                <a16:creationId xmlns:a16="http://schemas.microsoft.com/office/drawing/2014/main" id="{37268357-B019-42B0-BDBD-40B7938B4909}"/>
              </a:ext>
            </a:extLst>
          </p:cNvPr>
          <p:cNvSpPr txBox="1"/>
          <p:nvPr/>
        </p:nvSpPr>
        <p:spPr bwMode="gray">
          <a:xfrm rot="16200000">
            <a:off x="6959606" y="-5526164"/>
            <a:ext cx="1439333" cy="28786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algn="r" defTabSz="1219170">
              <a:lnSpc>
                <a:spcPct val="100000"/>
              </a:lnSpc>
            </a:pPr>
            <a: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*Markenbekanntheit</a:t>
            </a:r>
          </a:p>
        </p:txBody>
      </p:sp>
      <p:pic>
        <p:nvPicPr>
          <p:cNvPr id="785" name="Picture 784" descr="A close up of a logo&#10;&#10;Description automatically generated">
            <a:extLst>
              <a:ext uri="{FF2B5EF4-FFF2-40B4-BE49-F238E27FC236}">
                <a16:creationId xmlns:a16="http://schemas.microsoft.com/office/drawing/2014/main" id="{4D25A720-1D27-427E-8C4E-76BC4DCCADCA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200000">
            <a:off x="100004" y="-6802024"/>
            <a:ext cx="3872680" cy="3637712"/>
          </a:xfrm>
          <a:prstGeom prst="rect">
            <a:avLst/>
          </a:prstGeom>
        </p:spPr>
      </p:pic>
      <p:pic>
        <p:nvPicPr>
          <p:cNvPr id="786" name="Picture 785">
            <a:extLst>
              <a:ext uri="{FF2B5EF4-FFF2-40B4-BE49-F238E27FC236}">
                <a16:creationId xmlns:a16="http://schemas.microsoft.com/office/drawing/2014/main" id="{7D196FC5-4997-481A-B078-E0102834A712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167516">
            <a:off x="421880" y="-6604792"/>
            <a:ext cx="3228928" cy="3243248"/>
          </a:xfrm>
          <a:prstGeom prst="rect">
            <a:avLst/>
          </a:prstGeom>
        </p:spPr>
      </p:pic>
      <p:sp>
        <p:nvSpPr>
          <p:cNvPr id="787" name="Arc 786">
            <a:extLst>
              <a:ext uri="{FF2B5EF4-FFF2-40B4-BE49-F238E27FC236}">
                <a16:creationId xmlns:a16="http://schemas.microsoft.com/office/drawing/2014/main" id="{6CB7C06B-1B58-470C-A75E-6DE8E949556F}"/>
              </a:ext>
            </a:extLst>
          </p:cNvPr>
          <p:cNvSpPr>
            <a:spLocks/>
          </p:cNvSpPr>
          <p:nvPr/>
        </p:nvSpPr>
        <p:spPr bwMode="gray">
          <a:xfrm rot="7200000">
            <a:off x="188888" y="-6832751"/>
            <a:ext cx="3690773" cy="3690752"/>
          </a:xfrm>
          <a:prstGeom prst="arc">
            <a:avLst>
              <a:gd name="adj1" fmla="val 16511138"/>
              <a:gd name="adj2" fmla="val 13189008"/>
            </a:avLst>
          </a:prstGeom>
          <a:ln w="15875" cap="sq">
            <a:solidFill>
              <a:srgbClr val="004184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1219170"/>
            <a:endParaRPr lang="en-US" sz="2400">
              <a:solidFill>
                <a:srgbClr val="004184"/>
              </a:solidFill>
              <a:latin typeface="VilleroyBoch"/>
            </a:endParaRPr>
          </a:p>
        </p:txBody>
      </p:sp>
      <p:pic>
        <p:nvPicPr>
          <p:cNvPr id="797" name="Picture 796">
            <a:extLst>
              <a:ext uri="{FF2B5EF4-FFF2-40B4-BE49-F238E27FC236}">
                <a16:creationId xmlns:a16="http://schemas.microsoft.com/office/drawing/2014/main" id="{211269BE-FDAE-4820-B114-36B804FE9956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5407661">
            <a:off x="11702" y="-6673064"/>
            <a:ext cx="3911303" cy="4015556"/>
          </a:xfrm>
          <a:prstGeom prst="rect">
            <a:avLst/>
          </a:prstGeom>
        </p:spPr>
      </p:pic>
      <p:pic>
        <p:nvPicPr>
          <p:cNvPr id="234" name="Picture 233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B13CE13F-3637-41FB-AF39-D3E95231BFE4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0" y="3428999"/>
            <a:ext cx="5232400" cy="3428997"/>
          </a:xfrm>
          <a:prstGeom prst="rect">
            <a:avLst/>
          </a:prstGeom>
        </p:spPr>
      </p:pic>
      <p:sp>
        <p:nvSpPr>
          <p:cNvPr id="32" name="Textfeld 41">
            <a:extLst>
              <a:ext uri="{FF2B5EF4-FFF2-40B4-BE49-F238E27FC236}">
                <a16:creationId xmlns:a16="http://schemas.microsoft.com/office/drawing/2014/main" id="{ED5B8B1C-ECC1-4904-B2C1-D9C0410A987F}"/>
              </a:ext>
            </a:extLst>
          </p:cNvPr>
          <p:cNvSpPr txBox="1">
            <a:spLocks/>
          </p:cNvSpPr>
          <p:nvPr/>
        </p:nvSpPr>
        <p:spPr bwMode="gray">
          <a:xfrm>
            <a:off x="912286" y="5531988"/>
            <a:ext cx="4320117" cy="396637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Hamburg (Deutschland)</a:t>
            </a:r>
          </a:p>
        </p:txBody>
      </p:sp>
      <p:sp>
        <p:nvSpPr>
          <p:cNvPr id="33" name="Textfeld 41">
            <a:extLst>
              <a:ext uri="{FF2B5EF4-FFF2-40B4-BE49-F238E27FC236}">
                <a16:creationId xmlns:a16="http://schemas.microsoft.com/office/drawing/2014/main" id="{5A3FB7F3-5C06-491D-B782-53DFD071C7A8}"/>
              </a:ext>
            </a:extLst>
          </p:cNvPr>
          <p:cNvSpPr txBox="1"/>
          <p:nvPr/>
        </p:nvSpPr>
        <p:spPr bwMode="gray">
          <a:xfrm>
            <a:off x="912285" y="4844684"/>
            <a:ext cx="4320116" cy="79607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4000" dirty="0" err="1">
                <a:solidFill>
                  <a:srgbClr val="004184"/>
                </a:solidFill>
              </a:rPr>
              <a:t>Elphilharmonie</a:t>
            </a:r>
            <a:endParaRPr lang="de-DE" sz="4000" dirty="0">
              <a:solidFill>
                <a:srgbClr val="004184"/>
              </a:solidFill>
            </a:endParaRPr>
          </a:p>
        </p:txBody>
      </p:sp>
      <p:pic>
        <p:nvPicPr>
          <p:cNvPr id="232" name="Picture 231" descr="A building with a wooden floor&#10;&#10;Description automatically generated">
            <a:extLst>
              <a:ext uri="{FF2B5EF4-FFF2-40B4-BE49-F238E27FC236}">
                <a16:creationId xmlns:a16="http://schemas.microsoft.com/office/drawing/2014/main" id="{D7954052-9916-4D54-8B0F-1962D94E65E8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9570" y="2565400"/>
            <a:ext cx="4312831" cy="3456517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04356A86-C033-4196-913E-59C6FC38682F}"/>
              </a:ext>
            </a:extLst>
          </p:cNvPr>
          <p:cNvSpPr>
            <a:spLocks/>
          </p:cNvSpPr>
          <p:nvPr/>
        </p:nvSpPr>
        <p:spPr bwMode="gray">
          <a:xfrm>
            <a:off x="6292576" y="2606910"/>
            <a:ext cx="1103281" cy="1103277"/>
          </a:xfrm>
          <a:prstGeom prst="ellipse">
            <a:avLst/>
          </a:prstGeom>
          <a:ln w="15875" cap="sq">
            <a:solidFill>
              <a:srgbClr val="004184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1219170"/>
            <a:endParaRPr lang="en-US" sz="2400" dirty="0" err="1">
              <a:solidFill>
                <a:srgbClr val="004184"/>
              </a:solidFill>
              <a:latin typeface="VilleroyBoch"/>
            </a:endParaRPr>
          </a:p>
        </p:txBody>
      </p:sp>
      <p:sp>
        <p:nvSpPr>
          <p:cNvPr id="235" name="Oval 234">
            <a:extLst>
              <a:ext uri="{FF2B5EF4-FFF2-40B4-BE49-F238E27FC236}">
                <a16:creationId xmlns:a16="http://schemas.microsoft.com/office/drawing/2014/main" id="{521AC5AE-C000-4FBC-A02F-E25B0AE4FB48}"/>
              </a:ext>
            </a:extLst>
          </p:cNvPr>
          <p:cNvSpPr>
            <a:spLocks/>
          </p:cNvSpPr>
          <p:nvPr/>
        </p:nvSpPr>
        <p:spPr bwMode="gray">
          <a:xfrm>
            <a:off x="8232921" y="2606910"/>
            <a:ext cx="1103281" cy="1103277"/>
          </a:xfrm>
          <a:prstGeom prst="ellipse">
            <a:avLst/>
          </a:prstGeom>
          <a:ln w="15875" cap="sq">
            <a:solidFill>
              <a:srgbClr val="004184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1219170"/>
            <a:endParaRPr lang="en-US" sz="2400" dirty="0" err="1">
              <a:solidFill>
                <a:srgbClr val="004184"/>
              </a:solidFill>
              <a:latin typeface="VilleroyBoch"/>
            </a:endParaRPr>
          </a:p>
        </p:txBody>
      </p:sp>
      <p:sp>
        <p:nvSpPr>
          <p:cNvPr id="236" name="Oval 235">
            <a:extLst>
              <a:ext uri="{FF2B5EF4-FFF2-40B4-BE49-F238E27FC236}">
                <a16:creationId xmlns:a16="http://schemas.microsoft.com/office/drawing/2014/main" id="{DC9400F0-9E87-4DE4-894B-B8A264B3EF13}"/>
              </a:ext>
            </a:extLst>
          </p:cNvPr>
          <p:cNvSpPr>
            <a:spLocks/>
          </p:cNvSpPr>
          <p:nvPr/>
        </p:nvSpPr>
        <p:spPr bwMode="gray">
          <a:xfrm>
            <a:off x="10173265" y="2606910"/>
            <a:ext cx="1103281" cy="1103277"/>
          </a:xfrm>
          <a:prstGeom prst="ellipse">
            <a:avLst/>
          </a:prstGeom>
          <a:ln w="15875" cap="sq">
            <a:solidFill>
              <a:srgbClr val="004184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1219170"/>
            <a:endParaRPr lang="en-US" sz="2400" dirty="0" err="1">
              <a:solidFill>
                <a:srgbClr val="004184"/>
              </a:solidFill>
              <a:latin typeface="VilleroyBoch"/>
            </a:endParaRPr>
          </a:p>
        </p:txBody>
      </p:sp>
      <p:grpSp>
        <p:nvGrpSpPr>
          <p:cNvPr id="768" name="Group 767">
            <a:extLst>
              <a:ext uri="{FF2B5EF4-FFF2-40B4-BE49-F238E27FC236}">
                <a16:creationId xmlns:a16="http://schemas.microsoft.com/office/drawing/2014/main" id="{37CB86F2-9C0D-4EC2-BD77-985BC8AFE53C}"/>
              </a:ext>
            </a:extLst>
          </p:cNvPr>
          <p:cNvGrpSpPr>
            <a:grpSpLocks/>
          </p:cNvGrpSpPr>
          <p:nvPr/>
        </p:nvGrpSpPr>
        <p:grpSpPr>
          <a:xfrm>
            <a:off x="919569" y="-1031937"/>
            <a:ext cx="4312832" cy="1292288"/>
            <a:chOff x="692851" y="4948238"/>
            <a:chExt cx="2583750" cy="195262"/>
          </a:xfrm>
        </p:grpSpPr>
        <p:grpSp>
          <p:nvGrpSpPr>
            <p:cNvPr id="769" name="Group 768">
              <a:extLst>
                <a:ext uri="{FF2B5EF4-FFF2-40B4-BE49-F238E27FC236}">
                  <a16:creationId xmlns:a16="http://schemas.microsoft.com/office/drawing/2014/main" id="{CAE8379B-987E-4B03-902D-30156C574A9E}"/>
                </a:ext>
              </a:extLst>
            </p:cNvPr>
            <p:cNvGrpSpPr>
              <a:grpSpLocks/>
            </p:cNvGrpSpPr>
            <p:nvPr/>
          </p:nvGrpSpPr>
          <p:grpSpPr>
            <a:xfrm>
              <a:off x="692851" y="4948238"/>
              <a:ext cx="2583750" cy="195262"/>
              <a:chOff x="684213" y="4948238"/>
              <a:chExt cx="7127875" cy="195262"/>
            </a:xfrm>
          </p:grpSpPr>
          <p:sp>
            <p:nvSpPr>
              <p:cNvPr id="771" name="Rectangle 770">
                <a:extLst>
                  <a:ext uri="{FF2B5EF4-FFF2-40B4-BE49-F238E27FC236}">
                    <a16:creationId xmlns:a16="http://schemas.microsoft.com/office/drawing/2014/main" id="{E9CD63C4-CB22-4D25-B51E-C1A23EBCA83C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772" name="Rectangle 771">
                <a:extLst>
                  <a:ext uri="{FF2B5EF4-FFF2-40B4-BE49-F238E27FC236}">
                    <a16:creationId xmlns:a16="http://schemas.microsoft.com/office/drawing/2014/main" id="{8D3BECB9-9DB1-4FB8-9711-96CBDBC1208A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770" name="Rectangle 769">
              <a:extLst>
                <a:ext uri="{FF2B5EF4-FFF2-40B4-BE49-F238E27FC236}">
                  <a16:creationId xmlns:a16="http://schemas.microsoft.com/office/drawing/2014/main" id="{03D33B8D-AD1B-40FF-8A24-6B874F2718D2}"/>
                </a:ext>
              </a:extLst>
            </p:cNvPr>
            <p:cNvSpPr/>
            <p:nvPr/>
          </p:nvSpPr>
          <p:spPr bwMode="gray">
            <a:xfrm>
              <a:off x="1979613" y="5010031"/>
              <a:ext cx="927602" cy="45719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37" name="Picture 36" descr="A large body of water with a city in the background&#10;&#10;Description automatically generated">
            <a:extLst>
              <a:ext uri="{FF2B5EF4-FFF2-40B4-BE49-F238E27FC236}">
                <a16:creationId xmlns:a16="http://schemas.microsoft.com/office/drawing/2014/main" id="{4F96347F-8F59-4305-9CE5-D4AA1D0C2FB6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0000" b="-4155"/>
          <a:stretch/>
        </p:blipFill>
        <p:spPr>
          <a:xfrm>
            <a:off x="919570" y="6021917"/>
            <a:ext cx="4312831" cy="143636"/>
          </a:xfrm>
          <a:prstGeom prst="rect">
            <a:avLst/>
          </a:prstGeom>
        </p:spPr>
      </p:pic>
      <p:sp>
        <p:nvSpPr>
          <p:cNvPr id="175" name="Slide Number Placeholder 2">
            <a:extLst>
              <a:ext uri="{FF2B5EF4-FFF2-40B4-BE49-F238E27FC236}">
                <a16:creationId xmlns:a16="http://schemas.microsoft.com/office/drawing/2014/main" id="{E4D572CE-3C00-4C4C-AEA4-8D789EEB296F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FFFFFF"/>
                </a:solidFill>
                <a:latin typeface="VilleroyBoch"/>
              </a:rPr>
              <a:t>04</a:t>
            </a:r>
          </a:p>
        </p:txBody>
      </p:sp>
      <p:grpSp>
        <p:nvGrpSpPr>
          <p:cNvPr id="249" name="Group 248">
            <a:extLst>
              <a:ext uri="{FF2B5EF4-FFF2-40B4-BE49-F238E27FC236}">
                <a16:creationId xmlns:a16="http://schemas.microsoft.com/office/drawing/2014/main" id="{7381D724-7F53-4CD5-AD73-22AD7BE837DB}"/>
              </a:ext>
            </a:extLst>
          </p:cNvPr>
          <p:cNvGrpSpPr/>
          <p:nvPr/>
        </p:nvGrpSpPr>
        <p:grpSpPr>
          <a:xfrm>
            <a:off x="2" y="7555536"/>
            <a:ext cx="4080932" cy="6312673"/>
            <a:chOff x="1" y="-2"/>
            <a:chExt cx="3060699" cy="4734505"/>
          </a:xfrm>
        </p:grpSpPr>
        <p:pic>
          <p:nvPicPr>
            <p:cNvPr id="250" name="Picture 249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9AE1B166-893E-43CD-8669-25429002138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652" b="652"/>
            <a:stretch/>
          </p:blipFill>
          <p:spPr>
            <a:xfrm rot="16200000" flipV="1">
              <a:off x="-836902" y="836901"/>
              <a:ext cx="4734505" cy="3060699"/>
            </a:xfrm>
            <a:prstGeom prst="rect">
              <a:avLst/>
            </a:prstGeom>
          </p:spPr>
        </p:pic>
        <p:sp>
          <p:nvSpPr>
            <p:cNvPr id="251" name="Rectangle: Diagonal Corners Snipped 250">
              <a:extLst>
                <a:ext uri="{FF2B5EF4-FFF2-40B4-BE49-F238E27FC236}">
                  <a16:creationId xmlns:a16="http://schemas.microsoft.com/office/drawing/2014/main" id="{E1729082-0945-4A0A-ADEE-0CA185B0567D}"/>
                </a:ext>
              </a:extLst>
            </p:cNvPr>
            <p:cNvSpPr/>
            <p:nvPr/>
          </p:nvSpPr>
          <p:spPr bwMode="gray">
            <a:xfrm>
              <a:off x="576213" y="4026096"/>
              <a:ext cx="539800" cy="539800"/>
            </a:xfrm>
            <a:prstGeom prst="snip2DiagRect">
              <a:avLst/>
            </a:prstGeom>
            <a:noFill/>
            <a:ln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sp>
        <p:nvSpPr>
          <p:cNvPr id="252" name="Textfeld 41">
            <a:extLst>
              <a:ext uri="{FF2B5EF4-FFF2-40B4-BE49-F238E27FC236}">
                <a16:creationId xmlns:a16="http://schemas.microsoft.com/office/drawing/2014/main" id="{7EB6F7C3-21B2-4796-8370-6CF444BAC229}"/>
              </a:ext>
            </a:extLst>
          </p:cNvPr>
          <p:cNvSpPr txBox="1"/>
          <p:nvPr/>
        </p:nvSpPr>
        <p:spPr bwMode="gray">
          <a:xfrm>
            <a:off x="7243267" y="12870543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067" dirty="0">
                <a:solidFill>
                  <a:srgbClr val="004184"/>
                </a:solidFill>
              </a:rPr>
              <a:t>Mit der besten Keramik.</a:t>
            </a:r>
          </a:p>
        </p:txBody>
      </p:sp>
      <p:grpSp>
        <p:nvGrpSpPr>
          <p:cNvPr id="253" name="Group 33">
            <a:extLst>
              <a:ext uri="{FF2B5EF4-FFF2-40B4-BE49-F238E27FC236}">
                <a16:creationId xmlns:a16="http://schemas.microsoft.com/office/drawing/2014/main" id="{AFF0B70D-1FA6-45B1-8950-A0BFA457B88E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232400" y="13872141"/>
            <a:ext cx="575733" cy="575733"/>
            <a:chOff x="1532" y="272"/>
            <a:chExt cx="2696" cy="2696"/>
          </a:xfrm>
        </p:grpSpPr>
        <p:sp>
          <p:nvSpPr>
            <p:cNvPr id="254" name="Freeform 34">
              <a:extLst>
                <a:ext uri="{FF2B5EF4-FFF2-40B4-BE49-F238E27FC236}">
                  <a16:creationId xmlns:a16="http://schemas.microsoft.com/office/drawing/2014/main" id="{A18E1571-F351-4125-9BE5-EE71DE5188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55" name="Freeform 35">
              <a:extLst>
                <a:ext uri="{FF2B5EF4-FFF2-40B4-BE49-F238E27FC236}">
                  <a16:creationId xmlns:a16="http://schemas.microsoft.com/office/drawing/2014/main" id="{AF69BC86-58AF-4F1F-B202-CA0B3CCE7913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56" name="Freeform 36">
              <a:extLst>
                <a:ext uri="{FF2B5EF4-FFF2-40B4-BE49-F238E27FC236}">
                  <a16:creationId xmlns:a16="http://schemas.microsoft.com/office/drawing/2014/main" id="{C70054FD-24F1-403B-B012-0927ED4CB497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57" name="Freeform 37">
              <a:extLst>
                <a:ext uri="{FF2B5EF4-FFF2-40B4-BE49-F238E27FC236}">
                  <a16:creationId xmlns:a16="http://schemas.microsoft.com/office/drawing/2014/main" id="{531DD6AF-5958-4914-A8B6-B50F9AC0E4C1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58" name="Freeform 38">
              <a:extLst>
                <a:ext uri="{FF2B5EF4-FFF2-40B4-BE49-F238E27FC236}">
                  <a16:creationId xmlns:a16="http://schemas.microsoft.com/office/drawing/2014/main" id="{E3911DF7-A928-47D7-A9F9-D7929F00A1D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59" name="Freeform 39">
              <a:extLst>
                <a:ext uri="{FF2B5EF4-FFF2-40B4-BE49-F238E27FC236}">
                  <a16:creationId xmlns:a16="http://schemas.microsoft.com/office/drawing/2014/main" id="{72A38F03-DBFD-4C06-86C9-AEF8E5F6C832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0" name="Freeform 40">
              <a:extLst>
                <a:ext uri="{FF2B5EF4-FFF2-40B4-BE49-F238E27FC236}">
                  <a16:creationId xmlns:a16="http://schemas.microsoft.com/office/drawing/2014/main" id="{38F93A43-0553-43E7-B01A-6E7F98207BA2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1" name="Freeform 41">
              <a:extLst>
                <a:ext uri="{FF2B5EF4-FFF2-40B4-BE49-F238E27FC236}">
                  <a16:creationId xmlns:a16="http://schemas.microsoft.com/office/drawing/2014/main" id="{D28ADF3E-D41F-437B-BD36-83D00D362A7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2" name="Freeform 42">
              <a:extLst>
                <a:ext uri="{FF2B5EF4-FFF2-40B4-BE49-F238E27FC236}">
                  <a16:creationId xmlns:a16="http://schemas.microsoft.com/office/drawing/2014/main" id="{0E69FBEB-EA2E-4598-9602-A393F9760A35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3" name="Freeform 43">
              <a:extLst>
                <a:ext uri="{FF2B5EF4-FFF2-40B4-BE49-F238E27FC236}">
                  <a16:creationId xmlns:a16="http://schemas.microsoft.com/office/drawing/2014/main" id="{F77D7FEE-3017-4744-AFB1-4E57D4A652E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4" name="Freeform 44">
              <a:extLst>
                <a:ext uri="{FF2B5EF4-FFF2-40B4-BE49-F238E27FC236}">
                  <a16:creationId xmlns:a16="http://schemas.microsoft.com/office/drawing/2014/main" id="{861EF24A-3537-48A8-BC28-EC028D7054C2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5" name="Freeform 45">
              <a:extLst>
                <a:ext uri="{FF2B5EF4-FFF2-40B4-BE49-F238E27FC236}">
                  <a16:creationId xmlns:a16="http://schemas.microsoft.com/office/drawing/2014/main" id="{BD01E948-37FB-4AD0-A630-3DFAFCE6FC7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6" name="Freeform 46">
              <a:extLst>
                <a:ext uri="{FF2B5EF4-FFF2-40B4-BE49-F238E27FC236}">
                  <a16:creationId xmlns:a16="http://schemas.microsoft.com/office/drawing/2014/main" id="{91DED146-EAE0-40D5-B7B2-E3F015D0A3C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7" name="Freeform 47">
              <a:extLst>
                <a:ext uri="{FF2B5EF4-FFF2-40B4-BE49-F238E27FC236}">
                  <a16:creationId xmlns:a16="http://schemas.microsoft.com/office/drawing/2014/main" id="{A4076AEE-73EF-4A70-A898-F904DFCEFF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8" name="Freeform 48">
              <a:extLst>
                <a:ext uri="{FF2B5EF4-FFF2-40B4-BE49-F238E27FC236}">
                  <a16:creationId xmlns:a16="http://schemas.microsoft.com/office/drawing/2014/main" id="{AD6AD649-8E1D-47CF-A1BF-7462E722ADB2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9" name="Freeform 49">
              <a:extLst>
                <a:ext uri="{FF2B5EF4-FFF2-40B4-BE49-F238E27FC236}">
                  <a16:creationId xmlns:a16="http://schemas.microsoft.com/office/drawing/2014/main" id="{643788EA-D4BF-4D5E-B4CF-6C64466DB8EB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0" name="Freeform 50">
              <a:extLst>
                <a:ext uri="{FF2B5EF4-FFF2-40B4-BE49-F238E27FC236}">
                  <a16:creationId xmlns:a16="http://schemas.microsoft.com/office/drawing/2014/main" id="{145EDF94-1C33-473C-AD75-50720F063441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1" y="847"/>
              <a:ext cx="324" cy="395"/>
            </a:xfrm>
            <a:custGeom>
              <a:avLst/>
              <a:gdLst>
                <a:gd name="T0" fmla="*/ 99 w 136"/>
                <a:gd name="T1" fmla="*/ 53 h 166"/>
                <a:gd name="T2" fmla="*/ 73 w 136"/>
                <a:gd name="T3" fmla="*/ 25 h 166"/>
                <a:gd name="T4" fmla="*/ 37 w 136"/>
                <a:gd name="T5" fmla="*/ 85 h 166"/>
                <a:gd name="T6" fmla="*/ 70 w 136"/>
                <a:gd name="T7" fmla="*/ 140 h 166"/>
                <a:gd name="T8" fmla="*/ 99 w 136"/>
                <a:gd name="T9" fmla="*/ 110 h 166"/>
                <a:gd name="T10" fmla="*/ 136 w 136"/>
                <a:gd name="T11" fmla="*/ 110 h 166"/>
                <a:gd name="T12" fmla="*/ 121 w 136"/>
                <a:gd name="T13" fmla="*/ 148 h 166"/>
                <a:gd name="T14" fmla="*/ 74 w 136"/>
                <a:gd name="T15" fmla="*/ 166 h 166"/>
                <a:gd name="T16" fmla="*/ 0 w 136"/>
                <a:gd name="T17" fmla="*/ 85 h 166"/>
                <a:gd name="T18" fmla="*/ 74 w 136"/>
                <a:gd name="T19" fmla="*/ 0 h 166"/>
                <a:gd name="T20" fmla="*/ 134 w 136"/>
                <a:gd name="T21" fmla="*/ 53 h 166"/>
                <a:gd name="T22" fmla="*/ 99 w 136"/>
                <a:gd name="T23" fmla="*/ 5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6" h="166">
                  <a:moveTo>
                    <a:pt x="99" y="53"/>
                  </a:moveTo>
                  <a:cubicBezTo>
                    <a:pt x="98" y="48"/>
                    <a:pt x="96" y="25"/>
                    <a:pt x="73" y="25"/>
                  </a:cubicBezTo>
                  <a:cubicBezTo>
                    <a:pt x="47" y="25"/>
                    <a:pt x="37" y="52"/>
                    <a:pt x="37" y="85"/>
                  </a:cubicBezTo>
                  <a:cubicBezTo>
                    <a:pt x="37" y="95"/>
                    <a:pt x="37" y="140"/>
                    <a:pt x="70" y="140"/>
                  </a:cubicBezTo>
                  <a:cubicBezTo>
                    <a:pt x="85" y="140"/>
                    <a:pt x="99" y="131"/>
                    <a:pt x="99" y="110"/>
                  </a:cubicBezTo>
                  <a:cubicBezTo>
                    <a:pt x="136" y="110"/>
                    <a:pt x="136" y="110"/>
                    <a:pt x="136" y="110"/>
                  </a:cubicBezTo>
                  <a:cubicBezTo>
                    <a:pt x="135" y="119"/>
                    <a:pt x="134" y="134"/>
                    <a:pt x="121" y="148"/>
                  </a:cubicBezTo>
                  <a:cubicBezTo>
                    <a:pt x="107" y="162"/>
                    <a:pt x="89" y="166"/>
                    <a:pt x="74" y="166"/>
                  </a:cubicBezTo>
                  <a:cubicBezTo>
                    <a:pt x="18" y="166"/>
                    <a:pt x="0" y="125"/>
                    <a:pt x="0" y="85"/>
                  </a:cubicBezTo>
                  <a:cubicBezTo>
                    <a:pt x="0" y="34"/>
                    <a:pt x="29" y="0"/>
                    <a:pt x="74" y="0"/>
                  </a:cubicBezTo>
                  <a:cubicBezTo>
                    <a:pt x="110" y="0"/>
                    <a:pt x="134" y="21"/>
                    <a:pt x="134" y="53"/>
                  </a:cubicBezTo>
                  <a:lnTo>
                    <a:pt x="99" y="5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1" name="Freeform 51">
              <a:extLst>
                <a:ext uri="{FF2B5EF4-FFF2-40B4-BE49-F238E27FC236}">
                  <a16:creationId xmlns:a16="http://schemas.microsoft.com/office/drawing/2014/main" id="{E59C875E-F1FF-4145-9DBC-6923B6E2382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38" y="954"/>
              <a:ext cx="257" cy="288"/>
            </a:xfrm>
            <a:custGeom>
              <a:avLst/>
              <a:gdLst>
                <a:gd name="T0" fmla="*/ 32 w 108"/>
                <a:gd name="T1" fmla="*/ 69 h 121"/>
                <a:gd name="T2" fmla="*/ 55 w 108"/>
                <a:gd name="T3" fmla="*/ 99 h 121"/>
                <a:gd name="T4" fmla="*/ 74 w 108"/>
                <a:gd name="T5" fmla="*/ 83 h 121"/>
                <a:gd name="T6" fmla="*/ 104 w 108"/>
                <a:gd name="T7" fmla="*/ 83 h 121"/>
                <a:gd name="T8" fmla="*/ 94 w 108"/>
                <a:gd name="T9" fmla="*/ 108 h 121"/>
                <a:gd name="T10" fmla="*/ 54 w 108"/>
                <a:gd name="T11" fmla="*/ 121 h 121"/>
                <a:gd name="T12" fmla="*/ 14 w 108"/>
                <a:gd name="T13" fmla="*/ 107 h 121"/>
                <a:gd name="T14" fmla="*/ 0 w 108"/>
                <a:gd name="T15" fmla="*/ 63 h 121"/>
                <a:gd name="T16" fmla="*/ 23 w 108"/>
                <a:gd name="T17" fmla="*/ 10 h 121"/>
                <a:gd name="T18" fmla="*/ 55 w 108"/>
                <a:gd name="T19" fmla="*/ 0 h 121"/>
                <a:gd name="T20" fmla="*/ 101 w 108"/>
                <a:gd name="T21" fmla="*/ 28 h 121"/>
                <a:gd name="T22" fmla="*/ 107 w 108"/>
                <a:gd name="T23" fmla="*/ 69 h 121"/>
                <a:gd name="T24" fmla="*/ 32 w 108"/>
                <a:gd name="T25" fmla="*/ 69 h 121"/>
                <a:gd name="T26" fmla="*/ 74 w 108"/>
                <a:gd name="T27" fmla="*/ 48 h 121"/>
                <a:gd name="T28" fmla="*/ 54 w 108"/>
                <a:gd name="T29" fmla="*/ 23 h 121"/>
                <a:gd name="T30" fmla="*/ 33 w 108"/>
                <a:gd name="T31" fmla="*/ 48 h 121"/>
                <a:gd name="T32" fmla="*/ 74 w 108"/>
                <a:gd name="T33" fmla="*/ 48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8" h="121">
                  <a:moveTo>
                    <a:pt x="32" y="69"/>
                  </a:moveTo>
                  <a:cubicBezTo>
                    <a:pt x="32" y="76"/>
                    <a:pt x="32" y="99"/>
                    <a:pt x="55" y="99"/>
                  </a:cubicBezTo>
                  <a:cubicBezTo>
                    <a:pt x="63" y="99"/>
                    <a:pt x="71" y="96"/>
                    <a:pt x="74" y="83"/>
                  </a:cubicBezTo>
                  <a:cubicBezTo>
                    <a:pt x="104" y="83"/>
                    <a:pt x="104" y="83"/>
                    <a:pt x="104" y="83"/>
                  </a:cubicBezTo>
                  <a:cubicBezTo>
                    <a:pt x="104" y="89"/>
                    <a:pt x="103" y="98"/>
                    <a:pt x="94" y="108"/>
                  </a:cubicBezTo>
                  <a:cubicBezTo>
                    <a:pt x="85" y="117"/>
                    <a:pt x="71" y="121"/>
                    <a:pt x="54" y="121"/>
                  </a:cubicBezTo>
                  <a:cubicBezTo>
                    <a:pt x="45" y="121"/>
                    <a:pt x="26" y="119"/>
                    <a:pt x="14" y="107"/>
                  </a:cubicBezTo>
                  <a:cubicBezTo>
                    <a:pt x="4" y="96"/>
                    <a:pt x="0" y="81"/>
                    <a:pt x="0" y="63"/>
                  </a:cubicBezTo>
                  <a:cubicBezTo>
                    <a:pt x="0" y="45"/>
                    <a:pt x="4" y="23"/>
                    <a:pt x="23" y="10"/>
                  </a:cubicBezTo>
                  <a:cubicBezTo>
                    <a:pt x="32" y="4"/>
                    <a:pt x="43" y="0"/>
                    <a:pt x="55" y="0"/>
                  </a:cubicBezTo>
                  <a:cubicBezTo>
                    <a:pt x="71" y="0"/>
                    <a:pt x="90" y="7"/>
                    <a:pt x="101" y="28"/>
                  </a:cubicBezTo>
                  <a:cubicBezTo>
                    <a:pt x="108" y="43"/>
                    <a:pt x="108" y="60"/>
                    <a:pt x="107" y="69"/>
                  </a:cubicBezTo>
                  <a:lnTo>
                    <a:pt x="32" y="69"/>
                  </a:lnTo>
                  <a:close/>
                  <a:moveTo>
                    <a:pt x="74" y="48"/>
                  </a:moveTo>
                  <a:cubicBezTo>
                    <a:pt x="74" y="43"/>
                    <a:pt x="73" y="23"/>
                    <a:pt x="54" y="23"/>
                  </a:cubicBezTo>
                  <a:cubicBezTo>
                    <a:pt x="39" y="23"/>
                    <a:pt x="33" y="35"/>
                    <a:pt x="33" y="48"/>
                  </a:cubicBezTo>
                  <a:lnTo>
                    <a:pt x="74" y="48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2" name="Freeform 52">
              <a:extLst>
                <a:ext uri="{FF2B5EF4-FFF2-40B4-BE49-F238E27FC236}">
                  <a16:creationId xmlns:a16="http://schemas.microsoft.com/office/drawing/2014/main" id="{75E216FE-F465-4DC1-97EF-A12750161EED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0" y="959"/>
              <a:ext cx="166" cy="273"/>
            </a:xfrm>
            <a:custGeom>
              <a:avLst/>
              <a:gdLst>
                <a:gd name="T0" fmla="*/ 1 w 70"/>
                <a:gd name="T1" fmla="*/ 30 h 115"/>
                <a:gd name="T2" fmla="*/ 0 w 70"/>
                <a:gd name="T3" fmla="*/ 2 h 115"/>
                <a:gd name="T4" fmla="*/ 31 w 70"/>
                <a:gd name="T5" fmla="*/ 2 h 115"/>
                <a:gd name="T6" fmla="*/ 31 w 70"/>
                <a:gd name="T7" fmla="*/ 23 h 115"/>
                <a:gd name="T8" fmla="*/ 70 w 70"/>
                <a:gd name="T9" fmla="*/ 2 h 115"/>
                <a:gd name="T10" fmla="*/ 70 w 70"/>
                <a:gd name="T11" fmla="*/ 31 h 115"/>
                <a:gd name="T12" fmla="*/ 34 w 70"/>
                <a:gd name="T13" fmla="*/ 59 h 115"/>
                <a:gd name="T14" fmla="*/ 34 w 70"/>
                <a:gd name="T15" fmla="*/ 115 h 115"/>
                <a:gd name="T16" fmla="*/ 1 w 70"/>
                <a:gd name="T17" fmla="*/ 115 h 115"/>
                <a:gd name="T18" fmla="*/ 1 w 70"/>
                <a:gd name="T19" fmla="*/ 3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115">
                  <a:moveTo>
                    <a:pt x="1" y="30"/>
                  </a:moveTo>
                  <a:cubicBezTo>
                    <a:pt x="1" y="25"/>
                    <a:pt x="0" y="8"/>
                    <a:pt x="0" y="2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5" y="14"/>
                    <a:pt x="43" y="0"/>
                    <a:pt x="70" y="2"/>
                  </a:cubicBezTo>
                  <a:cubicBezTo>
                    <a:pt x="70" y="31"/>
                    <a:pt x="70" y="31"/>
                    <a:pt x="70" y="31"/>
                  </a:cubicBezTo>
                  <a:cubicBezTo>
                    <a:pt x="36" y="28"/>
                    <a:pt x="34" y="45"/>
                    <a:pt x="34" y="5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3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3" name="Freeform 53">
              <a:extLst>
                <a:ext uri="{FF2B5EF4-FFF2-40B4-BE49-F238E27FC236}">
                  <a16:creationId xmlns:a16="http://schemas.microsoft.com/office/drawing/2014/main" id="{9928B383-053F-42F7-9EA0-A0255898220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723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2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0 w 103"/>
                <a:gd name="T33" fmla="*/ 87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8 w 103"/>
                <a:gd name="T41" fmla="*/ 97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59" y="119"/>
                    <a:pt x="44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59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2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7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1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0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7"/>
                    <a:pt x="48" y="97"/>
                  </a:cubicBezTo>
                  <a:cubicBezTo>
                    <a:pt x="55" y="97"/>
                    <a:pt x="59" y="94"/>
                    <a:pt x="63" y="91"/>
                  </a:cubicBezTo>
                  <a:cubicBezTo>
                    <a:pt x="68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4" name="Freeform 54">
              <a:extLst>
                <a:ext uri="{FF2B5EF4-FFF2-40B4-BE49-F238E27FC236}">
                  <a16:creationId xmlns:a16="http://schemas.microsoft.com/office/drawing/2014/main" id="{EB238C4E-3A51-4693-9896-2DA7EFAA6869}"/>
                </a:ext>
              </a:extLst>
            </p:cNvPr>
            <p:cNvSpPr>
              <a:spLocks/>
            </p:cNvSpPr>
            <p:nvPr/>
          </p:nvSpPr>
          <p:spPr bwMode="auto">
            <a:xfrm>
              <a:off x="3027" y="959"/>
              <a:ext cx="428" cy="273"/>
            </a:xfrm>
            <a:custGeom>
              <a:avLst/>
              <a:gdLst>
                <a:gd name="T0" fmla="*/ 1 w 180"/>
                <a:gd name="T1" fmla="*/ 23 h 115"/>
                <a:gd name="T2" fmla="*/ 0 w 180"/>
                <a:gd name="T3" fmla="*/ 2 h 115"/>
                <a:gd name="T4" fmla="*/ 32 w 180"/>
                <a:gd name="T5" fmla="*/ 2 h 115"/>
                <a:gd name="T6" fmla="*/ 33 w 180"/>
                <a:gd name="T7" fmla="*/ 17 h 115"/>
                <a:gd name="T8" fmla="*/ 68 w 180"/>
                <a:gd name="T9" fmla="*/ 0 h 115"/>
                <a:gd name="T10" fmla="*/ 103 w 180"/>
                <a:gd name="T11" fmla="*/ 21 h 115"/>
                <a:gd name="T12" fmla="*/ 139 w 180"/>
                <a:gd name="T13" fmla="*/ 0 h 115"/>
                <a:gd name="T14" fmla="*/ 174 w 180"/>
                <a:gd name="T15" fmla="*/ 18 h 115"/>
                <a:gd name="T16" fmla="*/ 179 w 180"/>
                <a:gd name="T17" fmla="*/ 51 h 115"/>
                <a:gd name="T18" fmla="*/ 179 w 180"/>
                <a:gd name="T19" fmla="*/ 115 h 115"/>
                <a:gd name="T20" fmla="*/ 146 w 180"/>
                <a:gd name="T21" fmla="*/ 115 h 115"/>
                <a:gd name="T22" fmla="*/ 146 w 180"/>
                <a:gd name="T23" fmla="*/ 49 h 115"/>
                <a:gd name="T24" fmla="*/ 127 w 180"/>
                <a:gd name="T25" fmla="*/ 23 h 115"/>
                <a:gd name="T26" fmla="*/ 107 w 180"/>
                <a:gd name="T27" fmla="*/ 58 h 115"/>
                <a:gd name="T28" fmla="*/ 107 w 180"/>
                <a:gd name="T29" fmla="*/ 115 h 115"/>
                <a:gd name="T30" fmla="*/ 74 w 180"/>
                <a:gd name="T31" fmla="*/ 115 h 115"/>
                <a:gd name="T32" fmla="*/ 74 w 180"/>
                <a:gd name="T33" fmla="*/ 48 h 115"/>
                <a:gd name="T34" fmla="*/ 55 w 180"/>
                <a:gd name="T35" fmla="*/ 23 h 115"/>
                <a:gd name="T36" fmla="*/ 34 w 180"/>
                <a:gd name="T37" fmla="*/ 49 h 115"/>
                <a:gd name="T38" fmla="*/ 34 w 180"/>
                <a:gd name="T39" fmla="*/ 115 h 115"/>
                <a:gd name="T40" fmla="*/ 1 w 180"/>
                <a:gd name="T41" fmla="*/ 115 h 115"/>
                <a:gd name="T42" fmla="*/ 1 w 180"/>
                <a:gd name="T43" fmla="*/ 23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0" h="115">
                  <a:moveTo>
                    <a:pt x="1" y="23"/>
                  </a:moveTo>
                  <a:cubicBezTo>
                    <a:pt x="1" y="16"/>
                    <a:pt x="1" y="9"/>
                    <a:pt x="0" y="2"/>
                  </a:cubicBezTo>
                  <a:cubicBezTo>
                    <a:pt x="32" y="2"/>
                    <a:pt x="32" y="2"/>
                    <a:pt x="32" y="2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7" y="12"/>
                    <a:pt x="45" y="0"/>
                    <a:pt x="68" y="0"/>
                  </a:cubicBezTo>
                  <a:cubicBezTo>
                    <a:pt x="94" y="0"/>
                    <a:pt x="101" y="16"/>
                    <a:pt x="103" y="21"/>
                  </a:cubicBezTo>
                  <a:cubicBezTo>
                    <a:pt x="113" y="3"/>
                    <a:pt x="128" y="0"/>
                    <a:pt x="139" y="0"/>
                  </a:cubicBezTo>
                  <a:cubicBezTo>
                    <a:pt x="162" y="0"/>
                    <a:pt x="171" y="14"/>
                    <a:pt x="174" y="18"/>
                  </a:cubicBezTo>
                  <a:cubicBezTo>
                    <a:pt x="180" y="28"/>
                    <a:pt x="179" y="41"/>
                    <a:pt x="179" y="51"/>
                  </a:cubicBezTo>
                  <a:cubicBezTo>
                    <a:pt x="179" y="115"/>
                    <a:pt x="179" y="115"/>
                    <a:pt x="179" y="115"/>
                  </a:cubicBezTo>
                  <a:cubicBezTo>
                    <a:pt x="146" y="115"/>
                    <a:pt x="146" y="115"/>
                    <a:pt x="146" y="115"/>
                  </a:cubicBezTo>
                  <a:cubicBezTo>
                    <a:pt x="146" y="49"/>
                    <a:pt x="146" y="49"/>
                    <a:pt x="146" y="49"/>
                  </a:cubicBezTo>
                  <a:cubicBezTo>
                    <a:pt x="146" y="37"/>
                    <a:pt x="144" y="23"/>
                    <a:pt x="127" y="23"/>
                  </a:cubicBezTo>
                  <a:cubicBezTo>
                    <a:pt x="107" y="23"/>
                    <a:pt x="107" y="42"/>
                    <a:pt x="107" y="58"/>
                  </a:cubicBezTo>
                  <a:cubicBezTo>
                    <a:pt x="107" y="115"/>
                    <a:pt x="107" y="115"/>
                    <a:pt x="107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48"/>
                    <a:pt x="74" y="48"/>
                    <a:pt x="74" y="48"/>
                  </a:cubicBezTo>
                  <a:cubicBezTo>
                    <a:pt x="74" y="39"/>
                    <a:pt x="73" y="23"/>
                    <a:pt x="55" y="23"/>
                  </a:cubicBezTo>
                  <a:cubicBezTo>
                    <a:pt x="34" y="23"/>
                    <a:pt x="34" y="41"/>
                    <a:pt x="34" y="4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5" name="Freeform 55">
              <a:extLst>
                <a:ext uri="{FF2B5EF4-FFF2-40B4-BE49-F238E27FC236}">
                  <a16:creationId xmlns:a16="http://schemas.microsoft.com/office/drawing/2014/main" id="{D1F499C7-661C-4DA4-A3CC-F9978166EB9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24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9 h 382"/>
                <a:gd name="T6" fmla="*/ 0 w 83"/>
                <a:gd name="T7" fmla="*/ 69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9"/>
                  </a:lnTo>
                  <a:lnTo>
                    <a:pt x="0" y="69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6" name="Freeform 56">
              <a:extLst>
                <a:ext uri="{FF2B5EF4-FFF2-40B4-BE49-F238E27FC236}">
                  <a16:creationId xmlns:a16="http://schemas.microsoft.com/office/drawing/2014/main" id="{D0BF07CE-10C8-4F7B-81C9-2A1CA07B49B6}"/>
                </a:ext>
              </a:extLst>
            </p:cNvPr>
            <p:cNvSpPr>
              <a:spLocks/>
            </p:cNvSpPr>
            <p:nvPr/>
          </p:nvSpPr>
          <p:spPr bwMode="auto">
            <a:xfrm>
              <a:off x="3655" y="959"/>
              <a:ext cx="238" cy="281"/>
            </a:xfrm>
            <a:custGeom>
              <a:avLst/>
              <a:gdLst>
                <a:gd name="T0" fmla="*/ 67 w 100"/>
                <a:gd name="T1" fmla="*/ 42 h 118"/>
                <a:gd name="T2" fmla="*/ 52 w 100"/>
                <a:gd name="T3" fmla="*/ 21 h 118"/>
                <a:gd name="T4" fmla="*/ 35 w 100"/>
                <a:gd name="T5" fmla="*/ 57 h 118"/>
                <a:gd name="T6" fmla="*/ 43 w 100"/>
                <a:gd name="T7" fmla="*/ 92 h 118"/>
                <a:gd name="T8" fmla="*/ 52 w 100"/>
                <a:gd name="T9" fmla="*/ 96 h 118"/>
                <a:gd name="T10" fmla="*/ 67 w 100"/>
                <a:gd name="T11" fmla="*/ 74 h 118"/>
                <a:gd name="T12" fmla="*/ 100 w 100"/>
                <a:gd name="T13" fmla="*/ 74 h 118"/>
                <a:gd name="T14" fmla="*/ 85 w 100"/>
                <a:gd name="T15" fmla="*/ 107 h 118"/>
                <a:gd name="T16" fmla="*/ 53 w 100"/>
                <a:gd name="T17" fmla="*/ 118 h 118"/>
                <a:gd name="T18" fmla="*/ 15 w 100"/>
                <a:gd name="T19" fmla="*/ 103 h 118"/>
                <a:gd name="T20" fmla="*/ 0 w 100"/>
                <a:gd name="T21" fmla="*/ 58 h 118"/>
                <a:gd name="T22" fmla="*/ 53 w 100"/>
                <a:gd name="T23" fmla="*/ 0 h 118"/>
                <a:gd name="T24" fmla="*/ 99 w 100"/>
                <a:gd name="T25" fmla="*/ 42 h 118"/>
                <a:gd name="T26" fmla="*/ 67 w 100"/>
                <a:gd name="T27" fmla="*/ 42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18">
                  <a:moveTo>
                    <a:pt x="67" y="42"/>
                  </a:moveTo>
                  <a:cubicBezTo>
                    <a:pt x="66" y="38"/>
                    <a:pt x="65" y="21"/>
                    <a:pt x="52" y="21"/>
                  </a:cubicBezTo>
                  <a:cubicBezTo>
                    <a:pt x="36" y="21"/>
                    <a:pt x="35" y="45"/>
                    <a:pt x="35" y="57"/>
                  </a:cubicBezTo>
                  <a:cubicBezTo>
                    <a:pt x="35" y="64"/>
                    <a:pt x="35" y="84"/>
                    <a:pt x="43" y="92"/>
                  </a:cubicBezTo>
                  <a:cubicBezTo>
                    <a:pt x="46" y="95"/>
                    <a:pt x="49" y="96"/>
                    <a:pt x="52" y="96"/>
                  </a:cubicBezTo>
                  <a:cubicBezTo>
                    <a:pt x="55" y="96"/>
                    <a:pt x="66" y="94"/>
                    <a:pt x="67" y="74"/>
                  </a:cubicBezTo>
                  <a:cubicBezTo>
                    <a:pt x="100" y="74"/>
                    <a:pt x="100" y="74"/>
                    <a:pt x="100" y="74"/>
                  </a:cubicBezTo>
                  <a:cubicBezTo>
                    <a:pt x="99" y="83"/>
                    <a:pt x="98" y="96"/>
                    <a:pt x="85" y="107"/>
                  </a:cubicBezTo>
                  <a:cubicBezTo>
                    <a:pt x="77" y="114"/>
                    <a:pt x="67" y="118"/>
                    <a:pt x="53" y="118"/>
                  </a:cubicBezTo>
                  <a:cubicBezTo>
                    <a:pt x="38" y="118"/>
                    <a:pt x="25" y="114"/>
                    <a:pt x="15" y="103"/>
                  </a:cubicBezTo>
                  <a:cubicBezTo>
                    <a:pt x="5" y="91"/>
                    <a:pt x="0" y="77"/>
                    <a:pt x="0" y="58"/>
                  </a:cubicBezTo>
                  <a:cubicBezTo>
                    <a:pt x="0" y="7"/>
                    <a:pt x="38" y="0"/>
                    <a:pt x="53" y="0"/>
                  </a:cubicBezTo>
                  <a:cubicBezTo>
                    <a:pt x="74" y="0"/>
                    <a:pt x="99" y="12"/>
                    <a:pt x="99" y="42"/>
                  </a:cubicBezTo>
                  <a:lnTo>
                    <a:pt x="67" y="42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7" name="Freeform 57">
              <a:extLst>
                <a:ext uri="{FF2B5EF4-FFF2-40B4-BE49-F238E27FC236}">
                  <a16:creationId xmlns:a16="http://schemas.microsoft.com/office/drawing/2014/main" id="{F7157EAF-6216-44D4-A5AD-35B1F8CE660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40" y="1377"/>
              <a:ext cx="252" cy="386"/>
            </a:xfrm>
            <a:custGeom>
              <a:avLst/>
              <a:gdLst>
                <a:gd name="T0" fmla="*/ 0 w 106"/>
                <a:gd name="T1" fmla="*/ 162 h 162"/>
                <a:gd name="T2" fmla="*/ 0 w 106"/>
                <a:gd name="T3" fmla="*/ 1 h 162"/>
                <a:gd name="T4" fmla="*/ 40 w 106"/>
                <a:gd name="T5" fmla="*/ 1 h 162"/>
                <a:gd name="T6" fmla="*/ 106 w 106"/>
                <a:gd name="T7" fmla="*/ 47 h 162"/>
                <a:gd name="T8" fmla="*/ 40 w 106"/>
                <a:gd name="T9" fmla="*/ 92 h 162"/>
                <a:gd name="T10" fmla="*/ 14 w 106"/>
                <a:gd name="T11" fmla="*/ 92 h 162"/>
                <a:gd name="T12" fmla="*/ 14 w 106"/>
                <a:gd name="T13" fmla="*/ 162 h 162"/>
                <a:gd name="T14" fmla="*/ 0 w 106"/>
                <a:gd name="T15" fmla="*/ 162 h 162"/>
                <a:gd name="T16" fmla="*/ 14 w 106"/>
                <a:gd name="T17" fmla="*/ 79 h 162"/>
                <a:gd name="T18" fmla="*/ 49 w 106"/>
                <a:gd name="T19" fmla="*/ 79 h 162"/>
                <a:gd name="T20" fmla="*/ 90 w 106"/>
                <a:gd name="T21" fmla="*/ 47 h 162"/>
                <a:gd name="T22" fmla="*/ 49 w 106"/>
                <a:gd name="T23" fmla="*/ 14 h 162"/>
                <a:gd name="T24" fmla="*/ 14 w 106"/>
                <a:gd name="T25" fmla="*/ 14 h 162"/>
                <a:gd name="T26" fmla="*/ 14 w 106"/>
                <a:gd name="T27" fmla="*/ 79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6" h="162">
                  <a:moveTo>
                    <a:pt x="0" y="162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71" y="0"/>
                    <a:pt x="106" y="8"/>
                    <a:pt x="106" y="47"/>
                  </a:cubicBezTo>
                  <a:cubicBezTo>
                    <a:pt x="106" y="85"/>
                    <a:pt x="71" y="93"/>
                    <a:pt x="40" y="92"/>
                  </a:cubicBezTo>
                  <a:cubicBezTo>
                    <a:pt x="14" y="92"/>
                    <a:pt x="14" y="92"/>
                    <a:pt x="14" y="92"/>
                  </a:cubicBezTo>
                  <a:cubicBezTo>
                    <a:pt x="14" y="162"/>
                    <a:pt x="14" y="162"/>
                    <a:pt x="14" y="162"/>
                  </a:cubicBezTo>
                  <a:lnTo>
                    <a:pt x="0" y="162"/>
                  </a:lnTo>
                  <a:close/>
                  <a:moveTo>
                    <a:pt x="14" y="79"/>
                  </a:moveTo>
                  <a:cubicBezTo>
                    <a:pt x="49" y="79"/>
                    <a:pt x="49" y="79"/>
                    <a:pt x="49" y="79"/>
                  </a:cubicBezTo>
                  <a:cubicBezTo>
                    <a:pt x="71" y="79"/>
                    <a:pt x="90" y="72"/>
                    <a:pt x="90" y="47"/>
                  </a:cubicBezTo>
                  <a:cubicBezTo>
                    <a:pt x="90" y="21"/>
                    <a:pt x="71" y="14"/>
                    <a:pt x="49" y="14"/>
                  </a:cubicBezTo>
                  <a:cubicBezTo>
                    <a:pt x="14" y="14"/>
                    <a:pt x="14" y="14"/>
                    <a:pt x="14" y="14"/>
                  </a:cubicBezTo>
                  <a:lnTo>
                    <a:pt x="14" y="7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8" name="Rectangle 58">
              <a:extLst>
                <a:ext uri="{FF2B5EF4-FFF2-40B4-BE49-F238E27FC236}">
                  <a16:creationId xmlns:a16="http://schemas.microsoft.com/office/drawing/2014/main" id="{70F85502-6598-4D34-93DF-AB78BEE4A3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2" y="1380"/>
              <a:ext cx="31" cy="383"/>
            </a:xfrm>
            <a:prstGeom prst="rect">
              <a:avLst/>
            </a:pr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9" name="Freeform 59">
              <a:extLst>
                <a:ext uri="{FF2B5EF4-FFF2-40B4-BE49-F238E27FC236}">
                  <a16:creationId xmlns:a16="http://schemas.microsoft.com/office/drawing/2014/main" id="{FE52EE96-8DAC-4079-91E1-ABC4D8D8FD11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6" y="1496"/>
              <a:ext cx="211" cy="276"/>
            </a:xfrm>
            <a:custGeom>
              <a:avLst/>
              <a:gdLst>
                <a:gd name="T0" fmla="*/ 75 w 89"/>
                <a:gd name="T1" fmla="*/ 0 h 116"/>
                <a:gd name="T2" fmla="*/ 88 w 89"/>
                <a:gd name="T3" fmla="*/ 0 h 116"/>
                <a:gd name="T4" fmla="*/ 88 w 89"/>
                <a:gd name="T5" fmla="*/ 87 h 116"/>
                <a:gd name="T6" fmla="*/ 89 w 89"/>
                <a:gd name="T7" fmla="*/ 112 h 116"/>
                <a:gd name="T8" fmla="*/ 76 w 89"/>
                <a:gd name="T9" fmla="*/ 112 h 116"/>
                <a:gd name="T10" fmla="*/ 75 w 89"/>
                <a:gd name="T11" fmla="*/ 96 h 116"/>
                <a:gd name="T12" fmla="*/ 74 w 89"/>
                <a:gd name="T13" fmla="*/ 95 h 116"/>
                <a:gd name="T14" fmla="*/ 39 w 89"/>
                <a:gd name="T15" fmla="*/ 116 h 116"/>
                <a:gd name="T16" fmla="*/ 0 w 89"/>
                <a:gd name="T17" fmla="*/ 70 h 116"/>
                <a:gd name="T18" fmla="*/ 0 w 89"/>
                <a:gd name="T19" fmla="*/ 0 h 116"/>
                <a:gd name="T20" fmla="*/ 13 w 89"/>
                <a:gd name="T21" fmla="*/ 0 h 116"/>
                <a:gd name="T22" fmla="*/ 13 w 89"/>
                <a:gd name="T23" fmla="*/ 72 h 116"/>
                <a:gd name="T24" fmla="*/ 43 w 89"/>
                <a:gd name="T25" fmla="*/ 103 h 116"/>
                <a:gd name="T26" fmla="*/ 75 w 89"/>
                <a:gd name="T27" fmla="*/ 65 h 116"/>
                <a:gd name="T28" fmla="*/ 75 w 89"/>
                <a:gd name="T2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9" h="116">
                  <a:moveTo>
                    <a:pt x="75" y="0"/>
                  </a:moveTo>
                  <a:cubicBezTo>
                    <a:pt x="88" y="0"/>
                    <a:pt x="88" y="0"/>
                    <a:pt x="88" y="0"/>
                  </a:cubicBezTo>
                  <a:cubicBezTo>
                    <a:pt x="88" y="87"/>
                    <a:pt x="88" y="87"/>
                    <a:pt x="88" y="87"/>
                  </a:cubicBezTo>
                  <a:cubicBezTo>
                    <a:pt x="88" y="96"/>
                    <a:pt x="89" y="105"/>
                    <a:pt x="89" y="112"/>
                  </a:cubicBezTo>
                  <a:cubicBezTo>
                    <a:pt x="76" y="112"/>
                    <a:pt x="76" y="112"/>
                    <a:pt x="76" y="112"/>
                  </a:cubicBezTo>
                  <a:cubicBezTo>
                    <a:pt x="75" y="96"/>
                    <a:pt x="75" y="96"/>
                    <a:pt x="75" y="96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67" y="109"/>
                    <a:pt x="54" y="116"/>
                    <a:pt x="39" y="116"/>
                  </a:cubicBezTo>
                  <a:cubicBezTo>
                    <a:pt x="3" y="116"/>
                    <a:pt x="0" y="83"/>
                    <a:pt x="0" y="7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3" y="72"/>
                    <a:pt x="13" y="72"/>
                    <a:pt x="13" y="72"/>
                  </a:cubicBezTo>
                  <a:cubicBezTo>
                    <a:pt x="13" y="92"/>
                    <a:pt x="24" y="103"/>
                    <a:pt x="43" y="103"/>
                  </a:cubicBezTo>
                  <a:cubicBezTo>
                    <a:pt x="65" y="103"/>
                    <a:pt x="75" y="85"/>
                    <a:pt x="75" y="65"/>
                  </a:cubicBezTo>
                  <a:lnTo>
                    <a:pt x="75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0" name="Freeform 60">
              <a:extLst>
                <a:ext uri="{FF2B5EF4-FFF2-40B4-BE49-F238E27FC236}">
                  <a16:creationId xmlns:a16="http://schemas.microsoft.com/office/drawing/2014/main" id="{66740F60-7C11-4F4B-B9D9-0638418F5011}"/>
                </a:ext>
              </a:extLst>
            </p:cNvPr>
            <p:cNvSpPr>
              <a:spLocks/>
            </p:cNvSpPr>
            <p:nvPr/>
          </p:nvSpPr>
          <p:spPr bwMode="auto">
            <a:xfrm>
              <a:off x="3139" y="1489"/>
              <a:ext cx="214" cy="283"/>
            </a:xfrm>
            <a:custGeom>
              <a:avLst/>
              <a:gdLst>
                <a:gd name="T0" fmla="*/ 45 w 90"/>
                <a:gd name="T1" fmla="*/ 0 h 119"/>
                <a:gd name="T2" fmla="*/ 86 w 90"/>
                <a:gd name="T3" fmla="*/ 31 h 119"/>
                <a:gd name="T4" fmla="*/ 71 w 90"/>
                <a:gd name="T5" fmla="*/ 31 h 119"/>
                <a:gd name="T6" fmla="*/ 44 w 90"/>
                <a:gd name="T7" fmla="*/ 12 h 119"/>
                <a:gd name="T8" fmla="*/ 19 w 90"/>
                <a:gd name="T9" fmla="*/ 30 h 119"/>
                <a:gd name="T10" fmla="*/ 71 w 90"/>
                <a:gd name="T11" fmla="*/ 56 h 119"/>
                <a:gd name="T12" fmla="*/ 90 w 90"/>
                <a:gd name="T13" fmla="*/ 82 h 119"/>
                <a:gd name="T14" fmla="*/ 42 w 90"/>
                <a:gd name="T15" fmla="*/ 119 h 119"/>
                <a:gd name="T16" fmla="*/ 0 w 90"/>
                <a:gd name="T17" fmla="*/ 85 h 119"/>
                <a:gd name="T18" fmla="*/ 15 w 90"/>
                <a:gd name="T19" fmla="*/ 85 h 119"/>
                <a:gd name="T20" fmla="*/ 46 w 90"/>
                <a:gd name="T21" fmla="*/ 106 h 119"/>
                <a:gd name="T22" fmla="*/ 75 w 90"/>
                <a:gd name="T23" fmla="*/ 84 h 119"/>
                <a:gd name="T24" fmla="*/ 40 w 90"/>
                <a:gd name="T25" fmla="*/ 61 h 119"/>
                <a:gd name="T26" fmla="*/ 4 w 90"/>
                <a:gd name="T27" fmla="*/ 31 h 119"/>
                <a:gd name="T28" fmla="*/ 45 w 90"/>
                <a:gd name="T29" fmla="*/ 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0" h="119">
                  <a:moveTo>
                    <a:pt x="45" y="0"/>
                  </a:moveTo>
                  <a:cubicBezTo>
                    <a:pt x="66" y="0"/>
                    <a:pt x="84" y="7"/>
                    <a:pt x="86" y="31"/>
                  </a:cubicBezTo>
                  <a:cubicBezTo>
                    <a:pt x="71" y="31"/>
                    <a:pt x="71" y="31"/>
                    <a:pt x="71" y="31"/>
                  </a:cubicBezTo>
                  <a:cubicBezTo>
                    <a:pt x="70" y="17"/>
                    <a:pt x="58" y="12"/>
                    <a:pt x="44" y="12"/>
                  </a:cubicBezTo>
                  <a:cubicBezTo>
                    <a:pt x="31" y="12"/>
                    <a:pt x="19" y="17"/>
                    <a:pt x="19" y="30"/>
                  </a:cubicBezTo>
                  <a:cubicBezTo>
                    <a:pt x="19" y="47"/>
                    <a:pt x="40" y="45"/>
                    <a:pt x="71" y="56"/>
                  </a:cubicBezTo>
                  <a:cubicBezTo>
                    <a:pt x="82" y="60"/>
                    <a:pt x="90" y="70"/>
                    <a:pt x="90" y="82"/>
                  </a:cubicBezTo>
                  <a:cubicBezTo>
                    <a:pt x="90" y="107"/>
                    <a:pt x="66" y="119"/>
                    <a:pt x="42" y="119"/>
                  </a:cubicBezTo>
                  <a:cubicBezTo>
                    <a:pt x="23" y="119"/>
                    <a:pt x="1" y="109"/>
                    <a:pt x="0" y="85"/>
                  </a:cubicBezTo>
                  <a:cubicBezTo>
                    <a:pt x="15" y="85"/>
                    <a:pt x="15" y="85"/>
                    <a:pt x="15" y="85"/>
                  </a:cubicBezTo>
                  <a:cubicBezTo>
                    <a:pt x="16" y="101"/>
                    <a:pt x="31" y="106"/>
                    <a:pt x="46" y="106"/>
                  </a:cubicBezTo>
                  <a:cubicBezTo>
                    <a:pt x="60" y="106"/>
                    <a:pt x="75" y="100"/>
                    <a:pt x="75" y="84"/>
                  </a:cubicBezTo>
                  <a:cubicBezTo>
                    <a:pt x="75" y="68"/>
                    <a:pt x="57" y="65"/>
                    <a:pt x="40" y="61"/>
                  </a:cubicBezTo>
                  <a:cubicBezTo>
                    <a:pt x="22" y="57"/>
                    <a:pt x="4" y="52"/>
                    <a:pt x="4" y="31"/>
                  </a:cubicBezTo>
                  <a:cubicBezTo>
                    <a:pt x="4" y="8"/>
                    <a:pt x="25" y="0"/>
                    <a:pt x="45" y="0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grpSp>
        <p:nvGrpSpPr>
          <p:cNvPr id="281" name="Group 4">
            <a:extLst>
              <a:ext uri="{FF2B5EF4-FFF2-40B4-BE49-F238E27FC236}">
                <a16:creationId xmlns:a16="http://schemas.microsoft.com/office/drawing/2014/main" id="{75B1F591-C3F3-4F60-A33E-ECF285EC7E4C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4495896" y="13872141"/>
            <a:ext cx="575733" cy="575733"/>
            <a:chOff x="1532" y="272"/>
            <a:chExt cx="2696" cy="2696"/>
          </a:xfrm>
        </p:grpSpPr>
        <p:sp>
          <p:nvSpPr>
            <p:cNvPr id="282" name="Freeform 5">
              <a:extLst>
                <a:ext uri="{FF2B5EF4-FFF2-40B4-BE49-F238E27FC236}">
                  <a16:creationId xmlns:a16="http://schemas.microsoft.com/office/drawing/2014/main" id="{6AB6852D-AED6-4083-AABC-1E9A28B480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3" name="Freeform 6">
              <a:extLst>
                <a:ext uri="{FF2B5EF4-FFF2-40B4-BE49-F238E27FC236}">
                  <a16:creationId xmlns:a16="http://schemas.microsoft.com/office/drawing/2014/main" id="{D155994D-6992-4322-B614-890ECC525B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4" name="Freeform 7">
              <a:extLst>
                <a:ext uri="{FF2B5EF4-FFF2-40B4-BE49-F238E27FC236}">
                  <a16:creationId xmlns:a16="http://schemas.microsoft.com/office/drawing/2014/main" id="{167B522A-2E41-4794-B9D4-DAC4B6AA93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5" name="Freeform 8">
              <a:extLst>
                <a:ext uri="{FF2B5EF4-FFF2-40B4-BE49-F238E27FC236}">
                  <a16:creationId xmlns:a16="http://schemas.microsoft.com/office/drawing/2014/main" id="{B4DCD690-E28C-4155-95B9-D5172C44FA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6" name="Freeform 9">
              <a:extLst>
                <a:ext uri="{FF2B5EF4-FFF2-40B4-BE49-F238E27FC236}">
                  <a16:creationId xmlns:a16="http://schemas.microsoft.com/office/drawing/2014/main" id="{4C12361E-74EF-4042-BECF-B09EECC5030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7" name="Freeform 10">
              <a:extLst>
                <a:ext uri="{FF2B5EF4-FFF2-40B4-BE49-F238E27FC236}">
                  <a16:creationId xmlns:a16="http://schemas.microsoft.com/office/drawing/2014/main" id="{164D3512-C905-44C0-A44B-DEF3742CC47C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8" name="Freeform 11">
              <a:extLst>
                <a:ext uri="{FF2B5EF4-FFF2-40B4-BE49-F238E27FC236}">
                  <a16:creationId xmlns:a16="http://schemas.microsoft.com/office/drawing/2014/main" id="{76D97342-4EC5-4395-B61D-40C5719CF21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9" name="Freeform 12">
              <a:extLst>
                <a:ext uri="{FF2B5EF4-FFF2-40B4-BE49-F238E27FC236}">
                  <a16:creationId xmlns:a16="http://schemas.microsoft.com/office/drawing/2014/main" id="{F4A31FE5-38E2-4BA0-9661-F3166712CAB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0" name="Freeform 13">
              <a:extLst>
                <a:ext uri="{FF2B5EF4-FFF2-40B4-BE49-F238E27FC236}">
                  <a16:creationId xmlns:a16="http://schemas.microsoft.com/office/drawing/2014/main" id="{F2A77D60-0808-432A-B815-F3D22FF40C8B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1" name="Freeform 14">
              <a:extLst>
                <a:ext uri="{FF2B5EF4-FFF2-40B4-BE49-F238E27FC236}">
                  <a16:creationId xmlns:a16="http://schemas.microsoft.com/office/drawing/2014/main" id="{1BD903B8-DBBD-41CE-98BF-B48A113BFD1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2" name="Freeform 15">
              <a:extLst>
                <a:ext uri="{FF2B5EF4-FFF2-40B4-BE49-F238E27FC236}">
                  <a16:creationId xmlns:a16="http://schemas.microsoft.com/office/drawing/2014/main" id="{427C53E6-3E54-4CB0-8C7D-2CA5A1E43A21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3" name="Freeform 16">
              <a:extLst>
                <a:ext uri="{FF2B5EF4-FFF2-40B4-BE49-F238E27FC236}">
                  <a16:creationId xmlns:a16="http://schemas.microsoft.com/office/drawing/2014/main" id="{E0B24C76-58E3-4716-83B9-FC8CE363992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4" name="Freeform 17">
              <a:extLst>
                <a:ext uri="{FF2B5EF4-FFF2-40B4-BE49-F238E27FC236}">
                  <a16:creationId xmlns:a16="http://schemas.microsoft.com/office/drawing/2014/main" id="{8152741F-864D-4614-BD23-5908D3674CB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5" name="Freeform 18">
              <a:extLst>
                <a:ext uri="{FF2B5EF4-FFF2-40B4-BE49-F238E27FC236}">
                  <a16:creationId xmlns:a16="http://schemas.microsoft.com/office/drawing/2014/main" id="{B5439A90-A355-44BF-9177-4AD5A9C5EEF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6" name="Freeform 19">
              <a:extLst>
                <a:ext uri="{FF2B5EF4-FFF2-40B4-BE49-F238E27FC236}">
                  <a16:creationId xmlns:a16="http://schemas.microsoft.com/office/drawing/2014/main" id="{DA7C2EBB-2E42-4BFD-B79D-2D1AEC17EFBF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7" name="Freeform 20">
              <a:extLst>
                <a:ext uri="{FF2B5EF4-FFF2-40B4-BE49-F238E27FC236}">
                  <a16:creationId xmlns:a16="http://schemas.microsoft.com/office/drawing/2014/main" id="{F44582D1-8A81-42DF-994A-8AB0432B15DA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8" name="Freeform 21">
              <a:extLst>
                <a:ext uri="{FF2B5EF4-FFF2-40B4-BE49-F238E27FC236}">
                  <a16:creationId xmlns:a16="http://schemas.microsoft.com/office/drawing/2014/main" id="{7FF4C5B1-C0A5-4610-8ADF-76EDF4169645}"/>
                </a:ext>
              </a:extLst>
            </p:cNvPr>
            <p:cNvSpPr>
              <a:spLocks/>
            </p:cNvSpPr>
            <p:nvPr/>
          </p:nvSpPr>
          <p:spPr bwMode="auto">
            <a:xfrm>
              <a:off x="2238" y="847"/>
              <a:ext cx="312" cy="385"/>
            </a:xfrm>
            <a:custGeom>
              <a:avLst/>
              <a:gdLst>
                <a:gd name="T0" fmla="*/ 114 w 312"/>
                <a:gd name="T1" fmla="*/ 65 h 385"/>
                <a:gd name="T2" fmla="*/ 0 w 312"/>
                <a:gd name="T3" fmla="*/ 65 h 385"/>
                <a:gd name="T4" fmla="*/ 0 w 312"/>
                <a:gd name="T5" fmla="*/ 0 h 385"/>
                <a:gd name="T6" fmla="*/ 312 w 312"/>
                <a:gd name="T7" fmla="*/ 0 h 385"/>
                <a:gd name="T8" fmla="*/ 312 w 312"/>
                <a:gd name="T9" fmla="*/ 65 h 385"/>
                <a:gd name="T10" fmla="*/ 197 w 312"/>
                <a:gd name="T11" fmla="*/ 65 h 385"/>
                <a:gd name="T12" fmla="*/ 197 w 312"/>
                <a:gd name="T13" fmla="*/ 385 h 385"/>
                <a:gd name="T14" fmla="*/ 114 w 312"/>
                <a:gd name="T15" fmla="*/ 385 h 385"/>
                <a:gd name="T16" fmla="*/ 114 w 312"/>
                <a:gd name="T17" fmla="*/ 65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2" h="385">
                  <a:moveTo>
                    <a:pt x="114" y="65"/>
                  </a:moveTo>
                  <a:lnTo>
                    <a:pt x="0" y="65"/>
                  </a:lnTo>
                  <a:lnTo>
                    <a:pt x="0" y="0"/>
                  </a:lnTo>
                  <a:lnTo>
                    <a:pt x="312" y="0"/>
                  </a:lnTo>
                  <a:lnTo>
                    <a:pt x="312" y="65"/>
                  </a:lnTo>
                  <a:lnTo>
                    <a:pt x="197" y="65"/>
                  </a:lnTo>
                  <a:lnTo>
                    <a:pt x="197" y="385"/>
                  </a:lnTo>
                  <a:lnTo>
                    <a:pt x="114" y="385"/>
                  </a:lnTo>
                  <a:lnTo>
                    <a:pt x="114" y="6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9" name="Freeform 22">
              <a:extLst>
                <a:ext uri="{FF2B5EF4-FFF2-40B4-BE49-F238E27FC236}">
                  <a16:creationId xmlns:a16="http://schemas.microsoft.com/office/drawing/2014/main" id="{34EE873F-C335-421D-8099-8D0A8C18B50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85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6 h 382"/>
                <a:gd name="T6" fmla="*/ 0 w 83"/>
                <a:gd name="T7" fmla="*/ 66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6"/>
                  </a:lnTo>
                  <a:lnTo>
                    <a:pt x="0" y="66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0" name="Freeform 23">
              <a:extLst>
                <a:ext uri="{FF2B5EF4-FFF2-40B4-BE49-F238E27FC236}">
                  <a16:creationId xmlns:a16="http://schemas.microsoft.com/office/drawing/2014/main" id="{8A3ABC7D-A6C1-481D-B2FD-D812CB3B4B71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9" y="885"/>
              <a:ext cx="195" cy="352"/>
            </a:xfrm>
            <a:custGeom>
              <a:avLst/>
              <a:gdLst>
                <a:gd name="T0" fmla="*/ 81 w 82"/>
                <a:gd name="T1" fmla="*/ 145 h 148"/>
                <a:gd name="T2" fmla="*/ 55 w 82"/>
                <a:gd name="T3" fmla="*/ 148 h 148"/>
                <a:gd name="T4" fmla="*/ 22 w 82"/>
                <a:gd name="T5" fmla="*/ 118 h 148"/>
                <a:gd name="T6" fmla="*/ 22 w 82"/>
                <a:gd name="T7" fmla="*/ 56 h 148"/>
                <a:gd name="T8" fmla="*/ 0 w 82"/>
                <a:gd name="T9" fmla="*/ 56 h 148"/>
                <a:gd name="T10" fmla="*/ 0 w 82"/>
                <a:gd name="T11" fmla="*/ 34 h 148"/>
                <a:gd name="T12" fmla="*/ 22 w 82"/>
                <a:gd name="T13" fmla="*/ 34 h 148"/>
                <a:gd name="T14" fmla="*/ 22 w 82"/>
                <a:gd name="T15" fmla="*/ 12 h 148"/>
                <a:gd name="T16" fmla="*/ 55 w 82"/>
                <a:gd name="T17" fmla="*/ 0 h 148"/>
                <a:gd name="T18" fmla="*/ 55 w 82"/>
                <a:gd name="T19" fmla="*/ 34 h 148"/>
                <a:gd name="T20" fmla="*/ 82 w 82"/>
                <a:gd name="T21" fmla="*/ 34 h 148"/>
                <a:gd name="T22" fmla="*/ 82 w 82"/>
                <a:gd name="T23" fmla="*/ 56 h 148"/>
                <a:gd name="T24" fmla="*/ 55 w 82"/>
                <a:gd name="T25" fmla="*/ 56 h 148"/>
                <a:gd name="T26" fmla="*/ 55 w 82"/>
                <a:gd name="T27" fmla="*/ 107 h 148"/>
                <a:gd name="T28" fmla="*/ 70 w 82"/>
                <a:gd name="T29" fmla="*/ 124 h 148"/>
                <a:gd name="T30" fmla="*/ 81 w 82"/>
                <a:gd name="T31" fmla="*/ 123 h 148"/>
                <a:gd name="T32" fmla="*/ 81 w 82"/>
                <a:gd name="T33" fmla="*/ 145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2" h="148">
                  <a:moveTo>
                    <a:pt x="81" y="145"/>
                  </a:moveTo>
                  <a:cubicBezTo>
                    <a:pt x="70" y="148"/>
                    <a:pt x="60" y="148"/>
                    <a:pt x="55" y="148"/>
                  </a:cubicBezTo>
                  <a:cubicBezTo>
                    <a:pt x="22" y="148"/>
                    <a:pt x="22" y="127"/>
                    <a:pt x="22" y="118"/>
                  </a:cubicBezTo>
                  <a:cubicBezTo>
                    <a:pt x="22" y="56"/>
                    <a:pt x="22" y="56"/>
                    <a:pt x="22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82" y="34"/>
                    <a:pt x="82" y="34"/>
                    <a:pt x="82" y="34"/>
                  </a:cubicBezTo>
                  <a:cubicBezTo>
                    <a:pt x="82" y="56"/>
                    <a:pt x="82" y="56"/>
                    <a:pt x="82" y="56"/>
                  </a:cubicBezTo>
                  <a:cubicBezTo>
                    <a:pt x="55" y="56"/>
                    <a:pt x="55" y="56"/>
                    <a:pt x="55" y="56"/>
                  </a:cubicBezTo>
                  <a:cubicBezTo>
                    <a:pt x="55" y="107"/>
                    <a:pt x="55" y="107"/>
                    <a:pt x="55" y="107"/>
                  </a:cubicBezTo>
                  <a:cubicBezTo>
                    <a:pt x="55" y="117"/>
                    <a:pt x="55" y="124"/>
                    <a:pt x="70" y="124"/>
                  </a:cubicBezTo>
                  <a:cubicBezTo>
                    <a:pt x="75" y="124"/>
                    <a:pt x="77" y="123"/>
                    <a:pt x="81" y="123"/>
                  </a:cubicBezTo>
                  <a:lnTo>
                    <a:pt x="81" y="14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1" name="Freeform 24">
              <a:extLst>
                <a:ext uri="{FF2B5EF4-FFF2-40B4-BE49-F238E27FC236}">
                  <a16:creationId xmlns:a16="http://schemas.microsoft.com/office/drawing/2014/main" id="{FF0FC857-5A15-41E6-8046-3553C93FD50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5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3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1 w 103"/>
                <a:gd name="T33" fmla="*/ 88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9 w 103"/>
                <a:gd name="T41" fmla="*/ 98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60" y="119"/>
                    <a:pt x="45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60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3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8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2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1" y="88"/>
                    <a:pt x="101" y="88"/>
                    <a:pt x="101" y="88"/>
                  </a:cubicBezTo>
                  <a:cubicBezTo>
                    <a:pt x="101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8"/>
                    <a:pt x="49" y="98"/>
                  </a:cubicBezTo>
                  <a:cubicBezTo>
                    <a:pt x="55" y="98"/>
                    <a:pt x="60" y="95"/>
                    <a:pt x="63" y="91"/>
                  </a:cubicBezTo>
                  <a:cubicBezTo>
                    <a:pt x="69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2" name="Freeform 25">
              <a:extLst>
                <a:ext uri="{FF2B5EF4-FFF2-40B4-BE49-F238E27FC236}">
                  <a16:creationId xmlns:a16="http://schemas.microsoft.com/office/drawing/2014/main" id="{663F0082-7D35-4003-9ED5-7689C2BC0A02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2" y="957"/>
              <a:ext cx="254" cy="275"/>
            </a:xfrm>
            <a:custGeom>
              <a:avLst/>
              <a:gdLst>
                <a:gd name="T0" fmla="*/ 0 w 107"/>
                <a:gd name="T1" fmla="*/ 23 h 116"/>
                <a:gd name="T2" fmla="*/ 0 w 107"/>
                <a:gd name="T3" fmla="*/ 3 h 116"/>
                <a:gd name="T4" fmla="*/ 31 w 107"/>
                <a:gd name="T5" fmla="*/ 3 h 116"/>
                <a:gd name="T6" fmla="*/ 32 w 107"/>
                <a:gd name="T7" fmla="*/ 20 h 116"/>
                <a:gd name="T8" fmla="*/ 69 w 107"/>
                <a:gd name="T9" fmla="*/ 0 h 116"/>
                <a:gd name="T10" fmla="*/ 103 w 107"/>
                <a:gd name="T11" fmla="*/ 21 h 116"/>
                <a:gd name="T12" fmla="*/ 107 w 107"/>
                <a:gd name="T13" fmla="*/ 55 h 116"/>
                <a:gd name="T14" fmla="*/ 107 w 107"/>
                <a:gd name="T15" fmla="*/ 116 h 116"/>
                <a:gd name="T16" fmla="*/ 73 w 107"/>
                <a:gd name="T17" fmla="*/ 116 h 116"/>
                <a:gd name="T18" fmla="*/ 73 w 107"/>
                <a:gd name="T19" fmla="*/ 46 h 116"/>
                <a:gd name="T20" fmla="*/ 71 w 107"/>
                <a:gd name="T21" fmla="*/ 34 h 116"/>
                <a:gd name="T22" fmla="*/ 55 w 107"/>
                <a:gd name="T23" fmla="*/ 24 h 116"/>
                <a:gd name="T24" fmla="*/ 38 w 107"/>
                <a:gd name="T25" fmla="*/ 33 h 116"/>
                <a:gd name="T26" fmla="*/ 34 w 107"/>
                <a:gd name="T27" fmla="*/ 50 h 116"/>
                <a:gd name="T28" fmla="*/ 34 w 107"/>
                <a:gd name="T29" fmla="*/ 116 h 116"/>
                <a:gd name="T30" fmla="*/ 0 w 107"/>
                <a:gd name="T31" fmla="*/ 116 h 116"/>
                <a:gd name="T32" fmla="*/ 0 w 107"/>
                <a:gd name="T33" fmla="*/ 23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7" h="116">
                  <a:moveTo>
                    <a:pt x="0" y="23"/>
                  </a:moveTo>
                  <a:cubicBezTo>
                    <a:pt x="0" y="23"/>
                    <a:pt x="0" y="11"/>
                    <a:pt x="0" y="3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5" y="15"/>
                    <a:pt x="44" y="0"/>
                    <a:pt x="69" y="0"/>
                  </a:cubicBezTo>
                  <a:cubicBezTo>
                    <a:pt x="91" y="0"/>
                    <a:pt x="101" y="14"/>
                    <a:pt x="103" y="21"/>
                  </a:cubicBezTo>
                  <a:cubicBezTo>
                    <a:pt x="106" y="28"/>
                    <a:pt x="107" y="34"/>
                    <a:pt x="107" y="55"/>
                  </a:cubicBezTo>
                  <a:cubicBezTo>
                    <a:pt x="107" y="116"/>
                    <a:pt x="107" y="116"/>
                    <a:pt x="107" y="116"/>
                  </a:cubicBezTo>
                  <a:cubicBezTo>
                    <a:pt x="73" y="116"/>
                    <a:pt x="73" y="116"/>
                    <a:pt x="73" y="116"/>
                  </a:cubicBezTo>
                  <a:cubicBezTo>
                    <a:pt x="73" y="46"/>
                    <a:pt x="73" y="46"/>
                    <a:pt x="73" y="46"/>
                  </a:cubicBezTo>
                  <a:cubicBezTo>
                    <a:pt x="73" y="41"/>
                    <a:pt x="73" y="37"/>
                    <a:pt x="71" y="34"/>
                  </a:cubicBezTo>
                  <a:cubicBezTo>
                    <a:pt x="69" y="29"/>
                    <a:pt x="63" y="24"/>
                    <a:pt x="55" y="24"/>
                  </a:cubicBezTo>
                  <a:cubicBezTo>
                    <a:pt x="48" y="24"/>
                    <a:pt x="41" y="27"/>
                    <a:pt x="38" y="33"/>
                  </a:cubicBezTo>
                  <a:cubicBezTo>
                    <a:pt x="36" y="36"/>
                    <a:pt x="34" y="41"/>
                    <a:pt x="34" y="50"/>
                  </a:cubicBezTo>
                  <a:cubicBezTo>
                    <a:pt x="34" y="116"/>
                    <a:pt x="34" y="116"/>
                    <a:pt x="34" y="116"/>
                  </a:cubicBezTo>
                  <a:cubicBezTo>
                    <a:pt x="0" y="116"/>
                    <a:pt x="0" y="116"/>
                    <a:pt x="0" y="116"/>
                  </a:cubicBezTo>
                  <a:lnTo>
                    <a:pt x="0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3" name="Freeform 26">
              <a:extLst>
                <a:ext uri="{FF2B5EF4-FFF2-40B4-BE49-F238E27FC236}">
                  <a16:creationId xmlns:a16="http://schemas.microsoft.com/office/drawing/2014/main" id="{5BE9E1E9-15FA-46ED-A4F9-ACDF362C01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131" y="1373"/>
              <a:ext cx="297" cy="402"/>
            </a:xfrm>
            <a:custGeom>
              <a:avLst/>
              <a:gdLst>
                <a:gd name="T0" fmla="*/ 107 w 125"/>
                <a:gd name="T1" fmla="*/ 41 h 169"/>
                <a:gd name="T2" fmla="*/ 69 w 125"/>
                <a:gd name="T3" fmla="*/ 14 h 169"/>
                <a:gd name="T4" fmla="*/ 15 w 125"/>
                <a:gd name="T5" fmla="*/ 84 h 169"/>
                <a:gd name="T6" fmla="*/ 69 w 125"/>
                <a:gd name="T7" fmla="*/ 155 h 169"/>
                <a:gd name="T8" fmla="*/ 109 w 125"/>
                <a:gd name="T9" fmla="*/ 126 h 169"/>
                <a:gd name="T10" fmla="*/ 125 w 125"/>
                <a:gd name="T11" fmla="*/ 126 h 169"/>
                <a:gd name="T12" fmla="*/ 69 w 125"/>
                <a:gd name="T13" fmla="*/ 169 h 169"/>
                <a:gd name="T14" fmla="*/ 0 w 125"/>
                <a:gd name="T15" fmla="*/ 84 h 169"/>
                <a:gd name="T16" fmla="*/ 69 w 125"/>
                <a:gd name="T17" fmla="*/ 0 h 169"/>
                <a:gd name="T18" fmla="*/ 123 w 125"/>
                <a:gd name="T19" fmla="*/ 41 h 169"/>
                <a:gd name="T20" fmla="*/ 107 w 125"/>
                <a:gd name="T21" fmla="*/ 41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5" h="169">
                  <a:moveTo>
                    <a:pt x="107" y="41"/>
                  </a:moveTo>
                  <a:cubicBezTo>
                    <a:pt x="105" y="22"/>
                    <a:pt x="88" y="14"/>
                    <a:pt x="69" y="14"/>
                  </a:cubicBezTo>
                  <a:cubicBezTo>
                    <a:pt x="28" y="14"/>
                    <a:pt x="15" y="51"/>
                    <a:pt x="15" y="84"/>
                  </a:cubicBezTo>
                  <a:cubicBezTo>
                    <a:pt x="15" y="118"/>
                    <a:pt x="28" y="155"/>
                    <a:pt x="69" y="155"/>
                  </a:cubicBezTo>
                  <a:cubicBezTo>
                    <a:pt x="87" y="155"/>
                    <a:pt x="105" y="146"/>
                    <a:pt x="109" y="126"/>
                  </a:cubicBezTo>
                  <a:cubicBezTo>
                    <a:pt x="125" y="126"/>
                    <a:pt x="125" y="126"/>
                    <a:pt x="125" y="126"/>
                  </a:cubicBezTo>
                  <a:cubicBezTo>
                    <a:pt x="120" y="153"/>
                    <a:pt x="95" y="169"/>
                    <a:pt x="69" y="169"/>
                  </a:cubicBezTo>
                  <a:cubicBezTo>
                    <a:pt x="20" y="169"/>
                    <a:pt x="0" y="129"/>
                    <a:pt x="0" y="84"/>
                  </a:cubicBezTo>
                  <a:cubicBezTo>
                    <a:pt x="0" y="40"/>
                    <a:pt x="20" y="0"/>
                    <a:pt x="69" y="0"/>
                  </a:cubicBezTo>
                  <a:cubicBezTo>
                    <a:pt x="96" y="0"/>
                    <a:pt x="121" y="12"/>
                    <a:pt x="123" y="41"/>
                  </a:cubicBezTo>
                  <a:lnTo>
                    <a:pt x="107" y="41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4" name="Freeform 27">
              <a:extLst>
                <a:ext uri="{FF2B5EF4-FFF2-40B4-BE49-F238E27FC236}">
                  <a16:creationId xmlns:a16="http://schemas.microsoft.com/office/drawing/2014/main" id="{3D2D594E-3EE8-41E0-B46F-099E0989AF7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76" y="1492"/>
              <a:ext cx="242" cy="283"/>
            </a:xfrm>
            <a:custGeom>
              <a:avLst/>
              <a:gdLst>
                <a:gd name="T0" fmla="*/ 15 w 102"/>
                <a:gd name="T1" fmla="*/ 62 h 119"/>
                <a:gd name="T2" fmla="*/ 54 w 102"/>
                <a:gd name="T3" fmla="*/ 106 h 119"/>
                <a:gd name="T4" fmla="*/ 86 w 102"/>
                <a:gd name="T5" fmla="*/ 79 h 119"/>
                <a:gd name="T6" fmla="*/ 100 w 102"/>
                <a:gd name="T7" fmla="*/ 79 h 119"/>
                <a:gd name="T8" fmla="*/ 50 w 102"/>
                <a:gd name="T9" fmla="*/ 119 h 119"/>
                <a:gd name="T10" fmla="*/ 0 w 102"/>
                <a:gd name="T11" fmla="*/ 59 h 119"/>
                <a:gd name="T12" fmla="*/ 51 w 102"/>
                <a:gd name="T13" fmla="*/ 0 h 119"/>
                <a:gd name="T14" fmla="*/ 102 w 102"/>
                <a:gd name="T15" fmla="*/ 62 h 119"/>
                <a:gd name="T16" fmla="*/ 15 w 102"/>
                <a:gd name="T17" fmla="*/ 62 h 119"/>
                <a:gd name="T18" fmla="*/ 87 w 102"/>
                <a:gd name="T19" fmla="*/ 50 h 119"/>
                <a:gd name="T20" fmla="*/ 51 w 102"/>
                <a:gd name="T21" fmla="*/ 12 h 119"/>
                <a:gd name="T22" fmla="*/ 15 w 102"/>
                <a:gd name="T23" fmla="*/ 50 h 119"/>
                <a:gd name="T24" fmla="*/ 87 w 102"/>
                <a:gd name="T25" fmla="*/ 5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2" h="119">
                  <a:moveTo>
                    <a:pt x="15" y="62"/>
                  </a:moveTo>
                  <a:cubicBezTo>
                    <a:pt x="15" y="86"/>
                    <a:pt x="26" y="106"/>
                    <a:pt x="54" y="106"/>
                  </a:cubicBezTo>
                  <a:cubicBezTo>
                    <a:pt x="70" y="106"/>
                    <a:pt x="83" y="95"/>
                    <a:pt x="86" y="79"/>
                  </a:cubicBezTo>
                  <a:cubicBezTo>
                    <a:pt x="100" y="79"/>
                    <a:pt x="100" y="79"/>
                    <a:pt x="100" y="79"/>
                  </a:cubicBezTo>
                  <a:cubicBezTo>
                    <a:pt x="94" y="106"/>
                    <a:pt x="77" y="119"/>
                    <a:pt x="50" y="119"/>
                  </a:cubicBezTo>
                  <a:cubicBezTo>
                    <a:pt x="16" y="119"/>
                    <a:pt x="0" y="90"/>
                    <a:pt x="0" y="59"/>
                  </a:cubicBezTo>
                  <a:cubicBezTo>
                    <a:pt x="0" y="29"/>
                    <a:pt x="17" y="0"/>
                    <a:pt x="51" y="0"/>
                  </a:cubicBezTo>
                  <a:cubicBezTo>
                    <a:pt x="88" y="0"/>
                    <a:pt x="102" y="27"/>
                    <a:pt x="102" y="62"/>
                  </a:cubicBezTo>
                  <a:lnTo>
                    <a:pt x="15" y="62"/>
                  </a:lnTo>
                  <a:close/>
                  <a:moveTo>
                    <a:pt x="87" y="50"/>
                  </a:moveTo>
                  <a:cubicBezTo>
                    <a:pt x="86" y="28"/>
                    <a:pt x="74" y="12"/>
                    <a:pt x="51" y="12"/>
                  </a:cubicBezTo>
                  <a:cubicBezTo>
                    <a:pt x="29" y="12"/>
                    <a:pt x="17" y="30"/>
                    <a:pt x="15" y="50"/>
                  </a:cubicBezTo>
                  <a:lnTo>
                    <a:pt x="87" y="5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5" name="Freeform 28">
              <a:extLst>
                <a:ext uri="{FF2B5EF4-FFF2-40B4-BE49-F238E27FC236}">
                  <a16:creationId xmlns:a16="http://schemas.microsoft.com/office/drawing/2014/main" id="{F56A0E7A-AC73-4823-90D5-8AF3958579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783" y="1489"/>
              <a:ext cx="128" cy="276"/>
            </a:xfrm>
            <a:custGeom>
              <a:avLst/>
              <a:gdLst>
                <a:gd name="T0" fmla="*/ 15 w 54"/>
                <a:gd name="T1" fmla="*/ 116 h 116"/>
                <a:gd name="T2" fmla="*/ 1 w 54"/>
                <a:gd name="T3" fmla="*/ 116 h 116"/>
                <a:gd name="T4" fmla="*/ 1 w 54"/>
                <a:gd name="T5" fmla="*/ 29 h 116"/>
                <a:gd name="T6" fmla="*/ 0 w 54"/>
                <a:gd name="T7" fmla="*/ 4 h 116"/>
                <a:gd name="T8" fmla="*/ 14 w 54"/>
                <a:gd name="T9" fmla="*/ 4 h 116"/>
                <a:gd name="T10" fmla="*/ 15 w 54"/>
                <a:gd name="T11" fmla="*/ 20 h 116"/>
                <a:gd name="T12" fmla="*/ 15 w 54"/>
                <a:gd name="T13" fmla="*/ 20 h 116"/>
                <a:gd name="T14" fmla="*/ 41 w 54"/>
                <a:gd name="T15" fmla="*/ 1 h 116"/>
                <a:gd name="T16" fmla="*/ 54 w 54"/>
                <a:gd name="T17" fmla="*/ 1 h 116"/>
                <a:gd name="T18" fmla="*/ 54 w 54"/>
                <a:gd name="T19" fmla="*/ 14 h 116"/>
                <a:gd name="T20" fmla="*/ 46 w 54"/>
                <a:gd name="T21" fmla="*/ 13 h 116"/>
                <a:gd name="T22" fmla="*/ 15 w 54"/>
                <a:gd name="T23" fmla="*/ 49 h 116"/>
                <a:gd name="T24" fmla="*/ 15 w 54"/>
                <a:gd name="T2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4" h="116">
                  <a:moveTo>
                    <a:pt x="15" y="116"/>
                  </a:moveTo>
                  <a:cubicBezTo>
                    <a:pt x="1" y="116"/>
                    <a:pt x="1" y="116"/>
                    <a:pt x="1" y="116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2" y="20"/>
                    <a:pt x="1" y="11"/>
                    <a:pt x="0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9" y="9"/>
                    <a:pt x="29" y="1"/>
                    <a:pt x="41" y="1"/>
                  </a:cubicBezTo>
                  <a:cubicBezTo>
                    <a:pt x="45" y="0"/>
                    <a:pt x="50" y="1"/>
                    <a:pt x="54" y="1"/>
                  </a:cubicBezTo>
                  <a:cubicBezTo>
                    <a:pt x="54" y="14"/>
                    <a:pt x="54" y="14"/>
                    <a:pt x="54" y="14"/>
                  </a:cubicBezTo>
                  <a:cubicBezTo>
                    <a:pt x="51" y="14"/>
                    <a:pt x="49" y="13"/>
                    <a:pt x="46" y="13"/>
                  </a:cubicBezTo>
                  <a:cubicBezTo>
                    <a:pt x="26" y="13"/>
                    <a:pt x="15" y="27"/>
                    <a:pt x="15" y="49"/>
                  </a:cubicBezTo>
                  <a:lnTo>
                    <a:pt x="15" y="116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6" name="Freeform 29">
              <a:extLst>
                <a:ext uri="{FF2B5EF4-FFF2-40B4-BE49-F238E27FC236}">
                  <a16:creationId xmlns:a16="http://schemas.microsoft.com/office/drawing/2014/main" id="{BA2C92EF-811B-48C6-BE5C-0B5EA90F565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7" y="1492"/>
              <a:ext cx="209" cy="283"/>
            </a:xfrm>
            <a:custGeom>
              <a:avLst/>
              <a:gdLst>
                <a:gd name="T0" fmla="*/ 74 w 88"/>
                <a:gd name="T1" fmla="*/ 36 h 119"/>
                <a:gd name="T2" fmla="*/ 47 w 88"/>
                <a:gd name="T3" fmla="*/ 12 h 119"/>
                <a:gd name="T4" fmla="*/ 19 w 88"/>
                <a:gd name="T5" fmla="*/ 31 h 119"/>
                <a:gd name="T6" fmla="*/ 5 w 88"/>
                <a:gd name="T7" fmla="*/ 31 h 119"/>
                <a:gd name="T8" fmla="*/ 47 w 88"/>
                <a:gd name="T9" fmla="*/ 0 h 119"/>
                <a:gd name="T10" fmla="*/ 87 w 88"/>
                <a:gd name="T11" fmla="*/ 37 h 119"/>
                <a:gd name="T12" fmla="*/ 87 w 88"/>
                <a:gd name="T13" fmla="*/ 90 h 119"/>
                <a:gd name="T14" fmla="*/ 88 w 88"/>
                <a:gd name="T15" fmla="*/ 115 h 119"/>
                <a:gd name="T16" fmla="*/ 74 w 88"/>
                <a:gd name="T17" fmla="*/ 115 h 119"/>
                <a:gd name="T18" fmla="*/ 74 w 88"/>
                <a:gd name="T19" fmla="*/ 99 h 119"/>
                <a:gd name="T20" fmla="*/ 73 w 88"/>
                <a:gd name="T21" fmla="*/ 99 h 119"/>
                <a:gd name="T22" fmla="*/ 73 w 88"/>
                <a:gd name="T23" fmla="*/ 100 h 119"/>
                <a:gd name="T24" fmla="*/ 38 w 88"/>
                <a:gd name="T25" fmla="*/ 119 h 119"/>
                <a:gd name="T26" fmla="*/ 0 w 88"/>
                <a:gd name="T27" fmla="*/ 84 h 119"/>
                <a:gd name="T28" fmla="*/ 23 w 88"/>
                <a:gd name="T29" fmla="*/ 51 h 119"/>
                <a:gd name="T30" fmla="*/ 74 w 88"/>
                <a:gd name="T31" fmla="*/ 46 h 119"/>
                <a:gd name="T32" fmla="*/ 74 w 88"/>
                <a:gd name="T33" fmla="*/ 36 h 119"/>
                <a:gd name="T34" fmla="*/ 40 w 88"/>
                <a:gd name="T35" fmla="*/ 106 h 119"/>
                <a:gd name="T36" fmla="*/ 74 w 88"/>
                <a:gd name="T37" fmla="*/ 59 h 119"/>
                <a:gd name="T38" fmla="*/ 15 w 88"/>
                <a:gd name="T39" fmla="*/ 84 h 119"/>
                <a:gd name="T40" fmla="*/ 40 w 88"/>
                <a:gd name="T41" fmla="*/ 106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8" h="119">
                  <a:moveTo>
                    <a:pt x="74" y="36"/>
                  </a:moveTo>
                  <a:cubicBezTo>
                    <a:pt x="72" y="18"/>
                    <a:pt x="63" y="12"/>
                    <a:pt x="47" y="12"/>
                  </a:cubicBezTo>
                  <a:cubicBezTo>
                    <a:pt x="33" y="12"/>
                    <a:pt x="21" y="16"/>
                    <a:pt x="19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8" y="8"/>
                    <a:pt x="26" y="0"/>
                    <a:pt x="47" y="0"/>
                  </a:cubicBezTo>
                  <a:cubicBezTo>
                    <a:pt x="72" y="0"/>
                    <a:pt x="87" y="11"/>
                    <a:pt x="87" y="37"/>
                  </a:cubicBezTo>
                  <a:cubicBezTo>
                    <a:pt x="87" y="90"/>
                    <a:pt x="87" y="90"/>
                    <a:pt x="87" y="90"/>
                  </a:cubicBezTo>
                  <a:cubicBezTo>
                    <a:pt x="87" y="99"/>
                    <a:pt x="88" y="108"/>
                    <a:pt x="88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99"/>
                    <a:pt x="74" y="99"/>
                    <a:pt x="74" y="99"/>
                  </a:cubicBezTo>
                  <a:cubicBezTo>
                    <a:pt x="73" y="99"/>
                    <a:pt x="73" y="99"/>
                    <a:pt x="73" y="99"/>
                  </a:cubicBezTo>
                  <a:cubicBezTo>
                    <a:pt x="73" y="100"/>
                    <a:pt x="73" y="100"/>
                    <a:pt x="73" y="100"/>
                  </a:cubicBezTo>
                  <a:cubicBezTo>
                    <a:pt x="68" y="110"/>
                    <a:pt x="53" y="119"/>
                    <a:pt x="38" y="119"/>
                  </a:cubicBezTo>
                  <a:cubicBezTo>
                    <a:pt x="17" y="119"/>
                    <a:pt x="0" y="106"/>
                    <a:pt x="0" y="84"/>
                  </a:cubicBezTo>
                  <a:cubicBezTo>
                    <a:pt x="0" y="69"/>
                    <a:pt x="9" y="57"/>
                    <a:pt x="23" y="51"/>
                  </a:cubicBezTo>
                  <a:cubicBezTo>
                    <a:pt x="38" y="45"/>
                    <a:pt x="57" y="47"/>
                    <a:pt x="74" y="46"/>
                  </a:cubicBezTo>
                  <a:lnTo>
                    <a:pt x="74" y="36"/>
                  </a:lnTo>
                  <a:close/>
                  <a:moveTo>
                    <a:pt x="40" y="106"/>
                  </a:moveTo>
                  <a:cubicBezTo>
                    <a:pt x="69" y="106"/>
                    <a:pt x="75" y="82"/>
                    <a:pt x="74" y="59"/>
                  </a:cubicBezTo>
                  <a:cubicBezTo>
                    <a:pt x="55" y="59"/>
                    <a:pt x="15" y="56"/>
                    <a:pt x="15" y="84"/>
                  </a:cubicBezTo>
                  <a:cubicBezTo>
                    <a:pt x="15" y="99"/>
                    <a:pt x="26" y="106"/>
                    <a:pt x="40" y="106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7" name="Freeform 30">
              <a:extLst>
                <a:ext uri="{FF2B5EF4-FFF2-40B4-BE49-F238E27FC236}">
                  <a16:creationId xmlns:a16="http://schemas.microsoft.com/office/drawing/2014/main" id="{2E2A9478-32A8-45C2-B532-35F4E032B77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2" y="1492"/>
              <a:ext cx="393" cy="273"/>
            </a:xfrm>
            <a:custGeom>
              <a:avLst/>
              <a:gdLst>
                <a:gd name="T0" fmla="*/ 14 w 165"/>
                <a:gd name="T1" fmla="*/ 19 h 115"/>
                <a:gd name="T2" fmla="*/ 15 w 165"/>
                <a:gd name="T3" fmla="*/ 20 h 115"/>
                <a:gd name="T4" fmla="*/ 50 w 165"/>
                <a:gd name="T5" fmla="*/ 0 h 115"/>
                <a:gd name="T6" fmla="*/ 86 w 165"/>
                <a:gd name="T7" fmla="*/ 24 h 115"/>
                <a:gd name="T8" fmla="*/ 125 w 165"/>
                <a:gd name="T9" fmla="*/ 0 h 115"/>
                <a:gd name="T10" fmla="*/ 165 w 165"/>
                <a:gd name="T11" fmla="*/ 45 h 115"/>
                <a:gd name="T12" fmla="*/ 165 w 165"/>
                <a:gd name="T13" fmla="*/ 115 h 115"/>
                <a:gd name="T14" fmla="*/ 151 w 165"/>
                <a:gd name="T15" fmla="*/ 115 h 115"/>
                <a:gd name="T16" fmla="*/ 151 w 165"/>
                <a:gd name="T17" fmla="*/ 43 h 115"/>
                <a:gd name="T18" fmla="*/ 122 w 165"/>
                <a:gd name="T19" fmla="*/ 12 h 115"/>
                <a:gd name="T20" fmla="*/ 89 w 165"/>
                <a:gd name="T21" fmla="*/ 51 h 115"/>
                <a:gd name="T22" fmla="*/ 89 w 165"/>
                <a:gd name="T23" fmla="*/ 115 h 115"/>
                <a:gd name="T24" fmla="*/ 76 w 165"/>
                <a:gd name="T25" fmla="*/ 115 h 115"/>
                <a:gd name="T26" fmla="*/ 76 w 165"/>
                <a:gd name="T27" fmla="*/ 43 h 115"/>
                <a:gd name="T28" fmla="*/ 46 w 165"/>
                <a:gd name="T29" fmla="*/ 12 h 115"/>
                <a:gd name="T30" fmla="*/ 14 w 165"/>
                <a:gd name="T31" fmla="*/ 51 h 115"/>
                <a:gd name="T32" fmla="*/ 14 w 165"/>
                <a:gd name="T33" fmla="*/ 115 h 115"/>
                <a:gd name="T34" fmla="*/ 1 w 165"/>
                <a:gd name="T35" fmla="*/ 115 h 115"/>
                <a:gd name="T36" fmla="*/ 1 w 165"/>
                <a:gd name="T37" fmla="*/ 28 h 115"/>
                <a:gd name="T38" fmla="*/ 0 w 165"/>
                <a:gd name="T39" fmla="*/ 3 h 115"/>
                <a:gd name="T40" fmla="*/ 13 w 165"/>
                <a:gd name="T41" fmla="*/ 3 h 115"/>
                <a:gd name="T42" fmla="*/ 14 w 165"/>
                <a:gd name="T43" fmla="*/ 19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65" h="115">
                  <a:moveTo>
                    <a:pt x="14" y="19"/>
                  </a:moveTo>
                  <a:cubicBezTo>
                    <a:pt x="15" y="20"/>
                    <a:pt x="15" y="20"/>
                    <a:pt x="15" y="20"/>
                  </a:cubicBezTo>
                  <a:cubicBezTo>
                    <a:pt x="22" y="6"/>
                    <a:pt x="35" y="0"/>
                    <a:pt x="50" y="0"/>
                  </a:cubicBezTo>
                  <a:cubicBezTo>
                    <a:pt x="67" y="0"/>
                    <a:pt x="81" y="9"/>
                    <a:pt x="86" y="24"/>
                  </a:cubicBezTo>
                  <a:cubicBezTo>
                    <a:pt x="94" y="11"/>
                    <a:pt x="107" y="0"/>
                    <a:pt x="125" y="0"/>
                  </a:cubicBezTo>
                  <a:cubicBezTo>
                    <a:pt x="162" y="0"/>
                    <a:pt x="165" y="32"/>
                    <a:pt x="165" y="45"/>
                  </a:cubicBezTo>
                  <a:cubicBezTo>
                    <a:pt x="165" y="115"/>
                    <a:pt x="165" y="115"/>
                    <a:pt x="165" y="115"/>
                  </a:cubicBezTo>
                  <a:cubicBezTo>
                    <a:pt x="151" y="115"/>
                    <a:pt x="151" y="115"/>
                    <a:pt x="151" y="115"/>
                  </a:cubicBezTo>
                  <a:cubicBezTo>
                    <a:pt x="151" y="43"/>
                    <a:pt x="151" y="43"/>
                    <a:pt x="151" y="43"/>
                  </a:cubicBezTo>
                  <a:cubicBezTo>
                    <a:pt x="151" y="23"/>
                    <a:pt x="140" y="12"/>
                    <a:pt x="122" y="12"/>
                  </a:cubicBezTo>
                  <a:cubicBezTo>
                    <a:pt x="99" y="12"/>
                    <a:pt x="89" y="30"/>
                    <a:pt x="89" y="51"/>
                  </a:cubicBezTo>
                  <a:cubicBezTo>
                    <a:pt x="89" y="115"/>
                    <a:pt x="89" y="115"/>
                    <a:pt x="89" y="115"/>
                  </a:cubicBezTo>
                  <a:cubicBezTo>
                    <a:pt x="76" y="115"/>
                    <a:pt x="76" y="115"/>
                    <a:pt x="76" y="115"/>
                  </a:cubicBezTo>
                  <a:cubicBezTo>
                    <a:pt x="76" y="43"/>
                    <a:pt x="76" y="43"/>
                    <a:pt x="76" y="43"/>
                  </a:cubicBezTo>
                  <a:cubicBezTo>
                    <a:pt x="76" y="23"/>
                    <a:pt x="65" y="12"/>
                    <a:pt x="46" y="12"/>
                  </a:cubicBezTo>
                  <a:cubicBezTo>
                    <a:pt x="24" y="12"/>
                    <a:pt x="14" y="30"/>
                    <a:pt x="14" y="51"/>
                  </a:cubicBezTo>
                  <a:cubicBezTo>
                    <a:pt x="14" y="115"/>
                    <a:pt x="14" y="115"/>
                    <a:pt x="14" y="115"/>
                  </a:cubicBezTo>
                  <a:cubicBezTo>
                    <a:pt x="1" y="115"/>
                    <a:pt x="1" y="115"/>
                    <a:pt x="1" y="115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19"/>
                    <a:pt x="0" y="10"/>
                    <a:pt x="0" y="3"/>
                  </a:cubicBezTo>
                  <a:cubicBezTo>
                    <a:pt x="13" y="3"/>
                    <a:pt x="13" y="3"/>
                    <a:pt x="13" y="3"/>
                  </a:cubicBezTo>
                  <a:lnTo>
                    <a:pt x="14" y="1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308" name="Picture 307" descr="A picture containing cup, indoor, food, coffee&#10;&#10;Description automatically generated">
            <a:extLst>
              <a:ext uri="{FF2B5EF4-FFF2-40B4-BE49-F238E27FC236}">
                <a16:creationId xmlns:a16="http://schemas.microsoft.com/office/drawing/2014/main" id="{4A974764-7758-4CDB-828A-2B01F55CB006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3979" r="5309"/>
          <a:stretch/>
        </p:blipFill>
        <p:spPr>
          <a:xfrm flipH="1">
            <a:off x="624409" y="10652704"/>
            <a:ext cx="5469120" cy="5156200"/>
          </a:xfrm>
          <a:prstGeom prst="rect">
            <a:avLst/>
          </a:prstGeom>
        </p:spPr>
      </p:pic>
      <p:pic>
        <p:nvPicPr>
          <p:cNvPr id="309" name="Picture 308" descr="A picture containing fungus, cake, sitting, table&#10;&#10;Description automatically generated">
            <a:extLst>
              <a:ext uri="{FF2B5EF4-FFF2-40B4-BE49-F238E27FC236}">
                <a16:creationId xmlns:a16="http://schemas.microsoft.com/office/drawing/2014/main" id="{5490D3A4-BBCC-4A58-AD44-190E9EE9C31B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t="37286" r="31630" b="5655"/>
          <a:stretch/>
        </p:blipFill>
        <p:spPr>
          <a:xfrm>
            <a:off x="5232400" y="10246279"/>
            <a:ext cx="2590800" cy="1441449"/>
          </a:xfrm>
          <a:prstGeom prst="rect">
            <a:avLst/>
          </a:prstGeom>
        </p:spPr>
      </p:pic>
      <p:pic>
        <p:nvPicPr>
          <p:cNvPr id="38" name="Grafik 37">
            <a:extLst>
              <a:ext uri="{FF2B5EF4-FFF2-40B4-BE49-F238E27FC236}">
                <a16:creationId xmlns:a16="http://schemas.microsoft.com/office/drawing/2014/main" id="{0937C8B7-279C-4115-B2C0-7FB8CDD9B5E0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t="43918" b="12926"/>
          <a:stretch/>
        </p:blipFill>
        <p:spPr>
          <a:xfrm>
            <a:off x="7251734" y="12820663"/>
            <a:ext cx="3740117" cy="2307744"/>
          </a:xfrm>
          <a:prstGeom prst="rect">
            <a:avLst/>
          </a:prstGeom>
        </p:spPr>
      </p:pic>
      <p:grpSp>
        <p:nvGrpSpPr>
          <p:cNvPr id="312" name="Group 311">
            <a:extLst>
              <a:ext uri="{FF2B5EF4-FFF2-40B4-BE49-F238E27FC236}">
                <a16:creationId xmlns:a16="http://schemas.microsoft.com/office/drawing/2014/main" id="{6A8DB154-ABBD-40FA-B01D-26B8D4B0CF06}"/>
              </a:ext>
            </a:extLst>
          </p:cNvPr>
          <p:cNvGrpSpPr>
            <a:grpSpLocks/>
          </p:cNvGrpSpPr>
          <p:nvPr/>
        </p:nvGrpSpPr>
        <p:grpSpPr>
          <a:xfrm>
            <a:off x="7251734" y="12820663"/>
            <a:ext cx="3740117" cy="2307744"/>
            <a:chOff x="5438800" y="4518803"/>
            <a:chExt cx="2805088" cy="215700"/>
          </a:xfrm>
        </p:grpSpPr>
        <p:sp>
          <p:nvSpPr>
            <p:cNvPr id="313" name="Rectangle 312">
              <a:extLst>
                <a:ext uri="{FF2B5EF4-FFF2-40B4-BE49-F238E27FC236}">
                  <a16:creationId xmlns:a16="http://schemas.microsoft.com/office/drawing/2014/main" id="{FDDC41DA-7032-4176-87CD-F984C611A03C}"/>
                </a:ext>
              </a:extLst>
            </p:cNvPr>
            <p:cNvSpPr>
              <a:spLocks/>
            </p:cNvSpPr>
            <p:nvPr/>
          </p:nvSpPr>
          <p:spPr bwMode="gray">
            <a:xfrm>
              <a:off x="5438800" y="4518803"/>
              <a:ext cx="2805088" cy="215700"/>
            </a:xfrm>
            <a:prstGeom prst="rect">
              <a:avLst/>
            </a:prstGeom>
            <a:solidFill>
              <a:schemeClr val="accent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14" name="Pentagon 313">
              <a:extLst>
                <a:ext uri="{FF2B5EF4-FFF2-40B4-BE49-F238E27FC236}">
                  <a16:creationId xmlns:a16="http://schemas.microsoft.com/office/drawing/2014/main" id="{3500EE36-EA10-47EB-8F71-E6075BACD8BC}"/>
                </a:ext>
              </a:extLst>
            </p:cNvPr>
            <p:cNvSpPr/>
            <p:nvPr/>
          </p:nvSpPr>
          <p:spPr bwMode="gray">
            <a:xfrm>
              <a:off x="6732000" y="4557138"/>
              <a:ext cx="140757" cy="134054"/>
            </a:xfrm>
            <a:prstGeom prst="pentagon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347" name="Group 132">
            <a:extLst>
              <a:ext uri="{FF2B5EF4-FFF2-40B4-BE49-F238E27FC236}">
                <a16:creationId xmlns:a16="http://schemas.microsoft.com/office/drawing/2014/main" id="{A5E92B86-F009-465D-8816-5A4C374303E9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348" name="Rectangle 133">
              <a:extLst>
                <a:ext uri="{FF2B5EF4-FFF2-40B4-BE49-F238E27FC236}">
                  <a16:creationId xmlns:a16="http://schemas.microsoft.com/office/drawing/2014/main" id="{8BF85708-9251-442C-BF3A-53AB27C78BD9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349" name="Group 4">
              <a:extLst>
                <a:ext uri="{FF2B5EF4-FFF2-40B4-BE49-F238E27FC236}">
                  <a16:creationId xmlns:a16="http://schemas.microsoft.com/office/drawing/2014/main" id="{445DB6F7-C465-47CD-887A-24CAAA013CD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350" name="Freeform 5">
                <a:extLst>
                  <a:ext uri="{FF2B5EF4-FFF2-40B4-BE49-F238E27FC236}">
                    <a16:creationId xmlns:a16="http://schemas.microsoft.com/office/drawing/2014/main" id="{5A1D4640-27C8-4D17-96DC-47DB59849F7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1" name="Freeform 6">
                <a:extLst>
                  <a:ext uri="{FF2B5EF4-FFF2-40B4-BE49-F238E27FC236}">
                    <a16:creationId xmlns:a16="http://schemas.microsoft.com/office/drawing/2014/main" id="{F26DCDA8-EB85-444E-A6DB-37FDA947D6E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2" name="Freeform 7">
                <a:extLst>
                  <a:ext uri="{FF2B5EF4-FFF2-40B4-BE49-F238E27FC236}">
                    <a16:creationId xmlns:a16="http://schemas.microsoft.com/office/drawing/2014/main" id="{04717B31-814D-4DD8-9C6F-00987AFB5BE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3" name="Freeform 8">
                <a:extLst>
                  <a:ext uri="{FF2B5EF4-FFF2-40B4-BE49-F238E27FC236}">
                    <a16:creationId xmlns:a16="http://schemas.microsoft.com/office/drawing/2014/main" id="{D20ADE09-5A15-4E92-B73F-9EAADEF096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4" name="Freeform 9">
                <a:extLst>
                  <a:ext uri="{FF2B5EF4-FFF2-40B4-BE49-F238E27FC236}">
                    <a16:creationId xmlns:a16="http://schemas.microsoft.com/office/drawing/2014/main" id="{D0484B8C-83B9-420B-97EC-A58B154226E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5" name="Freeform 10">
                <a:extLst>
                  <a:ext uri="{FF2B5EF4-FFF2-40B4-BE49-F238E27FC236}">
                    <a16:creationId xmlns:a16="http://schemas.microsoft.com/office/drawing/2014/main" id="{7A06CCC6-711E-490B-834F-550D30D1F0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6" name="Freeform 11">
                <a:extLst>
                  <a:ext uri="{FF2B5EF4-FFF2-40B4-BE49-F238E27FC236}">
                    <a16:creationId xmlns:a16="http://schemas.microsoft.com/office/drawing/2014/main" id="{38F641B2-3345-43CC-9071-3883998A68D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7" name="Freeform 12">
                <a:extLst>
                  <a:ext uri="{FF2B5EF4-FFF2-40B4-BE49-F238E27FC236}">
                    <a16:creationId xmlns:a16="http://schemas.microsoft.com/office/drawing/2014/main" id="{43F66BAB-7543-4C86-9BA6-94F11B79654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8" name="Freeform 13">
                <a:extLst>
                  <a:ext uri="{FF2B5EF4-FFF2-40B4-BE49-F238E27FC236}">
                    <a16:creationId xmlns:a16="http://schemas.microsoft.com/office/drawing/2014/main" id="{3CD510E3-6B90-4F71-8F10-C5659105EE9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9" name="Freeform 14">
                <a:extLst>
                  <a:ext uri="{FF2B5EF4-FFF2-40B4-BE49-F238E27FC236}">
                    <a16:creationId xmlns:a16="http://schemas.microsoft.com/office/drawing/2014/main" id="{F509B8A2-03CB-44E9-AF17-B377053038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0" name="Freeform 15">
                <a:extLst>
                  <a:ext uri="{FF2B5EF4-FFF2-40B4-BE49-F238E27FC236}">
                    <a16:creationId xmlns:a16="http://schemas.microsoft.com/office/drawing/2014/main" id="{9D4CCF8A-A474-44C3-BD87-9EBF14FC8B2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1" name="Freeform 16">
                <a:extLst>
                  <a:ext uri="{FF2B5EF4-FFF2-40B4-BE49-F238E27FC236}">
                    <a16:creationId xmlns:a16="http://schemas.microsoft.com/office/drawing/2014/main" id="{F57AD824-AF6C-4736-8A67-F07726604A0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2" name="Freeform 17">
                <a:extLst>
                  <a:ext uri="{FF2B5EF4-FFF2-40B4-BE49-F238E27FC236}">
                    <a16:creationId xmlns:a16="http://schemas.microsoft.com/office/drawing/2014/main" id="{59D25456-C022-43B4-972D-11F878C83EB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3" name="Freeform 18">
                <a:extLst>
                  <a:ext uri="{FF2B5EF4-FFF2-40B4-BE49-F238E27FC236}">
                    <a16:creationId xmlns:a16="http://schemas.microsoft.com/office/drawing/2014/main" id="{065F382E-99C8-4526-B747-1B6A1B113BE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4" name="Freeform 19">
                <a:extLst>
                  <a:ext uri="{FF2B5EF4-FFF2-40B4-BE49-F238E27FC236}">
                    <a16:creationId xmlns:a16="http://schemas.microsoft.com/office/drawing/2014/main" id="{90F3AF54-C608-4B46-8E0C-D1705CBD597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5" name="Freeform 20">
                <a:extLst>
                  <a:ext uri="{FF2B5EF4-FFF2-40B4-BE49-F238E27FC236}">
                    <a16:creationId xmlns:a16="http://schemas.microsoft.com/office/drawing/2014/main" id="{524A7CAB-C103-4C2C-BF33-D595D3B737B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6" name="Freeform 21">
                <a:extLst>
                  <a:ext uri="{FF2B5EF4-FFF2-40B4-BE49-F238E27FC236}">
                    <a16:creationId xmlns:a16="http://schemas.microsoft.com/office/drawing/2014/main" id="{8554504F-737E-4115-AF10-860BDF67BFD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7" name="Freeform 22">
                <a:extLst>
                  <a:ext uri="{FF2B5EF4-FFF2-40B4-BE49-F238E27FC236}">
                    <a16:creationId xmlns:a16="http://schemas.microsoft.com/office/drawing/2014/main" id="{4A7E4807-0A02-4C2F-825B-495EEECEDA6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8" name="Freeform 23">
                <a:extLst>
                  <a:ext uri="{FF2B5EF4-FFF2-40B4-BE49-F238E27FC236}">
                    <a16:creationId xmlns:a16="http://schemas.microsoft.com/office/drawing/2014/main" id="{B04F7D01-60EF-4E28-8944-EC413C915AD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9" name="Freeform 24">
                <a:extLst>
                  <a:ext uri="{FF2B5EF4-FFF2-40B4-BE49-F238E27FC236}">
                    <a16:creationId xmlns:a16="http://schemas.microsoft.com/office/drawing/2014/main" id="{E2618D2A-0AF8-4CB4-B1DC-CF1A3C1BC61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0" name="Freeform 25">
                <a:extLst>
                  <a:ext uri="{FF2B5EF4-FFF2-40B4-BE49-F238E27FC236}">
                    <a16:creationId xmlns:a16="http://schemas.microsoft.com/office/drawing/2014/main" id="{2EE00C3B-27D0-4944-80FE-FEC4DF5368F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1" name="Freeform 26">
                <a:extLst>
                  <a:ext uri="{FF2B5EF4-FFF2-40B4-BE49-F238E27FC236}">
                    <a16:creationId xmlns:a16="http://schemas.microsoft.com/office/drawing/2014/main" id="{85643B18-A703-4475-AE98-8B9DFC44BF4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2" name="Freeform 27">
                <a:extLst>
                  <a:ext uri="{FF2B5EF4-FFF2-40B4-BE49-F238E27FC236}">
                    <a16:creationId xmlns:a16="http://schemas.microsoft.com/office/drawing/2014/main" id="{A29C30E0-C8AC-4BA6-8537-CCE46CD0CD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3" name="Freeform 28">
                <a:extLst>
                  <a:ext uri="{FF2B5EF4-FFF2-40B4-BE49-F238E27FC236}">
                    <a16:creationId xmlns:a16="http://schemas.microsoft.com/office/drawing/2014/main" id="{98B370A2-3370-444A-9D4A-5627DC398C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4" name="Freeform 29">
                <a:extLst>
                  <a:ext uri="{FF2B5EF4-FFF2-40B4-BE49-F238E27FC236}">
                    <a16:creationId xmlns:a16="http://schemas.microsoft.com/office/drawing/2014/main" id="{394E6F06-7C8C-4263-9911-6F21E97E2F7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777739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06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30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38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50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58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59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66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67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70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71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78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79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0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82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86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90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91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98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03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06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07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10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18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19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22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23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21" presetClass="entr" presetSubtype="1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7" dur="500" tmFilter="0, 0; .2, .5; .8, .5; 1, 0"/>
                                        <p:tgtEl>
                                          <p:spTgt spid="7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8" dur="250" autoRev="1" fill="hold"/>
                                        <p:tgtEl>
                                          <p:spTgt spid="7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2" fill="hold">
                            <p:stCondLst>
                              <p:cond delay="4500"/>
                            </p:stCondLst>
                            <p:childTnLst>
                              <p:par>
                                <p:cTn id="243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5000"/>
                            </p:stCondLst>
                            <p:childTnLst>
                              <p:par>
                                <p:cTn id="25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4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5" fill="hold">
                            <p:stCondLst>
                              <p:cond delay="5500"/>
                            </p:stCondLst>
                            <p:childTnLst>
                              <p:par>
                                <p:cTn id="2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500"/>
                                        <p:tgtEl>
                                          <p:spTgt spid="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0" dur="500" tmFilter="0, 0; .2, .5; .8, .5; 1, 0"/>
                                        <p:tgtEl>
                                          <p:spTgt spid="7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1" dur="250" autoRev="1" fill="hold"/>
                                        <p:tgtEl>
                                          <p:spTgt spid="7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3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7" dur="500" fill="hold"/>
                                        <p:tgtEl>
                                          <p:spTgt spid="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" dur="500" fill="hold"/>
                                        <p:tgtEl>
                                          <p:spTgt spid="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3" fill="hold">
                            <p:stCondLst>
                              <p:cond delay="6250"/>
                            </p:stCondLst>
                            <p:childTnLst>
                              <p:par>
                                <p:cTn id="27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6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7" fill="hold">
                            <p:stCondLst>
                              <p:cond delay="6750"/>
                            </p:stCondLst>
                            <p:childTnLst>
                              <p:par>
                                <p:cTn id="27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0" dur="500"/>
                                        <p:tgtEl>
                                          <p:spTgt spid="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2" dur="500" tmFilter="0, 0; .2, .5; .8, .5; 1, 0"/>
                                        <p:tgtEl>
                                          <p:spTgt spid="7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3" dur="250" autoRev="1" fill="hold"/>
                                        <p:tgtEl>
                                          <p:spTgt spid="7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8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5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7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1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3" dur="5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4" dur="5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316" grpId="0" animBg="1"/>
      <p:bldP spid="317" grpId="0" animBg="1"/>
      <p:bldP spid="310" grpId="0" animBg="1"/>
      <p:bldP spid="315" grpId="0" animBg="1"/>
      <p:bldP spid="318" grpId="0" animBg="1"/>
      <p:bldP spid="321" grpId="0" animBg="1"/>
      <p:bldP spid="322" grpId="0" animBg="1"/>
      <p:bldP spid="323" grpId="0" animBg="1"/>
      <p:bldP spid="324" grpId="0" animBg="1"/>
      <p:bldP spid="325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331" grpId="0" animBg="1"/>
      <p:bldP spid="332" grpId="0" animBg="1"/>
      <p:bldP spid="333" grpId="0" animBg="1"/>
      <p:bldP spid="334" grpId="0" animBg="1"/>
      <p:bldP spid="335" grpId="0" animBg="1"/>
      <p:bldP spid="336" grpId="0" animBg="1"/>
      <p:bldP spid="337" grpId="0" animBg="1"/>
      <p:bldP spid="338" grpId="0" animBg="1"/>
      <p:bldP spid="339" grpId="0" animBg="1"/>
      <p:bldP spid="340" grpId="0" animBg="1"/>
      <p:bldP spid="341" grpId="0" animBg="1"/>
      <p:bldP spid="342" grpId="0" animBg="1"/>
      <p:bldP spid="343" grpId="0" animBg="1"/>
      <p:bldP spid="344" grpId="0" animBg="1"/>
      <p:bldP spid="345" grpId="0" animBg="1"/>
      <p:bldP spid="346" grpId="0" animBg="1"/>
      <p:bldP spid="208" grpId="0"/>
      <p:bldP spid="760" grpId="0"/>
      <p:bldP spid="761" grpId="0"/>
      <p:bldP spid="765" grpId="0" animBg="1"/>
      <p:bldP spid="766" grpId="0" animBg="1"/>
      <p:bldP spid="767" grpId="0" animBg="1"/>
      <p:bldP spid="31" grpId="0" animBg="1"/>
      <p:bldP spid="31" grpId="1" animBg="1"/>
      <p:bldP spid="235" grpId="0" animBg="1"/>
      <p:bldP spid="235" grpId="1" animBg="1"/>
      <p:bldP spid="236" grpId="0" animBg="1"/>
      <p:bldP spid="23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E47368DE-235A-413D-8DEB-1A1F65E4C489}"/>
              </a:ext>
            </a:extLst>
          </p:cNvPr>
          <p:cNvGrpSpPr/>
          <p:nvPr/>
        </p:nvGrpSpPr>
        <p:grpSpPr>
          <a:xfrm>
            <a:off x="2" y="-2"/>
            <a:ext cx="4080932" cy="6312673"/>
            <a:chOff x="1" y="-2"/>
            <a:chExt cx="3060699" cy="4734505"/>
          </a:xfrm>
        </p:grpSpPr>
        <p:pic>
          <p:nvPicPr>
            <p:cNvPr id="119" name="Picture 118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B1679381-B989-43B9-BFC3-0CA17A27A0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652" b="652"/>
            <a:stretch/>
          </p:blipFill>
          <p:spPr>
            <a:xfrm rot="16200000" flipV="1">
              <a:off x="-836902" y="836901"/>
              <a:ext cx="4734505" cy="3060699"/>
            </a:xfrm>
            <a:prstGeom prst="rect">
              <a:avLst/>
            </a:prstGeom>
          </p:spPr>
        </p:pic>
        <p:sp>
          <p:nvSpPr>
            <p:cNvPr id="54" name="Rectangle: Diagonal Corners Snipped 53">
              <a:extLst>
                <a:ext uri="{FF2B5EF4-FFF2-40B4-BE49-F238E27FC236}">
                  <a16:creationId xmlns:a16="http://schemas.microsoft.com/office/drawing/2014/main" id="{47587930-11E4-48EF-9911-C0D1781E73C1}"/>
                </a:ext>
              </a:extLst>
            </p:cNvPr>
            <p:cNvSpPr/>
            <p:nvPr/>
          </p:nvSpPr>
          <p:spPr bwMode="gray">
            <a:xfrm>
              <a:off x="576213" y="4026096"/>
              <a:ext cx="539800" cy="539800"/>
            </a:xfrm>
            <a:prstGeom prst="snip2DiagRect">
              <a:avLst/>
            </a:prstGeom>
            <a:noFill/>
            <a:ln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sp>
        <p:nvSpPr>
          <p:cNvPr id="30" name="Textfeld 41">
            <a:extLst>
              <a:ext uri="{FF2B5EF4-FFF2-40B4-BE49-F238E27FC236}">
                <a16:creationId xmlns:a16="http://schemas.microsoft.com/office/drawing/2014/main" id="{984177DB-B4A4-43A4-B760-78B8B2386575}"/>
              </a:ext>
            </a:extLst>
          </p:cNvPr>
          <p:cNvSpPr txBox="1"/>
          <p:nvPr/>
        </p:nvSpPr>
        <p:spPr bwMode="gray">
          <a:xfrm>
            <a:off x="7243267" y="2158667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067" dirty="0">
                <a:solidFill>
                  <a:srgbClr val="004184"/>
                </a:solidFill>
              </a:rPr>
              <a:t>A </a:t>
            </a:r>
            <a:r>
              <a:rPr lang="de-DE" sz="5067" dirty="0" err="1">
                <a:solidFill>
                  <a:srgbClr val="004184"/>
                </a:solidFill>
              </a:rPr>
              <a:t>legjobb</a:t>
            </a:r>
            <a:r>
              <a:rPr lang="de-DE" sz="5067" dirty="0">
                <a:solidFill>
                  <a:srgbClr val="004184"/>
                </a:solidFill>
              </a:rPr>
              <a:t> </a:t>
            </a:r>
            <a:r>
              <a:rPr lang="de-DE" sz="5067" dirty="0" err="1">
                <a:solidFill>
                  <a:srgbClr val="004184"/>
                </a:solidFill>
              </a:rPr>
              <a:t>kerámiákkal</a:t>
            </a:r>
            <a:r>
              <a:rPr lang="de-DE" sz="5067" dirty="0">
                <a:solidFill>
                  <a:srgbClr val="004184"/>
                </a:solidFill>
              </a:rPr>
              <a:t>.</a:t>
            </a:r>
          </a:p>
        </p:txBody>
      </p:sp>
      <p:grpSp>
        <p:nvGrpSpPr>
          <p:cNvPr id="74" name="Group 33">
            <a:extLst>
              <a:ext uri="{FF2B5EF4-FFF2-40B4-BE49-F238E27FC236}">
                <a16:creationId xmlns:a16="http://schemas.microsoft.com/office/drawing/2014/main" id="{A7BC9F10-E5D6-4C02-88A5-8A0B5A8A4354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232400" y="5733784"/>
            <a:ext cx="575733" cy="575733"/>
            <a:chOff x="1532" y="272"/>
            <a:chExt cx="2696" cy="2696"/>
          </a:xfrm>
        </p:grpSpPr>
        <p:sp>
          <p:nvSpPr>
            <p:cNvPr id="76" name="Freeform 34">
              <a:extLst>
                <a:ext uri="{FF2B5EF4-FFF2-40B4-BE49-F238E27FC236}">
                  <a16:creationId xmlns:a16="http://schemas.microsoft.com/office/drawing/2014/main" id="{23807C2A-21FC-49B8-821D-B55F626DA880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7" name="Freeform 35">
              <a:extLst>
                <a:ext uri="{FF2B5EF4-FFF2-40B4-BE49-F238E27FC236}">
                  <a16:creationId xmlns:a16="http://schemas.microsoft.com/office/drawing/2014/main" id="{D07AB798-7C6F-437E-9762-95570DEAEFF8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8" name="Freeform 36">
              <a:extLst>
                <a:ext uri="{FF2B5EF4-FFF2-40B4-BE49-F238E27FC236}">
                  <a16:creationId xmlns:a16="http://schemas.microsoft.com/office/drawing/2014/main" id="{2EDCC0A6-B346-4A29-B1E7-901752700D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9" name="Freeform 37">
              <a:extLst>
                <a:ext uri="{FF2B5EF4-FFF2-40B4-BE49-F238E27FC236}">
                  <a16:creationId xmlns:a16="http://schemas.microsoft.com/office/drawing/2014/main" id="{82065463-E142-4EEB-904F-BC3E7CF7DDE2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0" name="Freeform 38">
              <a:extLst>
                <a:ext uri="{FF2B5EF4-FFF2-40B4-BE49-F238E27FC236}">
                  <a16:creationId xmlns:a16="http://schemas.microsoft.com/office/drawing/2014/main" id="{103F23FE-9AAC-4CAD-A125-6D9F146DC4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1" name="Freeform 39">
              <a:extLst>
                <a:ext uri="{FF2B5EF4-FFF2-40B4-BE49-F238E27FC236}">
                  <a16:creationId xmlns:a16="http://schemas.microsoft.com/office/drawing/2014/main" id="{918BCDE4-69E9-4D62-8C31-00B70F25537F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2" name="Freeform 40">
              <a:extLst>
                <a:ext uri="{FF2B5EF4-FFF2-40B4-BE49-F238E27FC236}">
                  <a16:creationId xmlns:a16="http://schemas.microsoft.com/office/drawing/2014/main" id="{E1AFFC8A-9301-4AD8-AB30-70976478546A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3" name="Freeform 41">
              <a:extLst>
                <a:ext uri="{FF2B5EF4-FFF2-40B4-BE49-F238E27FC236}">
                  <a16:creationId xmlns:a16="http://schemas.microsoft.com/office/drawing/2014/main" id="{FFDD079A-529D-4F47-B0FA-4C36EFC513B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4" name="Freeform 42">
              <a:extLst>
                <a:ext uri="{FF2B5EF4-FFF2-40B4-BE49-F238E27FC236}">
                  <a16:creationId xmlns:a16="http://schemas.microsoft.com/office/drawing/2014/main" id="{D87241E5-8B30-4891-9D70-0C95359DC6CA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5" name="Freeform 43">
              <a:extLst>
                <a:ext uri="{FF2B5EF4-FFF2-40B4-BE49-F238E27FC236}">
                  <a16:creationId xmlns:a16="http://schemas.microsoft.com/office/drawing/2014/main" id="{3D28B436-95CB-46E1-9FE2-5F0F4AB0B6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6" name="Freeform 44">
              <a:extLst>
                <a:ext uri="{FF2B5EF4-FFF2-40B4-BE49-F238E27FC236}">
                  <a16:creationId xmlns:a16="http://schemas.microsoft.com/office/drawing/2014/main" id="{CF6B7B8C-47B5-433C-A189-6ED60F71A359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7" name="Freeform 45">
              <a:extLst>
                <a:ext uri="{FF2B5EF4-FFF2-40B4-BE49-F238E27FC236}">
                  <a16:creationId xmlns:a16="http://schemas.microsoft.com/office/drawing/2014/main" id="{3186FBFE-8878-4FAE-9CB4-EA254AD94B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8" name="Freeform 46">
              <a:extLst>
                <a:ext uri="{FF2B5EF4-FFF2-40B4-BE49-F238E27FC236}">
                  <a16:creationId xmlns:a16="http://schemas.microsoft.com/office/drawing/2014/main" id="{CEFDA30E-D5E1-4B63-8DE9-D1F63A1B56F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9" name="Freeform 47">
              <a:extLst>
                <a:ext uri="{FF2B5EF4-FFF2-40B4-BE49-F238E27FC236}">
                  <a16:creationId xmlns:a16="http://schemas.microsoft.com/office/drawing/2014/main" id="{88704097-F444-457D-986A-A64F0ED54E6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0" name="Freeform 48">
              <a:extLst>
                <a:ext uri="{FF2B5EF4-FFF2-40B4-BE49-F238E27FC236}">
                  <a16:creationId xmlns:a16="http://schemas.microsoft.com/office/drawing/2014/main" id="{44DDC5ED-58C4-4114-B4F8-67A7CA0A170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1" name="Freeform 49">
              <a:extLst>
                <a:ext uri="{FF2B5EF4-FFF2-40B4-BE49-F238E27FC236}">
                  <a16:creationId xmlns:a16="http://schemas.microsoft.com/office/drawing/2014/main" id="{D9D9C988-AA08-4E70-9327-310936286388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2" name="Freeform 50">
              <a:extLst>
                <a:ext uri="{FF2B5EF4-FFF2-40B4-BE49-F238E27FC236}">
                  <a16:creationId xmlns:a16="http://schemas.microsoft.com/office/drawing/2014/main" id="{20FB4D1C-B090-4B0B-9F1D-3E0C948A3EA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1" y="847"/>
              <a:ext cx="324" cy="395"/>
            </a:xfrm>
            <a:custGeom>
              <a:avLst/>
              <a:gdLst>
                <a:gd name="T0" fmla="*/ 99 w 136"/>
                <a:gd name="T1" fmla="*/ 53 h 166"/>
                <a:gd name="T2" fmla="*/ 73 w 136"/>
                <a:gd name="T3" fmla="*/ 25 h 166"/>
                <a:gd name="T4" fmla="*/ 37 w 136"/>
                <a:gd name="T5" fmla="*/ 85 h 166"/>
                <a:gd name="T6" fmla="*/ 70 w 136"/>
                <a:gd name="T7" fmla="*/ 140 h 166"/>
                <a:gd name="T8" fmla="*/ 99 w 136"/>
                <a:gd name="T9" fmla="*/ 110 h 166"/>
                <a:gd name="T10" fmla="*/ 136 w 136"/>
                <a:gd name="T11" fmla="*/ 110 h 166"/>
                <a:gd name="T12" fmla="*/ 121 w 136"/>
                <a:gd name="T13" fmla="*/ 148 h 166"/>
                <a:gd name="T14" fmla="*/ 74 w 136"/>
                <a:gd name="T15" fmla="*/ 166 h 166"/>
                <a:gd name="T16" fmla="*/ 0 w 136"/>
                <a:gd name="T17" fmla="*/ 85 h 166"/>
                <a:gd name="T18" fmla="*/ 74 w 136"/>
                <a:gd name="T19" fmla="*/ 0 h 166"/>
                <a:gd name="T20" fmla="*/ 134 w 136"/>
                <a:gd name="T21" fmla="*/ 53 h 166"/>
                <a:gd name="T22" fmla="*/ 99 w 136"/>
                <a:gd name="T23" fmla="*/ 5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6" h="166">
                  <a:moveTo>
                    <a:pt x="99" y="53"/>
                  </a:moveTo>
                  <a:cubicBezTo>
                    <a:pt x="98" y="48"/>
                    <a:pt x="96" y="25"/>
                    <a:pt x="73" y="25"/>
                  </a:cubicBezTo>
                  <a:cubicBezTo>
                    <a:pt x="47" y="25"/>
                    <a:pt x="37" y="52"/>
                    <a:pt x="37" y="85"/>
                  </a:cubicBezTo>
                  <a:cubicBezTo>
                    <a:pt x="37" y="95"/>
                    <a:pt x="37" y="140"/>
                    <a:pt x="70" y="140"/>
                  </a:cubicBezTo>
                  <a:cubicBezTo>
                    <a:pt x="85" y="140"/>
                    <a:pt x="99" y="131"/>
                    <a:pt x="99" y="110"/>
                  </a:cubicBezTo>
                  <a:cubicBezTo>
                    <a:pt x="136" y="110"/>
                    <a:pt x="136" y="110"/>
                    <a:pt x="136" y="110"/>
                  </a:cubicBezTo>
                  <a:cubicBezTo>
                    <a:pt x="135" y="119"/>
                    <a:pt x="134" y="134"/>
                    <a:pt x="121" y="148"/>
                  </a:cubicBezTo>
                  <a:cubicBezTo>
                    <a:pt x="107" y="162"/>
                    <a:pt x="89" y="166"/>
                    <a:pt x="74" y="166"/>
                  </a:cubicBezTo>
                  <a:cubicBezTo>
                    <a:pt x="18" y="166"/>
                    <a:pt x="0" y="125"/>
                    <a:pt x="0" y="85"/>
                  </a:cubicBezTo>
                  <a:cubicBezTo>
                    <a:pt x="0" y="34"/>
                    <a:pt x="29" y="0"/>
                    <a:pt x="74" y="0"/>
                  </a:cubicBezTo>
                  <a:cubicBezTo>
                    <a:pt x="110" y="0"/>
                    <a:pt x="134" y="21"/>
                    <a:pt x="134" y="53"/>
                  </a:cubicBezTo>
                  <a:lnTo>
                    <a:pt x="99" y="5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3" name="Freeform 51">
              <a:extLst>
                <a:ext uri="{FF2B5EF4-FFF2-40B4-BE49-F238E27FC236}">
                  <a16:creationId xmlns:a16="http://schemas.microsoft.com/office/drawing/2014/main" id="{DAC68D92-CB99-417A-8EAA-C49FE9425AE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38" y="954"/>
              <a:ext cx="257" cy="288"/>
            </a:xfrm>
            <a:custGeom>
              <a:avLst/>
              <a:gdLst>
                <a:gd name="T0" fmla="*/ 32 w 108"/>
                <a:gd name="T1" fmla="*/ 69 h 121"/>
                <a:gd name="T2" fmla="*/ 55 w 108"/>
                <a:gd name="T3" fmla="*/ 99 h 121"/>
                <a:gd name="T4" fmla="*/ 74 w 108"/>
                <a:gd name="T5" fmla="*/ 83 h 121"/>
                <a:gd name="T6" fmla="*/ 104 w 108"/>
                <a:gd name="T7" fmla="*/ 83 h 121"/>
                <a:gd name="T8" fmla="*/ 94 w 108"/>
                <a:gd name="T9" fmla="*/ 108 h 121"/>
                <a:gd name="T10" fmla="*/ 54 w 108"/>
                <a:gd name="T11" fmla="*/ 121 h 121"/>
                <a:gd name="T12" fmla="*/ 14 w 108"/>
                <a:gd name="T13" fmla="*/ 107 h 121"/>
                <a:gd name="T14" fmla="*/ 0 w 108"/>
                <a:gd name="T15" fmla="*/ 63 h 121"/>
                <a:gd name="T16" fmla="*/ 23 w 108"/>
                <a:gd name="T17" fmla="*/ 10 h 121"/>
                <a:gd name="T18" fmla="*/ 55 w 108"/>
                <a:gd name="T19" fmla="*/ 0 h 121"/>
                <a:gd name="T20" fmla="*/ 101 w 108"/>
                <a:gd name="T21" fmla="*/ 28 h 121"/>
                <a:gd name="T22" fmla="*/ 107 w 108"/>
                <a:gd name="T23" fmla="*/ 69 h 121"/>
                <a:gd name="T24" fmla="*/ 32 w 108"/>
                <a:gd name="T25" fmla="*/ 69 h 121"/>
                <a:gd name="T26" fmla="*/ 74 w 108"/>
                <a:gd name="T27" fmla="*/ 48 h 121"/>
                <a:gd name="T28" fmla="*/ 54 w 108"/>
                <a:gd name="T29" fmla="*/ 23 h 121"/>
                <a:gd name="T30" fmla="*/ 33 w 108"/>
                <a:gd name="T31" fmla="*/ 48 h 121"/>
                <a:gd name="T32" fmla="*/ 74 w 108"/>
                <a:gd name="T33" fmla="*/ 48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8" h="121">
                  <a:moveTo>
                    <a:pt x="32" y="69"/>
                  </a:moveTo>
                  <a:cubicBezTo>
                    <a:pt x="32" y="76"/>
                    <a:pt x="32" y="99"/>
                    <a:pt x="55" y="99"/>
                  </a:cubicBezTo>
                  <a:cubicBezTo>
                    <a:pt x="63" y="99"/>
                    <a:pt x="71" y="96"/>
                    <a:pt x="74" y="83"/>
                  </a:cubicBezTo>
                  <a:cubicBezTo>
                    <a:pt x="104" y="83"/>
                    <a:pt x="104" y="83"/>
                    <a:pt x="104" y="83"/>
                  </a:cubicBezTo>
                  <a:cubicBezTo>
                    <a:pt x="104" y="89"/>
                    <a:pt x="103" y="98"/>
                    <a:pt x="94" y="108"/>
                  </a:cubicBezTo>
                  <a:cubicBezTo>
                    <a:pt x="85" y="117"/>
                    <a:pt x="71" y="121"/>
                    <a:pt x="54" y="121"/>
                  </a:cubicBezTo>
                  <a:cubicBezTo>
                    <a:pt x="45" y="121"/>
                    <a:pt x="26" y="119"/>
                    <a:pt x="14" y="107"/>
                  </a:cubicBezTo>
                  <a:cubicBezTo>
                    <a:pt x="4" y="96"/>
                    <a:pt x="0" y="81"/>
                    <a:pt x="0" y="63"/>
                  </a:cubicBezTo>
                  <a:cubicBezTo>
                    <a:pt x="0" y="45"/>
                    <a:pt x="4" y="23"/>
                    <a:pt x="23" y="10"/>
                  </a:cubicBezTo>
                  <a:cubicBezTo>
                    <a:pt x="32" y="4"/>
                    <a:pt x="43" y="0"/>
                    <a:pt x="55" y="0"/>
                  </a:cubicBezTo>
                  <a:cubicBezTo>
                    <a:pt x="71" y="0"/>
                    <a:pt x="90" y="7"/>
                    <a:pt x="101" y="28"/>
                  </a:cubicBezTo>
                  <a:cubicBezTo>
                    <a:pt x="108" y="43"/>
                    <a:pt x="108" y="60"/>
                    <a:pt x="107" y="69"/>
                  </a:cubicBezTo>
                  <a:lnTo>
                    <a:pt x="32" y="69"/>
                  </a:lnTo>
                  <a:close/>
                  <a:moveTo>
                    <a:pt x="74" y="48"/>
                  </a:moveTo>
                  <a:cubicBezTo>
                    <a:pt x="74" y="43"/>
                    <a:pt x="73" y="23"/>
                    <a:pt x="54" y="23"/>
                  </a:cubicBezTo>
                  <a:cubicBezTo>
                    <a:pt x="39" y="23"/>
                    <a:pt x="33" y="35"/>
                    <a:pt x="33" y="48"/>
                  </a:cubicBezTo>
                  <a:lnTo>
                    <a:pt x="74" y="48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4" name="Freeform 52">
              <a:extLst>
                <a:ext uri="{FF2B5EF4-FFF2-40B4-BE49-F238E27FC236}">
                  <a16:creationId xmlns:a16="http://schemas.microsoft.com/office/drawing/2014/main" id="{7D6F1640-2535-4CED-9F9A-C72EAE5CF709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0" y="959"/>
              <a:ext cx="166" cy="273"/>
            </a:xfrm>
            <a:custGeom>
              <a:avLst/>
              <a:gdLst>
                <a:gd name="T0" fmla="*/ 1 w 70"/>
                <a:gd name="T1" fmla="*/ 30 h 115"/>
                <a:gd name="T2" fmla="*/ 0 w 70"/>
                <a:gd name="T3" fmla="*/ 2 h 115"/>
                <a:gd name="T4" fmla="*/ 31 w 70"/>
                <a:gd name="T5" fmla="*/ 2 h 115"/>
                <a:gd name="T6" fmla="*/ 31 w 70"/>
                <a:gd name="T7" fmla="*/ 23 h 115"/>
                <a:gd name="T8" fmla="*/ 70 w 70"/>
                <a:gd name="T9" fmla="*/ 2 h 115"/>
                <a:gd name="T10" fmla="*/ 70 w 70"/>
                <a:gd name="T11" fmla="*/ 31 h 115"/>
                <a:gd name="T12" fmla="*/ 34 w 70"/>
                <a:gd name="T13" fmla="*/ 59 h 115"/>
                <a:gd name="T14" fmla="*/ 34 w 70"/>
                <a:gd name="T15" fmla="*/ 115 h 115"/>
                <a:gd name="T16" fmla="*/ 1 w 70"/>
                <a:gd name="T17" fmla="*/ 115 h 115"/>
                <a:gd name="T18" fmla="*/ 1 w 70"/>
                <a:gd name="T19" fmla="*/ 3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115">
                  <a:moveTo>
                    <a:pt x="1" y="30"/>
                  </a:moveTo>
                  <a:cubicBezTo>
                    <a:pt x="1" y="25"/>
                    <a:pt x="0" y="8"/>
                    <a:pt x="0" y="2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5" y="14"/>
                    <a:pt x="43" y="0"/>
                    <a:pt x="70" y="2"/>
                  </a:cubicBezTo>
                  <a:cubicBezTo>
                    <a:pt x="70" y="31"/>
                    <a:pt x="70" y="31"/>
                    <a:pt x="70" y="31"/>
                  </a:cubicBezTo>
                  <a:cubicBezTo>
                    <a:pt x="36" y="28"/>
                    <a:pt x="34" y="45"/>
                    <a:pt x="34" y="5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3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5" name="Freeform 53">
              <a:extLst>
                <a:ext uri="{FF2B5EF4-FFF2-40B4-BE49-F238E27FC236}">
                  <a16:creationId xmlns:a16="http://schemas.microsoft.com/office/drawing/2014/main" id="{1B0C6D20-780F-411A-9825-71C33D7717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723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2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0 w 103"/>
                <a:gd name="T33" fmla="*/ 87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8 w 103"/>
                <a:gd name="T41" fmla="*/ 97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59" y="119"/>
                    <a:pt x="44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59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2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7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1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0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7"/>
                    <a:pt x="48" y="97"/>
                  </a:cubicBezTo>
                  <a:cubicBezTo>
                    <a:pt x="55" y="97"/>
                    <a:pt x="59" y="94"/>
                    <a:pt x="63" y="91"/>
                  </a:cubicBezTo>
                  <a:cubicBezTo>
                    <a:pt x="68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6" name="Freeform 54">
              <a:extLst>
                <a:ext uri="{FF2B5EF4-FFF2-40B4-BE49-F238E27FC236}">
                  <a16:creationId xmlns:a16="http://schemas.microsoft.com/office/drawing/2014/main" id="{E296F705-2EE6-46EC-AD5B-EAE001007FB9}"/>
                </a:ext>
              </a:extLst>
            </p:cNvPr>
            <p:cNvSpPr>
              <a:spLocks/>
            </p:cNvSpPr>
            <p:nvPr/>
          </p:nvSpPr>
          <p:spPr bwMode="auto">
            <a:xfrm>
              <a:off x="3027" y="959"/>
              <a:ext cx="428" cy="273"/>
            </a:xfrm>
            <a:custGeom>
              <a:avLst/>
              <a:gdLst>
                <a:gd name="T0" fmla="*/ 1 w 180"/>
                <a:gd name="T1" fmla="*/ 23 h 115"/>
                <a:gd name="T2" fmla="*/ 0 w 180"/>
                <a:gd name="T3" fmla="*/ 2 h 115"/>
                <a:gd name="T4" fmla="*/ 32 w 180"/>
                <a:gd name="T5" fmla="*/ 2 h 115"/>
                <a:gd name="T6" fmla="*/ 33 w 180"/>
                <a:gd name="T7" fmla="*/ 17 h 115"/>
                <a:gd name="T8" fmla="*/ 68 w 180"/>
                <a:gd name="T9" fmla="*/ 0 h 115"/>
                <a:gd name="T10" fmla="*/ 103 w 180"/>
                <a:gd name="T11" fmla="*/ 21 h 115"/>
                <a:gd name="T12" fmla="*/ 139 w 180"/>
                <a:gd name="T13" fmla="*/ 0 h 115"/>
                <a:gd name="T14" fmla="*/ 174 w 180"/>
                <a:gd name="T15" fmla="*/ 18 h 115"/>
                <a:gd name="T16" fmla="*/ 179 w 180"/>
                <a:gd name="T17" fmla="*/ 51 h 115"/>
                <a:gd name="T18" fmla="*/ 179 w 180"/>
                <a:gd name="T19" fmla="*/ 115 h 115"/>
                <a:gd name="T20" fmla="*/ 146 w 180"/>
                <a:gd name="T21" fmla="*/ 115 h 115"/>
                <a:gd name="T22" fmla="*/ 146 w 180"/>
                <a:gd name="T23" fmla="*/ 49 h 115"/>
                <a:gd name="T24" fmla="*/ 127 w 180"/>
                <a:gd name="T25" fmla="*/ 23 h 115"/>
                <a:gd name="T26" fmla="*/ 107 w 180"/>
                <a:gd name="T27" fmla="*/ 58 h 115"/>
                <a:gd name="T28" fmla="*/ 107 w 180"/>
                <a:gd name="T29" fmla="*/ 115 h 115"/>
                <a:gd name="T30" fmla="*/ 74 w 180"/>
                <a:gd name="T31" fmla="*/ 115 h 115"/>
                <a:gd name="T32" fmla="*/ 74 w 180"/>
                <a:gd name="T33" fmla="*/ 48 h 115"/>
                <a:gd name="T34" fmla="*/ 55 w 180"/>
                <a:gd name="T35" fmla="*/ 23 h 115"/>
                <a:gd name="T36" fmla="*/ 34 w 180"/>
                <a:gd name="T37" fmla="*/ 49 h 115"/>
                <a:gd name="T38" fmla="*/ 34 w 180"/>
                <a:gd name="T39" fmla="*/ 115 h 115"/>
                <a:gd name="T40" fmla="*/ 1 w 180"/>
                <a:gd name="T41" fmla="*/ 115 h 115"/>
                <a:gd name="T42" fmla="*/ 1 w 180"/>
                <a:gd name="T43" fmla="*/ 23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0" h="115">
                  <a:moveTo>
                    <a:pt x="1" y="23"/>
                  </a:moveTo>
                  <a:cubicBezTo>
                    <a:pt x="1" y="16"/>
                    <a:pt x="1" y="9"/>
                    <a:pt x="0" y="2"/>
                  </a:cubicBezTo>
                  <a:cubicBezTo>
                    <a:pt x="32" y="2"/>
                    <a:pt x="32" y="2"/>
                    <a:pt x="32" y="2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7" y="12"/>
                    <a:pt x="45" y="0"/>
                    <a:pt x="68" y="0"/>
                  </a:cubicBezTo>
                  <a:cubicBezTo>
                    <a:pt x="94" y="0"/>
                    <a:pt x="101" y="16"/>
                    <a:pt x="103" y="21"/>
                  </a:cubicBezTo>
                  <a:cubicBezTo>
                    <a:pt x="113" y="3"/>
                    <a:pt x="128" y="0"/>
                    <a:pt x="139" y="0"/>
                  </a:cubicBezTo>
                  <a:cubicBezTo>
                    <a:pt x="162" y="0"/>
                    <a:pt x="171" y="14"/>
                    <a:pt x="174" y="18"/>
                  </a:cubicBezTo>
                  <a:cubicBezTo>
                    <a:pt x="180" y="28"/>
                    <a:pt x="179" y="41"/>
                    <a:pt x="179" y="51"/>
                  </a:cubicBezTo>
                  <a:cubicBezTo>
                    <a:pt x="179" y="115"/>
                    <a:pt x="179" y="115"/>
                    <a:pt x="179" y="115"/>
                  </a:cubicBezTo>
                  <a:cubicBezTo>
                    <a:pt x="146" y="115"/>
                    <a:pt x="146" y="115"/>
                    <a:pt x="146" y="115"/>
                  </a:cubicBezTo>
                  <a:cubicBezTo>
                    <a:pt x="146" y="49"/>
                    <a:pt x="146" y="49"/>
                    <a:pt x="146" y="49"/>
                  </a:cubicBezTo>
                  <a:cubicBezTo>
                    <a:pt x="146" y="37"/>
                    <a:pt x="144" y="23"/>
                    <a:pt x="127" y="23"/>
                  </a:cubicBezTo>
                  <a:cubicBezTo>
                    <a:pt x="107" y="23"/>
                    <a:pt x="107" y="42"/>
                    <a:pt x="107" y="58"/>
                  </a:cubicBezTo>
                  <a:cubicBezTo>
                    <a:pt x="107" y="115"/>
                    <a:pt x="107" y="115"/>
                    <a:pt x="107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48"/>
                    <a:pt x="74" y="48"/>
                    <a:pt x="74" y="48"/>
                  </a:cubicBezTo>
                  <a:cubicBezTo>
                    <a:pt x="74" y="39"/>
                    <a:pt x="73" y="23"/>
                    <a:pt x="55" y="23"/>
                  </a:cubicBezTo>
                  <a:cubicBezTo>
                    <a:pt x="34" y="23"/>
                    <a:pt x="34" y="41"/>
                    <a:pt x="34" y="4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7" name="Freeform 55">
              <a:extLst>
                <a:ext uri="{FF2B5EF4-FFF2-40B4-BE49-F238E27FC236}">
                  <a16:creationId xmlns:a16="http://schemas.microsoft.com/office/drawing/2014/main" id="{0F9F170C-60FE-4863-B1EE-0F0C1201F8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24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9 h 382"/>
                <a:gd name="T6" fmla="*/ 0 w 83"/>
                <a:gd name="T7" fmla="*/ 69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9"/>
                  </a:lnTo>
                  <a:lnTo>
                    <a:pt x="0" y="69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8" name="Freeform 56">
              <a:extLst>
                <a:ext uri="{FF2B5EF4-FFF2-40B4-BE49-F238E27FC236}">
                  <a16:creationId xmlns:a16="http://schemas.microsoft.com/office/drawing/2014/main" id="{57619822-82C4-4B24-B4B4-D61B8C37FE4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55" y="959"/>
              <a:ext cx="238" cy="281"/>
            </a:xfrm>
            <a:custGeom>
              <a:avLst/>
              <a:gdLst>
                <a:gd name="T0" fmla="*/ 67 w 100"/>
                <a:gd name="T1" fmla="*/ 42 h 118"/>
                <a:gd name="T2" fmla="*/ 52 w 100"/>
                <a:gd name="T3" fmla="*/ 21 h 118"/>
                <a:gd name="T4" fmla="*/ 35 w 100"/>
                <a:gd name="T5" fmla="*/ 57 h 118"/>
                <a:gd name="T6" fmla="*/ 43 w 100"/>
                <a:gd name="T7" fmla="*/ 92 h 118"/>
                <a:gd name="T8" fmla="*/ 52 w 100"/>
                <a:gd name="T9" fmla="*/ 96 h 118"/>
                <a:gd name="T10" fmla="*/ 67 w 100"/>
                <a:gd name="T11" fmla="*/ 74 h 118"/>
                <a:gd name="T12" fmla="*/ 100 w 100"/>
                <a:gd name="T13" fmla="*/ 74 h 118"/>
                <a:gd name="T14" fmla="*/ 85 w 100"/>
                <a:gd name="T15" fmla="*/ 107 h 118"/>
                <a:gd name="T16" fmla="*/ 53 w 100"/>
                <a:gd name="T17" fmla="*/ 118 h 118"/>
                <a:gd name="T18" fmla="*/ 15 w 100"/>
                <a:gd name="T19" fmla="*/ 103 h 118"/>
                <a:gd name="T20" fmla="*/ 0 w 100"/>
                <a:gd name="T21" fmla="*/ 58 h 118"/>
                <a:gd name="T22" fmla="*/ 53 w 100"/>
                <a:gd name="T23" fmla="*/ 0 h 118"/>
                <a:gd name="T24" fmla="*/ 99 w 100"/>
                <a:gd name="T25" fmla="*/ 42 h 118"/>
                <a:gd name="T26" fmla="*/ 67 w 100"/>
                <a:gd name="T27" fmla="*/ 42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18">
                  <a:moveTo>
                    <a:pt x="67" y="42"/>
                  </a:moveTo>
                  <a:cubicBezTo>
                    <a:pt x="66" y="38"/>
                    <a:pt x="65" y="21"/>
                    <a:pt x="52" y="21"/>
                  </a:cubicBezTo>
                  <a:cubicBezTo>
                    <a:pt x="36" y="21"/>
                    <a:pt x="35" y="45"/>
                    <a:pt x="35" y="57"/>
                  </a:cubicBezTo>
                  <a:cubicBezTo>
                    <a:pt x="35" y="64"/>
                    <a:pt x="35" y="84"/>
                    <a:pt x="43" y="92"/>
                  </a:cubicBezTo>
                  <a:cubicBezTo>
                    <a:pt x="46" y="95"/>
                    <a:pt x="49" y="96"/>
                    <a:pt x="52" y="96"/>
                  </a:cubicBezTo>
                  <a:cubicBezTo>
                    <a:pt x="55" y="96"/>
                    <a:pt x="66" y="94"/>
                    <a:pt x="67" y="74"/>
                  </a:cubicBezTo>
                  <a:cubicBezTo>
                    <a:pt x="100" y="74"/>
                    <a:pt x="100" y="74"/>
                    <a:pt x="100" y="74"/>
                  </a:cubicBezTo>
                  <a:cubicBezTo>
                    <a:pt x="99" y="83"/>
                    <a:pt x="98" y="96"/>
                    <a:pt x="85" y="107"/>
                  </a:cubicBezTo>
                  <a:cubicBezTo>
                    <a:pt x="77" y="114"/>
                    <a:pt x="67" y="118"/>
                    <a:pt x="53" y="118"/>
                  </a:cubicBezTo>
                  <a:cubicBezTo>
                    <a:pt x="38" y="118"/>
                    <a:pt x="25" y="114"/>
                    <a:pt x="15" y="103"/>
                  </a:cubicBezTo>
                  <a:cubicBezTo>
                    <a:pt x="5" y="91"/>
                    <a:pt x="0" y="77"/>
                    <a:pt x="0" y="58"/>
                  </a:cubicBezTo>
                  <a:cubicBezTo>
                    <a:pt x="0" y="7"/>
                    <a:pt x="38" y="0"/>
                    <a:pt x="53" y="0"/>
                  </a:cubicBezTo>
                  <a:cubicBezTo>
                    <a:pt x="74" y="0"/>
                    <a:pt x="99" y="12"/>
                    <a:pt x="99" y="42"/>
                  </a:cubicBezTo>
                  <a:lnTo>
                    <a:pt x="67" y="42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9" name="Freeform 57">
              <a:extLst>
                <a:ext uri="{FF2B5EF4-FFF2-40B4-BE49-F238E27FC236}">
                  <a16:creationId xmlns:a16="http://schemas.microsoft.com/office/drawing/2014/main" id="{3DD9866D-2818-4E25-9E6F-D0682424E8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40" y="1377"/>
              <a:ext cx="252" cy="386"/>
            </a:xfrm>
            <a:custGeom>
              <a:avLst/>
              <a:gdLst>
                <a:gd name="T0" fmla="*/ 0 w 106"/>
                <a:gd name="T1" fmla="*/ 162 h 162"/>
                <a:gd name="T2" fmla="*/ 0 w 106"/>
                <a:gd name="T3" fmla="*/ 1 h 162"/>
                <a:gd name="T4" fmla="*/ 40 w 106"/>
                <a:gd name="T5" fmla="*/ 1 h 162"/>
                <a:gd name="T6" fmla="*/ 106 w 106"/>
                <a:gd name="T7" fmla="*/ 47 h 162"/>
                <a:gd name="T8" fmla="*/ 40 w 106"/>
                <a:gd name="T9" fmla="*/ 92 h 162"/>
                <a:gd name="T10" fmla="*/ 14 w 106"/>
                <a:gd name="T11" fmla="*/ 92 h 162"/>
                <a:gd name="T12" fmla="*/ 14 w 106"/>
                <a:gd name="T13" fmla="*/ 162 h 162"/>
                <a:gd name="T14" fmla="*/ 0 w 106"/>
                <a:gd name="T15" fmla="*/ 162 h 162"/>
                <a:gd name="T16" fmla="*/ 14 w 106"/>
                <a:gd name="T17" fmla="*/ 79 h 162"/>
                <a:gd name="T18" fmla="*/ 49 w 106"/>
                <a:gd name="T19" fmla="*/ 79 h 162"/>
                <a:gd name="T20" fmla="*/ 90 w 106"/>
                <a:gd name="T21" fmla="*/ 47 h 162"/>
                <a:gd name="T22" fmla="*/ 49 w 106"/>
                <a:gd name="T23" fmla="*/ 14 h 162"/>
                <a:gd name="T24" fmla="*/ 14 w 106"/>
                <a:gd name="T25" fmla="*/ 14 h 162"/>
                <a:gd name="T26" fmla="*/ 14 w 106"/>
                <a:gd name="T27" fmla="*/ 79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6" h="162">
                  <a:moveTo>
                    <a:pt x="0" y="162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71" y="0"/>
                    <a:pt x="106" y="8"/>
                    <a:pt x="106" y="47"/>
                  </a:cubicBezTo>
                  <a:cubicBezTo>
                    <a:pt x="106" y="85"/>
                    <a:pt x="71" y="93"/>
                    <a:pt x="40" y="92"/>
                  </a:cubicBezTo>
                  <a:cubicBezTo>
                    <a:pt x="14" y="92"/>
                    <a:pt x="14" y="92"/>
                    <a:pt x="14" y="92"/>
                  </a:cubicBezTo>
                  <a:cubicBezTo>
                    <a:pt x="14" y="162"/>
                    <a:pt x="14" y="162"/>
                    <a:pt x="14" y="162"/>
                  </a:cubicBezTo>
                  <a:lnTo>
                    <a:pt x="0" y="162"/>
                  </a:lnTo>
                  <a:close/>
                  <a:moveTo>
                    <a:pt x="14" y="79"/>
                  </a:moveTo>
                  <a:cubicBezTo>
                    <a:pt x="49" y="79"/>
                    <a:pt x="49" y="79"/>
                    <a:pt x="49" y="79"/>
                  </a:cubicBezTo>
                  <a:cubicBezTo>
                    <a:pt x="71" y="79"/>
                    <a:pt x="90" y="72"/>
                    <a:pt x="90" y="47"/>
                  </a:cubicBezTo>
                  <a:cubicBezTo>
                    <a:pt x="90" y="21"/>
                    <a:pt x="71" y="14"/>
                    <a:pt x="49" y="14"/>
                  </a:cubicBezTo>
                  <a:cubicBezTo>
                    <a:pt x="14" y="14"/>
                    <a:pt x="14" y="14"/>
                    <a:pt x="14" y="14"/>
                  </a:cubicBezTo>
                  <a:lnTo>
                    <a:pt x="14" y="7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00" name="Rectangle 58">
              <a:extLst>
                <a:ext uri="{FF2B5EF4-FFF2-40B4-BE49-F238E27FC236}">
                  <a16:creationId xmlns:a16="http://schemas.microsoft.com/office/drawing/2014/main" id="{A088DF4E-C74C-4C9A-B384-6BCF1CC590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2" y="1380"/>
              <a:ext cx="31" cy="383"/>
            </a:xfrm>
            <a:prstGeom prst="rect">
              <a:avLst/>
            </a:pr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01" name="Freeform 59">
              <a:extLst>
                <a:ext uri="{FF2B5EF4-FFF2-40B4-BE49-F238E27FC236}">
                  <a16:creationId xmlns:a16="http://schemas.microsoft.com/office/drawing/2014/main" id="{AAD981E3-FB5A-45AA-A649-4FFA71F2F249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6" y="1496"/>
              <a:ext cx="211" cy="276"/>
            </a:xfrm>
            <a:custGeom>
              <a:avLst/>
              <a:gdLst>
                <a:gd name="T0" fmla="*/ 75 w 89"/>
                <a:gd name="T1" fmla="*/ 0 h 116"/>
                <a:gd name="T2" fmla="*/ 88 w 89"/>
                <a:gd name="T3" fmla="*/ 0 h 116"/>
                <a:gd name="T4" fmla="*/ 88 w 89"/>
                <a:gd name="T5" fmla="*/ 87 h 116"/>
                <a:gd name="T6" fmla="*/ 89 w 89"/>
                <a:gd name="T7" fmla="*/ 112 h 116"/>
                <a:gd name="T8" fmla="*/ 76 w 89"/>
                <a:gd name="T9" fmla="*/ 112 h 116"/>
                <a:gd name="T10" fmla="*/ 75 w 89"/>
                <a:gd name="T11" fmla="*/ 96 h 116"/>
                <a:gd name="T12" fmla="*/ 74 w 89"/>
                <a:gd name="T13" fmla="*/ 95 h 116"/>
                <a:gd name="T14" fmla="*/ 39 w 89"/>
                <a:gd name="T15" fmla="*/ 116 h 116"/>
                <a:gd name="T16" fmla="*/ 0 w 89"/>
                <a:gd name="T17" fmla="*/ 70 h 116"/>
                <a:gd name="T18" fmla="*/ 0 w 89"/>
                <a:gd name="T19" fmla="*/ 0 h 116"/>
                <a:gd name="T20" fmla="*/ 13 w 89"/>
                <a:gd name="T21" fmla="*/ 0 h 116"/>
                <a:gd name="T22" fmla="*/ 13 w 89"/>
                <a:gd name="T23" fmla="*/ 72 h 116"/>
                <a:gd name="T24" fmla="*/ 43 w 89"/>
                <a:gd name="T25" fmla="*/ 103 h 116"/>
                <a:gd name="T26" fmla="*/ 75 w 89"/>
                <a:gd name="T27" fmla="*/ 65 h 116"/>
                <a:gd name="T28" fmla="*/ 75 w 89"/>
                <a:gd name="T2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9" h="116">
                  <a:moveTo>
                    <a:pt x="75" y="0"/>
                  </a:moveTo>
                  <a:cubicBezTo>
                    <a:pt x="88" y="0"/>
                    <a:pt x="88" y="0"/>
                    <a:pt x="88" y="0"/>
                  </a:cubicBezTo>
                  <a:cubicBezTo>
                    <a:pt x="88" y="87"/>
                    <a:pt x="88" y="87"/>
                    <a:pt x="88" y="87"/>
                  </a:cubicBezTo>
                  <a:cubicBezTo>
                    <a:pt x="88" y="96"/>
                    <a:pt x="89" y="105"/>
                    <a:pt x="89" y="112"/>
                  </a:cubicBezTo>
                  <a:cubicBezTo>
                    <a:pt x="76" y="112"/>
                    <a:pt x="76" y="112"/>
                    <a:pt x="76" y="112"/>
                  </a:cubicBezTo>
                  <a:cubicBezTo>
                    <a:pt x="75" y="96"/>
                    <a:pt x="75" y="96"/>
                    <a:pt x="75" y="96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67" y="109"/>
                    <a:pt x="54" y="116"/>
                    <a:pt x="39" y="116"/>
                  </a:cubicBezTo>
                  <a:cubicBezTo>
                    <a:pt x="3" y="116"/>
                    <a:pt x="0" y="83"/>
                    <a:pt x="0" y="7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3" y="72"/>
                    <a:pt x="13" y="72"/>
                    <a:pt x="13" y="72"/>
                  </a:cubicBezTo>
                  <a:cubicBezTo>
                    <a:pt x="13" y="92"/>
                    <a:pt x="24" y="103"/>
                    <a:pt x="43" y="103"/>
                  </a:cubicBezTo>
                  <a:cubicBezTo>
                    <a:pt x="65" y="103"/>
                    <a:pt x="75" y="85"/>
                    <a:pt x="75" y="65"/>
                  </a:cubicBezTo>
                  <a:lnTo>
                    <a:pt x="75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02" name="Freeform 60">
              <a:extLst>
                <a:ext uri="{FF2B5EF4-FFF2-40B4-BE49-F238E27FC236}">
                  <a16:creationId xmlns:a16="http://schemas.microsoft.com/office/drawing/2014/main" id="{0E1CB5DB-BD7F-473C-A6B2-7C92E1278C6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39" y="1489"/>
              <a:ext cx="214" cy="283"/>
            </a:xfrm>
            <a:custGeom>
              <a:avLst/>
              <a:gdLst>
                <a:gd name="T0" fmla="*/ 45 w 90"/>
                <a:gd name="T1" fmla="*/ 0 h 119"/>
                <a:gd name="T2" fmla="*/ 86 w 90"/>
                <a:gd name="T3" fmla="*/ 31 h 119"/>
                <a:gd name="T4" fmla="*/ 71 w 90"/>
                <a:gd name="T5" fmla="*/ 31 h 119"/>
                <a:gd name="T6" fmla="*/ 44 w 90"/>
                <a:gd name="T7" fmla="*/ 12 h 119"/>
                <a:gd name="T8" fmla="*/ 19 w 90"/>
                <a:gd name="T9" fmla="*/ 30 h 119"/>
                <a:gd name="T10" fmla="*/ 71 w 90"/>
                <a:gd name="T11" fmla="*/ 56 h 119"/>
                <a:gd name="T12" fmla="*/ 90 w 90"/>
                <a:gd name="T13" fmla="*/ 82 h 119"/>
                <a:gd name="T14" fmla="*/ 42 w 90"/>
                <a:gd name="T15" fmla="*/ 119 h 119"/>
                <a:gd name="T16" fmla="*/ 0 w 90"/>
                <a:gd name="T17" fmla="*/ 85 h 119"/>
                <a:gd name="T18" fmla="*/ 15 w 90"/>
                <a:gd name="T19" fmla="*/ 85 h 119"/>
                <a:gd name="T20" fmla="*/ 46 w 90"/>
                <a:gd name="T21" fmla="*/ 106 h 119"/>
                <a:gd name="T22" fmla="*/ 75 w 90"/>
                <a:gd name="T23" fmla="*/ 84 h 119"/>
                <a:gd name="T24" fmla="*/ 40 w 90"/>
                <a:gd name="T25" fmla="*/ 61 h 119"/>
                <a:gd name="T26" fmla="*/ 4 w 90"/>
                <a:gd name="T27" fmla="*/ 31 h 119"/>
                <a:gd name="T28" fmla="*/ 45 w 90"/>
                <a:gd name="T29" fmla="*/ 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0" h="119">
                  <a:moveTo>
                    <a:pt x="45" y="0"/>
                  </a:moveTo>
                  <a:cubicBezTo>
                    <a:pt x="66" y="0"/>
                    <a:pt x="84" y="7"/>
                    <a:pt x="86" y="31"/>
                  </a:cubicBezTo>
                  <a:cubicBezTo>
                    <a:pt x="71" y="31"/>
                    <a:pt x="71" y="31"/>
                    <a:pt x="71" y="31"/>
                  </a:cubicBezTo>
                  <a:cubicBezTo>
                    <a:pt x="70" y="17"/>
                    <a:pt x="58" y="12"/>
                    <a:pt x="44" y="12"/>
                  </a:cubicBezTo>
                  <a:cubicBezTo>
                    <a:pt x="31" y="12"/>
                    <a:pt x="19" y="17"/>
                    <a:pt x="19" y="30"/>
                  </a:cubicBezTo>
                  <a:cubicBezTo>
                    <a:pt x="19" y="47"/>
                    <a:pt x="40" y="45"/>
                    <a:pt x="71" y="56"/>
                  </a:cubicBezTo>
                  <a:cubicBezTo>
                    <a:pt x="82" y="60"/>
                    <a:pt x="90" y="70"/>
                    <a:pt x="90" y="82"/>
                  </a:cubicBezTo>
                  <a:cubicBezTo>
                    <a:pt x="90" y="107"/>
                    <a:pt x="66" y="119"/>
                    <a:pt x="42" y="119"/>
                  </a:cubicBezTo>
                  <a:cubicBezTo>
                    <a:pt x="23" y="119"/>
                    <a:pt x="1" y="109"/>
                    <a:pt x="0" y="85"/>
                  </a:cubicBezTo>
                  <a:cubicBezTo>
                    <a:pt x="15" y="85"/>
                    <a:pt x="15" y="85"/>
                    <a:pt x="15" y="85"/>
                  </a:cubicBezTo>
                  <a:cubicBezTo>
                    <a:pt x="16" y="101"/>
                    <a:pt x="31" y="106"/>
                    <a:pt x="46" y="106"/>
                  </a:cubicBezTo>
                  <a:cubicBezTo>
                    <a:pt x="60" y="106"/>
                    <a:pt x="75" y="100"/>
                    <a:pt x="75" y="84"/>
                  </a:cubicBezTo>
                  <a:cubicBezTo>
                    <a:pt x="75" y="68"/>
                    <a:pt x="57" y="65"/>
                    <a:pt x="40" y="61"/>
                  </a:cubicBezTo>
                  <a:cubicBezTo>
                    <a:pt x="22" y="57"/>
                    <a:pt x="4" y="52"/>
                    <a:pt x="4" y="31"/>
                  </a:cubicBezTo>
                  <a:cubicBezTo>
                    <a:pt x="4" y="8"/>
                    <a:pt x="25" y="0"/>
                    <a:pt x="45" y="0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grpSp>
        <p:nvGrpSpPr>
          <p:cNvPr id="120" name="Group 4">
            <a:extLst>
              <a:ext uri="{FF2B5EF4-FFF2-40B4-BE49-F238E27FC236}">
                <a16:creationId xmlns:a16="http://schemas.microsoft.com/office/drawing/2014/main" id="{3A7481DB-D3ED-4650-931F-0558C46230B2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4495896" y="5733784"/>
            <a:ext cx="575733" cy="575733"/>
            <a:chOff x="1532" y="272"/>
            <a:chExt cx="2696" cy="2696"/>
          </a:xfrm>
        </p:grpSpPr>
        <p:sp>
          <p:nvSpPr>
            <p:cNvPr id="121" name="Freeform 5">
              <a:extLst>
                <a:ext uri="{FF2B5EF4-FFF2-40B4-BE49-F238E27FC236}">
                  <a16:creationId xmlns:a16="http://schemas.microsoft.com/office/drawing/2014/main" id="{B361E5A2-A7D3-4D6F-9B56-A53CA8E0B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2" name="Freeform 6">
              <a:extLst>
                <a:ext uri="{FF2B5EF4-FFF2-40B4-BE49-F238E27FC236}">
                  <a16:creationId xmlns:a16="http://schemas.microsoft.com/office/drawing/2014/main" id="{C1CFEBE6-7F8E-46FD-BFDD-23C64ACC53A2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3" name="Freeform 7">
              <a:extLst>
                <a:ext uri="{FF2B5EF4-FFF2-40B4-BE49-F238E27FC236}">
                  <a16:creationId xmlns:a16="http://schemas.microsoft.com/office/drawing/2014/main" id="{7892D5EB-E373-459B-8182-4A2F9778DE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4" name="Freeform 8">
              <a:extLst>
                <a:ext uri="{FF2B5EF4-FFF2-40B4-BE49-F238E27FC236}">
                  <a16:creationId xmlns:a16="http://schemas.microsoft.com/office/drawing/2014/main" id="{92DFC001-0455-46CC-8285-AAB21CA923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5" name="Freeform 9">
              <a:extLst>
                <a:ext uri="{FF2B5EF4-FFF2-40B4-BE49-F238E27FC236}">
                  <a16:creationId xmlns:a16="http://schemas.microsoft.com/office/drawing/2014/main" id="{D2B46706-0659-4AB9-8DE3-AD30CF4177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6" name="Freeform 10">
              <a:extLst>
                <a:ext uri="{FF2B5EF4-FFF2-40B4-BE49-F238E27FC236}">
                  <a16:creationId xmlns:a16="http://schemas.microsoft.com/office/drawing/2014/main" id="{364DC7AB-B2B8-4EA4-A5CB-4A496BE0F7BA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7" name="Freeform 11">
              <a:extLst>
                <a:ext uri="{FF2B5EF4-FFF2-40B4-BE49-F238E27FC236}">
                  <a16:creationId xmlns:a16="http://schemas.microsoft.com/office/drawing/2014/main" id="{A4C77D73-ADC6-4134-86EE-5E530FBFB16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8" name="Freeform 12">
              <a:extLst>
                <a:ext uri="{FF2B5EF4-FFF2-40B4-BE49-F238E27FC236}">
                  <a16:creationId xmlns:a16="http://schemas.microsoft.com/office/drawing/2014/main" id="{DA43C02E-3FA3-4850-B194-5CD8FAD02EE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9" name="Freeform 13">
              <a:extLst>
                <a:ext uri="{FF2B5EF4-FFF2-40B4-BE49-F238E27FC236}">
                  <a16:creationId xmlns:a16="http://schemas.microsoft.com/office/drawing/2014/main" id="{0A2EE8A4-447D-4A37-B16E-8B9A5F12378C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0" name="Freeform 14">
              <a:extLst>
                <a:ext uri="{FF2B5EF4-FFF2-40B4-BE49-F238E27FC236}">
                  <a16:creationId xmlns:a16="http://schemas.microsoft.com/office/drawing/2014/main" id="{ADE5A540-7615-4CEC-B3F0-5B0FEB398B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1" name="Freeform 15">
              <a:extLst>
                <a:ext uri="{FF2B5EF4-FFF2-40B4-BE49-F238E27FC236}">
                  <a16:creationId xmlns:a16="http://schemas.microsoft.com/office/drawing/2014/main" id="{5A00FA27-4448-47AC-9C3A-DD70DBCD7F90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2" name="Freeform 16">
              <a:extLst>
                <a:ext uri="{FF2B5EF4-FFF2-40B4-BE49-F238E27FC236}">
                  <a16:creationId xmlns:a16="http://schemas.microsoft.com/office/drawing/2014/main" id="{6F134917-1BA4-4E55-86D9-B1F955A5195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3" name="Freeform 17">
              <a:extLst>
                <a:ext uri="{FF2B5EF4-FFF2-40B4-BE49-F238E27FC236}">
                  <a16:creationId xmlns:a16="http://schemas.microsoft.com/office/drawing/2014/main" id="{546463B7-89C7-4A54-88FD-E1F02D4FD3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4" name="Freeform 18">
              <a:extLst>
                <a:ext uri="{FF2B5EF4-FFF2-40B4-BE49-F238E27FC236}">
                  <a16:creationId xmlns:a16="http://schemas.microsoft.com/office/drawing/2014/main" id="{CE3DEF2A-CE3D-4D59-B32B-0D7374788FD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5" name="Freeform 19">
              <a:extLst>
                <a:ext uri="{FF2B5EF4-FFF2-40B4-BE49-F238E27FC236}">
                  <a16:creationId xmlns:a16="http://schemas.microsoft.com/office/drawing/2014/main" id="{7131EE96-5155-40F1-850B-F8818ECA0B1D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6" name="Freeform 20">
              <a:extLst>
                <a:ext uri="{FF2B5EF4-FFF2-40B4-BE49-F238E27FC236}">
                  <a16:creationId xmlns:a16="http://schemas.microsoft.com/office/drawing/2014/main" id="{572C5487-C37A-4B41-A681-83FE6A949B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7" name="Freeform 21">
              <a:extLst>
                <a:ext uri="{FF2B5EF4-FFF2-40B4-BE49-F238E27FC236}">
                  <a16:creationId xmlns:a16="http://schemas.microsoft.com/office/drawing/2014/main" id="{ECCAF711-D963-4F4F-A446-4AC94A69A345}"/>
                </a:ext>
              </a:extLst>
            </p:cNvPr>
            <p:cNvSpPr>
              <a:spLocks/>
            </p:cNvSpPr>
            <p:nvPr/>
          </p:nvSpPr>
          <p:spPr bwMode="auto">
            <a:xfrm>
              <a:off x="2238" y="847"/>
              <a:ext cx="312" cy="385"/>
            </a:xfrm>
            <a:custGeom>
              <a:avLst/>
              <a:gdLst>
                <a:gd name="T0" fmla="*/ 114 w 312"/>
                <a:gd name="T1" fmla="*/ 65 h 385"/>
                <a:gd name="T2" fmla="*/ 0 w 312"/>
                <a:gd name="T3" fmla="*/ 65 h 385"/>
                <a:gd name="T4" fmla="*/ 0 w 312"/>
                <a:gd name="T5" fmla="*/ 0 h 385"/>
                <a:gd name="T6" fmla="*/ 312 w 312"/>
                <a:gd name="T7" fmla="*/ 0 h 385"/>
                <a:gd name="T8" fmla="*/ 312 w 312"/>
                <a:gd name="T9" fmla="*/ 65 h 385"/>
                <a:gd name="T10" fmla="*/ 197 w 312"/>
                <a:gd name="T11" fmla="*/ 65 h 385"/>
                <a:gd name="T12" fmla="*/ 197 w 312"/>
                <a:gd name="T13" fmla="*/ 385 h 385"/>
                <a:gd name="T14" fmla="*/ 114 w 312"/>
                <a:gd name="T15" fmla="*/ 385 h 385"/>
                <a:gd name="T16" fmla="*/ 114 w 312"/>
                <a:gd name="T17" fmla="*/ 65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2" h="385">
                  <a:moveTo>
                    <a:pt x="114" y="65"/>
                  </a:moveTo>
                  <a:lnTo>
                    <a:pt x="0" y="65"/>
                  </a:lnTo>
                  <a:lnTo>
                    <a:pt x="0" y="0"/>
                  </a:lnTo>
                  <a:lnTo>
                    <a:pt x="312" y="0"/>
                  </a:lnTo>
                  <a:lnTo>
                    <a:pt x="312" y="65"/>
                  </a:lnTo>
                  <a:lnTo>
                    <a:pt x="197" y="65"/>
                  </a:lnTo>
                  <a:lnTo>
                    <a:pt x="197" y="385"/>
                  </a:lnTo>
                  <a:lnTo>
                    <a:pt x="114" y="385"/>
                  </a:lnTo>
                  <a:lnTo>
                    <a:pt x="114" y="6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8" name="Freeform 22">
              <a:extLst>
                <a:ext uri="{FF2B5EF4-FFF2-40B4-BE49-F238E27FC236}">
                  <a16:creationId xmlns:a16="http://schemas.microsoft.com/office/drawing/2014/main" id="{33ED27DE-6F45-4F86-8723-4E8055D2C2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85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6 h 382"/>
                <a:gd name="T6" fmla="*/ 0 w 83"/>
                <a:gd name="T7" fmla="*/ 66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6"/>
                  </a:lnTo>
                  <a:lnTo>
                    <a:pt x="0" y="66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9" name="Freeform 23">
              <a:extLst>
                <a:ext uri="{FF2B5EF4-FFF2-40B4-BE49-F238E27FC236}">
                  <a16:creationId xmlns:a16="http://schemas.microsoft.com/office/drawing/2014/main" id="{C4C7E818-E4ED-431B-A967-9635E225128A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9" y="885"/>
              <a:ext cx="195" cy="352"/>
            </a:xfrm>
            <a:custGeom>
              <a:avLst/>
              <a:gdLst>
                <a:gd name="T0" fmla="*/ 81 w 82"/>
                <a:gd name="T1" fmla="*/ 145 h 148"/>
                <a:gd name="T2" fmla="*/ 55 w 82"/>
                <a:gd name="T3" fmla="*/ 148 h 148"/>
                <a:gd name="T4" fmla="*/ 22 w 82"/>
                <a:gd name="T5" fmla="*/ 118 h 148"/>
                <a:gd name="T6" fmla="*/ 22 w 82"/>
                <a:gd name="T7" fmla="*/ 56 h 148"/>
                <a:gd name="T8" fmla="*/ 0 w 82"/>
                <a:gd name="T9" fmla="*/ 56 h 148"/>
                <a:gd name="T10" fmla="*/ 0 w 82"/>
                <a:gd name="T11" fmla="*/ 34 h 148"/>
                <a:gd name="T12" fmla="*/ 22 w 82"/>
                <a:gd name="T13" fmla="*/ 34 h 148"/>
                <a:gd name="T14" fmla="*/ 22 w 82"/>
                <a:gd name="T15" fmla="*/ 12 h 148"/>
                <a:gd name="T16" fmla="*/ 55 w 82"/>
                <a:gd name="T17" fmla="*/ 0 h 148"/>
                <a:gd name="T18" fmla="*/ 55 w 82"/>
                <a:gd name="T19" fmla="*/ 34 h 148"/>
                <a:gd name="T20" fmla="*/ 82 w 82"/>
                <a:gd name="T21" fmla="*/ 34 h 148"/>
                <a:gd name="T22" fmla="*/ 82 w 82"/>
                <a:gd name="T23" fmla="*/ 56 h 148"/>
                <a:gd name="T24" fmla="*/ 55 w 82"/>
                <a:gd name="T25" fmla="*/ 56 h 148"/>
                <a:gd name="T26" fmla="*/ 55 w 82"/>
                <a:gd name="T27" fmla="*/ 107 h 148"/>
                <a:gd name="T28" fmla="*/ 70 w 82"/>
                <a:gd name="T29" fmla="*/ 124 h 148"/>
                <a:gd name="T30" fmla="*/ 81 w 82"/>
                <a:gd name="T31" fmla="*/ 123 h 148"/>
                <a:gd name="T32" fmla="*/ 81 w 82"/>
                <a:gd name="T33" fmla="*/ 145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2" h="148">
                  <a:moveTo>
                    <a:pt x="81" y="145"/>
                  </a:moveTo>
                  <a:cubicBezTo>
                    <a:pt x="70" y="148"/>
                    <a:pt x="60" y="148"/>
                    <a:pt x="55" y="148"/>
                  </a:cubicBezTo>
                  <a:cubicBezTo>
                    <a:pt x="22" y="148"/>
                    <a:pt x="22" y="127"/>
                    <a:pt x="22" y="118"/>
                  </a:cubicBezTo>
                  <a:cubicBezTo>
                    <a:pt x="22" y="56"/>
                    <a:pt x="22" y="56"/>
                    <a:pt x="22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82" y="34"/>
                    <a:pt x="82" y="34"/>
                    <a:pt x="82" y="34"/>
                  </a:cubicBezTo>
                  <a:cubicBezTo>
                    <a:pt x="82" y="56"/>
                    <a:pt x="82" y="56"/>
                    <a:pt x="82" y="56"/>
                  </a:cubicBezTo>
                  <a:cubicBezTo>
                    <a:pt x="55" y="56"/>
                    <a:pt x="55" y="56"/>
                    <a:pt x="55" y="56"/>
                  </a:cubicBezTo>
                  <a:cubicBezTo>
                    <a:pt x="55" y="107"/>
                    <a:pt x="55" y="107"/>
                    <a:pt x="55" y="107"/>
                  </a:cubicBezTo>
                  <a:cubicBezTo>
                    <a:pt x="55" y="117"/>
                    <a:pt x="55" y="124"/>
                    <a:pt x="70" y="124"/>
                  </a:cubicBezTo>
                  <a:cubicBezTo>
                    <a:pt x="75" y="124"/>
                    <a:pt x="77" y="123"/>
                    <a:pt x="81" y="123"/>
                  </a:cubicBezTo>
                  <a:lnTo>
                    <a:pt x="81" y="14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0" name="Freeform 24">
              <a:extLst>
                <a:ext uri="{FF2B5EF4-FFF2-40B4-BE49-F238E27FC236}">
                  <a16:creationId xmlns:a16="http://schemas.microsoft.com/office/drawing/2014/main" id="{C6AA3A57-9B50-41F0-BF92-3C66988387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5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3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1 w 103"/>
                <a:gd name="T33" fmla="*/ 88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9 w 103"/>
                <a:gd name="T41" fmla="*/ 98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60" y="119"/>
                    <a:pt x="45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60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3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8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2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1" y="88"/>
                    <a:pt x="101" y="88"/>
                    <a:pt x="101" y="88"/>
                  </a:cubicBezTo>
                  <a:cubicBezTo>
                    <a:pt x="101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8"/>
                    <a:pt x="49" y="98"/>
                  </a:cubicBezTo>
                  <a:cubicBezTo>
                    <a:pt x="55" y="98"/>
                    <a:pt x="60" y="95"/>
                    <a:pt x="63" y="91"/>
                  </a:cubicBezTo>
                  <a:cubicBezTo>
                    <a:pt x="69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1" name="Freeform 25">
              <a:extLst>
                <a:ext uri="{FF2B5EF4-FFF2-40B4-BE49-F238E27FC236}">
                  <a16:creationId xmlns:a16="http://schemas.microsoft.com/office/drawing/2014/main" id="{7912600B-D57F-45C8-AA87-945FB399416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2" y="957"/>
              <a:ext cx="254" cy="275"/>
            </a:xfrm>
            <a:custGeom>
              <a:avLst/>
              <a:gdLst>
                <a:gd name="T0" fmla="*/ 0 w 107"/>
                <a:gd name="T1" fmla="*/ 23 h 116"/>
                <a:gd name="T2" fmla="*/ 0 w 107"/>
                <a:gd name="T3" fmla="*/ 3 h 116"/>
                <a:gd name="T4" fmla="*/ 31 w 107"/>
                <a:gd name="T5" fmla="*/ 3 h 116"/>
                <a:gd name="T6" fmla="*/ 32 w 107"/>
                <a:gd name="T7" fmla="*/ 20 h 116"/>
                <a:gd name="T8" fmla="*/ 69 w 107"/>
                <a:gd name="T9" fmla="*/ 0 h 116"/>
                <a:gd name="T10" fmla="*/ 103 w 107"/>
                <a:gd name="T11" fmla="*/ 21 h 116"/>
                <a:gd name="T12" fmla="*/ 107 w 107"/>
                <a:gd name="T13" fmla="*/ 55 h 116"/>
                <a:gd name="T14" fmla="*/ 107 w 107"/>
                <a:gd name="T15" fmla="*/ 116 h 116"/>
                <a:gd name="T16" fmla="*/ 73 w 107"/>
                <a:gd name="T17" fmla="*/ 116 h 116"/>
                <a:gd name="T18" fmla="*/ 73 w 107"/>
                <a:gd name="T19" fmla="*/ 46 h 116"/>
                <a:gd name="T20" fmla="*/ 71 w 107"/>
                <a:gd name="T21" fmla="*/ 34 h 116"/>
                <a:gd name="T22" fmla="*/ 55 w 107"/>
                <a:gd name="T23" fmla="*/ 24 h 116"/>
                <a:gd name="T24" fmla="*/ 38 w 107"/>
                <a:gd name="T25" fmla="*/ 33 h 116"/>
                <a:gd name="T26" fmla="*/ 34 w 107"/>
                <a:gd name="T27" fmla="*/ 50 h 116"/>
                <a:gd name="T28" fmla="*/ 34 w 107"/>
                <a:gd name="T29" fmla="*/ 116 h 116"/>
                <a:gd name="T30" fmla="*/ 0 w 107"/>
                <a:gd name="T31" fmla="*/ 116 h 116"/>
                <a:gd name="T32" fmla="*/ 0 w 107"/>
                <a:gd name="T33" fmla="*/ 23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7" h="116">
                  <a:moveTo>
                    <a:pt x="0" y="23"/>
                  </a:moveTo>
                  <a:cubicBezTo>
                    <a:pt x="0" y="23"/>
                    <a:pt x="0" y="11"/>
                    <a:pt x="0" y="3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5" y="15"/>
                    <a:pt x="44" y="0"/>
                    <a:pt x="69" y="0"/>
                  </a:cubicBezTo>
                  <a:cubicBezTo>
                    <a:pt x="91" y="0"/>
                    <a:pt x="101" y="14"/>
                    <a:pt x="103" y="21"/>
                  </a:cubicBezTo>
                  <a:cubicBezTo>
                    <a:pt x="106" y="28"/>
                    <a:pt x="107" y="34"/>
                    <a:pt x="107" y="55"/>
                  </a:cubicBezTo>
                  <a:cubicBezTo>
                    <a:pt x="107" y="116"/>
                    <a:pt x="107" y="116"/>
                    <a:pt x="107" y="116"/>
                  </a:cubicBezTo>
                  <a:cubicBezTo>
                    <a:pt x="73" y="116"/>
                    <a:pt x="73" y="116"/>
                    <a:pt x="73" y="116"/>
                  </a:cubicBezTo>
                  <a:cubicBezTo>
                    <a:pt x="73" y="46"/>
                    <a:pt x="73" y="46"/>
                    <a:pt x="73" y="46"/>
                  </a:cubicBezTo>
                  <a:cubicBezTo>
                    <a:pt x="73" y="41"/>
                    <a:pt x="73" y="37"/>
                    <a:pt x="71" y="34"/>
                  </a:cubicBezTo>
                  <a:cubicBezTo>
                    <a:pt x="69" y="29"/>
                    <a:pt x="63" y="24"/>
                    <a:pt x="55" y="24"/>
                  </a:cubicBezTo>
                  <a:cubicBezTo>
                    <a:pt x="48" y="24"/>
                    <a:pt x="41" y="27"/>
                    <a:pt x="38" y="33"/>
                  </a:cubicBezTo>
                  <a:cubicBezTo>
                    <a:pt x="36" y="36"/>
                    <a:pt x="34" y="41"/>
                    <a:pt x="34" y="50"/>
                  </a:cubicBezTo>
                  <a:cubicBezTo>
                    <a:pt x="34" y="116"/>
                    <a:pt x="34" y="116"/>
                    <a:pt x="34" y="116"/>
                  </a:cubicBezTo>
                  <a:cubicBezTo>
                    <a:pt x="0" y="116"/>
                    <a:pt x="0" y="116"/>
                    <a:pt x="0" y="116"/>
                  </a:cubicBezTo>
                  <a:lnTo>
                    <a:pt x="0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2" name="Freeform 26">
              <a:extLst>
                <a:ext uri="{FF2B5EF4-FFF2-40B4-BE49-F238E27FC236}">
                  <a16:creationId xmlns:a16="http://schemas.microsoft.com/office/drawing/2014/main" id="{60B47AB9-33C1-4E93-965B-035119492D31}"/>
                </a:ext>
              </a:extLst>
            </p:cNvPr>
            <p:cNvSpPr>
              <a:spLocks/>
            </p:cNvSpPr>
            <p:nvPr/>
          </p:nvSpPr>
          <p:spPr bwMode="auto">
            <a:xfrm>
              <a:off x="2131" y="1373"/>
              <a:ext cx="297" cy="402"/>
            </a:xfrm>
            <a:custGeom>
              <a:avLst/>
              <a:gdLst>
                <a:gd name="T0" fmla="*/ 107 w 125"/>
                <a:gd name="T1" fmla="*/ 41 h 169"/>
                <a:gd name="T2" fmla="*/ 69 w 125"/>
                <a:gd name="T3" fmla="*/ 14 h 169"/>
                <a:gd name="T4" fmla="*/ 15 w 125"/>
                <a:gd name="T5" fmla="*/ 84 h 169"/>
                <a:gd name="T6" fmla="*/ 69 w 125"/>
                <a:gd name="T7" fmla="*/ 155 h 169"/>
                <a:gd name="T8" fmla="*/ 109 w 125"/>
                <a:gd name="T9" fmla="*/ 126 h 169"/>
                <a:gd name="T10" fmla="*/ 125 w 125"/>
                <a:gd name="T11" fmla="*/ 126 h 169"/>
                <a:gd name="T12" fmla="*/ 69 w 125"/>
                <a:gd name="T13" fmla="*/ 169 h 169"/>
                <a:gd name="T14" fmla="*/ 0 w 125"/>
                <a:gd name="T15" fmla="*/ 84 h 169"/>
                <a:gd name="T16" fmla="*/ 69 w 125"/>
                <a:gd name="T17" fmla="*/ 0 h 169"/>
                <a:gd name="T18" fmla="*/ 123 w 125"/>
                <a:gd name="T19" fmla="*/ 41 h 169"/>
                <a:gd name="T20" fmla="*/ 107 w 125"/>
                <a:gd name="T21" fmla="*/ 41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5" h="169">
                  <a:moveTo>
                    <a:pt x="107" y="41"/>
                  </a:moveTo>
                  <a:cubicBezTo>
                    <a:pt x="105" y="22"/>
                    <a:pt x="88" y="14"/>
                    <a:pt x="69" y="14"/>
                  </a:cubicBezTo>
                  <a:cubicBezTo>
                    <a:pt x="28" y="14"/>
                    <a:pt x="15" y="51"/>
                    <a:pt x="15" y="84"/>
                  </a:cubicBezTo>
                  <a:cubicBezTo>
                    <a:pt x="15" y="118"/>
                    <a:pt x="28" y="155"/>
                    <a:pt x="69" y="155"/>
                  </a:cubicBezTo>
                  <a:cubicBezTo>
                    <a:pt x="87" y="155"/>
                    <a:pt x="105" y="146"/>
                    <a:pt x="109" y="126"/>
                  </a:cubicBezTo>
                  <a:cubicBezTo>
                    <a:pt x="125" y="126"/>
                    <a:pt x="125" y="126"/>
                    <a:pt x="125" y="126"/>
                  </a:cubicBezTo>
                  <a:cubicBezTo>
                    <a:pt x="120" y="153"/>
                    <a:pt x="95" y="169"/>
                    <a:pt x="69" y="169"/>
                  </a:cubicBezTo>
                  <a:cubicBezTo>
                    <a:pt x="20" y="169"/>
                    <a:pt x="0" y="129"/>
                    <a:pt x="0" y="84"/>
                  </a:cubicBezTo>
                  <a:cubicBezTo>
                    <a:pt x="0" y="40"/>
                    <a:pt x="20" y="0"/>
                    <a:pt x="69" y="0"/>
                  </a:cubicBezTo>
                  <a:cubicBezTo>
                    <a:pt x="96" y="0"/>
                    <a:pt x="121" y="12"/>
                    <a:pt x="123" y="41"/>
                  </a:cubicBezTo>
                  <a:lnTo>
                    <a:pt x="107" y="41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3" name="Freeform 27">
              <a:extLst>
                <a:ext uri="{FF2B5EF4-FFF2-40B4-BE49-F238E27FC236}">
                  <a16:creationId xmlns:a16="http://schemas.microsoft.com/office/drawing/2014/main" id="{45A5DE0B-D190-4987-A849-54A0B8E7C8C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76" y="1492"/>
              <a:ext cx="242" cy="283"/>
            </a:xfrm>
            <a:custGeom>
              <a:avLst/>
              <a:gdLst>
                <a:gd name="T0" fmla="*/ 15 w 102"/>
                <a:gd name="T1" fmla="*/ 62 h 119"/>
                <a:gd name="T2" fmla="*/ 54 w 102"/>
                <a:gd name="T3" fmla="*/ 106 h 119"/>
                <a:gd name="T4" fmla="*/ 86 w 102"/>
                <a:gd name="T5" fmla="*/ 79 h 119"/>
                <a:gd name="T6" fmla="*/ 100 w 102"/>
                <a:gd name="T7" fmla="*/ 79 h 119"/>
                <a:gd name="T8" fmla="*/ 50 w 102"/>
                <a:gd name="T9" fmla="*/ 119 h 119"/>
                <a:gd name="T10" fmla="*/ 0 w 102"/>
                <a:gd name="T11" fmla="*/ 59 h 119"/>
                <a:gd name="T12" fmla="*/ 51 w 102"/>
                <a:gd name="T13" fmla="*/ 0 h 119"/>
                <a:gd name="T14" fmla="*/ 102 w 102"/>
                <a:gd name="T15" fmla="*/ 62 h 119"/>
                <a:gd name="T16" fmla="*/ 15 w 102"/>
                <a:gd name="T17" fmla="*/ 62 h 119"/>
                <a:gd name="T18" fmla="*/ 87 w 102"/>
                <a:gd name="T19" fmla="*/ 50 h 119"/>
                <a:gd name="T20" fmla="*/ 51 w 102"/>
                <a:gd name="T21" fmla="*/ 12 h 119"/>
                <a:gd name="T22" fmla="*/ 15 w 102"/>
                <a:gd name="T23" fmla="*/ 50 h 119"/>
                <a:gd name="T24" fmla="*/ 87 w 102"/>
                <a:gd name="T25" fmla="*/ 5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2" h="119">
                  <a:moveTo>
                    <a:pt x="15" y="62"/>
                  </a:moveTo>
                  <a:cubicBezTo>
                    <a:pt x="15" y="86"/>
                    <a:pt x="26" y="106"/>
                    <a:pt x="54" y="106"/>
                  </a:cubicBezTo>
                  <a:cubicBezTo>
                    <a:pt x="70" y="106"/>
                    <a:pt x="83" y="95"/>
                    <a:pt x="86" y="79"/>
                  </a:cubicBezTo>
                  <a:cubicBezTo>
                    <a:pt x="100" y="79"/>
                    <a:pt x="100" y="79"/>
                    <a:pt x="100" y="79"/>
                  </a:cubicBezTo>
                  <a:cubicBezTo>
                    <a:pt x="94" y="106"/>
                    <a:pt x="77" y="119"/>
                    <a:pt x="50" y="119"/>
                  </a:cubicBezTo>
                  <a:cubicBezTo>
                    <a:pt x="16" y="119"/>
                    <a:pt x="0" y="90"/>
                    <a:pt x="0" y="59"/>
                  </a:cubicBezTo>
                  <a:cubicBezTo>
                    <a:pt x="0" y="29"/>
                    <a:pt x="17" y="0"/>
                    <a:pt x="51" y="0"/>
                  </a:cubicBezTo>
                  <a:cubicBezTo>
                    <a:pt x="88" y="0"/>
                    <a:pt x="102" y="27"/>
                    <a:pt x="102" y="62"/>
                  </a:cubicBezTo>
                  <a:lnTo>
                    <a:pt x="15" y="62"/>
                  </a:lnTo>
                  <a:close/>
                  <a:moveTo>
                    <a:pt x="87" y="50"/>
                  </a:moveTo>
                  <a:cubicBezTo>
                    <a:pt x="86" y="28"/>
                    <a:pt x="74" y="12"/>
                    <a:pt x="51" y="12"/>
                  </a:cubicBezTo>
                  <a:cubicBezTo>
                    <a:pt x="29" y="12"/>
                    <a:pt x="17" y="30"/>
                    <a:pt x="15" y="50"/>
                  </a:cubicBezTo>
                  <a:lnTo>
                    <a:pt x="87" y="5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4" name="Freeform 28">
              <a:extLst>
                <a:ext uri="{FF2B5EF4-FFF2-40B4-BE49-F238E27FC236}">
                  <a16:creationId xmlns:a16="http://schemas.microsoft.com/office/drawing/2014/main" id="{C2AD1216-7762-4D41-9C3B-D8652949C47C}"/>
                </a:ext>
              </a:extLst>
            </p:cNvPr>
            <p:cNvSpPr>
              <a:spLocks/>
            </p:cNvSpPr>
            <p:nvPr/>
          </p:nvSpPr>
          <p:spPr bwMode="auto">
            <a:xfrm>
              <a:off x="2783" y="1489"/>
              <a:ext cx="128" cy="276"/>
            </a:xfrm>
            <a:custGeom>
              <a:avLst/>
              <a:gdLst>
                <a:gd name="T0" fmla="*/ 15 w 54"/>
                <a:gd name="T1" fmla="*/ 116 h 116"/>
                <a:gd name="T2" fmla="*/ 1 w 54"/>
                <a:gd name="T3" fmla="*/ 116 h 116"/>
                <a:gd name="T4" fmla="*/ 1 w 54"/>
                <a:gd name="T5" fmla="*/ 29 h 116"/>
                <a:gd name="T6" fmla="*/ 0 w 54"/>
                <a:gd name="T7" fmla="*/ 4 h 116"/>
                <a:gd name="T8" fmla="*/ 14 w 54"/>
                <a:gd name="T9" fmla="*/ 4 h 116"/>
                <a:gd name="T10" fmla="*/ 15 w 54"/>
                <a:gd name="T11" fmla="*/ 20 h 116"/>
                <a:gd name="T12" fmla="*/ 15 w 54"/>
                <a:gd name="T13" fmla="*/ 20 h 116"/>
                <a:gd name="T14" fmla="*/ 41 w 54"/>
                <a:gd name="T15" fmla="*/ 1 h 116"/>
                <a:gd name="T16" fmla="*/ 54 w 54"/>
                <a:gd name="T17" fmla="*/ 1 h 116"/>
                <a:gd name="T18" fmla="*/ 54 w 54"/>
                <a:gd name="T19" fmla="*/ 14 h 116"/>
                <a:gd name="T20" fmla="*/ 46 w 54"/>
                <a:gd name="T21" fmla="*/ 13 h 116"/>
                <a:gd name="T22" fmla="*/ 15 w 54"/>
                <a:gd name="T23" fmla="*/ 49 h 116"/>
                <a:gd name="T24" fmla="*/ 15 w 54"/>
                <a:gd name="T2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4" h="116">
                  <a:moveTo>
                    <a:pt x="15" y="116"/>
                  </a:moveTo>
                  <a:cubicBezTo>
                    <a:pt x="1" y="116"/>
                    <a:pt x="1" y="116"/>
                    <a:pt x="1" y="116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2" y="20"/>
                    <a:pt x="1" y="11"/>
                    <a:pt x="0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9" y="9"/>
                    <a:pt x="29" y="1"/>
                    <a:pt x="41" y="1"/>
                  </a:cubicBezTo>
                  <a:cubicBezTo>
                    <a:pt x="45" y="0"/>
                    <a:pt x="50" y="1"/>
                    <a:pt x="54" y="1"/>
                  </a:cubicBezTo>
                  <a:cubicBezTo>
                    <a:pt x="54" y="14"/>
                    <a:pt x="54" y="14"/>
                    <a:pt x="54" y="14"/>
                  </a:cubicBezTo>
                  <a:cubicBezTo>
                    <a:pt x="51" y="14"/>
                    <a:pt x="49" y="13"/>
                    <a:pt x="46" y="13"/>
                  </a:cubicBezTo>
                  <a:cubicBezTo>
                    <a:pt x="26" y="13"/>
                    <a:pt x="15" y="27"/>
                    <a:pt x="15" y="49"/>
                  </a:cubicBezTo>
                  <a:lnTo>
                    <a:pt x="15" y="116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5" name="Freeform 29">
              <a:extLst>
                <a:ext uri="{FF2B5EF4-FFF2-40B4-BE49-F238E27FC236}">
                  <a16:creationId xmlns:a16="http://schemas.microsoft.com/office/drawing/2014/main" id="{E715F917-82B5-4BF4-BA81-A96FDC2315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7" y="1492"/>
              <a:ext cx="209" cy="283"/>
            </a:xfrm>
            <a:custGeom>
              <a:avLst/>
              <a:gdLst>
                <a:gd name="T0" fmla="*/ 74 w 88"/>
                <a:gd name="T1" fmla="*/ 36 h 119"/>
                <a:gd name="T2" fmla="*/ 47 w 88"/>
                <a:gd name="T3" fmla="*/ 12 h 119"/>
                <a:gd name="T4" fmla="*/ 19 w 88"/>
                <a:gd name="T5" fmla="*/ 31 h 119"/>
                <a:gd name="T6" fmla="*/ 5 w 88"/>
                <a:gd name="T7" fmla="*/ 31 h 119"/>
                <a:gd name="T8" fmla="*/ 47 w 88"/>
                <a:gd name="T9" fmla="*/ 0 h 119"/>
                <a:gd name="T10" fmla="*/ 87 w 88"/>
                <a:gd name="T11" fmla="*/ 37 h 119"/>
                <a:gd name="T12" fmla="*/ 87 w 88"/>
                <a:gd name="T13" fmla="*/ 90 h 119"/>
                <a:gd name="T14" fmla="*/ 88 w 88"/>
                <a:gd name="T15" fmla="*/ 115 h 119"/>
                <a:gd name="T16" fmla="*/ 74 w 88"/>
                <a:gd name="T17" fmla="*/ 115 h 119"/>
                <a:gd name="T18" fmla="*/ 74 w 88"/>
                <a:gd name="T19" fmla="*/ 99 h 119"/>
                <a:gd name="T20" fmla="*/ 73 w 88"/>
                <a:gd name="T21" fmla="*/ 99 h 119"/>
                <a:gd name="T22" fmla="*/ 73 w 88"/>
                <a:gd name="T23" fmla="*/ 100 h 119"/>
                <a:gd name="T24" fmla="*/ 38 w 88"/>
                <a:gd name="T25" fmla="*/ 119 h 119"/>
                <a:gd name="T26" fmla="*/ 0 w 88"/>
                <a:gd name="T27" fmla="*/ 84 h 119"/>
                <a:gd name="T28" fmla="*/ 23 w 88"/>
                <a:gd name="T29" fmla="*/ 51 h 119"/>
                <a:gd name="T30" fmla="*/ 74 w 88"/>
                <a:gd name="T31" fmla="*/ 46 h 119"/>
                <a:gd name="T32" fmla="*/ 74 w 88"/>
                <a:gd name="T33" fmla="*/ 36 h 119"/>
                <a:gd name="T34" fmla="*/ 40 w 88"/>
                <a:gd name="T35" fmla="*/ 106 h 119"/>
                <a:gd name="T36" fmla="*/ 74 w 88"/>
                <a:gd name="T37" fmla="*/ 59 h 119"/>
                <a:gd name="T38" fmla="*/ 15 w 88"/>
                <a:gd name="T39" fmla="*/ 84 h 119"/>
                <a:gd name="T40" fmla="*/ 40 w 88"/>
                <a:gd name="T41" fmla="*/ 106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8" h="119">
                  <a:moveTo>
                    <a:pt x="74" y="36"/>
                  </a:moveTo>
                  <a:cubicBezTo>
                    <a:pt x="72" y="18"/>
                    <a:pt x="63" y="12"/>
                    <a:pt x="47" y="12"/>
                  </a:cubicBezTo>
                  <a:cubicBezTo>
                    <a:pt x="33" y="12"/>
                    <a:pt x="21" y="16"/>
                    <a:pt x="19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8" y="8"/>
                    <a:pt x="26" y="0"/>
                    <a:pt x="47" y="0"/>
                  </a:cubicBezTo>
                  <a:cubicBezTo>
                    <a:pt x="72" y="0"/>
                    <a:pt x="87" y="11"/>
                    <a:pt x="87" y="37"/>
                  </a:cubicBezTo>
                  <a:cubicBezTo>
                    <a:pt x="87" y="90"/>
                    <a:pt x="87" y="90"/>
                    <a:pt x="87" y="90"/>
                  </a:cubicBezTo>
                  <a:cubicBezTo>
                    <a:pt x="87" y="99"/>
                    <a:pt x="88" y="108"/>
                    <a:pt x="88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99"/>
                    <a:pt x="74" y="99"/>
                    <a:pt x="74" y="99"/>
                  </a:cubicBezTo>
                  <a:cubicBezTo>
                    <a:pt x="73" y="99"/>
                    <a:pt x="73" y="99"/>
                    <a:pt x="73" y="99"/>
                  </a:cubicBezTo>
                  <a:cubicBezTo>
                    <a:pt x="73" y="100"/>
                    <a:pt x="73" y="100"/>
                    <a:pt x="73" y="100"/>
                  </a:cubicBezTo>
                  <a:cubicBezTo>
                    <a:pt x="68" y="110"/>
                    <a:pt x="53" y="119"/>
                    <a:pt x="38" y="119"/>
                  </a:cubicBezTo>
                  <a:cubicBezTo>
                    <a:pt x="17" y="119"/>
                    <a:pt x="0" y="106"/>
                    <a:pt x="0" y="84"/>
                  </a:cubicBezTo>
                  <a:cubicBezTo>
                    <a:pt x="0" y="69"/>
                    <a:pt x="9" y="57"/>
                    <a:pt x="23" y="51"/>
                  </a:cubicBezTo>
                  <a:cubicBezTo>
                    <a:pt x="38" y="45"/>
                    <a:pt x="57" y="47"/>
                    <a:pt x="74" y="46"/>
                  </a:cubicBezTo>
                  <a:lnTo>
                    <a:pt x="74" y="36"/>
                  </a:lnTo>
                  <a:close/>
                  <a:moveTo>
                    <a:pt x="40" y="106"/>
                  </a:moveTo>
                  <a:cubicBezTo>
                    <a:pt x="69" y="106"/>
                    <a:pt x="75" y="82"/>
                    <a:pt x="74" y="59"/>
                  </a:cubicBezTo>
                  <a:cubicBezTo>
                    <a:pt x="55" y="59"/>
                    <a:pt x="15" y="56"/>
                    <a:pt x="15" y="84"/>
                  </a:cubicBezTo>
                  <a:cubicBezTo>
                    <a:pt x="15" y="99"/>
                    <a:pt x="26" y="106"/>
                    <a:pt x="40" y="106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6" name="Freeform 30">
              <a:extLst>
                <a:ext uri="{FF2B5EF4-FFF2-40B4-BE49-F238E27FC236}">
                  <a16:creationId xmlns:a16="http://schemas.microsoft.com/office/drawing/2014/main" id="{A5EF28B0-5ADC-48A8-9EFB-F469D779D26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2" y="1492"/>
              <a:ext cx="393" cy="273"/>
            </a:xfrm>
            <a:custGeom>
              <a:avLst/>
              <a:gdLst>
                <a:gd name="T0" fmla="*/ 14 w 165"/>
                <a:gd name="T1" fmla="*/ 19 h 115"/>
                <a:gd name="T2" fmla="*/ 15 w 165"/>
                <a:gd name="T3" fmla="*/ 20 h 115"/>
                <a:gd name="T4" fmla="*/ 50 w 165"/>
                <a:gd name="T5" fmla="*/ 0 h 115"/>
                <a:gd name="T6" fmla="*/ 86 w 165"/>
                <a:gd name="T7" fmla="*/ 24 h 115"/>
                <a:gd name="T8" fmla="*/ 125 w 165"/>
                <a:gd name="T9" fmla="*/ 0 h 115"/>
                <a:gd name="T10" fmla="*/ 165 w 165"/>
                <a:gd name="T11" fmla="*/ 45 h 115"/>
                <a:gd name="T12" fmla="*/ 165 w 165"/>
                <a:gd name="T13" fmla="*/ 115 h 115"/>
                <a:gd name="T14" fmla="*/ 151 w 165"/>
                <a:gd name="T15" fmla="*/ 115 h 115"/>
                <a:gd name="T16" fmla="*/ 151 w 165"/>
                <a:gd name="T17" fmla="*/ 43 h 115"/>
                <a:gd name="T18" fmla="*/ 122 w 165"/>
                <a:gd name="T19" fmla="*/ 12 h 115"/>
                <a:gd name="T20" fmla="*/ 89 w 165"/>
                <a:gd name="T21" fmla="*/ 51 h 115"/>
                <a:gd name="T22" fmla="*/ 89 w 165"/>
                <a:gd name="T23" fmla="*/ 115 h 115"/>
                <a:gd name="T24" fmla="*/ 76 w 165"/>
                <a:gd name="T25" fmla="*/ 115 h 115"/>
                <a:gd name="T26" fmla="*/ 76 w 165"/>
                <a:gd name="T27" fmla="*/ 43 h 115"/>
                <a:gd name="T28" fmla="*/ 46 w 165"/>
                <a:gd name="T29" fmla="*/ 12 h 115"/>
                <a:gd name="T30" fmla="*/ 14 w 165"/>
                <a:gd name="T31" fmla="*/ 51 h 115"/>
                <a:gd name="T32" fmla="*/ 14 w 165"/>
                <a:gd name="T33" fmla="*/ 115 h 115"/>
                <a:gd name="T34" fmla="*/ 1 w 165"/>
                <a:gd name="T35" fmla="*/ 115 h 115"/>
                <a:gd name="T36" fmla="*/ 1 w 165"/>
                <a:gd name="T37" fmla="*/ 28 h 115"/>
                <a:gd name="T38" fmla="*/ 0 w 165"/>
                <a:gd name="T39" fmla="*/ 3 h 115"/>
                <a:gd name="T40" fmla="*/ 13 w 165"/>
                <a:gd name="T41" fmla="*/ 3 h 115"/>
                <a:gd name="T42" fmla="*/ 14 w 165"/>
                <a:gd name="T43" fmla="*/ 19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65" h="115">
                  <a:moveTo>
                    <a:pt x="14" y="19"/>
                  </a:moveTo>
                  <a:cubicBezTo>
                    <a:pt x="15" y="20"/>
                    <a:pt x="15" y="20"/>
                    <a:pt x="15" y="20"/>
                  </a:cubicBezTo>
                  <a:cubicBezTo>
                    <a:pt x="22" y="6"/>
                    <a:pt x="35" y="0"/>
                    <a:pt x="50" y="0"/>
                  </a:cubicBezTo>
                  <a:cubicBezTo>
                    <a:pt x="67" y="0"/>
                    <a:pt x="81" y="9"/>
                    <a:pt x="86" y="24"/>
                  </a:cubicBezTo>
                  <a:cubicBezTo>
                    <a:pt x="94" y="11"/>
                    <a:pt x="107" y="0"/>
                    <a:pt x="125" y="0"/>
                  </a:cubicBezTo>
                  <a:cubicBezTo>
                    <a:pt x="162" y="0"/>
                    <a:pt x="165" y="32"/>
                    <a:pt x="165" y="45"/>
                  </a:cubicBezTo>
                  <a:cubicBezTo>
                    <a:pt x="165" y="115"/>
                    <a:pt x="165" y="115"/>
                    <a:pt x="165" y="115"/>
                  </a:cubicBezTo>
                  <a:cubicBezTo>
                    <a:pt x="151" y="115"/>
                    <a:pt x="151" y="115"/>
                    <a:pt x="151" y="115"/>
                  </a:cubicBezTo>
                  <a:cubicBezTo>
                    <a:pt x="151" y="43"/>
                    <a:pt x="151" y="43"/>
                    <a:pt x="151" y="43"/>
                  </a:cubicBezTo>
                  <a:cubicBezTo>
                    <a:pt x="151" y="23"/>
                    <a:pt x="140" y="12"/>
                    <a:pt x="122" y="12"/>
                  </a:cubicBezTo>
                  <a:cubicBezTo>
                    <a:pt x="99" y="12"/>
                    <a:pt x="89" y="30"/>
                    <a:pt x="89" y="51"/>
                  </a:cubicBezTo>
                  <a:cubicBezTo>
                    <a:pt x="89" y="115"/>
                    <a:pt x="89" y="115"/>
                    <a:pt x="89" y="115"/>
                  </a:cubicBezTo>
                  <a:cubicBezTo>
                    <a:pt x="76" y="115"/>
                    <a:pt x="76" y="115"/>
                    <a:pt x="76" y="115"/>
                  </a:cubicBezTo>
                  <a:cubicBezTo>
                    <a:pt x="76" y="43"/>
                    <a:pt x="76" y="43"/>
                    <a:pt x="76" y="43"/>
                  </a:cubicBezTo>
                  <a:cubicBezTo>
                    <a:pt x="76" y="23"/>
                    <a:pt x="65" y="12"/>
                    <a:pt x="46" y="12"/>
                  </a:cubicBezTo>
                  <a:cubicBezTo>
                    <a:pt x="24" y="12"/>
                    <a:pt x="14" y="30"/>
                    <a:pt x="14" y="51"/>
                  </a:cubicBezTo>
                  <a:cubicBezTo>
                    <a:pt x="14" y="115"/>
                    <a:pt x="14" y="115"/>
                    <a:pt x="14" y="115"/>
                  </a:cubicBezTo>
                  <a:cubicBezTo>
                    <a:pt x="1" y="115"/>
                    <a:pt x="1" y="115"/>
                    <a:pt x="1" y="115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19"/>
                    <a:pt x="0" y="10"/>
                    <a:pt x="0" y="3"/>
                  </a:cubicBezTo>
                  <a:cubicBezTo>
                    <a:pt x="13" y="3"/>
                    <a:pt x="13" y="3"/>
                    <a:pt x="13" y="3"/>
                  </a:cubicBezTo>
                  <a:lnTo>
                    <a:pt x="14" y="1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45" name="Picture 44" descr="A picture containing cup, indoor, food, coffee&#10;&#10;Description automatically generated">
            <a:extLst>
              <a:ext uri="{FF2B5EF4-FFF2-40B4-BE49-F238E27FC236}">
                <a16:creationId xmlns:a16="http://schemas.microsoft.com/office/drawing/2014/main" id="{FE8C93B0-8EA8-464F-A3D7-5DE005B289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979" r="5309"/>
          <a:stretch/>
        </p:blipFill>
        <p:spPr>
          <a:xfrm flipH="1">
            <a:off x="624409" y="1"/>
            <a:ext cx="5469120" cy="5156200"/>
          </a:xfrm>
          <a:prstGeom prst="rect">
            <a:avLst/>
          </a:prstGeom>
        </p:spPr>
      </p:pic>
      <p:pic>
        <p:nvPicPr>
          <p:cNvPr id="44" name="Grafik 43">
            <a:extLst>
              <a:ext uri="{FF2B5EF4-FFF2-40B4-BE49-F238E27FC236}">
                <a16:creationId xmlns:a16="http://schemas.microsoft.com/office/drawing/2014/main" id="{5621CF58-6A27-4CE0-A8D3-471E9D87B0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3918" b="12926"/>
          <a:stretch/>
        </p:blipFill>
        <p:spPr>
          <a:xfrm>
            <a:off x="7251734" y="3717327"/>
            <a:ext cx="3740117" cy="2307744"/>
          </a:xfrm>
          <a:prstGeom prst="rect">
            <a:avLst/>
          </a:prstGeom>
        </p:spPr>
      </p:pic>
      <p:pic>
        <p:nvPicPr>
          <p:cNvPr id="51" name="Picture 50" descr="A picture containing fungus, cake, sitting, table&#10;&#10;Description automatically generated">
            <a:extLst>
              <a:ext uri="{FF2B5EF4-FFF2-40B4-BE49-F238E27FC236}">
                <a16:creationId xmlns:a16="http://schemas.microsoft.com/office/drawing/2014/main" id="{EC60C4FE-0C0E-4D27-85B7-A25B2379D6A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7286" r="31630" b="5655"/>
          <a:stretch/>
        </p:blipFill>
        <p:spPr>
          <a:xfrm>
            <a:off x="5232400" y="548218"/>
            <a:ext cx="2590800" cy="1441449"/>
          </a:xfrm>
          <a:prstGeom prst="rect">
            <a:avLst/>
          </a:prstGeom>
        </p:spPr>
      </p:pic>
      <p:grpSp>
        <p:nvGrpSpPr>
          <p:cNvPr id="53" name="Group 52">
            <a:extLst>
              <a:ext uri="{FF2B5EF4-FFF2-40B4-BE49-F238E27FC236}">
                <a16:creationId xmlns:a16="http://schemas.microsoft.com/office/drawing/2014/main" id="{54427847-D80E-45D8-BB73-69A61D45291B}"/>
              </a:ext>
            </a:extLst>
          </p:cNvPr>
          <p:cNvGrpSpPr/>
          <p:nvPr/>
        </p:nvGrpSpPr>
        <p:grpSpPr>
          <a:xfrm>
            <a:off x="7251734" y="6025071"/>
            <a:ext cx="3740117" cy="287600"/>
            <a:chOff x="5438800" y="4518803"/>
            <a:chExt cx="2805088" cy="21570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0E51C0A4-0C96-4589-937A-E9CC619712DC}"/>
                </a:ext>
              </a:extLst>
            </p:cNvPr>
            <p:cNvSpPr>
              <a:spLocks/>
            </p:cNvSpPr>
            <p:nvPr/>
          </p:nvSpPr>
          <p:spPr bwMode="gray">
            <a:xfrm>
              <a:off x="5438800" y="4518803"/>
              <a:ext cx="2805088" cy="215700"/>
            </a:xfrm>
            <a:prstGeom prst="rect">
              <a:avLst/>
            </a:prstGeom>
            <a:solidFill>
              <a:schemeClr val="accent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52" name="Pentagon 51">
              <a:extLst>
                <a:ext uri="{FF2B5EF4-FFF2-40B4-BE49-F238E27FC236}">
                  <a16:creationId xmlns:a16="http://schemas.microsoft.com/office/drawing/2014/main" id="{E4DF4A7D-B8F3-46E2-AEFF-7A09B0F6E078}"/>
                </a:ext>
              </a:extLst>
            </p:cNvPr>
            <p:cNvSpPr/>
            <p:nvPr/>
          </p:nvSpPr>
          <p:spPr bwMode="gray">
            <a:xfrm>
              <a:off x="6732000" y="4557138"/>
              <a:ext cx="140757" cy="134054"/>
            </a:xfrm>
            <a:prstGeom prst="pentagon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F81A7CF0-C631-4732-AA2F-DDD0FA55CF4B}"/>
              </a:ext>
            </a:extLst>
          </p:cNvPr>
          <p:cNvGrpSpPr/>
          <p:nvPr/>
        </p:nvGrpSpPr>
        <p:grpSpPr>
          <a:xfrm>
            <a:off x="4698605" y="-7949230"/>
            <a:ext cx="7493395" cy="6857999"/>
            <a:chOff x="3492500" y="0"/>
            <a:chExt cx="5620046" cy="5143499"/>
          </a:xfrm>
        </p:grpSpPr>
        <p:sp>
          <p:nvSpPr>
            <p:cNvPr id="148" name="Rectangle 147">
              <a:extLst>
                <a:ext uri="{FF2B5EF4-FFF2-40B4-BE49-F238E27FC236}">
                  <a16:creationId xmlns:a16="http://schemas.microsoft.com/office/drawing/2014/main" id="{EBA964F1-9046-49D7-B063-0003D447748F}"/>
                </a:ext>
              </a:extLst>
            </p:cNvPr>
            <p:cNvSpPr/>
            <p:nvPr/>
          </p:nvSpPr>
          <p:spPr bwMode="gray">
            <a:xfrm>
              <a:off x="3492500" y="0"/>
              <a:ext cx="5620046" cy="5143499"/>
            </a:xfrm>
            <a:prstGeom prst="rect">
              <a:avLst/>
            </a:prstGeom>
            <a:solidFill>
              <a:schemeClr val="accent6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149" name="Oval 148">
              <a:extLst>
                <a:ext uri="{FF2B5EF4-FFF2-40B4-BE49-F238E27FC236}">
                  <a16:creationId xmlns:a16="http://schemas.microsoft.com/office/drawing/2014/main" id="{08B63EFB-ABE2-496F-AF2E-E123D668D426}"/>
                </a:ext>
              </a:extLst>
            </p:cNvPr>
            <p:cNvSpPr/>
            <p:nvPr/>
          </p:nvSpPr>
          <p:spPr bwMode="gray">
            <a:xfrm>
              <a:off x="5792407" y="1959370"/>
              <a:ext cx="1648902" cy="16489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sp>
        <p:nvSpPr>
          <p:cNvPr id="46" name="Freihandform: Form 45">
            <a:extLst>
              <a:ext uri="{FF2B5EF4-FFF2-40B4-BE49-F238E27FC236}">
                <a16:creationId xmlns:a16="http://schemas.microsoft.com/office/drawing/2014/main" id="{E396CFF6-65D0-40AE-9E64-24B8BF0471CC}"/>
              </a:ext>
            </a:extLst>
          </p:cNvPr>
          <p:cNvSpPr/>
          <p:nvPr/>
        </p:nvSpPr>
        <p:spPr bwMode="gray">
          <a:xfrm>
            <a:off x="0" y="-8657462"/>
            <a:ext cx="5808133" cy="3428999"/>
          </a:xfrm>
          <a:custGeom>
            <a:avLst/>
            <a:gdLst>
              <a:gd name="connsiteX0" fmla="*/ 0 w 4356100"/>
              <a:gd name="connsiteY0" fmla="*/ 0 h 2571749"/>
              <a:gd name="connsiteX1" fmla="*/ 4356100 w 4356100"/>
              <a:gd name="connsiteY1" fmla="*/ 0 h 2571749"/>
              <a:gd name="connsiteX2" fmla="*/ 4356100 w 4356100"/>
              <a:gd name="connsiteY2" fmla="*/ 2139950 h 2571749"/>
              <a:gd name="connsiteX3" fmla="*/ 689677 w 4356100"/>
              <a:gd name="connsiteY3" fmla="*/ 2139950 h 2571749"/>
              <a:gd name="connsiteX4" fmla="*/ 689677 w 4356100"/>
              <a:gd name="connsiteY4" fmla="*/ 2571749 h 2571749"/>
              <a:gd name="connsiteX5" fmla="*/ 0 w 4356100"/>
              <a:gd name="connsiteY5" fmla="*/ 2571749 h 2571749"/>
              <a:gd name="connsiteX6" fmla="*/ 0 w 4356100"/>
              <a:gd name="connsiteY6" fmla="*/ 2139950 h 2571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56100" h="2571749">
                <a:moveTo>
                  <a:pt x="0" y="0"/>
                </a:moveTo>
                <a:lnTo>
                  <a:pt x="4356100" y="0"/>
                </a:lnTo>
                <a:lnTo>
                  <a:pt x="4356100" y="2139950"/>
                </a:lnTo>
                <a:lnTo>
                  <a:pt x="689677" y="2139950"/>
                </a:lnTo>
                <a:lnTo>
                  <a:pt x="689677" y="2571749"/>
                </a:lnTo>
                <a:lnTo>
                  <a:pt x="0" y="2571749"/>
                </a:lnTo>
                <a:lnTo>
                  <a:pt x="0" y="2139950"/>
                </a:lnTo>
                <a:close/>
              </a:path>
            </a:pathLst>
          </a:custGeom>
          <a:solidFill>
            <a:schemeClr val="bg1"/>
          </a:solidFill>
        </p:spPr>
        <p:txBody>
          <a:bodyPr vert="horz" wrap="square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grpSp>
        <p:nvGrpSpPr>
          <p:cNvPr id="151" name="Group 150">
            <a:extLst>
              <a:ext uri="{FF2B5EF4-FFF2-40B4-BE49-F238E27FC236}">
                <a16:creationId xmlns:a16="http://schemas.microsoft.com/office/drawing/2014/main" id="{FE3B3606-244F-43DA-8C4B-A462025E90B6}"/>
              </a:ext>
            </a:extLst>
          </p:cNvPr>
          <p:cNvGrpSpPr/>
          <p:nvPr/>
        </p:nvGrpSpPr>
        <p:grpSpPr>
          <a:xfrm>
            <a:off x="6216934" y="-6975044"/>
            <a:ext cx="7455396" cy="6112843"/>
            <a:chOff x="3898857" y="636628"/>
            <a:chExt cx="4608418" cy="3778543"/>
          </a:xfrm>
          <a:solidFill>
            <a:schemeClr val="bg1"/>
          </a:solidFill>
        </p:grpSpPr>
        <p:sp>
          <p:nvSpPr>
            <p:cNvPr id="152" name="Freeform 5">
              <a:extLst>
                <a:ext uri="{FF2B5EF4-FFF2-40B4-BE49-F238E27FC236}">
                  <a16:creationId xmlns:a16="http://schemas.microsoft.com/office/drawing/2014/main" id="{2020ECB5-4EFE-4B05-9728-5225630B699D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8857" y="751046"/>
              <a:ext cx="4379583" cy="3345685"/>
            </a:xfrm>
            <a:custGeom>
              <a:avLst/>
              <a:gdLst>
                <a:gd name="T0" fmla="*/ 1933 w 2518"/>
                <a:gd name="T1" fmla="*/ 160 h 1923"/>
                <a:gd name="T2" fmla="*/ 2201 w 2518"/>
                <a:gd name="T3" fmla="*/ 228 h 1923"/>
                <a:gd name="T4" fmla="*/ 2382 w 2518"/>
                <a:gd name="T5" fmla="*/ 254 h 1923"/>
                <a:gd name="T6" fmla="*/ 2482 w 2518"/>
                <a:gd name="T7" fmla="*/ 350 h 1923"/>
                <a:gd name="T8" fmla="*/ 2340 w 2518"/>
                <a:gd name="T9" fmla="*/ 355 h 1923"/>
                <a:gd name="T10" fmla="*/ 2267 w 2518"/>
                <a:gd name="T11" fmla="*/ 455 h 1923"/>
                <a:gd name="T12" fmla="*/ 2172 w 2518"/>
                <a:gd name="T13" fmla="*/ 547 h 1923"/>
                <a:gd name="T14" fmla="*/ 2070 w 2518"/>
                <a:gd name="T15" fmla="*/ 508 h 1923"/>
                <a:gd name="T16" fmla="*/ 2124 w 2518"/>
                <a:gd name="T17" fmla="*/ 437 h 1923"/>
                <a:gd name="T18" fmla="*/ 1995 w 2518"/>
                <a:gd name="T19" fmla="*/ 473 h 1923"/>
                <a:gd name="T20" fmla="*/ 1867 w 2518"/>
                <a:gd name="T21" fmla="*/ 571 h 1923"/>
                <a:gd name="T22" fmla="*/ 1789 w 2518"/>
                <a:gd name="T23" fmla="*/ 841 h 1923"/>
                <a:gd name="T24" fmla="*/ 1698 w 2518"/>
                <a:gd name="T25" fmla="*/ 820 h 1923"/>
                <a:gd name="T26" fmla="*/ 1741 w 2518"/>
                <a:gd name="T27" fmla="*/ 971 h 1923"/>
                <a:gd name="T28" fmla="*/ 1641 w 2518"/>
                <a:gd name="T29" fmla="*/ 1240 h 1923"/>
                <a:gd name="T30" fmla="*/ 1594 w 2518"/>
                <a:gd name="T31" fmla="*/ 1383 h 1923"/>
                <a:gd name="T32" fmla="*/ 1471 w 2518"/>
                <a:gd name="T33" fmla="*/ 1181 h 1923"/>
                <a:gd name="T34" fmla="*/ 1331 w 2518"/>
                <a:gd name="T35" fmla="*/ 1119 h 1923"/>
                <a:gd name="T36" fmla="*/ 1223 w 2518"/>
                <a:gd name="T37" fmla="*/ 1295 h 1923"/>
                <a:gd name="T38" fmla="*/ 1107 w 2518"/>
                <a:gd name="T39" fmla="*/ 1117 h 1923"/>
                <a:gd name="T40" fmla="*/ 881 w 2518"/>
                <a:gd name="T41" fmla="*/ 1041 h 1923"/>
                <a:gd name="T42" fmla="*/ 903 w 2518"/>
                <a:gd name="T43" fmla="*/ 1074 h 1923"/>
                <a:gd name="T44" fmla="*/ 804 w 2518"/>
                <a:gd name="T45" fmla="*/ 1255 h 1923"/>
                <a:gd name="T46" fmla="*/ 677 w 2518"/>
                <a:gd name="T47" fmla="*/ 1111 h 1923"/>
                <a:gd name="T48" fmla="*/ 880 w 2518"/>
                <a:gd name="T49" fmla="*/ 1317 h 1923"/>
                <a:gd name="T50" fmla="*/ 717 w 2518"/>
                <a:gd name="T51" fmla="*/ 1688 h 1923"/>
                <a:gd name="T52" fmla="*/ 465 w 2518"/>
                <a:gd name="T53" fmla="*/ 1890 h 1923"/>
                <a:gd name="T54" fmla="*/ 410 w 2518"/>
                <a:gd name="T55" fmla="*/ 1595 h 1923"/>
                <a:gd name="T56" fmla="*/ 287 w 2518"/>
                <a:gd name="T57" fmla="*/ 1369 h 1923"/>
                <a:gd name="T58" fmla="*/ 3 w 2518"/>
                <a:gd name="T59" fmla="*/ 1256 h 1923"/>
                <a:gd name="T60" fmla="*/ 97 w 2518"/>
                <a:gd name="T61" fmla="*/ 988 h 1923"/>
                <a:gd name="T62" fmla="*/ 353 w 2518"/>
                <a:gd name="T63" fmla="*/ 949 h 1923"/>
                <a:gd name="T64" fmla="*/ 604 w 2518"/>
                <a:gd name="T65" fmla="*/ 977 h 1923"/>
                <a:gd name="T66" fmla="*/ 570 w 2518"/>
                <a:gd name="T67" fmla="*/ 823 h 1923"/>
                <a:gd name="T68" fmla="*/ 637 w 2518"/>
                <a:gd name="T69" fmla="*/ 761 h 1923"/>
                <a:gd name="T70" fmla="*/ 487 w 2518"/>
                <a:gd name="T71" fmla="*/ 845 h 1923"/>
                <a:gd name="T72" fmla="*/ 402 w 2518"/>
                <a:gd name="T73" fmla="*/ 818 h 1923"/>
                <a:gd name="T74" fmla="*/ 257 w 2518"/>
                <a:gd name="T75" fmla="*/ 813 h 1923"/>
                <a:gd name="T76" fmla="*/ 179 w 2518"/>
                <a:gd name="T77" fmla="*/ 797 h 1923"/>
                <a:gd name="T78" fmla="*/ 306 w 2518"/>
                <a:gd name="T79" fmla="*/ 595 h 1923"/>
                <a:gd name="T80" fmla="*/ 435 w 2518"/>
                <a:gd name="T81" fmla="*/ 582 h 1923"/>
                <a:gd name="T82" fmla="*/ 444 w 2518"/>
                <a:gd name="T83" fmla="*/ 439 h 1923"/>
                <a:gd name="T84" fmla="*/ 404 w 2518"/>
                <a:gd name="T85" fmla="*/ 528 h 1923"/>
                <a:gd name="T86" fmla="*/ 268 w 2518"/>
                <a:gd name="T87" fmla="*/ 441 h 1923"/>
                <a:gd name="T88" fmla="*/ 358 w 2518"/>
                <a:gd name="T89" fmla="*/ 340 h 1923"/>
                <a:gd name="T90" fmla="*/ 468 w 2518"/>
                <a:gd name="T91" fmla="*/ 243 h 1923"/>
                <a:gd name="T92" fmla="*/ 658 w 2518"/>
                <a:gd name="T93" fmla="*/ 321 h 1923"/>
                <a:gd name="T94" fmla="*/ 643 w 2518"/>
                <a:gd name="T95" fmla="*/ 354 h 1923"/>
                <a:gd name="T96" fmla="*/ 706 w 2518"/>
                <a:gd name="T97" fmla="*/ 304 h 1923"/>
                <a:gd name="T98" fmla="*/ 810 w 2518"/>
                <a:gd name="T99" fmla="*/ 271 h 1923"/>
                <a:gd name="T100" fmla="*/ 918 w 2518"/>
                <a:gd name="T101" fmla="*/ 236 h 1923"/>
                <a:gd name="T102" fmla="*/ 971 w 2518"/>
                <a:gd name="T103" fmla="*/ 314 h 1923"/>
                <a:gd name="T104" fmla="*/ 1020 w 2518"/>
                <a:gd name="T105" fmla="*/ 175 h 1923"/>
                <a:gd name="T106" fmla="*/ 1095 w 2518"/>
                <a:gd name="T107" fmla="*/ 180 h 1923"/>
                <a:gd name="T108" fmla="*/ 1176 w 2518"/>
                <a:gd name="T109" fmla="*/ 73 h 1923"/>
                <a:gd name="T110" fmla="*/ 1336 w 2518"/>
                <a:gd name="T111" fmla="*/ 29 h 1923"/>
                <a:gd name="T112" fmla="*/ 1389 w 2518"/>
                <a:gd name="T113" fmla="*/ 106 h 1923"/>
                <a:gd name="T114" fmla="*/ 1388 w 2518"/>
                <a:gd name="T115" fmla="*/ 116 h 1923"/>
                <a:gd name="T116" fmla="*/ 1606 w 2518"/>
                <a:gd name="T117" fmla="*/ 110 h 1923"/>
                <a:gd name="T118" fmla="*/ 1715 w 2518"/>
                <a:gd name="T119" fmla="*/ 159 h 19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518" h="1923">
                  <a:moveTo>
                    <a:pt x="1848" y="130"/>
                  </a:moveTo>
                  <a:cubicBezTo>
                    <a:pt x="1850" y="130"/>
                    <a:pt x="1852" y="131"/>
                    <a:pt x="1854" y="131"/>
                  </a:cubicBezTo>
                  <a:cubicBezTo>
                    <a:pt x="1857" y="143"/>
                    <a:pt x="1846" y="136"/>
                    <a:pt x="1844" y="139"/>
                  </a:cubicBezTo>
                  <a:cubicBezTo>
                    <a:pt x="1850" y="140"/>
                    <a:pt x="1857" y="133"/>
                    <a:pt x="1865" y="138"/>
                  </a:cubicBezTo>
                  <a:cubicBezTo>
                    <a:pt x="1870" y="145"/>
                    <a:pt x="1862" y="148"/>
                    <a:pt x="1860" y="155"/>
                  </a:cubicBezTo>
                  <a:cubicBezTo>
                    <a:pt x="1874" y="133"/>
                    <a:pt x="1891" y="127"/>
                    <a:pt x="1913" y="141"/>
                  </a:cubicBezTo>
                  <a:cubicBezTo>
                    <a:pt x="1915" y="143"/>
                    <a:pt x="1914" y="146"/>
                    <a:pt x="1915" y="149"/>
                  </a:cubicBezTo>
                  <a:cubicBezTo>
                    <a:pt x="1916" y="150"/>
                    <a:pt x="1916" y="150"/>
                    <a:pt x="1916" y="150"/>
                  </a:cubicBezTo>
                  <a:cubicBezTo>
                    <a:pt x="1914" y="152"/>
                    <a:pt x="1912" y="155"/>
                    <a:pt x="1916" y="157"/>
                  </a:cubicBezTo>
                  <a:cubicBezTo>
                    <a:pt x="1919" y="158"/>
                    <a:pt x="1921" y="159"/>
                    <a:pt x="1924" y="161"/>
                  </a:cubicBezTo>
                  <a:cubicBezTo>
                    <a:pt x="1927" y="160"/>
                    <a:pt x="1930" y="158"/>
                    <a:pt x="1933" y="160"/>
                  </a:cubicBezTo>
                  <a:cubicBezTo>
                    <a:pt x="1950" y="172"/>
                    <a:pt x="1968" y="170"/>
                    <a:pt x="1986" y="165"/>
                  </a:cubicBezTo>
                  <a:cubicBezTo>
                    <a:pt x="1992" y="165"/>
                    <a:pt x="1998" y="165"/>
                    <a:pt x="2003" y="163"/>
                  </a:cubicBezTo>
                  <a:cubicBezTo>
                    <a:pt x="2022" y="160"/>
                    <a:pt x="2040" y="165"/>
                    <a:pt x="2058" y="173"/>
                  </a:cubicBezTo>
                  <a:cubicBezTo>
                    <a:pt x="2063" y="176"/>
                    <a:pt x="2066" y="179"/>
                    <a:pt x="2065" y="186"/>
                  </a:cubicBezTo>
                  <a:cubicBezTo>
                    <a:pt x="2064" y="203"/>
                    <a:pt x="2070" y="207"/>
                    <a:pt x="2087" y="204"/>
                  </a:cubicBezTo>
                  <a:cubicBezTo>
                    <a:pt x="2091" y="203"/>
                    <a:pt x="2094" y="203"/>
                    <a:pt x="2097" y="204"/>
                  </a:cubicBezTo>
                  <a:cubicBezTo>
                    <a:pt x="2104" y="206"/>
                    <a:pt x="2110" y="206"/>
                    <a:pt x="2116" y="204"/>
                  </a:cubicBezTo>
                  <a:cubicBezTo>
                    <a:pt x="2130" y="200"/>
                    <a:pt x="2143" y="210"/>
                    <a:pt x="2158" y="208"/>
                  </a:cubicBezTo>
                  <a:cubicBezTo>
                    <a:pt x="2162" y="208"/>
                    <a:pt x="2165" y="204"/>
                    <a:pt x="2170" y="205"/>
                  </a:cubicBezTo>
                  <a:cubicBezTo>
                    <a:pt x="2173" y="206"/>
                    <a:pt x="2176" y="209"/>
                    <a:pt x="2178" y="211"/>
                  </a:cubicBezTo>
                  <a:cubicBezTo>
                    <a:pt x="2183" y="220"/>
                    <a:pt x="2193" y="223"/>
                    <a:pt x="2201" y="228"/>
                  </a:cubicBezTo>
                  <a:cubicBezTo>
                    <a:pt x="2207" y="232"/>
                    <a:pt x="2211" y="226"/>
                    <a:pt x="2213" y="220"/>
                  </a:cubicBezTo>
                  <a:cubicBezTo>
                    <a:pt x="2212" y="215"/>
                    <a:pt x="2207" y="213"/>
                    <a:pt x="2204" y="210"/>
                  </a:cubicBezTo>
                  <a:cubicBezTo>
                    <a:pt x="2200" y="203"/>
                    <a:pt x="2199" y="197"/>
                    <a:pt x="2209" y="194"/>
                  </a:cubicBezTo>
                  <a:cubicBezTo>
                    <a:pt x="2217" y="194"/>
                    <a:pt x="2225" y="194"/>
                    <a:pt x="2233" y="194"/>
                  </a:cubicBezTo>
                  <a:cubicBezTo>
                    <a:pt x="2239" y="195"/>
                    <a:pt x="2243" y="198"/>
                    <a:pt x="2247" y="203"/>
                  </a:cubicBezTo>
                  <a:cubicBezTo>
                    <a:pt x="2251" y="203"/>
                    <a:pt x="2256" y="204"/>
                    <a:pt x="2260" y="204"/>
                  </a:cubicBezTo>
                  <a:cubicBezTo>
                    <a:pt x="2272" y="208"/>
                    <a:pt x="2283" y="201"/>
                    <a:pt x="2294" y="203"/>
                  </a:cubicBezTo>
                  <a:cubicBezTo>
                    <a:pt x="2310" y="208"/>
                    <a:pt x="2325" y="215"/>
                    <a:pt x="2341" y="217"/>
                  </a:cubicBezTo>
                  <a:cubicBezTo>
                    <a:pt x="2349" y="218"/>
                    <a:pt x="2354" y="224"/>
                    <a:pt x="2359" y="230"/>
                  </a:cubicBezTo>
                  <a:cubicBezTo>
                    <a:pt x="2360" y="235"/>
                    <a:pt x="2364" y="239"/>
                    <a:pt x="2369" y="240"/>
                  </a:cubicBezTo>
                  <a:cubicBezTo>
                    <a:pt x="2376" y="243"/>
                    <a:pt x="2378" y="249"/>
                    <a:pt x="2382" y="254"/>
                  </a:cubicBezTo>
                  <a:cubicBezTo>
                    <a:pt x="2390" y="255"/>
                    <a:pt x="2397" y="259"/>
                    <a:pt x="2403" y="265"/>
                  </a:cubicBezTo>
                  <a:cubicBezTo>
                    <a:pt x="2408" y="267"/>
                    <a:pt x="2412" y="267"/>
                    <a:pt x="2417" y="269"/>
                  </a:cubicBezTo>
                  <a:cubicBezTo>
                    <a:pt x="2421" y="274"/>
                    <a:pt x="2428" y="276"/>
                    <a:pt x="2434" y="279"/>
                  </a:cubicBezTo>
                  <a:cubicBezTo>
                    <a:pt x="2438" y="282"/>
                    <a:pt x="2439" y="286"/>
                    <a:pt x="2440" y="290"/>
                  </a:cubicBezTo>
                  <a:cubicBezTo>
                    <a:pt x="2441" y="296"/>
                    <a:pt x="2437" y="303"/>
                    <a:pt x="2444" y="309"/>
                  </a:cubicBezTo>
                  <a:cubicBezTo>
                    <a:pt x="2444" y="303"/>
                    <a:pt x="2443" y="298"/>
                    <a:pt x="2447" y="294"/>
                  </a:cubicBezTo>
                  <a:cubicBezTo>
                    <a:pt x="2451" y="292"/>
                    <a:pt x="2453" y="295"/>
                    <a:pt x="2454" y="297"/>
                  </a:cubicBezTo>
                  <a:cubicBezTo>
                    <a:pt x="2458" y="297"/>
                    <a:pt x="2462" y="297"/>
                    <a:pt x="2466" y="297"/>
                  </a:cubicBezTo>
                  <a:cubicBezTo>
                    <a:pt x="2487" y="295"/>
                    <a:pt x="2498" y="313"/>
                    <a:pt x="2514" y="321"/>
                  </a:cubicBezTo>
                  <a:cubicBezTo>
                    <a:pt x="2518" y="324"/>
                    <a:pt x="2518" y="328"/>
                    <a:pt x="2515" y="332"/>
                  </a:cubicBezTo>
                  <a:cubicBezTo>
                    <a:pt x="2505" y="341"/>
                    <a:pt x="2498" y="354"/>
                    <a:pt x="2482" y="350"/>
                  </a:cubicBezTo>
                  <a:cubicBezTo>
                    <a:pt x="2480" y="352"/>
                    <a:pt x="2481" y="353"/>
                    <a:pt x="2481" y="354"/>
                  </a:cubicBezTo>
                  <a:cubicBezTo>
                    <a:pt x="2480" y="362"/>
                    <a:pt x="2488" y="372"/>
                    <a:pt x="2477" y="378"/>
                  </a:cubicBezTo>
                  <a:cubicBezTo>
                    <a:pt x="2470" y="382"/>
                    <a:pt x="2453" y="375"/>
                    <a:pt x="2447" y="367"/>
                  </a:cubicBezTo>
                  <a:cubicBezTo>
                    <a:pt x="2446" y="356"/>
                    <a:pt x="2438" y="364"/>
                    <a:pt x="2434" y="362"/>
                  </a:cubicBezTo>
                  <a:cubicBezTo>
                    <a:pt x="2425" y="361"/>
                    <a:pt x="2419" y="354"/>
                    <a:pt x="2415" y="347"/>
                  </a:cubicBezTo>
                  <a:cubicBezTo>
                    <a:pt x="2412" y="343"/>
                    <a:pt x="2410" y="339"/>
                    <a:pt x="2404" y="338"/>
                  </a:cubicBezTo>
                  <a:cubicBezTo>
                    <a:pt x="2397" y="338"/>
                    <a:pt x="2390" y="337"/>
                    <a:pt x="2384" y="331"/>
                  </a:cubicBezTo>
                  <a:cubicBezTo>
                    <a:pt x="2376" y="324"/>
                    <a:pt x="2379" y="320"/>
                    <a:pt x="2385" y="315"/>
                  </a:cubicBezTo>
                  <a:cubicBezTo>
                    <a:pt x="2383" y="312"/>
                    <a:pt x="2380" y="311"/>
                    <a:pt x="2376" y="312"/>
                  </a:cubicBezTo>
                  <a:cubicBezTo>
                    <a:pt x="2373" y="315"/>
                    <a:pt x="2369" y="317"/>
                    <a:pt x="2370" y="322"/>
                  </a:cubicBezTo>
                  <a:cubicBezTo>
                    <a:pt x="2371" y="348"/>
                    <a:pt x="2364" y="355"/>
                    <a:pt x="2340" y="355"/>
                  </a:cubicBezTo>
                  <a:cubicBezTo>
                    <a:pt x="2337" y="355"/>
                    <a:pt x="2334" y="355"/>
                    <a:pt x="2331" y="356"/>
                  </a:cubicBezTo>
                  <a:cubicBezTo>
                    <a:pt x="2328" y="358"/>
                    <a:pt x="2326" y="349"/>
                    <a:pt x="2322" y="354"/>
                  </a:cubicBezTo>
                  <a:cubicBezTo>
                    <a:pt x="2323" y="357"/>
                    <a:pt x="2326" y="355"/>
                    <a:pt x="2328" y="357"/>
                  </a:cubicBezTo>
                  <a:cubicBezTo>
                    <a:pt x="2330" y="357"/>
                    <a:pt x="2330" y="358"/>
                    <a:pt x="2331" y="359"/>
                  </a:cubicBezTo>
                  <a:cubicBezTo>
                    <a:pt x="2331" y="361"/>
                    <a:pt x="2332" y="362"/>
                    <a:pt x="2332" y="363"/>
                  </a:cubicBezTo>
                  <a:cubicBezTo>
                    <a:pt x="2348" y="357"/>
                    <a:pt x="2351" y="374"/>
                    <a:pt x="2351" y="379"/>
                  </a:cubicBezTo>
                  <a:cubicBezTo>
                    <a:pt x="2350" y="393"/>
                    <a:pt x="2361" y="395"/>
                    <a:pt x="2368" y="401"/>
                  </a:cubicBezTo>
                  <a:cubicBezTo>
                    <a:pt x="2371" y="403"/>
                    <a:pt x="2377" y="405"/>
                    <a:pt x="2374" y="410"/>
                  </a:cubicBezTo>
                  <a:cubicBezTo>
                    <a:pt x="2371" y="414"/>
                    <a:pt x="2368" y="420"/>
                    <a:pt x="2362" y="416"/>
                  </a:cubicBezTo>
                  <a:cubicBezTo>
                    <a:pt x="2340" y="403"/>
                    <a:pt x="2323" y="416"/>
                    <a:pt x="2306" y="427"/>
                  </a:cubicBezTo>
                  <a:cubicBezTo>
                    <a:pt x="2292" y="436"/>
                    <a:pt x="2277" y="442"/>
                    <a:pt x="2267" y="455"/>
                  </a:cubicBezTo>
                  <a:cubicBezTo>
                    <a:pt x="2265" y="459"/>
                    <a:pt x="2261" y="462"/>
                    <a:pt x="2258" y="465"/>
                  </a:cubicBezTo>
                  <a:cubicBezTo>
                    <a:pt x="2252" y="471"/>
                    <a:pt x="2246" y="471"/>
                    <a:pt x="2241" y="465"/>
                  </a:cubicBezTo>
                  <a:cubicBezTo>
                    <a:pt x="2232" y="454"/>
                    <a:pt x="2223" y="455"/>
                    <a:pt x="2213" y="461"/>
                  </a:cubicBezTo>
                  <a:cubicBezTo>
                    <a:pt x="2206" y="465"/>
                    <a:pt x="2199" y="472"/>
                    <a:pt x="2192" y="461"/>
                  </a:cubicBezTo>
                  <a:cubicBezTo>
                    <a:pt x="2191" y="459"/>
                    <a:pt x="2192" y="459"/>
                    <a:pt x="2192" y="460"/>
                  </a:cubicBezTo>
                  <a:cubicBezTo>
                    <a:pt x="2182" y="471"/>
                    <a:pt x="2171" y="466"/>
                    <a:pt x="2160" y="465"/>
                  </a:cubicBezTo>
                  <a:cubicBezTo>
                    <a:pt x="2159" y="464"/>
                    <a:pt x="2158" y="466"/>
                    <a:pt x="2158" y="468"/>
                  </a:cubicBezTo>
                  <a:cubicBezTo>
                    <a:pt x="2156" y="479"/>
                    <a:pt x="2155" y="491"/>
                    <a:pt x="2148" y="501"/>
                  </a:cubicBezTo>
                  <a:cubicBezTo>
                    <a:pt x="2148" y="502"/>
                    <a:pt x="2148" y="503"/>
                    <a:pt x="2148" y="504"/>
                  </a:cubicBezTo>
                  <a:cubicBezTo>
                    <a:pt x="2166" y="511"/>
                    <a:pt x="2160" y="533"/>
                    <a:pt x="2172" y="543"/>
                  </a:cubicBezTo>
                  <a:cubicBezTo>
                    <a:pt x="2172" y="544"/>
                    <a:pt x="2172" y="546"/>
                    <a:pt x="2172" y="547"/>
                  </a:cubicBezTo>
                  <a:cubicBezTo>
                    <a:pt x="2170" y="549"/>
                    <a:pt x="2158" y="572"/>
                    <a:pt x="2157" y="577"/>
                  </a:cubicBezTo>
                  <a:cubicBezTo>
                    <a:pt x="2156" y="581"/>
                    <a:pt x="2153" y="584"/>
                    <a:pt x="2149" y="585"/>
                  </a:cubicBezTo>
                  <a:cubicBezTo>
                    <a:pt x="2145" y="586"/>
                    <a:pt x="2141" y="584"/>
                    <a:pt x="2137" y="588"/>
                  </a:cubicBezTo>
                  <a:cubicBezTo>
                    <a:pt x="2134" y="593"/>
                    <a:pt x="2133" y="600"/>
                    <a:pt x="2126" y="604"/>
                  </a:cubicBezTo>
                  <a:cubicBezTo>
                    <a:pt x="2121" y="608"/>
                    <a:pt x="2125" y="615"/>
                    <a:pt x="2124" y="621"/>
                  </a:cubicBezTo>
                  <a:cubicBezTo>
                    <a:pt x="2124" y="623"/>
                    <a:pt x="2124" y="625"/>
                    <a:pt x="2123" y="626"/>
                  </a:cubicBezTo>
                  <a:cubicBezTo>
                    <a:pt x="2119" y="634"/>
                    <a:pt x="2116" y="644"/>
                    <a:pt x="2106" y="644"/>
                  </a:cubicBezTo>
                  <a:cubicBezTo>
                    <a:pt x="2095" y="645"/>
                    <a:pt x="2094" y="634"/>
                    <a:pt x="2092" y="628"/>
                  </a:cubicBezTo>
                  <a:cubicBezTo>
                    <a:pt x="2083" y="604"/>
                    <a:pt x="2072" y="580"/>
                    <a:pt x="2062" y="556"/>
                  </a:cubicBezTo>
                  <a:cubicBezTo>
                    <a:pt x="2059" y="550"/>
                    <a:pt x="2060" y="544"/>
                    <a:pt x="2061" y="538"/>
                  </a:cubicBezTo>
                  <a:cubicBezTo>
                    <a:pt x="2064" y="528"/>
                    <a:pt x="2072" y="519"/>
                    <a:pt x="2070" y="508"/>
                  </a:cubicBezTo>
                  <a:cubicBezTo>
                    <a:pt x="2069" y="504"/>
                    <a:pt x="2074" y="501"/>
                    <a:pt x="2077" y="500"/>
                  </a:cubicBezTo>
                  <a:cubicBezTo>
                    <a:pt x="2099" y="487"/>
                    <a:pt x="2115" y="469"/>
                    <a:pt x="2127" y="448"/>
                  </a:cubicBezTo>
                  <a:cubicBezTo>
                    <a:pt x="2130" y="444"/>
                    <a:pt x="2133" y="439"/>
                    <a:pt x="2137" y="440"/>
                  </a:cubicBezTo>
                  <a:cubicBezTo>
                    <a:pt x="2153" y="440"/>
                    <a:pt x="2152" y="428"/>
                    <a:pt x="2154" y="418"/>
                  </a:cubicBezTo>
                  <a:cubicBezTo>
                    <a:pt x="2155" y="414"/>
                    <a:pt x="2155" y="410"/>
                    <a:pt x="2157" y="407"/>
                  </a:cubicBezTo>
                  <a:cubicBezTo>
                    <a:pt x="2158" y="405"/>
                    <a:pt x="2159" y="404"/>
                    <a:pt x="2161" y="403"/>
                  </a:cubicBezTo>
                  <a:cubicBezTo>
                    <a:pt x="2162" y="403"/>
                    <a:pt x="2163" y="404"/>
                    <a:pt x="2163" y="402"/>
                  </a:cubicBezTo>
                  <a:cubicBezTo>
                    <a:pt x="2163" y="402"/>
                    <a:pt x="2162" y="402"/>
                    <a:pt x="2161" y="402"/>
                  </a:cubicBezTo>
                  <a:cubicBezTo>
                    <a:pt x="2152" y="402"/>
                    <a:pt x="2148" y="406"/>
                    <a:pt x="2149" y="414"/>
                  </a:cubicBezTo>
                  <a:cubicBezTo>
                    <a:pt x="2150" y="422"/>
                    <a:pt x="2148" y="427"/>
                    <a:pt x="2139" y="427"/>
                  </a:cubicBezTo>
                  <a:cubicBezTo>
                    <a:pt x="2131" y="426"/>
                    <a:pt x="2128" y="432"/>
                    <a:pt x="2124" y="437"/>
                  </a:cubicBezTo>
                  <a:cubicBezTo>
                    <a:pt x="2120" y="442"/>
                    <a:pt x="2114" y="445"/>
                    <a:pt x="2107" y="441"/>
                  </a:cubicBezTo>
                  <a:cubicBezTo>
                    <a:pt x="2101" y="438"/>
                    <a:pt x="2095" y="434"/>
                    <a:pt x="2096" y="425"/>
                  </a:cubicBezTo>
                  <a:cubicBezTo>
                    <a:pt x="2097" y="412"/>
                    <a:pt x="2093" y="410"/>
                    <a:pt x="2081" y="415"/>
                  </a:cubicBezTo>
                  <a:cubicBezTo>
                    <a:pt x="2068" y="420"/>
                    <a:pt x="2057" y="426"/>
                    <a:pt x="2052" y="440"/>
                  </a:cubicBezTo>
                  <a:cubicBezTo>
                    <a:pt x="2051" y="443"/>
                    <a:pt x="2048" y="445"/>
                    <a:pt x="2046" y="447"/>
                  </a:cubicBezTo>
                  <a:cubicBezTo>
                    <a:pt x="2040" y="452"/>
                    <a:pt x="2039" y="457"/>
                    <a:pt x="2045" y="463"/>
                  </a:cubicBezTo>
                  <a:cubicBezTo>
                    <a:pt x="2052" y="470"/>
                    <a:pt x="2050" y="475"/>
                    <a:pt x="2040" y="476"/>
                  </a:cubicBezTo>
                  <a:cubicBezTo>
                    <a:pt x="2030" y="476"/>
                    <a:pt x="2022" y="481"/>
                    <a:pt x="2012" y="479"/>
                  </a:cubicBezTo>
                  <a:cubicBezTo>
                    <a:pt x="2009" y="477"/>
                    <a:pt x="2006" y="477"/>
                    <a:pt x="2004" y="479"/>
                  </a:cubicBezTo>
                  <a:cubicBezTo>
                    <a:pt x="2001" y="483"/>
                    <a:pt x="1997" y="484"/>
                    <a:pt x="1992" y="483"/>
                  </a:cubicBezTo>
                  <a:cubicBezTo>
                    <a:pt x="1989" y="478"/>
                    <a:pt x="1991" y="475"/>
                    <a:pt x="1995" y="473"/>
                  </a:cubicBezTo>
                  <a:cubicBezTo>
                    <a:pt x="1995" y="473"/>
                    <a:pt x="1995" y="473"/>
                    <a:pt x="1995" y="472"/>
                  </a:cubicBezTo>
                  <a:cubicBezTo>
                    <a:pt x="1994" y="471"/>
                    <a:pt x="1995" y="473"/>
                    <a:pt x="1993" y="472"/>
                  </a:cubicBezTo>
                  <a:cubicBezTo>
                    <a:pt x="1988" y="471"/>
                    <a:pt x="1983" y="468"/>
                    <a:pt x="1979" y="465"/>
                  </a:cubicBezTo>
                  <a:cubicBezTo>
                    <a:pt x="1973" y="462"/>
                    <a:pt x="1968" y="463"/>
                    <a:pt x="1963" y="467"/>
                  </a:cubicBezTo>
                  <a:cubicBezTo>
                    <a:pt x="1947" y="477"/>
                    <a:pt x="1930" y="477"/>
                    <a:pt x="1913" y="470"/>
                  </a:cubicBezTo>
                  <a:cubicBezTo>
                    <a:pt x="1896" y="463"/>
                    <a:pt x="1878" y="467"/>
                    <a:pt x="1868" y="483"/>
                  </a:cubicBezTo>
                  <a:cubicBezTo>
                    <a:pt x="1854" y="505"/>
                    <a:pt x="1837" y="524"/>
                    <a:pt x="1823" y="545"/>
                  </a:cubicBezTo>
                  <a:cubicBezTo>
                    <a:pt x="1819" y="550"/>
                    <a:pt x="1814" y="553"/>
                    <a:pt x="1809" y="557"/>
                  </a:cubicBezTo>
                  <a:cubicBezTo>
                    <a:pt x="1817" y="567"/>
                    <a:pt x="1832" y="562"/>
                    <a:pt x="1839" y="574"/>
                  </a:cubicBezTo>
                  <a:cubicBezTo>
                    <a:pt x="1841" y="577"/>
                    <a:pt x="1844" y="574"/>
                    <a:pt x="1846" y="572"/>
                  </a:cubicBezTo>
                  <a:cubicBezTo>
                    <a:pt x="1853" y="564"/>
                    <a:pt x="1861" y="565"/>
                    <a:pt x="1867" y="571"/>
                  </a:cubicBezTo>
                  <a:cubicBezTo>
                    <a:pt x="1877" y="579"/>
                    <a:pt x="1885" y="588"/>
                    <a:pt x="1890" y="600"/>
                  </a:cubicBezTo>
                  <a:cubicBezTo>
                    <a:pt x="1897" y="615"/>
                    <a:pt x="1898" y="628"/>
                    <a:pt x="1894" y="643"/>
                  </a:cubicBezTo>
                  <a:cubicBezTo>
                    <a:pt x="1891" y="652"/>
                    <a:pt x="1896" y="661"/>
                    <a:pt x="1899" y="670"/>
                  </a:cubicBezTo>
                  <a:cubicBezTo>
                    <a:pt x="1903" y="684"/>
                    <a:pt x="1902" y="696"/>
                    <a:pt x="1891" y="707"/>
                  </a:cubicBezTo>
                  <a:cubicBezTo>
                    <a:pt x="1884" y="714"/>
                    <a:pt x="1881" y="722"/>
                    <a:pt x="1878" y="732"/>
                  </a:cubicBezTo>
                  <a:cubicBezTo>
                    <a:pt x="1873" y="750"/>
                    <a:pt x="1863" y="767"/>
                    <a:pt x="1851" y="783"/>
                  </a:cubicBezTo>
                  <a:cubicBezTo>
                    <a:pt x="1846" y="790"/>
                    <a:pt x="1838" y="790"/>
                    <a:pt x="1830" y="788"/>
                  </a:cubicBezTo>
                  <a:cubicBezTo>
                    <a:pt x="1825" y="787"/>
                    <a:pt x="1819" y="781"/>
                    <a:pt x="1815" y="785"/>
                  </a:cubicBezTo>
                  <a:cubicBezTo>
                    <a:pt x="1810" y="790"/>
                    <a:pt x="1805" y="796"/>
                    <a:pt x="1804" y="804"/>
                  </a:cubicBezTo>
                  <a:cubicBezTo>
                    <a:pt x="1804" y="814"/>
                    <a:pt x="1799" y="822"/>
                    <a:pt x="1791" y="828"/>
                  </a:cubicBezTo>
                  <a:cubicBezTo>
                    <a:pt x="1785" y="832"/>
                    <a:pt x="1785" y="836"/>
                    <a:pt x="1789" y="841"/>
                  </a:cubicBezTo>
                  <a:cubicBezTo>
                    <a:pt x="1794" y="847"/>
                    <a:pt x="1798" y="852"/>
                    <a:pt x="1803" y="857"/>
                  </a:cubicBezTo>
                  <a:cubicBezTo>
                    <a:pt x="1813" y="867"/>
                    <a:pt x="1820" y="879"/>
                    <a:pt x="1822" y="893"/>
                  </a:cubicBezTo>
                  <a:cubicBezTo>
                    <a:pt x="1823" y="900"/>
                    <a:pt x="1824" y="906"/>
                    <a:pt x="1815" y="908"/>
                  </a:cubicBezTo>
                  <a:cubicBezTo>
                    <a:pt x="1810" y="909"/>
                    <a:pt x="1807" y="913"/>
                    <a:pt x="1802" y="915"/>
                  </a:cubicBezTo>
                  <a:cubicBezTo>
                    <a:pt x="1790" y="923"/>
                    <a:pt x="1783" y="920"/>
                    <a:pt x="1778" y="907"/>
                  </a:cubicBezTo>
                  <a:cubicBezTo>
                    <a:pt x="1775" y="901"/>
                    <a:pt x="1776" y="894"/>
                    <a:pt x="1774" y="888"/>
                  </a:cubicBezTo>
                  <a:cubicBezTo>
                    <a:pt x="1770" y="877"/>
                    <a:pt x="1768" y="866"/>
                    <a:pt x="1753" y="864"/>
                  </a:cubicBezTo>
                  <a:cubicBezTo>
                    <a:pt x="1747" y="863"/>
                    <a:pt x="1747" y="856"/>
                    <a:pt x="1746" y="850"/>
                  </a:cubicBezTo>
                  <a:cubicBezTo>
                    <a:pt x="1744" y="835"/>
                    <a:pt x="1735" y="830"/>
                    <a:pt x="1721" y="837"/>
                  </a:cubicBezTo>
                  <a:cubicBezTo>
                    <a:pt x="1715" y="840"/>
                    <a:pt x="1709" y="849"/>
                    <a:pt x="1702" y="843"/>
                  </a:cubicBezTo>
                  <a:cubicBezTo>
                    <a:pt x="1696" y="838"/>
                    <a:pt x="1696" y="828"/>
                    <a:pt x="1698" y="820"/>
                  </a:cubicBezTo>
                  <a:cubicBezTo>
                    <a:pt x="1699" y="819"/>
                    <a:pt x="1698" y="817"/>
                    <a:pt x="1696" y="815"/>
                  </a:cubicBezTo>
                  <a:cubicBezTo>
                    <a:pt x="1688" y="818"/>
                    <a:pt x="1685" y="828"/>
                    <a:pt x="1678" y="833"/>
                  </a:cubicBezTo>
                  <a:cubicBezTo>
                    <a:pt x="1676" y="834"/>
                    <a:pt x="1675" y="836"/>
                    <a:pt x="1674" y="838"/>
                  </a:cubicBezTo>
                  <a:cubicBezTo>
                    <a:pt x="1672" y="843"/>
                    <a:pt x="1659" y="839"/>
                    <a:pt x="1665" y="849"/>
                  </a:cubicBezTo>
                  <a:cubicBezTo>
                    <a:pt x="1673" y="862"/>
                    <a:pt x="1683" y="866"/>
                    <a:pt x="1693" y="860"/>
                  </a:cubicBezTo>
                  <a:cubicBezTo>
                    <a:pt x="1698" y="858"/>
                    <a:pt x="1721" y="860"/>
                    <a:pt x="1725" y="864"/>
                  </a:cubicBezTo>
                  <a:cubicBezTo>
                    <a:pt x="1730" y="870"/>
                    <a:pt x="1727" y="874"/>
                    <a:pt x="1721" y="877"/>
                  </a:cubicBezTo>
                  <a:cubicBezTo>
                    <a:pt x="1715" y="880"/>
                    <a:pt x="1709" y="885"/>
                    <a:pt x="1704" y="890"/>
                  </a:cubicBezTo>
                  <a:cubicBezTo>
                    <a:pt x="1698" y="897"/>
                    <a:pt x="1697" y="904"/>
                    <a:pt x="1704" y="911"/>
                  </a:cubicBezTo>
                  <a:cubicBezTo>
                    <a:pt x="1716" y="922"/>
                    <a:pt x="1724" y="936"/>
                    <a:pt x="1736" y="947"/>
                  </a:cubicBezTo>
                  <a:cubicBezTo>
                    <a:pt x="1744" y="953"/>
                    <a:pt x="1742" y="963"/>
                    <a:pt x="1741" y="971"/>
                  </a:cubicBezTo>
                  <a:cubicBezTo>
                    <a:pt x="1740" y="979"/>
                    <a:pt x="1750" y="976"/>
                    <a:pt x="1751" y="991"/>
                  </a:cubicBezTo>
                  <a:cubicBezTo>
                    <a:pt x="1742" y="1024"/>
                    <a:pt x="1734" y="1058"/>
                    <a:pt x="1704" y="1080"/>
                  </a:cubicBezTo>
                  <a:cubicBezTo>
                    <a:pt x="1700" y="1084"/>
                    <a:pt x="1695" y="1086"/>
                    <a:pt x="1690" y="1087"/>
                  </a:cubicBezTo>
                  <a:cubicBezTo>
                    <a:pt x="1673" y="1090"/>
                    <a:pt x="1658" y="1100"/>
                    <a:pt x="1643" y="1106"/>
                  </a:cubicBezTo>
                  <a:cubicBezTo>
                    <a:pt x="1639" y="1108"/>
                    <a:pt x="1636" y="1110"/>
                    <a:pt x="1634" y="1114"/>
                  </a:cubicBezTo>
                  <a:cubicBezTo>
                    <a:pt x="1629" y="1126"/>
                    <a:pt x="1624" y="1122"/>
                    <a:pt x="1618" y="1114"/>
                  </a:cubicBezTo>
                  <a:cubicBezTo>
                    <a:pt x="1609" y="1103"/>
                    <a:pt x="1602" y="1103"/>
                    <a:pt x="1593" y="1113"/>
                  </a:cubicBezTo>
                  <a:cubicBezTo>
                    <a:pt x="1590" y="1117"/>
                    <a:pt x="1586" y="1120"/>
                    <a:pt x="1583" y="1123"/>
                  </a:cubicBezTo>
                  <a:cubicBezTo>
                    <a:pt x="1578" y="1128"/>
                    <a:pt x="1576" y="1134"/>
                    <a:pt x="1580" y="1139"/>
                  </a:cubicBezTo>
                  <a:cubicBezTo>
                    <a:pt x="1589" y="1151"/>
                    <a:pt x="1594" y="1166"/>
                    <a:pt x="1609" y="1173"/>
                  </a:cubicBezTo>
                  <a:cubicBezTo>
                    <a:pt x="1638" y="1186"/>
                    <a:pt x="1644" y="1212"/>
                    <a:pt x="1641" y="1240"/>
                  </a:cubicBezTo>
                  <a:cubicBezTo>
                    <a:pt x="1640" y="1246"/>
                    <a:pt x="1638" y="1253"/>
                    <a:pt x="1632" y="1256"/>
                  </a:cubicBezTo>
                  <a:cubicBezTo>
                    <a:pt x="1619" y="1261"/>
                    <a:pt x="1610" y="1272"/>
                    <a:pt x="1599" y="1279"/>
                  </a:cubicBezTo>
                  <a:cubicBezTo>
                    <a:pt x="1588" y="1285"/>
                    <a:pt x="1582" y="1284"/>
                    <a:pt x="1579" y="1272"/>
                  </a:cubicBezTo>
                  <a:cubicBezTo>
                    <a:pt x="1577" y="1264"/>
                    <a:pt x="1572" y="1259"/>
                    <a:pt x="1566" y="1255"/>
                  </a:cubicBezTo>
                  <a:cubicBezTo>
                    <a:pt x="1551" y="1244"/>
                    <a:pt x="1539" y="1230"/>
                    <a:pt x="1521" y="1226"/>
                  </a:cubicBezTo>
                  <a:cubicBezTo>
                    <a:pt x="1520" y="1227"/>
                    <a:pt x="1522" y="1230"/>
                    <a:pt x="1521" y="1234"/>
                  </a:cubicBezTo>
                  <a:cubicBezTo>
                    <a:pt x="1521" y="1236"/>
                    <a:pt x="1521" y="1238"/>
                    <a:pt x="1520" y="1240"/>
                  </a:cubicBezTo>
                  <a:cubicBezTo>
                    <a:pt x="1516" y="1262"/>
                    <a:pt x="1528" y="1286"/>
                    <a:pt x="1546" y="1299"/>
                  </a:cubicBezTo>
                  <a:cubicBezTo>
                    <a:pt x="1562" y="1312"/>
                    <a:pt x="1579" y="1326"/>
                    <a:pt x="1584" y="1349"/>
                  </a:cubicBezTo>
                  <a:cubicBezTo>
                    <a:pt x="1585" y="1355"/>
                    <a:pt x="1589" y="1359"/>
                    <a:pt x="1592" y="1364"/>
                  </a:cubicBezTo>
                  <a:cubicBezTo>
                    <a:pt x="1596" y="1370"/>
                    <a:pt x="1600" y="1377"/>
                    <a:pt x="1594" y="1383"/>
                  </a:cubicBezTo>
                  <a:cubicBezTo>
                    <a:pt x="1589" y="1388"/>
                    <a:pt x="1582" y="1385"/>
                    <a:pt x="1576" y="1383"/>
                  </a:cubicBezTo>
                  <a:cubicBezTo>
                    <a:pt x="1569" y="1380"/>
                    <a:pt x="1564" y="1373"/>
                    <a:pt x="1556" y="1371"/>
                  </a:cubicBezTo>
                  <a:cubicBezTo>
                    <a:pt x="1551" y="1368"/>
                    <a:pt x="1553" y="1361"/>
                    <a:pt x="1550" y="1357"/>
                  </a:cubicBezTo>
                  <a:cubicBezTo>
                    <a:pt x="1545" y="1353"/>
                    <a:pt x="1542" y="1349"/>
                    <a:pt x="1541" y="1341"/>
                  </a:cubicBezTo>
                  <a:cubicBezTo>
                    <a:pt x="1540" y="1328"/>
                    <a:pt x="1531" y="1317"/>
                    <a:pt x="1523" y="1307"/>
                  </a:cubicBezTo>
                  <a:cubicBezTo>
                    <a:pt x="1519" y="1303"/>
                    <a:pt x="1516" y="1299"/>
                    <a:pt x="1512" y="1295"/>
                  </a:cubicBezTo>
                  <a:cubicBezTo>
                    <a:pt x="1510" y="1292"/>
                    <a:pt x="1507" y="1292"/>
                    <a:pt x="1503" y="1293"/>
                  </a:cubicBezTo>
                  <a:cubicBezTo>
                    <a:pt x="1494" y="1283"/>
                    <a:pt x="1503" y="1272"/>
                    <a:pt x="1501" y="1261"/>
                  </a:cubicBezTo>
                  <a:cubicBezTo>
                    <a:pt x="1500" y="1255"/>
                    <a:pt x="1495" y="1250"/>
                    <a:pt x="1496" y="1246"/>
                  </a:cubicBezTo>
                  <a:cubicBezTo>
                    <a:pt x="1497" y="1231"/>
                    <a:pt x="1490" y="1222"/>
                    <a:pt x="1481" y="1211"/>
                  </a:cubicBezTo>
                  <a:cubicBezTo>
                    <a:pt x="1474" y="1204"/>
                    <a:pt x="1474" y="1191"/>
                    <a:pt x="1471" y="1181"/>
                  </a:cubicBezTo>
                  <a:cubicBezTo>
                    <a:pt x="1463" y="1175"/>
                    <a:pt x="1457" y="1180"/>
                    <a:pt x="1450" y="1184"/>
                  </a:cubicBezTo>
                  <a:cubicBezTo>
                    <a:pt x="1450" y="1185"/>
                    <a:pt x="1450" y="1185"/>
                    <a:pt x="1450" y="1185"/>
                  </a:cubicBezTo>
                  <a:cubicBezTo>
                    <a:pt x="1450" y="1186"/>
                    <a:pt x="1450" y="1186"/>
                    <a:pt x="1450" y="1186"/>
                  </a:cubicBezTo>
                  <a:cubicBezTo>
                    <a:pt x="1444" y="1193"/>
                    <a:pt x="1437" y="1192"/>
                    <a:pt x="1431" y="1185"/>
                  </a:cubicBezTo>
                  <a:cubicBezTo>
                    <a:pt x="1431" y="1179"/>
                    <a:pt x="1431" y="1172"/>
                    <a:pt x="1433" y="1166"/>
                  </a:cubicBezTo>
                  <a:cubicBezTo>
                    <a:pt x="1427" y="1148"/>
                    <a:pt x="1409" y="1140"/>
                    <a:pt x="1397" y="1128"/>
                  </a:cubicBezTo>
                  <a:cubicBezTo>
                    <a:pt x="1390" y="1122"/>
                    <a:pt x="1388" y="1113"/>
                    <a:pt x="1386" y="1105"/>
                  </a:cubicBezTo>
                  <a:cubicBezTo>
                    <a:pt x="1383" y="1102"/>
                    <a:pt x="1379" y="1104"/>
                    <a:pt x="1376" y="1104"/>
                  </a:cubicBezTo>
                  <a:cubicBezTo>
                    <a:pt x="1373" y="1103"/>
                    <a:pt x="1371" y="1105"/>
                    <a:pt x="1368" y="1105"/>
                  </a:cubicBezTo>
                  <a:cubicBezTo>
                    <a:pt x="1364" y="1107"/>
                    <a:pt x="1358" y="1104"/>
                    <a:pt x="1354" y="1107"/>
                  </a:cubicBezTo>
                  <a:cubicBezTo>
                    <a:pt x="1339" y="1099"/>
                    <a:pt x="1335" y="1101"/>
                    <a:pt x="1331" y="1119"/>
                  </a:cubicBezTo>
                  <a:cubicBezTo>
                    <a:pt x="1329" y="1125"/>
                    <a:pt x="1324" y="1131"/>
                    <a:pt x="1319" y="1135"/>
                  </a:cubicBezTo>
                  <a:cubicBezTo>
                    <a:pt x="1304" y="1143"/>
                    <a:pt x="1297" y="1158"/>
                    <a:pt x="1287" y="1169"/>
                  </a:cubicBezTo>
                  <a:cubicBezTo>
                    <a:pt x="1283" y="1174"/>
                    <a:pt x="1287" y="1181"/>
                    <a:pt x="1281" y="1185"/>
                  </a:cubicBezTo>
                  <a:cubicBezTo>
                    <a:pt x="1271" y="1189"/>
                    <a:pt x="1265" y="1197"/>
                    <a:pt x="1266" y="1209"/>
                  </a:cubicBezTo>
                  <a:cubicBezTo>
                    <a:pt x="1264" y="1213"/>
                    <a:pt x="1264" y="1217"/>
                    <a:pt x="1266" y="1222"/>
                  </a:cubicBezTo>
                  <a:cubicBezTo>
                    <a:pt x="1267" y="1224"/>
                    <a:pt x="1268" y="1227"/>
                    <a:pt x="1269" y="1229"/>
                  </a:cubicBezTo>
                  <a:cubicBezTo>
                    <a:pt x="1270" y="1233"/>
                    <a:pt x="1270" y="1238"/>
                    <a:pt x="1269" y="1242"/>
                  </a:cubicBezTo>
                  <a:cubicBezTo>
                    <a:pt x="1267" y="1249"/>
                    <a:pt x="1265" y="1256"/>
                    <a:pt x="1269" y="1263"/>
                  </a:cubicBezTo>
                  <a:cubicBezTo>
                    <a:pt x="1270" y="1266"/>
                    <a:pt x="1270" y="1270"/>
                    <a:pt x="1267" y="1272"/>
                  </a:cubicBezTo>
                  <a:cubicBezTo>
                    <a:pt x="1261" y="1280"/>
                    <a:pt x="1256" y="1289"/>
                    <a:pt x="1250" y="1297"/>
                  </a:cubicBezTo>
                  <a:cubicBezTo>
                    <a:pt x="1238" y="1311"/>
                    <a:pt x="1232" y="1311"/>
                    <a:pt x="1223" y="1295"/>
                  </a:cubicBezTo>
                  <a:cubicBezTo>
                    <a:pt x="1222" y="1293"/>
                    <a:pt x="1221" y="1291"/>
                    <a:pt x="1220" y="1288"/>
                  </a:cubicBezTo>
                  <a:cubicBezTo>
                    <a:pt x="1220" y="1284"/>
                    <a:pt x="1220" y="1279"/>
                    <a:pt x="1216" y="1276"/>
                  </a:cubicBezTo>
                  <a:cubicBezTo>
                    <a:pt x="1209" y="1265"/>
                    <a:pt x="1196" y="1258"/>
                    <a:pt x="1196" y="1243"/>
                  </a:cubicBezTo>
                  <a:cubicBezTo>
                    <a:pt x="1192" y="1239"/>
                    <a:pt x="1196" y="1233"/>
                    <a:pt x="1191" y="1231"/>
                  </a:cubicBezTo>
                  <a:cubicBezTo>
                    <a:pt x="1183" y="1221"/>
                    <a:pt x="1175" y="1212"/>
                    <a:pt x="1170" y="1201"/>
                  </a:cubicBezTo>
                  <a:cubicBezTo>
                    <a:pt x="1167" y="1190"/>
                    <a:pt x="1164" y="1180"/>
                    <a:pt x="1160" y="1169"/>
                  </a:cubicBezTo>
                  <a:cubicBezTo>
                    <a:pt x="1158" y="1165"/>
                    <a:pt x="1156" y="1161"/>
                    <a:pt x="1155" y="1156"/>
                  </a:cubicBezTo>
                  <a:cubicBezTo>
                    <a:pt x="1149" y="1145"/>
                    <a:pt x="1151" y="1131"/>
                    <a:pt x="1145" y="1120"/>
                  </a:cubicBezTo>
                  <a:cubicBezTo>
                    <a:pt x="1144" y="1118"/>
                    <a:pt x="1141" y="1116"/>
                    <a:pt x="1141" y="1112"/>
                  </a:cubicBezTo>
                  <a:cubicBezTo>
                    <a:pt x="1139" y="1116"/>
                    <a:pt x="1140" y="1120"/>
                    <a:pt x="1137" y="1122"/>
                  </a:cubicBezTo>
                  <a:cubicBezTo>
                    <a:pt x="1125" y="1131"/>
                    <a:pt x="1115" y="1131"/>
                    <a:pt x="1107" y="1117"/>
                  </a:cubicBezTo>
                  <a:cubicBezTo>
                    <a:pt x="1106" y="1115"/>
                    <a:pt x="1104" y="1112"/>
                    <a:pt x="1101" y="1111"/>
                  </a:cubicBezTo>
                  <a:cubicBezTo>
                    <a:pt x="1085" y="1105"/>
                    <a:pt x="1098" y="1102"/>
                    <a:pt x="1102" y="1098"/>
                  </a:cubicBezTo>
                  <a:cubicBezTo>
                    <a:pt x="1102" y="1096"/>
                    <a:pt x="1102" y="1096"/>
                    <a:pt x="1093" y="1094"/>
                  </a:cubicBezTo>
                  <a:cubicBezTo>
                    <a:pt x="1081" y="1087"/>
                    <a:pt x="1069" y="1078"/>
                    <a:pt x="1058" y="1069"/>
                  </a:cubicBezTo>
                  <a:cubicBezTo>
                    <a:pt x="1042" y="1057"/>
                    <a:pt x="1027" y="1061"/>
                    <a:pt x="1011" y="1062"/>
                  </a:cubicBezTo>
                  <a:cubicBezTo>
                    <a:pt x="1008" y="1062"/>
                    <a:pt x="1005" y="1064"/>
                    <a:pt x="1003" y="1064"/>
                  </a:cubicBezTo>
                  <a:cubicBezTo>
                    <a:pt x="994" y="1067"/>
                    <a:pt x="984" y="1063"/>
                    <a:pt x="976" y="1067"/>
                  </a:cubicBezTo>
                  <a:cubicBezTo>
                    <a:pt x="967" y="1069"/>
                    <a:pt x="958" y="1067"/>
                    <a:pt x="949" y="1066"/>
                  </a:cubicBezTo>
                  <a:cubicBezTo>
                    <a:pt x="940" y="1064"/>
                    <a:pt x="933" y="1061"/>
                    <a:pt x="930" y="1052"/>
                  </a:cubicBezTo>
                  <a:cubicBezTo>
                    <a:pt x="928" y="1047"/>
                    <a:pt x="925" y="1044"/>
                    <a:pt x="919" y="1046"/>
                  </a:cubicBezTo>
                  <a:cubicBezTo>
                    <a:pt x="906" y="1052"/>
                    <a:pt x="893" y="1052"/>
                    <a:pt x="881" y="1041"/>
                  </a:cubicBezTo>
                  <a:cubicBezTo>
                    <a:pt x="879" y="1039"/>
                    <a:pt x="875" y="1037"/>
                    <a:pt x="871" y="1036"/>
                  </a:cubicBezTo>
                  <a:cubicBezTo>
                    <a:pt x="858" y="1035"/>
                    <a:pt x="852" y="1026"/>
                    <a:pt x="847" y="1016"/>
                  </a:cubicBezTo>
                  <a:cubicBezTo>
                    <a:pt x="843" y="1008"/>
                    <a:pt x="839" y="997"/>
                    <a:pt x="828" y="1003"/>
                  </a:cubicBezTo>
                  <a:cubicBezTo>
                    <a:pt x="817" y="1008"/>
                    <a:pt x="826" y="1017"/>
                    <a:pt x="829" y="1024"/>
                  </a:cubicBezTo>
                  <a:cubicBezTo>
                    <a:pt x="830" y="1027"/>
                    <a:pt x="830" y="1030"/>
                    <a:pt x="833" y="1032"/>
                  </a:cubicBezTo>
                  <a:cubicBezTo>
                    <a:pt x="846" y="1039"/>
                    <a:pt x="848" y="1053"/>
                    <a:pt x="856" y="1065"/>
                  </a:cubicBezTo>
                  <a:cubicBezTo>
                    <a:pt x="858" y="1060"/>
                    <a:pt x="859" y="1054"/>
                    <a:pt x="865" y="1054"/>
                  </a:cubicBezTo>
                  <a:cubicBezTo>
                    <a:pt x="871" y="1054"/>
                    <a:pt x="872" y="1060"/>
                    <a:pt x="874" y="1064"/>
                  </a:cubicBezTo>
                  <a:cubicBezTo>
                    <a:pt x="874" y="1065"/>
                    <a:pt x="874" y="1066"/>
                    <a:pt x="874" y="1067"/>
                  </a:cubicBezTo>
                  <a:cubicBezTo>
                    <a:pt x="875" y="1072"/>
                    <a:pt x="869" y="1081"/>
                    <a:pt x="878" y="1082"/>
                  </a:cubicBezTo>
                  <a:cubicBezTo>
                    <a:pt x="887" y="1083"/>
                    <a:pt x="897" y="1083"/>
                    <a:pt x="903" y="1074"/>
                  </a:cubicBezTo>
                  <a:cubicBezTo>
                    <a:pt x="907" y="1067"/>
                    <a:pt x="912" y="1061"/>
                    <a:pt x="916" y="1055"/>
                  </a:cubicBezTo>
                  <a:cubicBezTo>
                    <a:pt x="919" y="1050"/>
                    <a:pt x="921" y="1046"/>
                    <a:pt x="927" y="1049"/>
                  </a:cubicBezTo>
                  <a:cubicBezTo>
                    <a:pt x="930" y="1053"/>
                    <a:pt x="930" y="1057"/>
                    <a:pt x="931" y="1061"/>
                  </a:cubicBezTo>
                  <a:cubicBezTo>
                    <a:pt x="932" y="1071"/>
                    <a:pt x="936" y="1078"/>
                    <a:pt x="945" y="1081"/>
                  </a:cubicBezTo>
                  <a:cubicBezTo>
                    <a:pt x="960" y="1085"/>
                    <a:pt x="970" y="1095"/>
                    <a:pt x="981" y="1105"/>
                  </a:cubicBezTo>
                  <a:cubicBezTo>
                    <a:pt x="983" y="1109"/>
                    <a:pt x="983" y="1114"/>
                    <a:pt x="982" y="1118"/>
                  </a:cubicBezTo>
                  <a:cubicBezTo>
                    <a:pt x="972" y="1143"/>
                    <a:pt x="956" y="1163"/>
                    <a:pt x="938" y="1182"/>
                  </a:cubicBezTo>
                  <a:cubicBezTo>
                    <a:pt x="935" y="1186"/>
                    <a:pt x="932" y="1190"/>
                    <a:pt x="927" y="1192"/>
                  </a:cubicBezTo>
                  <a:cubicBezTo>
                    <a:pt x="923" y="1194"/>
                    <a:pt x="920" y="1195"/>
                    <a:pt x="916" y="1197"/>
                  </a:cubicBezTo>
                  <a:cubicBezTo>
                    <a:pt x="902" y="1213"/>
                    <a:pt x="883" y="1219"/>
                    <a:pt x="866" y="1229"/>
                  </a:cubicBezTo>
                  <a:cubicBezTo>
                    <a:pt x="846" y="1240"/>
                    <a:pt x="824" y="1245"/>
                    <a:pt x="804" y="1255"/>
                  </a:cubicBezTo>
                  <a:cubicBezTo>
                    <a:pt x="795" y="1260"/>
                    <a:pt x="783" y="1254"/>
                    <a:pt x="778" y="1243"/>
                  </a:cubicBezTo>
                  <a:cubicBezTo>
                    <a:pt x="775" y="1236"/>
                    <a:pt x="770" y="1228"/>
                    <a:pt x="770" y="1220"/>
                  </a:cubicBezTo>
                  <a:cubicBezTo>
                    <a:pt x="769" y="1197"/>
                    <a:pt x="756" y="1178"/>
                    <a:pt x="742" y="1164"/>
                  </a:cubicBezTo>
                  <a:cubicBezTo>
                    <a:pt x="726" y="1148"/>
                    <a:pt x="711" y="1136"/>
                    <a:pt x="709" y="1112"/>
                  </a:cubicBezTo>
                  <a:cubicBezTo>
                    <a:pt x="709" y="1110"/>
                    <a:pt x="706" y="1107"/>
                    <a:pt x="704" y="1106"/>
                  </a:cubicBezTo>
                  <a:cubicBezTo>
                    <a:pt x="681" y="1089"/>
                    <a:pt x="671" y="1062"/>
                    <a:pt x="652" y="1043"/>
                  </a:cubicBezTo>
                  <a:cubicBezTo>
                    <a:pt x="648" y="1040"/>
                    <a:pt x="649" y="1035"/>
                    <a:pt x="647" y="1031"/>
                  </a:cubicBezTo>
                  <a:cubicBezTo>
                    <a:pt x="646" y="1037"/>
                    <a:pt x="632" y="1042"/>
                    <a:pt x="642" y="1052"/>
                  </a:cubicBezTo>
                  <a:cubicBezTo>
                    <a:pt x="647" y="1062"/>
                    <a:pt x="653" y="1071"/>
                    <a:pt x="661" y="1078"/>
                  </a:cubicBezTo>
                  <a:cubicBezTo>
                    <a:pt x="667" y="1084"/>
                    <a:pt x="672" y="1090"/>
                    <a:pt x="672" y="1100"/>
                  </a:cubicBezTo>
                  <a:cubicBezTo>
                    <a:pt x="672" y="1104"/>
                    <a:pt x="674" y="1109"/>
                    <a:pt x="677" y="1111"/>
                  </a:cubicBezTo>
                  <a:cubicBezTo>
                    <a:pt x="690" y="1122"/>
                    <a:pt x="694" y="1137"/>
                    <a:pt x="698" y="1152"/>
                  </a:cubicBezTo>
                  <a:cubicBezTo>
                    <a:pt x="701" y="1162"/>
                    <a:pt x="704" y="1171"/>
                    <a:pt x="713" y="1178"/>
                  </a:cubicBezTo>
                  <a:cubicBezTo>
                    <a:pt x="718" y="1182"/>
                    <a:pt x="721" y="1187"/>
                    <a:pt x="722" y="1193"/>
                  </a:cubicBezTo>
                  <a:cubicBezTo>
                    <a:pt x="726" y="1208"/>
                    <a:pt x="735" y="1217"/>
                    <a:pt x="748" y="1225"/>
                  </a:cubicBezTo>
                  <a:cubicBezTo>
                    <a:pt x="760" y="1231"/>
                    <a:pt x="768" y="1245"/>
                    <a:pt x="781" y="1250"/>
                  </a:cubicBezTo>
                  <a:cubicBezTo>
                    <a:pt x="787" y="1252"/>
                    <a:pt x="787" y="1258"/>
                    <a:pt x="786" y="1264"/>
                  </a:cubicBezTo>
                  <a:cubicBezTo>
                    <a:pt x="786" y="1280"/>
                    <a:pt x="799" y="1288"/>
                    <a:pt x="813" y="1281"/>
                  </a:cubicBezTo>
                  <a:cubicBezTo>
                    <a:pt x="832" y="1270"/>
                    <a:pt x="855" y="1269"/>
                    <a:pt x="875" y="1262"/>
                  </a:cubicBezTo>
                  <a:cubicBezTo>
                    <a:pt x="885" y="1258"/>
                    <a:pt x="890" y="1263"/>
                    <a:pt x="890" y="1273"/>
                  </a:cubicBezTo>
                  <a:cubicBezTo>
                    <a:pt x="890" y="1281"/>
                    <a:pt x="890" y="1288"/>
                    <a:pt x="888" y="1295"/>
                  </a:cubicBezTo>
                  <a:cubicBezTo>
                    <a:pt x="885" y="1302"/>
                    <a:pt x="884" y="1310"/>
                    <a:pt x="880" y="1317"/>
                  </a:cubicBezTo>
                  <a:cubicBezTo>
                    <a:pt x="877" y="1321"/>
                    <a:pt x="878" y="1326"/>
                    <a:pt x="877" y="1331"/>
                  </a:cubicBezTo>
                  <a:cubicBezTo>
                    <a:pt x="875" y="1340"/>
                    <a:pt x="871" y="1348"/>
                    <a:pt x="865" y="1356"/>
                  </a:cubicBezTo>
                  <a:cubicBezTo>
                    <a:pt x="847" y="1383"/>
                    <a:pt x="825" y="1406"/>
                    <a:pt x="802" y="1429"/>
                  </a:cubicBezTo>
                  <a:cubicBezTo>
                    <a:pt x="782" y="1448"/>
                    <a:pt x="767" y="1472"/>
                    <a:pt x="754" y="1497"/>
                  </a:cubicBezTo>
                  <a:cubicBezTo>
                    <a:pt x="753" y="1500"/>
                    <a:pt x="752" y="1502"/>
                    <a:pt x="753" y="1504"/>
                  </a:cubicBezTo>
                  <a:cubicBezTo>
                    <a:pt x="761" y="1526"/>
                    <a:pt x="753" y="1552"/>
                    <a:pt x="773" y="1571"/>
                  </a:cubicBezTo>
                  <a:cubicBezTo>
                    <a:pt x="784" y="1581"/>
                    <a:pt x="778" y="1597"/>
                    <a:pt x="778" y="1611"/>
                  </a:cubicBezTo>
                  <a:cubicBezTo>
                    <a:pt x="778" y="1617"/>
                    <a:pt x="776" y="1624"/>
                    <a:pt x="778" y="1631"/>
                  </a:cubicBezTo>
                  <a:cubicBezTo>
                    <a:pt x="781" y="1636"/>
                    <a:pt x="778" y="1640"/>
                    <a:pt x="775" y="1644"/>
                  </a:cubicBezTo>
                  <a:cubicBezTo>
                    <a:pt x="769" y="1650"/>
                    <a:pt x="763" y="1656"/>
                    <a:pt x="756" y="1660"/>
                  </a:cubicBezTo>
                  <a:cubicBezTo>
                    <a:pt x="740" y="1666"/>
                    <a:pt x="729" y="1678"/>
                    <a:pt x="717" y="1688"/>
                  </a:cubicBezTo>
                  <a:cubicBezTo>
                    <a:pt x="707" y="1697"/>
                    <a:pt x="701" y="1708"/>
                    <a:pt x="708" y="1722"/>
                  </a:cubicBezTo>
                  <a:cubicBezTo>
                    <a:pt x="710" y="1726"/>
                    <a:pt x="710" y="1730"/>
                    <a:pt x="711" y="1735"/>
                  </a:cubicBezTo>
                  <a:cubicBezTo>
                    <a:pt x="711" y="1739"/>
                    <a:pt x="711" y="1743"/>
                    <a:pt x="711" y="1748"/>
                  </a:cubicBezTo>
                  <a:cubicBezTo>
                    <a:pt x="710" y="1770"/>
                    <a:pt x="692" y="1775"/>
                    <a:pt x="677" y="1783"/>
                  </a:cubicBezTo>
                  <a:cubicBezTo>
                    <a:pt x="673" y="1788"/>
                    <a:pt x="677" y="1794"/>
                    <a:pt x="675" y="1800"/>
                  </a:cubicBezTo>
                  <a:cubicBezTo>
                    <a:pt x="666" y="1824"/>
                    <a:pt x="651" y="1843"/>
                    <a:pt x="631" y="1860"/>
                  </a:cubicBezTo>
                  <a:cubicBezTo>
                    <a:pt x="629" y="1862"/>
                    <a:pt x="625" y="1863"/>
                    <a:pt x="623" y="1866"/>
                  </a:cubicBezTo>
                  <a:cubicBezTo>
                    <a:pt x="607" y="1892"/>
                    <a:pt x="582" y="1901"/>
                    <a:pt x="553" y="1904"/>
                  </a:cubicBezTo>
                  <a:cubicBezTo>
                    <a:pt x="545" y="1906"/>
                    <a:pt x="536" y="1904"/>
                    <a:pt x="527" y="1906"/>
                  </a:cubicBezTo>
                  <a:cubicBezTo>
                    <a:pt x="524" y="1907"/>
                    <a:pt x="520" y="1907"/>
                    <a:pt x="517" y="1909"/>
                  </a:cubicBezTo>
                  <a:cubicBezTo>
                    <a:pt x="489" y="1923"/>
                    <a:pt x="479" y="1920"/>
                    <a:pt x="465" y="1890"/>
                  </a:cubicBezTo>
                  <a:cubicBezTo>
                    <a:pt x="463" y="1884"/>
                    <a:pt x="469" y="1880"/>
                    <a:pt x="469" y="1874"/>
                  </a:cubicBezTo>
                  <a:cubicBezTo>
                    <a:pt x="457" y="1858"/>
                    <a:pt x="451" y="1839"/>
                    <a:pt x="437" y="1824"/>
                  </a:cubicBezTo>
                  <a:cubicBezTo>
                    <a:pt x="435" y="1822"/>
                    <a:pt x="433" y="1820"/>
                    <a:pt x="433" y="1817"/>
                  </a:cubicBezTo>
                  <a:cubicBezTo>
                    <a:pt x="432" y="1797"/>
                    <a:pt x="422" y="1780"/>
                    <a:pt x="419" y="1761"/>
                  </a:cubicBezTo>
                  <a:cubicBezTo>
                    <a:pt x="419" y="1754"/>
                    <a:pt x="421" y="1748"/>
                    <a:pt x="417" y="1742"/>
                  </a:cubicBezTo>
                  <a:cubicBezTo>
                    <a:pt x="404" y="1729"/>
                    <a:pt x="400" y="1711"/>
                    <a:pt x="388" y="1698"/>
                  </a:cubicBezTo>
                  <a:cubicBezTo>
                    <a:pt x="386" y="1696"/>
                    <a:pt x="385" y="1693"/>
                    <a:pt x="386" y="1691"/>
                  </a:cubicBezTo>
                  <a:cubicBezTo>
                    <a:pt x="390" y="1683"/>
                    <a:pt x="384" y="1675"/>
                    <a:pt x="386" y="1666"/>
                  </a:cubicBezTo>
                  <a:cubicBezTo>
                    <a:pt x="388" y="1660"/>
                    <a:pt x="387" y="1653"/>
                    <a:pt x="387" y="1647"/>
                  </a:cubicBezTo>
                  <a:cubicBezTo>
                    <a:pt x="389" y="1633"/>
                    <a:pt x="393" y="1621"/>
                    <a:pt x="405" y="1612"/>
                  </a:cubicBezTo>
                  <a:cubicBezTo>
                    <a:pt x="412" y="1608"/>
                    <a:pt x="411" y="1601"/>
                    <a:pt x="410" y="1595"/>
                  </a:cubicBezTo>
                  <a:cubicBezTo>
                    <a:pt x="408" y="1585"/>
                    <a:pt x="400" y="1578"/>
                    <a:pt x="401" y="1568"/>
                  </a:cubicBezTo>
                  <a:cubicBezTo>
                    <a:pt x="402" y="1560"/>
                    <a:pt x="404" y="1553"/>
                    <a:pt x="400" y="1546"/>
                  </a:cubicBezTo>
                  <a:cubicBezTo>
                    <a:pt x="396" y="1541"/>
                    <a:pt x="393" y="1537"/>
                    <a:pt x="390" y="1531"/>
                  </a:cubicBezTo>
                  <a:cubicBezTo>
                    <a:pt x="383" y="1517"/>
                    <a:pt x="374" y="1504"/>
                    <a:pt x="361" y="1494"/>
                  </a:cubicBezTo>
                  <a:cubicBezTo>
                    <a:pt x="354" y="1488"/>
                    <a:pt x="346" y="1482"/>
                    <a:pt x="345" y="1472"/>
                  </a:cubicBezTo>
                  <a:cubicBezTo>
                    <a:pt x="347" y="1466"/>
                    <a:pt x="341" y="1459"/>
                    <a:pt x="345" y="1453"/>
                  </a:cubicBezTo>
                  <a:cubicBezTo>
                    <a:pt x="350" y="1439"/>
                    <a:pt x="350" y="1424"/>
                    <a:pt x="355" y="1410"/>
                  </a:cubicBezTo>
                  <a:cubicBezTo>
                    <a:pt x="355" y="1406"/>
                    <a:pt x="356" y="1401"/>
                    <a:pt x="352" y="1398"/>
                  </a:cubicBezTo>
                  <a:cubicBezTo>
                    <a:pt x="342" y="1390"/>
                    <a:pt x="333" y="1385"/>
                    <a:pt x="320" y="1391"/>
                  </a:cubicBezTo>
                  <a:cubicBezTo>
                    <a:pt x="312" y="1395"/>
                    <a:pt x="305" y="1390"/>
                    <a:pt x="299" y="1383"/>
                  </a:cubicBezTo>
                  <a:cubicBezTo>
                    <a:pt x="295" y="1378"/>
                    <a:pt x="290" y="1374"/>
                    <a:pt x="287" y="1369"/>
                  </a:cubicBezTo>
                  <a:cubicBezTo>
                    <a:pt x="282" y="1363"/>
                    <a:pt x="276" y="1363"/>
                    <a:pt x="269" y="1365"/>
                  </a:cubicBezTo>
                  <a:cubicBezTo>
                    <a:pt x="251" y="1370"/>
                    <a:pt x="233" y="1375"/>
                    <a:pt x="218" y="1385"/>
                  </a:cubicBezTo>
                  <a:cubicBezTo>
                    <a:pt x="210" y="1390"/>
                    <a:pt x="202" y="1390"/>
                    <a:pt x="194" y="1387"/>
                  </a:cubicBezTo>
                  <a:cubicBezTo>
                    <a:pt x="183" y="1383"/>
                    <a:pt x="172" y="1385"/>
                    <a:pt x="162" y="1390"/>
                  </a:cubicBezTo>
                  <a:cubicBezTo>
                    <a:pt x="160" y="1391"/>
                    <a:pt x="158" y="1392"/>
                    <a:pt x="156" y="1393"/>
                  </a:cubicBezTo>
                  <a:cubicBezTo>
                    <a:pt x="125" y="1406"/>
                    <a:pt x="118" y="1404"/>
                    <a:pt x="97" y="1378"/>
                  </a:cubicBezTo>
                  <a:cubicBezTo>
                    <a:pt x="93" y="1372"/>
                    <a:pt x="90" y="1366"/>
                    <a:pt x="82" y="1365"/>
                  </a:cubicBezTo>
                  <a:cubicBezTo>
                    <a:pt x="68" y="1360"/>
                    <a:pt x="59" y="1352"/>
                    <a:pt x="53" y="1337"/>
                  </a:cubicBezTo>
                  <a:cubicBezTo>
                    <a:pt x="46" y="1319"/>
                    <a:pt x="31" y="1306"/>
                    <a:pt x="18" y="1292"/>
                  </a:cubicBezTo>
                  <a:cubicBezTo>
                    <a:pt x="13" y="1287"/>
                    <a:pt x="9" y="1282"/>
                    <a:pt x="8" y="1275"/>
                  </a:cubicBezTo>
                  <a:cubicBezTo>
                    <a:pt x="8" y="1268"/>
                    <a:pt x="7" y="1262"/>
                    <a:pt x="3" y="1256"/>
                  </a:cubicBezTo>
                  <a:cubicBezTo>
                    <a:pt x="2" y="1253"/>
                    <a:pt x="0" y="1249"/>
                    <a:pt x="2" y="1247"/>
                  </a:cubicBezTo>
                  <a:cubicBezTo>
                    <a:pt x="15" y="1237"/>
                    <a:pt x="11" y="1222"/>
                    <a:pt x="15" y="1210"/>
                  </a:cubicBezTo>
                  <a:cubicBezTo>
                    <a:pt x="19" y="1196"/>
                    <a:pt x="11" y="1182"/>
                    <a:pt x="6" y="1169"/>
                  </a:cubicBezTo>
                  <a:cubicBezTo>
                    <a:pt x="4" y="1164"/>
                    <a:pt x="4" y="1158"/>
                    <a:pt x="4" y="1153"/>
                  </a:cubicBezTo>
                  <a:cubicBezTo>
                    <a:pt x="5" y="1143"/>
                    <a:pt x="11" y="1135"/>
                    <a:pt x="16" y="1127"/>
                  </a:cubicBezTo>
                  <a:cubicBezTo>
                    <a:pt x="19" y="1123"/>
                    <a:pt x="18" y="1118"/>
                    <a:pt x="20" y="1113"/>
                  </a:cubicBezTo>
                  <a:cubicBezTo>
                    <a:pt x="32" y="1096"/>
                    <a:pt x="38" y="1076"/>
                    <a:pt x="52" y="1060"/>
                  </a:cubicBezTo>
                  <a:cubicBezTo>
                    <a:pt x="55" y="1055"/>
                    <a:pt x="60" y="1052"/>
                    <a:pt x="65" y="1050"/>
                  </a:cubicBezTo>
                  <a:cubicBezTo>
                    <a:pt x="78" y="1043"/>
                    <a:pt x="90" y="1034"/>
                    <a:pt x="97" y="1021"/>
                  </a:cubicBezTo>
                  <a:cubicBezTo>
                    <a:pt x="98" y="1015"/>
                    <a:pt x="97" y="1010"/>
                    <a:pt x="96" y="1005"/>
                  </a:cubicBezTo>
                  <a:cubicBezTo>
                    <a:pt x="95" y="999"/>
                    <a:pt x="94" y="993"/>
                    <a:pt x="97" y="988"/>
                  </a:cubicBezTo>
                  <a:cubicBezTo>
                    <a:pt x="100" y="984"/>
                    <a:pt x="103" y="980"/>
                    <a:pt x="105" y="975"/>
                  </a:cubicBezTo>
                  <a:cubicBezTo>
                    <a:pt x="112" y="962"/>
                    <a:pt x="125" y="956"/>
                    <a:pt x="137" y="947"/>
                  </a:cubicBezTo>
                  <a:cubicBezTo>
                    <a:pt x="137" y="945"/>
                    <a:pt x="140" y="944"/>
                    <a:pt x="139" y="941"/>
                  </a:cubicBezTo>
                  <a:cubicBezTo>
                    <a:pt x="138" y="933"/>
                    <a:pt x="141" y="929"/>
                    <a:pt x="148" y="927"/>
                  </a:cubicBezTo>
                  <a:cubicBezTo>
                    <a:pt x="162" y="933"/>
                    <a:pt x="177" y="929"/>
                    <a:pt x="191" y="929"/>
                  </a:cubicBezTo>
                  <a:cubicBezTo>
                    <a:pt x="202" y="928"/>
                    <a:pt x="209" y="919"/>
                    <a:pt x="218" y="914"/>
                  </a:cubicBezTo>
                  <a:cubicBezTo>
                    <a:pt x="224" y="911"/>
                    <a:pt x="229" y="906"/>
                    <a:pt x="236" y="906"/>
                  </a:cubicBezTo>
                  <a:cubicBezTo>
                    <a:pt x="260" y="906"/>
                    <a:pt x="284" y="902"/>
                    <a:pt x="307" y="902"/>
                  </a:cubicBezTo>
                  <a:cubicBezTo>
                    <a:pt x="313" y="902"/>
                    <a:pt x="318" y="899"/>
                    <a:pt x="323" y="898"/>
                  </a:cubicBezTo>
                  <a:cubicBezTo>
                    <a:pt x="337" y="893"/>
                    <a:pt x="347" y="900"/>
                    <a:pt x="350" y="914"/>
                  </a:cubicBezTo>
                  <a:cubicBezTo>
                    <a:pt x="352" y="925"/>
                    <a:pt x="358" y="936"/>
                    <a:pt x="353" y="949"/>
                  </a:cubicBezTo>
                  <a:cubicBezTo>
                    <a:pt x="351" y="954"/>
                    <a:pt x="360" y="959"/>
                    <a:pt x="367" y="962"/>
                  </a:cubicBezTo>
                  <a:cubicBezTo>
                    <a:pt x="373" y="965"/>
                    <a:pt x="381" y="965"/>
                    <a:pt x="388" y="967"/>
                  </a:cubicBezTo>
                  <a:cubicBezTo>
                    <a:pt x="398" y="969"/>
                    <a:pt x="406" y="972"/>
                    <a:pt x="413" y="982"/>
                  </a:cubicBezTo>
                  <a:cubicBezTo>
                    <a:pt x="422" y="994"/>
                    <a:pt x="438" y="993"/>
                    <a:pt x="451" y="998"/>
                  </a:cubicBezTo>
                  <a:cubicBezTo>
                    <a:pt x="456" y="1000"/>
                    <a:pt x="458" y="994"/>
                    <a:pt x="458" y="989"/>
                  </a:cubicBezTo>
                  <a:cubicBezTo>
                    <a:pt x="458" y="981"/>
                    <a:pt x="460" y="975"/>
                    <a:pt x="466" y="970"/>
                  </a:cubicBezTo>
                  <a:cubicBezTo>
                    <a:pt x="480" y="962"/>
                    <a:pt x="494" y="959"/>
                    <a:pt x="507" y="973"/>
                  </a:cubicBezTo>
                  <a:cubicBezTo>
                    <a:pt x="509" y="975"/>
                    <a:pt x="512" y="974"/>
                    <a:pt x="515" y="974"/>
                  </a:cubicBezTo>
                  <a:cubicBezTo>
                    <a:pt x="526" y="977"/>
                    <a:pt x="537" y="982"/>
                    <a:pt x="548" y="983"/>
                  </a:cubicBezTo>
                  <a:cubicBezTo>
                    <a:pt x="562" y="985"/>
                    <a:pt x="575" y="989"/>
                    <a:pt x="587" y="978"/>
                  </a:cubicBezTo>
                  <a:cubicBezTo>
                    <a:pt x="591" y="974"/>
                    <a:pt x="598" y="975"/>
                    <a:pt x="604" y="977"/>
                  </a:cubicBezTo>
                  <a:cubicBezTo>
                    <a:pt x="608" y="978"/>
                    <a:pt x="611" y="980"/>
                    <a:pt x="615" y="981"/>
                  </a:cubicBezTo>
                  <a:cubicBezTo>
                    <a:pt x="626" y="985"/>
                    <a:pt x="633" y="982"/>
                    <a:pt x="636" y="971"/>
                  </a:cubicBezTo>
                  <a:cubicBezTo>
                    <a:pt x="640" y="949"/>
                    <a:pt x="648" y="928"/>
                    <a:pt x="645" y="904"/>
                  </a:cubicBezTo>
                  <a:cubicBezTo>
                    <a:pt x="630" y="910"/>
                    <a:pt x="615" y="914"/>
                    <a:pt x="599" y="906"/>
                  </a:cubicBezTo>
                  <a:cubicBezTo>
                    <a:pt x="594" y="903"/>
                    <a:pt x="589" y="906"/>
                    <a:pt x="585" y="908"/>
                  </a:cubicBezTo>
                  <a:cubicBezTo>
                    <a:pt x="579" y="912"/>
                    <a:pt x="573" y="913"/>
                    <a:pt x="567" y="912"/>
                  </a:cubicBezTo>
                  <a:cubicBezTo>
                    <a:pt x="547" y="909"/>
                    <a:pt x="535" y="898"/>
                    <a:pt x="529" y="875"/>
                  </a:cubicBezTo>
                  <a:cubicBezTo>
                    <a:pt x="529" y="872"/>
                    <a:pt x="529" y="869"/>
                    <a:pt x="528" y="867"/>
                  </a:cubicBezTo>
                  <a:cubicBezTo>
                    <a:pt x="521" y="845"/>
                    <a:pt x="539" y="853"/>
                    <a:pt x="547" y="843"/>
                  </a:cubicBezTo>
                  <a:cubicBezTo>
                    <a:pt x="552" y="842"/>
                    <a:pt x="559" y="838"/>
                    <a:pt x="562" y="832"/>
                  </a:cubicBezTo>
                  <a:cubicBezTo>
                    <a:pt x="564" y="827"/>
                    <a:pt x="565" y="824"/>
                    <a:pt x="570" y="823"/>
                  </a:cubicBezTo>
                  <a:cubicBezTo>
                    <a:pt x="583" y="822"/>
                    <a:pt x="595" y="818"/>
                    <a:pt x="606" y="811"/>
                  </a:cubicBezTo>
                  <a:cubicBezTo>
                    <a:pt x="616" y="804"/>
                    <a:pt x="627" y="804"/>
                    <a:pt x="637" y="810"/>
                  </a:cubicBezTo>
                  <a:cubicBezTo>
                    <a:pt x="656" y="821"/>
                    <a:pt x="675" y="817"/>
                    <a:pt x="695" y="817"/>
                  </a:cubicBezTo>
                  <a:cubicBezTo>
                    <a:pt x="702" y="817"/>
                    <a:pt x="705" y="813"/>
                    <a:pt x="701" y="805"/>
                  </a:cubicBezTo>
                  <a:cubicBezTo>
                    <a:pt x="695" y="797"/>
                    <a:pt x="689" y="790"/>
                    <a:pt x="680" y="785"/>
                  </a:cubicBezTo>
                  <a:cubicBezTo>
                    <a:pt x="667" y="777"/>
                    <a:pt x="650" y="774"/>
                    <a:pt x="641" y="758"/>
                  </a:cubicBezTo>
                  <a:cubicBezTo>
                    <a:pt x="639" y="753"/>
                    <a:pt x="641" y="749"/>
                    <a:pt x="643" y="745"/>
                  </a:cubicBezTo>
                  <a:cubicBezTo>
                    <a:pt x="647" y="737"/>
                    <a:pt x="650" y="718"/>
                    <a:pt x="646" y="721"/>
                  </a:cubicBezTo>
                  <a:cubicBezTo>
                    <a:pt x="636" y="725"/>
                    <a:pt x="627" y="733"/>
                    <a:pt x="616" y="736"/>
                  </a:cubicBezTo>
                  <a:cubicBezTo>
                    <a:pt x="620" y="742"/>
                    <a:pt x="625" y="744"/>
                    <a:pt x="630" y="745"/>
                  </a:cubicBezTo>
                  <a:cubicBezTo>
                    <a:pt x="640" y="747"/>
                    <a:pt x="642" y="752"/>
                    <a:pt x="637" y="761"/>
                  </a:cubicBezTo>
                  <a:cubicBezTo>
                    <a:pt x="629" y="764"/>
                    <a:pt x="620" y="765"/>
                    <a:pt x="613" y="771"/>
                  </a:cubicBezTo>
                  <a:cubicBezTo>
                    <a:pt x="606" y="776"/>
                    <a:pt x="599" y="774"/>
                    <a:pt x="597" y="766"/>
                  </a:cubicBezTo>
                  <a:cubicBezTo>
                    <a:pt x="595" y="757"/>
                    <a:pt x="578" y="746"/>
                    <a:pt x="590" y="741"/>
                  </a:cubicBezTo>
                  <a:cubicBezTo>
                    <a:pt x="609" y="732"/>
                    <a:pt x="583" y="736"/>
                    <a:pt x="581" y="731"/>
                  </a:cubicBezTo>
                  <a:cubicBezTo>
                    <a:pt x="581" y="730"/>
                    <a:pt x="575" y="734"/>
                    <a:pt x="573" y="738"/>
                  </a:cubicBezTo>
                  <a:cubicBezTo>
                    <a:pt x="562" y="759"/>
                    <a:pt x="552" y="781"/>
                    <a:pt x="547" y="804"/>
                  </a:cubicBezTo>
                  <a:cubicBezTo>
                    <a:pt x="545" y="810"/>
                    <a:pt x="549" y="816"/>
                    <a:pt x="553" y="820"/>
                  </a:cubicBezTo>
                  <a:cubicBezTo>
                    <a:pt x="558" y="826"/>
                    <a:pt x="557" y="830"/>
                    <a:pt x="550" y="834"/>
                  </a:cubicBezTo>
                  <a:cubicBezTo>
                    <a:pt x="537" y="842"/>
                    <a:pt x="523" y="843"/>
                    <a:pt x="508" y="839"/>
                  </a:cubicBezTo>
                  <a:cubicBezTo>
                    <a:pt x="503" y="837"/>
                    <a:pt x="502" y="840"/>
                    <a:pt x="501" y="844"/>
                  </a:cubicBezTo>
                  <a:cubicBezTo>
                    <a:pt x="498" y="852"/>
                    <a:pt x="493" y="849"/>
                    <a:pt x="487" y="845"/>
                  </a:cubicBezTo>
                  <a:cubicBezTo>
                    <a:pt x="494" y="855"/>
                    <a:pt x="497" y="866"/>
                    <a:pt x="504" y="874"/>
                  </a:cubicBezTo>
                  <a:cubicBezTo>
                    <a:pt x="508" y="879"/>
                    <a:pt x="508" y="883"/>
                    <a:pt x="501" y="885"/>
                  </a:cubicBezTo>
                  <a:cubicBezTo>
                    <a:pt x="498" y="885"/>
                    <a:pt x="497" y="884"/>
                    <a:pt x="495" y="883"/>
                  </a:cubicBezTo>
                  <a:cubicBezTo>
                    <a:pt x="491" y="880"/>
                    <a:pt x="487" y="880"/>
                    <a:pt x="484" y="880"/>
                  </a:cubicBezTo>
                  <a:cubicBezTo>
                    <a:pt x="464" y="876"/>
                    <a:pt x="446" y="856"/>
                    <a:pt x="444" y="834"/>
                  </a:cubicBezTo>
                  <a:cubicBezTo>
                    <a:pt x="442" y="822"/>
                    <a:pt x="436" y="818"/>
                    <a:pt x="427" y="811"/>
                  </a:cubicBezTo>
                  <a:cubicBezTo>
                    <a:pt x="414" y="801"/>
                    <a:pt x="393" y="798"/>
                    <a:pt x="387" y="778"/>
                  </a:cubicBezTo>
                  <a:cubicBezTo>
                    <a:pt x="385" y="770"/>
                    <a:pt x="372" y="769"/>
                    <a:pt x="366" y="761"/>
                  </a:cubicBezTo>
                  <a:cubicBezTo>
                    <a:pt x="365" y="760"/>
                    <a:pt x="363" y="762"/>
                    <a:pt x="362" y="764"/>
                  </a:cubicBezTo>
                  <a:cubicBezTo>
                    <a:pt x="362" y="766"/>
                    <a:pt x="362" y="769"/>
                    <a:pt x="363" y="771"/>
                  </a:cubicBezTo>
                  <a:cubicBezTo>
                    <a:pt x="374" y="788"/>
                    <a:pt x="382" y="808"/>
                    <a:pt x="402" y="818"/>
                  </a:cubicBezTo>
                  <a:cubicBezTo>
                    <a:pt x="412" y="824"/>
                    <a:pt x="421" y="831"/>
                    <a:pt x="429" y="839"/>
                  </a:cubicBezTo>
                  <a:cubicBezTo>
                    <a:pt x="434" y="844"/>
                    <a:pt x="438" y="851"/>
                    <a:pt x="426" y="852"/>
                  </a:cubicBezTo>
                  <a:cubicBezTo>
                    <a:pt x="419" y="852"/>
                    <a:pt x="422" y="856"/>
                    <a:pt x="422" y="860"/>
                  </a:cubicBezTo>
                  <a:cubicBezTo>
                    <a:pt x="423" y="869"/>
                    <a:pt x="422" y="877"/>
                    <a:pt x="416" y="883"/>
                  </a:cubicBezTo>
                  <a:cubicBezTo>
                    <a:pt x="413" y="886"/>
                    <a:pt x="408" y="888"/>
                    <a:pt x="404" y="886"/>
                  </a:cubicBezTo>
                  <a:cubicBezTo>
                    <a:pt x="400" y="884"/>
                    <a:pt x="401" y="880"/>
                    <a:pt x="401" y="876"/>
                  </a:cubicBezTo>
                  <a:cubicBezTo>
                    <a:pt x="403" y="860"/>
                    <a:pt x="394" y="846"/>
                    <a:pt x="380" y="840"/>
                  </a:cubicBezTo>
                  <a:cubicBezTo>
                    <a:pt x="360" y="831"/>
                    <a:pt x="343" y="818"/>
                    <a:pt x="332" y="798"/>
                  </a:cubicBezTo>
                  <a:cubicBezTo>
                    <a:pt x="325" y="784"/>
                    <a:pt x="318" y="783"/>
                    <a:pt x="308" y="794"/>
                  </a:cubicBezTo>
                  <a:cubicBezTo>
                    <a:pt x="298" y="805"/>
                    <a:pt x="286" y="810"/>
                    <a:pt x="271" y="803"/>
                  </a:cubicBezTo>
                  <a:cubicBezTo>
                    <a:pt x="261" y="798"/>
                    <a:pt x="256" y="802"/>
                    <a:pt x="257" y="813"/>
                  </a:cubicBezTo>
                  <a:cubicBezTo>
                    <a:pt x="258" y="827"/>
                    <a:pt x="251" y="834"/>
                    <a:pt x="240" y="839"/>
                  </a:cubicBezTo>
                  <a:cubicBezTo>
                    <a:pt x="225" y="846"/>
                    <a:pt x="218" y="856"/>
                    <a:pt x="220" y="874"/>
                  </a:cubicBezTo>
                  <a:cubicBezTo>
                    <a:pt x="222" y="890"/>
                    <a:pt x="202" y="913"/>
                    <a:pt x="185" y="915"/>
                  </a:cubicBezTo>
                  <a:cubicBezTo>
                    <a:pt x="172" y="917"/>
                    <a:pt x="162" y="927"/>
                    <a:pt x="148" y="926"/>
                  </a:cubicBezTo>
                  <a:cubicBezTo>
                    <a:pt x="145" y="926"/>
                    <a:pt x="143" y="926"/>
                    <a:pt x="141" y="924"/>
                  </a:cubicBezTo>
                  <a:cubicBezTo>
                    <a:pt x="133" y="915"/>
                    <a:pt x="123" y="913"/>
                    <a:pt x="111" y="913"/>
                  </a:cubicBezTo>
                  <a:cubicBezTo>
                    <a:pt x="106" y="910"/>
                    <a:pt x="107" y="904"/>
                    <a:pt x="106" y="899"/>
                  </a:cubicBezTo>
                  <a:cubicBezTo>
                    <a:pt x="99" y="887"/>
                    <a:pt x="99" y="875"/>
                    <a:pt x="103" y="863"/>
                  </a:cubicBezTo>
                  <a:cubicBezTo>
                    <a:pt x="107" y="849"/>
                    <a:pt x="104" y="834"/>
                    <a:pt x="103" y="820"/>
                  </a:cubicBezTo>
                  <a:cubicBezTo>
                    <a:pt x="101" y="803"/>
                    <a:pt x="114" y="790"/>
                    <a:pt x="131" y="793"/>
                  </a:cubicBezTo>
                  <a:cubicBezTo>
                    <a:pt x="147" y="796"/>
                    <a:pt x="163" y="797"/>
                    <a:pt x="179" y="797"/>
                  </a:cubicBezTo>
                  <a:cubicBezTo>
                    <a:pt x="188" y="797"/>
                    <a:pt x="194" y="793"/>
                    <a:pt x="197" y="784"/>
                  </a:cubicBezTo>
                  <a:cubicBezTo>
                    <a:pt x="207" y="752"/>
                    <a:pt x="200" y="736"/>
                    <a:pt x="168" y="721"/>
                  </a:cubicBezTo>
                  <a:cubicBezTo>
                    <a:pt x="166" y="720"/>
                    <a:pt x="163" y="719"/>
                    <a:pt x="162" y="716"/>
                  </a:cubicBezTo>
                  <a:cubicBezTo>
                    <a:pt x="160" y="714"/>
                    <a:pt x="160" y="712"/>
                    <a:pt x="160" y="710"/>
                  </a:cubicBezTo>
                  <a:cubicBezTo>
                    <a:pt x="162" y="701"/>
                    <a:pt x="167" y="698"/>
                    <a:pt x="175" y="698"/>
                  </a:cubicBezTo>
                  <a:cubicBezTo>
                    <a:pt x="179" y="697"/>
                    <a:pt x="185" y="698"/>
                    <a:pt x="185" y="697"/>
                  </a:cubicBezTo>
                  <a:cubicBezTo>
                    <a:pt x="189" y="677"/>
                    <a:pt x="209" y="687"/>
                    <a:pt x="218" y="677"/>
                  </a:cubicBezTo>
                  <a:cubicBezTo>
                    <a:pt x="228" y="666"/>
                    <a:pt x="238" y="655"/>
                    <a:pt x="249" y="645"/>
                  </a:cubicBezTo>
                  <a:cubicBezTo>
                    <a:pt x="256" y="639"/>
                    <a:pt x="258" y="630"/>
                    <a:pt x="261" y="622"/>
                  </a:cubicBezTo>
                  <a:cubicBezTo>
                    <a:pt x="272" y="611"/>
                    <a:pt x="288" y="612"/>
                    <a:pt x="300" y="604"/>
                  </a:cubicBezTo>
                  <a:cubicBezTo>
                    <a:pt x="304" y="602"/>
                    <a:pt x="310" y="602"/>
                    <a:pt x="306" y="595"/>
                  </a:cubicBezTo>
                  <a:cubicBezTo>
                    <a:pt x="303" y="589"/>
                    <a:pt x="300" y="584"/>
                    <a:pt x="303" y="577"/>
                  </a:cubicBezTo>
                  <a:cubicBezTo>
                    <a:pt x="304" y="574"/>
                    <a:pt x="303" y="572"/>
                    <a:pt x="302" y="569"/>
                  </a:cubicBezTo>
                  <a:cubicBezTo>
                    <a:pt x="301" y="555"/>
                    <a:pt x="313" y="542"/>
                    <a:pt x="326" y="542"/>
                  </a:cubicBezTo>
                  <a:cubicBezTo>
                    <a:pt x="332" y="543"/>
                    <a:pt x="337" y="546"/>
                    <a:pt x="340" y="552"/>
                  </a:cubicBezTo>
                  <a:cubicBezTo>
                    <a:pt x="342" y="557"/>
                    <a:pt x="339" y="562"/>
                    <a:pt x="335" y="565"/>
                  </a:cubicBezTo>
                  <a:cubicBezTo>
                    <a:pt x="330" y="569"/>
                    <a:pt x="325" y="573"/>
                    <a:pt x="330" y="581"/>
                  </a:cubicBezTo>
                  <a:cubicBezTo>
                    <a:pt x="334" y="587"/>
                    <a:pt x="338" y="593"/>
                    <a:pt x="347" y="591"/>
                  </a:cubicBezTo>
                  <a:cubicBezTo>
                    <a:pt x="351" y="590"/>
                    <a:pt x="355" y="590"/>
                    <a:pt x="359" y="592"/>
                  </a:cubicBezTo>
                  <a:cubicBezTo>
                    <a:pt x="372" y="599"/>
                    <a:pt x="383" y="595"/>
                    <a:pt x="395" y="586"/>
                  </a:cubicBezTo>
                  <a:cubicBezTo>
                    <a:pt x="405" y="579"/>
                    <a:pt x="416" y="573"/>
                    <a:pt x="428" y="584"/>
                  </a:cubicBezTo>
                  <a:cubicBezTo>
                    <a:pt x="431" y="586"/>
                    <a:pt x="434" y="585"/>
                    <a:pt x="435" y="582"/>
                  </a:cubicBezTo>
                  <a:cubicBezTo>
                    <a:pt x="439" y="574"/>
                    <a:pt x="446" y="566"/>
                    <a:pt x="442" y="556"/>
                  </a:cubicBezTo>
                  <a:cubicBezTo>
                    <a:pt x="440" y="548"/>
                    <a:pt x="442" y="542"/>
                    <a:pt x="446" y="535"/>
                  </a:cubicBezTo>
                  <a:cubicBezTo>
                    <a:pt x="456" y="519"/>
                    <a:pt x="461" y="518"/>
                    <a:pt x="476" y="532"/>
                  </a:cubicBezTo>
                  <a:cubicBezTo>
                    <a:pt x="478" y="525"/>
                    <a:pt x="480" y="519"/>
                    <a:pt x="474" y="513"/>
                  </a:cubicBezTo>
                  <a:cubicBezTo>
                    <a:pt x="465" y="504"/>
                    <a:pt x="466" y="495"/>
                    <a:pt x="476" y="488"/>
                  </a:cubicBezTo>
                  <a:cubicBezTo>
                    <a:pt x="482" y="482"/>
                    <a:pt x="490" y="480"/>
                    <a:pt x="498" y="481"/>
                  </a:cubicBezTo>
                  <a:cubicBezTo>
                    <a:pt x="511" y="484"/>
                    <a:pt x="522" y="480"/>
                    <a:pt x="533" y="472"/>
                  </a:cubicBezTo>
                  <a:cubicBezTo>
                    <a:pt x="520" y="458"/>
                    <a:pt x="507" y="469"/>
                    <a:pt x="495" y="470"/>
                  </a:cubicBezTo>
                  <a:cubicBezTo>
                    <a:pt x="490" y="471"/>
                    <a:pt x="487" y="475"/>
                    <a:pt x="483" y="476"/>
                  </a:cubicBezTo>
                  <a:cubicBezTo>
                    <a:pt x="465" y="483"/>
                    <a:pt x="446" y="472"/>
                    <a:pt x="446" y="453"/>
                  </a:cubicBezTo>
                  <a:cubicBezTo>
                    <a:pt x="445" y="448"/>
                    <a:pt x="445" y="444"/>
                    <a:pt x="444" y="439"/>
                  </a:cubicBezTo>
                  <a:cubicBezTo>
                    <a:pt x="441" y="421"/>
                    <a:pt x="443" y="404"/>
                    <a:pt x="460" y="392"/>
                  </a:cubicBezTo>
                  <a:cubicBezTo>
                    <a:pt x="467" y="387"/>
                    <a:pt x="471" y="379"/>
                    <a:pt x="477" y="373"/>
                  </a:cubicBezTo>
                  <a:cubicBezTo>
                    <a:pt x="482" y="369"/>
                    <a:pt x="480" y="363"/>
                    <a:pt x="477" y="358"/>
                  </a:cubicBezTo>
                  <a:cubicBezTo>
                    <a:pt x="475" y="353"/>
                    <a:pt x="470" y="354"/>
                    <a:pt x="465" y="356"/>
                  </a:cubicBezTo>
                  <a:cubicBezTo>
                    <a:pt x="455" y="359"/>
                    <a:pt x="450" y="366"/>
                    <a:pt x="448" y="376"/>
                  </a:cubicBezTo>
                  <a:cubicBezTo>
                    <a:pt x="446" y="392"/>
                    <a:pt x="438" y="404"/>
                    <a:pt x="422" y="412"/>
                  </a:cubicBezTo>
                  <a:cubicBezTo>
                    <a:pt x="402" y="422"/>
                    <a:pt x="400" y="446"/>
                    <a:pt x="416" y="462"/>
                  </a:cubicBezTo>
                  <a:cubicBezTo>
                    <a:pt x="419" y="465"/>
                    <a:pt x="421" y="468"/>
                    <a:pt x="423" y="471"/>
                  </a:cubicBezTo>
                  <a:cubicBezTo>
                    <a:pt x="430" y="484"/>
                    <a:pt x="410" y="491"/>
                    <a:pt x="411" y="492"/>
                  </a:cubicBezTo>
                  <a:cubicBezTo>
                    <a:pt x="420" y="496"/>
                    <a:pt x="417" y="501"/>
                    <a:pt x="412" y="505"/>
                  </a:cubicBezTo>
                  <a:cubicBezTo>
                    <a:pt x="403" y="511"/>
                    <a:pt x="403" y="519"/>
                    <a:pt x="404" y="528"/>
                  </a:cubicBezTo>
                  <a:cubicBezTo>
                    <a:pt x="407" y="543"/>
                    <a:pt x="401" y="554"/>
                    <a:pt x="388" y="561"/>
                  </a:cubicBezTo>
                  <a:cubicBezTo>
                    <a:pt x="383" y="564"/>
                    <a:pt x="380" y="567"/>
                    <a:pt x="377" y="572"/>
                  </a:cubicBezTo>
                  <a:cubicBezTo>
                    <a:pt x="374" y="578"/>
                    <a:pt x="368" y="579"/>
                    <a:pt x="362" y="579"/>
                  </a:cubicBezTo>
                  <a:cubicBezTo>
                    <a:pt x="356" y="578"/>
                    <a:pt x="355" y="572"/>
                    <a:pt x="355" y="568"/>
                  </a:cubicBezTo>
                  <a:cubicBezTo>
                    <a:pt x="353" y="543"/>
                    <a:pt x="336" y="524"/>
                    <a:pt x="331" y="501"/>
                  </a:cubicBezTo>
                  <a:cubicBezTo>
                    <a:pt x="306" y="528"/>
                    <a:pt x="298" y="531"/>
                    <a:pt x="276" y="518"/>
                  </a:cubicBezTo>
                  <a:cubicBezTo>
                    <a:pt x="275" y="517"/>
                    <a:pt x="275" y="516"/>
                    <a:pt x="274" y="515"/>
                  </a:cubicBezTo>
                  <a:cubicBezTo>
                    <a:pt x="270" y="508"/>
                    <a:pt x="279" y="500"/>
                    <a:pt x="272" y="494"/>
                  </a:cubicBezTo>
                  <a:cubicBezTo>
                    <a:pt x="271" y="481"/>
                    <a:pt x="259" y="470"/>
                    <a:pt x="268" y="456"/>
                  </a:cubicBezTo>
                  <a:cubicBezTo>
                    <a:pt x="260" y="453"/>
                    <a:pt x="262" y="448"/>
                    <a:pt x="265" y="443"/>
                  </a:cubicBezTo>
                  <a:cubicBezTo>
                    <a:pt x="266" y="442"/>
                    <a:pt x="267" y="442"/>
                    <a:pt x="268" y="441"/>
                  </a:cubicBezTo>
                  <a:cubicBezTo>
                    <a:pt x="272" y="440"/>
                    <a:pt x="270" y="438"/>
                    <a:pt x="270" y="436"/>
                  </a:cubicBezTo>
                  <a:cubicBezTo>
                    <a:pt x="271" y="435"/>
                    <a:pt x="272" y="433"/>
                    <a:pt x="273" y="433"/>
                  </a:cubicBezTo>
                  <a:cubicBezTo>
                    <a:pt x="283" y="434"/>
                    <a:pt x="278" y="427"/>
                    <a:pt x="279" y="423"/>
                  </a:cubicBezTo>
                  <a:cubicBezTo>
                    <a:pt x="287" y="415"/>
                    <a:pt x="301" y="412"/>
                    <a:pt x="302" y="398"/>
                  </a:cubicBezTo>
                  <a:cubicBezTo>
                    <a:pt x="303" y="396"/>
                    <a:pt x="302" y="397"/>
                    <a:pt x="303" y="397"/>
                  </a:cubicBezTo>
                  <a:cubicBezTo>
                    <a:pt x="316" y="399"/>
                    <a:pt x="319" y="383"/>
                    <a:pt x="330" y="383"/>
                  </a:cubicBezTo>
                  <a:cubicBezTo>
                    <a:pt x="335" y="384"/>
                    <a:pt x="339" y="385"/>
                    <a:pt x="337" y="384"/>
                  </a:cubicBezTo>
                  <a:cubicBezTo>
                    <a:pt x="328" y="379"/>
                    <a:pt x="328" y="372"/>
                    <a:pt x="335" y="366"/>
                  </a:cubicBezTo>
                  <a:cubicBezTo>
                    <a:pt x="341" y="360"/>
                    <a:pt x="345" y="352"/>
                    <a:pt x="351" y="347"/>
                  </a:cubicBezTo>
                  <a:cubicBezTo>
                    <a:pt x="353" y="345"/>
                    <a:pt x="355" y="345"/>
                    <a:pt x="357" y="345"/>
                  </a:cubicBezTo>
                  <a:cubicBezTo>
                    <a:pt x="362" y="345"/>
                    <a:pt x="357" y="342"/>
                    <a:pt x="358" y="340"/>
                  </a:cubicBezTo>
                  <a:cubicBezTo>
                    <a:pt x="357" y="336"/>
                    <a:pt x="358" y="333"/>
                    <a:pt x="359" y="329"/>
                  </a:cubicBezTo>
                  <a:cubicBezTo>
                    <a:pt x="361" y="325"/>
                    <a:pt x="366" y="323"/>
                    <a:pt x="368" y="319"/>
                  </a:cubicBezTo>
                  <a:cubicBezTo>
                    <a:pt x="370" y="317"/>
                    <a:pt x="373" y="315"/>
                    <a:pt x="370" y="312"/>
                  </a:cubicBezTo>
                  <a:cubicBezTo>
                    <a:pt x="366" y="304"/>
                    <a:pt x="371" y="301"/>
                    <a:pt x="377" y="298"/>
                  </a:cubicBezTo>
                  <a:cubicBezTo>
                    <a:pt x="380" y="297"/>
                    <a:pt x="383" y="295"/>
                    <a:pt x="385" y="293"/>
                  </a:cubicBezTo>
                  <a:cubicBezTo>
                    <a:pt x="391" y="275"/>
                    <a:pt x="406" y="266"/>
                    <a:pt x="422" y="258"/>
                  </a:cubicBezTo>
                  <a:cubicBezTo>
                    <a:pt x="426" y="259"/>
                    <a:pt x="430" y="264"/>
                    <a:pt x="434" y="258"/>
                  </a:cubicBezTo>
                  <a:cubicBezTo>
                    <a:pt x="437" y="257"/>
                    <a:pt x="437" y="254"/>
                    <a:pt x="437" y="251"/>
                  </a:cubicBezTo>
                  <a:cubicBezTo>
                    <a:pt x="443" y="245"/>
                    <a:pt x="450" y="246"/>
                    <a:pt x="456" y="249"/>
                  </a:cubicBezTo>
                  <a:cubicBezTo>
                    <a:pt x="461" y="251"/>
                    <a:pt x="462" y="248"/>
                    <a:pt x="464" y="245"/>
                  </a:cubicBezTo>
                  <a:cubicBezTo>
                    <a:pt x="465" y="244"/>
                    <a:pt x="466" y="243"/>
                    <a:pt x="468" y="243"/>
                  </a:cubicBezTo>
                  <a:cubicBezTo>
                    <a:pt x="475" y="233"/>
                    <a:pt x="487" y="239"/>
                    <a:pt x="497" y="235"/>
                  </a:cubicBezTo>
                  <a:cubicBezTo>
                    <a:pt x="503" y="233"/>
                    <a:pt x="509" y="233"/>
                    <a:pt x="515" y="237"/>
                  </a:cubicBezTo>
                  <a:cubicBezTo>
                    <a:pt x="521" y="243"/>
                    <a:pt x="531" y="239"/>
                    <a:pt x="537" y="244"/>
                  </a:cubicBezTo>
                  <a:cubicBezTo>
                    <a:pt x="540" y="250"/>
                    <a:pt x="534" y="252"/>
                    <a:pt x="531" y="256"/>
                  </a:cubicBezTo>
                  <a:cubicBezTo>
                    <a:pt x="537" y="258"/>
                    <a:pt x="542" y="257"/>
                    <a:pt x="547" y="257"/>
                  </a:cubicBezTo>
                  <a:cubicBezTo>
                    <a:pt x="551" y="256"/>
                    <a:pt x="557" y="255"/>
                    <a:pt x="558" y="258"/>
                  </a:cubicBezTo>
                  <a:cubicBezTo>
                    <a:pt x="565" y="268"/>
                    <a:pt x="576" y="266"/>
                    <a:pt x="584" y="271"/>
                  </a:cubicBezTo>
                  <a:cubicBezTo>
                    <a:pt x="589" y="273"/>
                    <a:pt x="594" y="275"/>
                    <a:pt x="599" y="274"/>
                  </a:cubicBezTo>
                  <a:cubicBezTo>
                    <a:pt x="603" y="272"/>
                    <a:pt x="606" y="274"/>
                    <a:pt x="609" y="275"/>
                  </a:cubicBezTo>
                  <a:cubicBezTo>
                    <a:pt x="624" y="286"/>
                    <a:pt x="645" y="289"/>
                    <a:pt x="654" y="308"/>
                  </a:cubicBezTo>
                  <a:cubicBezTo>
                    <a:pt x="657" y="312"/>
                    <a:pt x="658" y="316"/>
                    <a:pt x="658" y="321"/>
                  </a:cubicBezTo>
                  <a:cubicBezTo>
                    <a:pt x="657" y="329"/>
                    <a:pt x="655" y="336"/>
                    <a:pt x="648" y="340"/>
                  </a:cubicBezTo>
                  <a:cubicBezTo>
                    <a:pt x="618" y="351"/>
                    <a:pt x="591" y="339"/>
                    <a:pt x="565" y="327"/>
                  </a:cubicBezTo>
                  <a:cubicBezTo>
                    <a:pt x="559" y="324"/>
                    <a:pt x="559" y="325"/>
                    <a:pt x="567" y="330"/>
                  </a:cubicBezTo>
                  <a:cubicBezTo>
                    <a:pt x="582" y="338"/>
                    <a:pt x="594" y="348"/>
                    <a:pt x="593" y="368"/>
                  </a:cubicBezTo>
                  <a:cubicBezTo>
                    <a:pt x="593" y="376"/>
                    <a:pt x="600" y="379"/>
                    <a:pt x="606" y="383"/>
                  </a:cubicBezTo>
                  <a:cubicBezTo>
                    <a:pt x="610" y="386"/>
                    <a:pt x="615" y="388"/>
                    <a:pt x="619" y="384"/>
                  </a:cubicBezTo>
                  <a:cubicBezTo>
                    <a:pt x="623" y="379"/>
                    <a:pt x="616" y="377"/>
                    <a:pt x="614" y="374"/>
                  </a:cubicBezTo>
                  <a:cubicBezTo>
                    <a:pt x="612" y="371"/>
                    <a:pt x="607" y="367"/>
                    <a:pt x="610" y="363"/>
                  </a:cubicBezTo>
                  <a:cubicBezTo>
                    <a:pt x="613" y="357"/>
                    <a:pt x="618" y="359"/>
                    <a:pt x="623" y="360"/>
                  </a:cubicBezTo>
                  <a:cubicBezTo>
                    <a:pt x="627" y="361"/>
                    <a:pt x="629" y="363"/>
                    <a:pt x="633" y="364"/>
                  </a:cubicBezTo>
                  <a:cubicBezTo>
                    <a:pt x="642" y="366"/>
                    <a:pt x="646" y="363"/>
                    <a:pt x="643" y="354"/>
                  </a:cubicBezTo>
                  <a:cubicBezTo>
                    <a:pt x="641" y="346"/>
                    <a:pt x="644" y="343"/>
                    <a:pt x="650" y="340"/>
                  </a:cubicBezTo>
                  <a:cubicBezTo>
                    <a:pt x="654" y="337"/>
                    <a:pt x="656" y="332"/>
                    <a:pt x="660" y="329"/>
                  </a:cubicBezTo>
                  <a:cubicBezTo>
                    <a:pt x="666" y="326"/>
                    <a:pt x="673" y="325"/>
                    <a:pt x="679" y="327"/>
                  </a:cubicBezTo>
                  <a:cubicBezTo>
                    <a:pt x="680" y="326"/>
                    <a:pt x="683" y="332"/>
                    <a:pt x="683" y="326"/>
                  </a:cubicBezTo>
                  <a:cubicBezTo>
                    <a:pt x="682" y="322"/>
                    <a:pt x="679" y="319"/>
                    <a:pt x="678" y="314"/>
                  </a:cubicBezTo>
                  <a:cubicBezTo>
                    <a:pt x="677" y="309"/>
                    <a:pt x="678" y="304"/>
                    <a:pt x="675" y="299"/>
                  </a:cubicBezTo>
                  <a:cubicBezTo>
                    <a:pt x="673" y="292"/>
                    <a:pt x="663" y="287"/>
                    <a:pt x="667" y="280"/>
                  </a:cubicBezTo>
                  <a:cubicBezTo>
                    <a:pt x="672" y="273"/>
                    <a:pt x="681" y="283"/>
                    <a:pt x="687" y="279"/>
                  </a:cubicBezTo>
                  <a:cubicBezTo>
                    <a:pt x="692" y="279"/>
                    <a:pt x="696" y="279"/>
                    <a:pt x="700" y="280"/>
                  </a:cubicBezTo>
                  <a:cubicBezTo>
                    <a:pt x="705" y="282"/>
                    <a:pt x="708" y="284"/>
                    <a:pt x="710" y="288"/>
                  </a:cubicBezTo>
                  <a:cubicBezTo>
                    <a:pt x="714" y="295"/>
                    <a:pt x="717" y="301"/>
                    <a:pt x="706" y="304"/>
                  </a:cubicBezTo>
                  <a:cubicBezTo>
                    <a:pt x="703" y="304"/>
                    <a:pt x="700" y="305"/>
                    <a:pt x="701" y="309"/>
                  </a:cubicBezTo>
                  <a:cubicBezTo>
                    <a:pt x="702" y="312"/>
                    <a:pt x="705" y="314"/>
                    <a:pt x="708" y="315"/>
                  </a:cubicBezTo>
                  <a:cubicBezTo>
                    <a:pt x="711" y="317"/>
                    <a:pt x="714" y="316"/>
                    <a:pt x="716" y="313"/>
                  </a:cubicBezTo>
                  <a:cubicBezTo>
                    <a:pt x="717" y="309"/>
                    <a:pt x="719" y="305"/>
                    <a:pt x="721" y="301"/>
                  </a:cubicBezTo>
                  <a:cubicBezTo>
                    <a:pt x="725" y="293"/>
                    <a:pt x="732" y="287"/>
                    <a:pt x="740" y="284"/>
                  </a:cubicBezTo>
                  <a:cubicBezTo>
                    <a:pt x="754" y="279"/>
                    <a:pt x="768" y="275"/>
                    <a:pt x="779" y="265"/>
                  </a:cubicBezTo>
                  <a:cubicBezTo>
                    <a:pt x="781" y="262"/>
                    <a:pt x="785" y="262"/>
                    <a:pt x="788" y="262"/>
                  </a:cubicBezTo>
                  <a:cubicBezTo>
                    <a:pt x="790" y="263"/>
                    <a:pt x="791" y="263"/>
                    <a:pt x="792" y="264"/>
                  </a:cubicBezTo>
                  <a:cubicBezTo>
                    <a:pt x="794" y="271"/>
                    <a:pt x="792" y="277"/>
                    <a:pt x="788" y="286"/>
                  </a:cubicBezTo>
                  <a:cubicBezTo>
                    <a:pt x="793" y="280"/>
                    <a:pt x="793" y="274"/>
                    <a:pt x="798" y="272"/>
                  </a:cubicBezTo>
                  <a:cubicBezTo>
                    <a:pt x="802" y="270"/>
                    <a:pt x="806" y="270"/>
                    <a:pt x="810" y="271"/>
                  </a:cubicBezTo>
                  <a:cubicBezTo>
                    <a:pt x="811" y="271"/>
                    <a:pt x="813" y="271"/>
                    <a:pt x="814" y="271"/>
                  </a:cubicBezTo>
                  <a:cubicBezTo>
                    <a:pt x="819" y="272"/>
                    <a:pt x="821" y="268"/>
                    <a:pt x="825" y="266"/>
                  </a:cubicBezTo>
                  <a:cubicBezTo>
                    <a:pt x="826" y="266"/>
                    <a:pt x="827" y="265"/>
                    <a:pt x="828" y="265"/>
                  </a:cubicBezTo>
                  <a:cubicBezTo>
                    <a:pt x="833" y="264"/>
                    <a:pt x="838" y="264"/>
                    <a:pt x="843" y="264"/>
                  </a:cubicBezTo>
                  <a:cubicBezTo>
                    <a:pt x="846" y="264"/>
                    <a:pt x="850" y="268"/>
                    <a:pt x="851" y="261"/>
                  </a:cubicBezTo>
                  <a:cubicBezTo>
                    <a:pt x="851" y="251"/>
                    <a:pt x="858" y="248"/>
                    <a:pt x="865" y="247"/>
                  </a:cubicBezTo>
                  <a:cubicBezTo>
                    <a:pt x="878" y="245"/>
                    <a:pt x="892" y="242"/>
                    <a:pt x="904" y="252"/>
                  </a:cubicBezTo>
                  <a:cubicBezTo>
                    <a:pt x="915" y="260"/>
                    <a:pt x="929" y="260"/>
                    <a:pt x="942" y="271"/>
                  </a:cubicBezTo>
                  <a:cubicBezTo>
                    <a:pt x="940" y="260"/>
                    <a:pt x="936" y="254"/>
                    <a:pt x="930" y="249"/>
                  </a:cubicBezTo>
                  <a:cubicBezTo>
                    <a:pt x="928" y="248"/>
                    <a:pt x="926" y="248"/>
                    <a:pt x="924" y="247"/>
                  </a:cubicBezTo>
                  <a:cubicBezTo>
                    <a:pt x="919" y="245"/>
                    <a:pt x="916" y="239"/>
                    <a:pt x="918" y="236"/>
                  </a:cubicBezTo>
                  <a:cubicBezTo>
                    <a:pt x="928" y="224"/>
                    <a:pt x="903" y="205"/>
                    <a:pt x="927" y="197"/>
                  </a:cubicBezTo>
                  <a:cubicBezTo>
                    <a:pt x="936" y="196"/>
                    <a:pt x="937" y="190"/>
                    <a:pt x="937" y="183"/>
                  </a:cubicBezTo>
                  <a:cubicBezTo>
                    <a:pt x="938" y="177"/>
                    <a:pt x="937" y="171"/>
                    <a:pt x="940" y="165"/>
                  </a:cubicBezTo>
                  <a:cubicBezTo>
                    <a:pt x="947" y="156"/>
                    <a:pt x="956" y="162"/>
                    <a:pt x="965" y="162"/>
                  </a:cubicBezTo>
                  <a:cubicBezTo>
                    <a:pt x="972" y="162"/>
                    <a:pt x="979" y="164"/>
                    <a:pt x="984" y="171"/>
                  </a:cubicBezTo>
                  <a:cubicBezTo>
                    <a:pt x="986" y="176"/>
                    <a:pt x="986" y="181"/>
                    <a:pt x="986" y="187"/>
                  </a:cubicBezTo>
                  <a:cubicBezTo>
                    <a:pt x="985" y="192"/>
                    <a:pt x="981" y="198"/>
                    <a:pt x="987" y="203"/>
                  </a:cubicBezTo>
                  <a:cubicBezTo>
                    <a:pt x="990" y="206"/>
                    <a:pt x="991" y="209"/>
                    <a:pt x="991" y="212"/>
                  </a:cubicBezTo>
                  <a:cubicBezTo>
                    <a:pt x="990" y="230"/>
                    <a:pt x="993" y="246"/>
                    <a:pt x="1005" y="260"/>
                  </a:cubicBezTo>
                  <a:cubicBezTo>
                    <a:pt x="1011" y="266"/>
                    <a:pt x="1005" y="274"/>
                    <a:pt x="1004" y="281"/>
                  </a:cubicBezTo>
                  <a:cubicBezTo>
                    <a:pt x="1000" y="299"/>
                    <a:pt x="985" y="313"/>
                    <a:pt x="971" y="314"/>
                  </a:cubicBezTo>
                  <a:cubicBezTo>
                    <a:pt x="996" y="319"/>
                    <a:pt x="1012" y="306"/>
                    <a:pt x="1012" y="281"/>
                  </a:cubicBezTo>
                  <a:cubicBezTo>
                    <a:pt x="1012" y="270"/>
                    <a:pt x="1015" y="261"/>
                    <a:pt x="1025" y="257"/>
                  </a:cubicBezTo>
                  <a:cubicBezTo>
                    <a:pt x="1036" y="254"/>
                    <a:pt x="1049" y="271"/>
                    <a:pt x="1048" y="267"/>
                  </a:cubicBezTo>
                  <a:cubicBezTo>
                    <a:pt x="1042" y="259"/>
                    <a:pt x="1035" y="253"/>
                    <a:pt x="1023" y="255"/>
                  </a:cubicBezTo>
                  <a:cubicBezTo>
                    <a:pt x="1003" y="259"/>
                    <a:pt x="993" y="251"/>
                    <a:pt x="998" y="231"/>
                  </a:cubicBezTo>
                  <a:cubicBezTo>
                    <a:pt x="1002" y="218"/>
                    <a:pt x="998" y="212"/>
                    <a:pt x="991" y="204"/>
                  </a:cubicBezTo>
                  <a:cubicBezTo>
                    <a:pt x="989" y="200"/>
                    <a:pt x="988" y="197"/>
                    <a:pt x="988" y="193"/>
                  </a:cubicBezTo>
                  <a:cubicBezTo>
                    <a:pt x="988" y="182"/>
                    <a:pt x="1002" y="179"/>
                    <a:pt x="1002" y="168"/>
                  </a:cubicBezTo>
                  <a:cubicBezTo>
                    <a:pt x="1003" y="164"/>
                    <a:pt x="1005" y="161"/>
                    <a:pt x="1008" y="159"/>
                  </a:cubicBezTo>
                  <a:cubicBezTo>
                    <a:pt x="1013" y="158"/>
                    <a:pt x="1016" y="159"/>
                    <a:pt x="1019" y="163"/>
                  </a:cubicBezTo>
                  <a:cubicBezTo>
                    <a:pt x="1021" y="167"/>
                    <a:pt x="1021" y="171"/>
                    <a:pt x="1020" y="175"/>
                  </a:cubicBezTo>
                  <a:cubicBezTo>
                    <a:pt x="1014" y="185"/>
                    <a:pt x="1011" y="190"/>
                    <a:pt x="1018" y="180"/>
                  </a:cubicBezTo>
                  <a:cubicBezTo>
                    <a:pt x="1019" y="179"/>
                    <a:pt x="1021" y="177"/>
                    <a:pt x="1023" y="176"/>
                  </a:cubicBezTo>
                  <a:cubicBezTo>
                    <a:pt x="1025" y="175"/>
                    <a:pt x="1027" y="175"/>
                    <a:pt x="1029" y="175"/>
                  </a:cubicBezTo>
                  <a:cubicBezTo>
                    <a:pt x="1033" y="175"/>
                    <a:pt x="1040" y="179"/>
                    <a:pt x="1038" y="169"/>
                  </a:cubicBezTo>
                  <a:cubicBezTo>
                    <a:pt x="1035" y="158"/>
                    <a:pt x="1042" y="159"/>
                    <a:pt x="1049" y="161"/>
                  </a:cubicBezTo>
                  <a:cubicBezTo>
                    <a:pt x="1057" y="162"/>
                    <a:pt x="1064" y="167"/>
                    <a:pt x="1070" y="173"/>
                  </a:cubicBezTo>
                  <a:cubicBezTo>
                    <a:pt x="1078" y="178"/>
                    <a:pt x="1086" y="182"/>
                    <a:pt x="1095" y="180"/>
                  </a:cubicBezTo>
                  <a:cubicBezTo>
                    <a:pt x="1104" y="181"/>
                    <a:pt x="1106" y="186"/>
                    <a:pt x="1102" y="192"/>
                  </a:cubicBezTo>
                  <a:cubicBezTo>
                    <a:pt x="1094" y="207"/>
                    <a:pt x="1098" y="219"/>
                    <a:pt x="1110" y="228"/>
                  </a:cubicBezTo>
                  <a:cubicBezTo>
                    <a:pt x="1106" y="217"/>
                    <a:pt x="1107" y="203"/>
                    <a:pt x="1106" y="190"/>
                  </a:cubicBezTo>
                  <a:cubicBezTo>
                    <a:pt x="1105" y="181"/>
                    <a:pt x="1102" y="180"/>
                    <a:pt x="1095" y="180"/>
                  </a:cubicBezTo>
                  <a:cubicBezTo>
                    <a:pt x="1082" y="178"/>
                    <a:pt x="1074" y="173"/>
                    <a:pt x="1069" y="160"/>
                  </a:cubicBezTo>
                  <a:cubicBezTo>
                    <a:pt x="1063" y="146"/>
                    <a:pt x="1066" y="139"/>
                    <a:pt x="1081" y="133"/>
                  </a:cubicBezTo>
                  <a:cubicBezTo>
                    <a:pt x="1086" y="132"/>
                    <a:pt x="1091" y="133"/>
                    <a:pt x="1096" y="131"/>
                  </a:cubicBezTo>
                  <a:cubicBezTo>
                    <a:pt x="1108" y="131"/>
                    <a:pt x="1116" y="122"/>
                    <a:pt x="1128" y="123"/>
                  </a:cubicBezTo>
                  <a:cubicBezTo>
                    <a:pt x="1132" y="124"/>
                    <a:pt x="1136" y="126"/>
                    <a:pt x="1136" y="131"/>
                  </a:cubicBezTo>
                  <a:cubicBezTo>
                    <a:pt x="1135" y="134"/>
                    <a:pt x="1134" y="135"/>
                    <a:pt x="1132" y="137"/>
                  </a:cubicBezTo>
                  <a:cubicBezTo>
                    <a:pt x="1134" y="136"/>
                    <a:pt x="1135" y="134"/>
                    <a:pt x="1137" y="132"/>
                  </a:cubicBezTo>
                  <a:cubicBezTo>
                    <a:pt x="1142" y="126"/>
                    <a:pt x="1135" y="123"/>
                    <a:pt x="1133" y="118"/>
                  </a:cubicBezTo>
                  <a:cubicBezTo>
                    <a:pt x="1127" y="97"/>
                    <a:pt x="1127" y="96"/>
                    <a:pt x="1141" y="89"/>
                  </a:cubicBezTo>
                  <a:cubicBezTo>
                    <a:pt x="1146" y="89"/>
                    <a:pt x="1149" y="86"/>
                    <a:pt x="1151" y="82"/>
                  </a:cubicBezTo>
                  <a:cubicBezTo>
                    <a:pt x="1158" y="75"/>
                    <a:pt x="1166" y="72"/>
                    <a:pt x="1176" y="73"/>
                  </a:cubicBezTo>
                  <a:cubicBezTo>
                    <a:pt x="1187" y="73"/>
                    <a:pt x="1197" y="64"/>
                    <a:pt x="1207" y="59"/>
                  </a:cubicBezTo>
                  <a:cubicBezTo>
                    <a:pt x="1209" y="58"/>
                    <a:pt x="1211" y="57"/>
                    <a:pt x="1213" y="57"/>
                  </a:cubicBezTo>
                  <a:cubicBezTo>
                    <a:pt x="1226" y="52"/>
                    <a:pt x="1238" y="58"/>
                    <a:pt x="1251" y="60"/>
                  </a:cubicBezTo>
                  <a:cubicBezTo>
                    <a:pt x="1257" y="61"/>
                    <a:pt x="1266" y="64"/>
                    <a:pt x="1262" y="51"/>
                  </a:cubicBezTo>
                  <a:cubicBezTo>
                    <a:pt x="1260" y="45"/>
                    <a:pt x="1265" y="43"/>
                    <a:pt x="1270" y="43"/>
                  </a:cubicBezTo>
                  <a:cubicBezTo>
                    <a:pt x="1277" y="42"/>
                    <a:pt x="1284" y="42"/>
                    <a:pt x="1293" y="43"/>
                  </a:cubicBezTo>
                  <a:cubicBezTo>
                    <a:pt x="1283" y="32"/>
                    <a:pt x="1286" y="23"/>
                    <a:pt x="1297" y="16"/>
                  </a:cubicBezTo>
                  <a:cubicBezTo>
                    <a:pt x="1298" y="15"/>
                    <a:pt x="1299" y="14"/>
                    <a:pt x="1299" y="14"/>
                  </a:cubicBezTo>
                  <a:cubicBezTo>
                    <a:pt x="1305" y="9"/>
                    <a:pt x="1308" y="0"/>
                    <a:pt x="1318" y="3"/>
                  </a:cubicBezTo>
                  <a:cubicBezTo>
                    <a:pt x="1327" y="7"/>
                    <a:pt x="1326" y="15"/>
                    <a:pt x="1325" y="22"/>
                  </a:cubicBezTo>
                  <a:cubicBezTo>
                    <a:pt x="1325" y="30"/>
                    <a:pt x="1333" y="26"/>
                    <a:pt x="1336" y="29"/>
                  </a:cubicBezTo>
                  <a:cubicBezTo>
                    <a:pt x="1339" y="28"/>
                    <a:pt x="1336" y="39"/>
                    <a:pt x="1342" y="33"/>
                  </a:cubicBezTo>
                  <a:cubicBezTo>
                    <a:pt x="1348" y="30"/>
                    <a:pt x="1354" y="28"/>
                    <a:pt x="1360" y="27"/>
                  </a:cubicBezTo>
                  <a:cubicBezTo>
                    <a:pt x="1364" y="27"/>
                    <a:pt x="1369" y="27"/>
                    <a:pt x="1373" y="28"/>
                  </a:cubicBezTo>
                  <a:cubicBezTo>
                    <a:pt x="1375" y="28"/>
                    <a:pt x="1376" y="28"/>
                    <a:pt x="1378" y="28"/>
                  </a:cubicBezTo>
                  <a:cubicBezTo>
                    <a:pt x="1385" y="31"/>
                    <a:pt x="1392" y="30"/>
                    <a:pt x="1399" y="28"/>
                  </a:cubicBezTo>
                  <a:cubicBezTo>
                    <a:pt x="1407" y="26"/>
                    <a:pt x="1415" y="28"/>
                    <a:pt x="1423" y="33"/>
                  </a:cubicBezTo>
                  <a:cubicBezTo>
                    <a:pt x="1431" y="37"/>
                    <a:pt x="1442" y="40"/>
                    <a:pt x="1441" y="53"/>
                  </a:cubicBezTo>
                  <a:cubicBezTo>
                    <a:pt x="1439" y="60"/>
                    <a:pt x="1432" y="59"/>
                    <a:pt x="1427" y="62"/>
                  </a:cubicBezTo>
                  <a:cubicBezTo>
                    <a:pt x="1437" y="72"/>
                    <a:pt x="1437" y="80"/>
                    <a:pt x="1426" y="87"/>
                  </a:cubicBezTo>
                  <a:cubicBezTo>
                    <a:pt x="1418" y="93"/>
                    <a:pt x="1410" y="98"/>
                    <a:pt x="1400" y="101"/>
                  </a:cubicBezTo>
                  <a:cubicBezTo>
                    <a:pt x="1396" y="102"/>
                    <a:pt x="1392" y="104"/>
                    <a:pt x="1389" y="106"/>
                  </a:cubicBezTo>
                  <a:cubicBezTo>
                    <a:pt x="1378" y="111"/>
                    <a:pt x="1368" y="120"/>
                    <a:pt x="1356" y="123"/>
                  </a:cubicBezTo>
                  <a:cubicBezTo>
                    <a:pt x="1351" y="124"/>
                    <a:pt x="1350" y="128"/>
                    <a:pt x="1348" y="131"/>
                  </a:cubicBezTo>
                  <a:cubicBezTo>
                    <a:pt x="1347" y="132"/>
                    <a:pt x="1345" y="133"/>
                    <a:pt x="1345" y="135"/>
                  </a:cubicBezTo>
                  <a:cubicBezTo>
                    <a:pt x="1345" y="136"/>
                    <a:pt x="1347" y="134"/>
                    <a:pt x="1348" y="134"/>
                  </a:cubicBezTo>
                  <a:cubicBezTo>
                    <a:pt x="1353" y="131"/>
                    <a:pt x="1354" y="124"/>
                    <a:pt x="1360" y="124"/>
                  </a:cubicBezTo>
                  <a:cubicBezTo>
                    <a:pt x="1366" y="124"/>
                    <a:pt x="1371" y="124"/>
                    <a:pt x="1376" y="122"/>
                  </a:cubicBezTo>
                  <a:cubicBezTo>
                    <a:pt x="1379" y="120"/>
                    <a:pt x="1382" y="119"/>
                    <a:pt x="1386" y="120"/>
                  </a:cubicBezTo>
                  <a:cubicBezTo>
                    <a:pt x="1391" y="122"/>
                    <a:pt x="1396" y="122"/>
                    <a:pt x="1402" y="121"/>
                  </a:cubicBezTo>
                  <a:cubicBezTo>
                    <a:pt x="1403" y="121"/>
                    <a:pt x="1403" y="121"/>
                    <a:pt x="1403" y="120"/>
                  </a:cubicBezTo>
                  <a:cubicBezTo>
                    <a:pt x="1401" y="121"/>
                    <a:pt x="1399" y="121"/>
                    <a:pt x="1397" y="121"/>
                  </a:cubicBezTo>
                  <a:cubicBezTo>
                    <a:pt x="1393" y="121"/>
                    <a:pt x="1389" y="121"/>
                    <a:pt x="1388" y="116"/>
                  </a:cubicBezTo>
                  <a:cubicBezTo>
                    <a:pt x="1387" y="112"/>
                    <a:pt x="1390" y="108"/>
                    <a:pt x="1393" y="107"/>
                  </a:cubicBezTo>
                  <a:cubicBezTo>
                    <a:pt x="1409" y="102"/>
                    <a:pt x="1426" y="101"/>
                    <a:pt x="1442" y="107"/>
                  </a:cubicBezTo>
                  <a:cubicBezTo>
                    <a:pt x="1445" y="111"/>
                    <a:pt x="1444" y="116"/>
                    <a:pt x="1445" y="121"/>
                  </a:cubicBezTo>
                  <a:cubicBezTo>
                    <a:pt x="1449" y="116"/>
                    <a:pt x="1453" y="114"/>
                    <a:pt x="1458" y="113"/>
                  </a:cubicBezTo>
                  <a:cubicBezTo>
                    <a:pt x="1466" y="111"/>
                    <a:pt x="1473" y="112"/>
                    <a:pt x="1480" y="114"/>
                  </a:cubicBezTo>
                  <a:cubicBezTo>
                    <a:pt x="1486" y="114"/>
                    <a:pt x="1492" y="113"/>
                    <a:pt x="1497" y="113"/>
                  </a:cubicBezTo>
                  <a:cubicBezTo>
                    <a:pt x="1500" y="111"/>
                    <a:pt x="1503" y="112"/>
                    <a:pt x="1504" y="114"/>
                  </a:cubicBezTo>
                  <a:cubicBezTo>
                    <a:pt x="1509" y="129"/>
                    <a:pt x="1520" y="123"/>
                    <a:pt x="1531" y="121"/>
                  </a:cubicBezTo>
                  <a:cubicBezTo>
                    <a:pt x="1535" y="121"/>
                    <a:pt x="1538" y="121"/>
                    <a:pt x="1542" y="121"/>
                  </a:cubicBezTo>
                  <a:cubicBezTo>
                    <a:pt x="1546" y="102"/>
                    <a:pt x="1558" y="92"/>
                    <a:pt x="1576" y="101"/>
                  </a:cubicBezTo>
                  <a:cubicBezTo>
                    <a:pt x="1585" y="106"/>
                    <a:pt x="1597" y="100"/>
                    <a:pt x="1606" y="110"/>
                  </a:cubicBezTo>
                  <a:cubicBezTo>
                    <a:pt x="1608" y="110"/>
                    <a:pt x="1609" y="110"/>
                    <a:pt x="1611" y="110"/>
                  </a:cubicBezTo>
                  <a:cubicBezTo>
                    <a:pt x="1621" y="107"/>
                    <a:pt x="1628" y="109"/>
                    <a:pt x="1631" y="120"/>
                  </a:cubicBezTo>
                  <a:cubicBezTo>
                    <a:pt x="1623" y="130"/>
                    <a:pt x="1609" y="132"/>
                    <a:pt x="1600" y="141"/>
                  </a:cubicBezTo>
                  <a:cubicBezTo>
                    <a:pt x="1610" y="134"/>
                    <a:pt x="1618" y="142"/>
                    <a:pt x="1627" y="145"/>
                  </a:cubicBezTo>
                  <a:cubicBezTo>
                    <a:pt x="1635" y="146"/>
                    <a:pt x="1641" y="147"/>
                    <a:pt x="1645" y="156"/>
                  </a:cubicBezTo>
                  <a:cubicBezTo>
                    <a:pt x="1647" y="162"/>
                    <a:pt x="1654" y="164"/>
                    <a:pt x="1658" y="169"/>
                  </a:cubicBezTo>
                  <a:cubicBezTo>
                    <a:pt x="1661" y="172"/>
                    <a:pt x="1665" y="174"/>
                    <a:pt x="1669" y="172"/>
                  </a:cubicBezTo>
                  <a:cubicBezTo>
                    <a:pt x="1672" y="170"/>
                    <a:pt x="1671" y="166"/>
                    <a:pt x="1671" y="162"/>
                  </a:cubicBezTo>
                  <a:cubicBezTo>
                    <a:pt x="1671" y="156"/>
                    <a:pt x="1673" y="149"/>
                    <a:pt x="1679" y="147"/>
                  </a:cubicBezTo>
                  <a:cubicBezTo>
                    <a:pt x="1687" y="145"/>
                    <a:pt x="1688" y="153"/>
                    <a:pt x="1692" y="156"/>
                  </a:cubicBezTo>
                  <a:cubicBezTo>
                    <a:pt x="1700" y="159"/>
                    <a:pt x="1707" y="162"/>
                    <a:pt x="1715" y="159"/>
                  </a:cubicBezTo>
                  <a:cubicBezTo>
                    <a:pt x="1715" y="157"/>
                    <a:pt x="1716" y="156"/>
                    <a:pt x="1717" y="155"/>
                  </a:cubicBezTo>
                  <a:cubicBezTo>
                    <a:pt x="1722" y="155"/>
                    <a:pt x="1727" y="156"/>
                    <a:pt x="1731" y="156"/>
                  </a:cubicBezTo>
                  <a:cubicBezTo>
                    <a:pt x="1735" y="155"/>
                    <a:pt x="1738" y="156"/>
                    <a:pt x="1741" y="158"/>
                  </a:cubicBezTo>
                  <a:cubicBezTo>
                    <a:pt x="1745" y="159"/>
                    <a:pt x="1748" y="159"/>
                    <a:pt x="1752" y="161"/>
                  </a:cubicBezTo>
                  <a:cubicBezTo>
                    <a:pt x="1761" y="165"/>
                    <a:pt x="1766" y="162"/>
                    <a:pt x="1768" y="153"/>
                  </a:cubicBezTo>
                  <a:cubicBezTo>
                    <a:pt x="1768" y="150"/>
                    <a:pt x="1767" y="148"/>
                    <a:pt x="1765" y="146"/>
                  </a:cubicBezTo>
                  <a:cubicBezTo>
                    <a:pt x="1758" y="139"/>
                    <a:pt x="1763" y="136"/>
                    <a:pt x="1770" y="133"/>
                  </a:cubicBezTo>
                  <a:cubicBezTo>
                    <a:pt x="1771" y="132"/>
                    <a:pt x="1773" y="132"/>
                    <a:pt x="1775" y="131"/>
                  </a:cubicBezTo>
                  <a:cubicBezTo>
                    <a:pt x="1782" y="119"/>
                    <a:pt x="1794" y="120"/>
                    <a:pt x="1805" y="120"/>
                  </a:cubicBezTo>
                  <a:cubicBezTo>
                    <a:pt x="1820" y="121"/>
                    <a:pt x="1835" y="124"/>
                    <a:pt x="1848" y="1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3" name="Freeform 9">
              <a:extLst>
                <a:ext uri="{FF2B5EF4-FFF2-40B4-BE49-F238E27FC236}">
                  <a16:creationId xmlns:a16="http://schemas.microsoft.com/office/drawing/2014/main" id="{F760C0A3-2603-4764-ABCD-EE4B58CF75C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84115" y="3002180"/>
              <a:ext cx="231593" cy="272948"/>
            </a:xfrm>
            <a:custGeom>
              <a:avLst/>
              <a:gdLst>
                <a:gd name="T0" fmla="*/ 111 w 133"/>
                <a:gd name="T1" fmla="*/ 43 h 157"/>
                <a:gd name="T2" fmla="*/ 133 w 133"/>
                <a:gd name="T3" fmla="*/ 89 h 157"/>
                <a:gd name="T4" fmla="*/ 123 w 133"/>
                <a:gd name="T5" fmla="*/ 91 h 157"/>
                <a:gd name="T6" fmla="*/ 120 w 133"/>
                <a:gd name="T7" fmla="*/ 98 h 157"/>
                <a:gd name="T8" fmla="*/ 122 w 133"/>
                <a:gd name="T9" fmla="*/ 101 h 157"/>
                <a:gd name="T10" fmla="*/ 98 w 133"/>
                <a:gd name="T11" fmla="*/ 150 h 157"/>
                <a:gd name="T12" fmla="*/ 88 w 133"/>
                <a:gd name="T13" fmla="*/ 157 h 157"/>
                <a:gd name="T14" fmla="*/ 73 w 133"/>
                <a:gd name="T15" fmla="*/ 144 h 157"/>
                <a:gd name="T16" fmla="*/ 31 w 133"/>
                <a:gd name="T17" fmla="*/ 139 h 157"/>
                <a:gd name="T18" fmla="*/ 24 w 133"/>
                <a:gd name="T19" fmla="*/ 127 h 157"/>
                <a:gd name="T20" fmla="*/ 0 w 133"/>
                <a:gd name="T21" fmla="*/ 88 h 157"/>
                <a:gd name="T22" fmla="*/ 0 w 133"/>
                <a:gd name="T23" fmla="*/ 88 h 157"/>
                <a:gd name="T24" fmla="*/ 0 w 133"/>
                <a:gd name="T25" fmla="*/ 87 h 157"/>
                <a:gd name="T26" fmla="*/ 29 w 133"/>
                <a:gd name="T27" fmla="*/ 82 h 157"/>
                <a:gd name="T28" fmla="*/ 41 w 133"/>
                <a:gd name="T29" fmla="*/ 61 h 157"/>
                <a:gd name="T30" fmla="*/ 61 w 133"/>
                <a:gd name="T31" fmla="*/ 44 h 157"/>
                <a:gd name="T32" fmla="*/ 76 w 133"/>
                <a:gd name="T33" fmla="*/ 29 h 157"/>
                <a:gd name="T34" fmla="*/ 89 w 133"/>
                <a:gd name="T35" fmla="*/ 6 h 157"/>
                <a:gd name="T36" fmla="*/ 96 w 133"/>
                <a:gd name="T37" fmla="*/ 4 h 157"/>
                <a:gd name="T38" fmla="*/ 130 w 133"/>
                <a:gd name="T39" fmla="*/ 27 h 157"/>
                <a:gd name="T40" fmla="*/ 119 w 133"/>
                <a:gd name="T41" fmla="*/ 36 h 157"/>
                <a:gd name="T42" fmla="*/ 111 w 133"/>
                <a:gd name="T43" fmla="*/ 43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3" h="157">
                  <a:moveTo>
                    <a:pt x="111" y="43"/>
                  </a:moveTo>
                  <a:cubicBezTo>
                    <a:pt x="109" y="63"/>
                    <a:pt x="128" y="72"/>
                    <a:pt x="133" y="89"/>
                  </a:cubicBezTo>
                  <a:cubicBezTo>
                    <a:pt x="131" y="91"/>
                    <a:pt x="127" y="89"/>
                    <a:pt x="123" y="91"/>
                  </a:cubicBezTo>
                  <a:cubicBezTo>
                    <a:pt x="120" y="92"/>
                    <a:pt x="114" y="92"/>
                    <a:pt x="120" y="98"/>
                  </a:cubicBezTo>
                  <a:cubicBezTo>
                    <a:pt x="121" y="99"/>
                    <a:pt x="122" y="101"/>
                    <a:pt x="122" y="101"/>
                  </a:cubicBezTo>
                  <a:cubicBezTo>
                    <a:pt x="102" y="112"/>
                    <a:pt x="115" y="139"/>
                    <a:pt x="98" y="150"/>
                  </a:cubicBezTo>
                  <a:cubicBezTo>
                    <a:pt x="95" y="152"/>
                    <a:pt x="92" y="154"/>
                    <a:pt x="88" y="157"/>
                  </a:cubicBezTo>
                  <a:cubicBezTo>
                    <a:pt x="87" y="147"/>
                    <a:pt x="84" y="144"/>
                    <a:pt x="73" y="144"/>
                  </a:cubicBezTo>
                  <a:cubicBezTo>
                    <a:pt x="59" y="145"/>
                    <a:pt x="45" y="138"/>
                    <a:pt x="31" y="139"/>
                  </a:cubicBezTo>
                  <a:cubicBezTo>
                    <a:pt x="22" y="140"/>
                    <a:pt x="26" y="131"/>
                    <a:pt x="24" y="127"/>
                  </a:cubicBezTo>
                  <a:cubicBezTo>
                    <a:pt x="15" y="115"/>
                    <a:pt x="8" y="101"/>
                    <a:pt x="0" y="88"/>
                  </a:cubicBezTo>
                  <a:cubicBezTo>
                    <a:pt x="0" y="88"/>
                    <a:pt x="0" y="88"/>
                    <a:pt x="0" y="88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8" y="78"/>
                    <a:pt x="19" y="86"/>
                    <a:pt x="29" y="82"/>
                  </a:cubicBezTo>
                  <a:cubicBezTo>
                    <a:pt x="21" y="68"/>
                    <a:pt x="32" y="64"/>
                    <a:pt x="41" y="61"/>
                  </a:cubicBezTo>
                  <a:cubicBezTo>
                    <a:pt x="51" y="59"/>
                    <a:pt x="57" y="54"/>
                    <a:pt x="61" y="44"/>
                  </a:cubicBezTo>
                  <a:cubicBezTo>
                    <a:pt x="64" y="38"/>
                    <a:pt x="67" y="32"/>
                    <a:pt x="76" y="29"/>
                  </a:cubicBezTo>
                  <a:cubicBezTo>
                    <a:pt x="82" y="26"/>
                    <a:pt x="86" y="14"/>
                    <a:pt x="89" y="6"/>
                  </a:cubicBezTo>
                  <a:cubicBezTo>
                    <a:pt x="91" y="1"/>
                    <a:pt x="94" y="0"/>
                    <a:pt x="96" y="4"/>
                  </a:cubicBezTo>
                  <a:cubicBezTo>
                    <a:pt x="104" y="16"/>
                    <a:pt x="117" y="22"/>
                    <a:pt x="130" y="27"/>
                  </a:cubicBezTo>
                  <a:cubicBezTo>
                    <a:pt x="130" y="35"/>
                    <a:pt x="119" y="29"/>
                    <a:pt x="119" y="36"/>
                  </a:cubicBezTo>
                  <a:cubicBezTo>
                    <a:pt x="121" y="44"/>
                    <a:pt x="112" y="38"/>
                    <a:pt x="111" y="4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4" name="Freeform 10">
              <a:extLst>
                <a:ext uri="{FF2B5EF4-FFF2-40B4-BE49-F238E27FC236}">
                  <a16:creationId xmlns:a16="http://schemas.microsoft.com/office/drawing/2014/main" id="{E6AC6FFF-ABB5-4FE4-9882-6CE737252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5302198" y="3508100"/>
              <a:ext cx="179209" cy="330847"/>
            </a:xfrm>
            <a:custGeom>
              <a:avLst/>
              <a:gdLst>
                <a:gd name="T0" fmla="*/ 37 w 103"/>
                <a:gd name="T1" fmla="*/ 183 h 190"/>
                <a:gd name="T2" fmla="*/ 14 w 103"/>
                <a:gd name="T3" fmla="*/ 169 h 190"/>
                <a:gd name="T4" fmla="*/ 3 w 103"/>
                <a:gd name="T5" fmla="*/ 143 h 190"/>
                <a:gd name="T6" fmla="*/ 9 w 103"/>
                <a:gd name="T7" fmla="*/ 124 h 190"/>
                <a:gd name="T8" fmla="*/ 16 w 103"/>
                <a:gd name="T9" fmla="*/ 96 h 190"/>
                <a:gd name="T10" fmla="*/ 21 w 103"/>
                <a:gd name="T11" fmla="*/ 59 h 190"/>
                <a:gd name="T12" fmla="*/ 28 w 103"/>
                <a:gd name="T13" fmla="*/ 55 h 190"/>
                <a:gd name="T14" fmla="*/ 71 w 103"/>
                <a:gd name="T15" fmla="*/ 16 h 190"/>
                <a:gd name="T16" fmla="*/ 90 w 103"/>
                <a:gd name="T17" fmla="*/ 9 h 190"/>
                <a:gd name="T18" fmla="*/ 96 w 103"/>
                <a:gd name="T19" fmla="*/ 21 h 190"/>
                <a:gd name="T20" fmla="*/ 99 w 103"/>
                <a:gd name="T21" fmla="*/ 26 h 190"/>
                <a:gd name="T22" fmla="*/ 102 w 103"/>
                <a:gd name="T23" fmla="*/ 47 h 190"/>
                <a:gd name="T24" fmla="*/ 102 w 103"/>
                <a:gd name="T25" fmla="*/ 50 h 190"/>
                <a:gd name="T26" fmla="*/ 93 w 103"/>
                <a:gd name="T27" fmla="*/ 57 h 190"/>
                <a:gd name="T28" fmla="*/ 90 w 103"/>
                <a:gd name="T29" fmla="*/ 73 h 190"/>
                <a:gd name="T30" fmla="*/ 90 w 103"/>
                <a:gd name="T31" fmla="*/ 83 h 190"/>
                <a:gd name="T32" fmla="*/ 70 w 103"/>
                <a:gd name="T33" fmla="*/ 141 h 190"/>
                <a:gd name="T34" fmla="*/ 64 w 103"/>
                <a:gd name="T35" fmla="*/ 161 h 190"/>
                <a:gd name="T36" fmla="*/ 44 w 103"/>
                <a:gd name="T37" fmla="*/ 182 h 190"/>
                <a:gd name="T38" fmla="*/ 37 w 103"/>
                <a:gd name="T39" fmla="*/ 183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3" h="190">
                  <a:moveTo>
                    <a:pt x="37" y="183"/>
                  </a:moveTo>
                  <a:cubicBezTo>
                    <a:pt x="26" y="184"/>
                    <a:pt x="14" y="190"/>
                    <a:pt x="14" y="169"/>
                  </a:cubicBezTo>
                  <a:cubicBezTo>
                    <a:pt x="14" y="161"/>
                    <a:pt x="6" y="152"/>
                    <a:pt x="3" y="143"/>
                  </a:cubicBezTo>
                  <a:cubicBezTo>
                    <a:pt x="0" y="133"/>
                    <a:pt x="3" y="128"/>
                    <a:pt x="9" y="124"/>
                  </a:cubicBezTo>
                  <a:cubicBezTo>
                    <a:pt x="21" y="116"/>
                    <a:pt x="20" y="106"/>
                    <a:pt x="16" y="96"/>
                  </a:cubicBezTo>
                  <a:cubicBezTo>
                    <a:pt x="11" y="83"/>
                    <a:pt x="13" y="71"/>
                    <a:pt x="21" y="59"/>
                  </a:cubicBezTo>
                  <a:cubicBezTo>
                    <a:pt x="22" y="56"/>
                    <a:pt x="25" y="56"/>
                    <a:pt x="28" y="55"/>
                  </a:cubicBezTo>
                  <a:cubicBezTo>
                    <a:pt x="52" y="53"/>
                    <a:pt x="64" y="34"/>
                    <a:pt x="71" y="16"/>
                  </a:cubicBezTo>
                  <a:cubicBezTo>
                    <a:pt x="77" y="1"/>
                    <a:pt x="79" y="0"/>
                    <a:pt x="90" y="9"/>
                  </a:cubicBezTo>
                  <a:cubicBezTo>
                    <a:pt x="93" y="12"/>
                    <a:pt x="93" y="17"/>
                    <a:pt x="96" y="21"/>
                  </a:cubicBezTo>
                  <a:cubicBezTo>
                    <a:pt x="97" y="23"/>
                    <a:pt x="98" y="24"/>
                    <a:pt x="99" y="26"/>
                  </a:cubicBezTo>
                  <a:cubicBezTo>
                    <a:pt x="97" y="33"/>
                    <a:pt x="100" y="40"/>
                    <a:pt x="102" y="47"/>
                  </a:cubicBezTo>
                  <a:cubicBezTo>
                    <a:pt x="103" y="48"/>
                    <a:pt x="103" y="49"/>
                    <a:pt x="102" y="50"/>
                  </a:cubicBezTo>
                  <a:cubicBezTo>
                    <a:pt x="99" y="52"/>
                    <a:pt x="94" y="52"/>
                    <a:pt x="93" y="57"/>
                  </a:cubicBezTo>
                  <a:cubicBezTo>
                    <a:pt x="91" y="62"/>
                    <a:pt x="89" y="67"/>
                    <a:pt x="90" y="73"/>
                  </a:cubicBezTo>
                  <a:cubicBezTo>
                    <a:pt x="91" y="76"/>
                    <a:pt x="91" y="79"/>
                    <a:pt x="90" y="83"/>
                  </a:cubicBezTo>
                  <a:cubicBezTo>
                    <a:pt x="84" y="102"/>
                    <a:pt x="79" y="122"/>
                    <a:pt x="70" y="141"/>
                  </a:cubicBezTo>
                  <a:cubicBezTo>
                    <a:pt x="66" y="147"/>
                    <a:pt x="65" y="154"/>
                    <a:pt x="64" y="161"/>
                  </a:cubicBezTo>
                  <a:cubicBezTo>
                    <a:pt x="59" y="170"/>
                    <a:pt x="57" y="182"/>
                    <a:pt x="44" y="182"/>
                  </a:cubicBezTo>
                  <a:cubicBezTo>
                    <a:pt x="41" y="181"/>
                    <a:pt x="39" y="181"/>
                    <a:pt x="37" y="18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5" name="Freeform 11">
              <a:extLst>
                <a:ext uri="{FF2B5EF4-FFF2-40B4-BE49-F238E27FC236}">
                  <a16:creationId xmlns:a16="http://schemas.microsoft.com/office/drawing/2014/main" id="{9E277DA6-8E5C-4ADF-92D9-BBD88F33274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2856" y="1633303"/>
              <a:ext cx="168180" cy="308790"/>
            </a:xfrm>
            <a:custGeom>
              <a:avLst/>
              <a:gdLst>
                <a:gd name="T0" fmla="*/ 78 w 97"/>
                <a:gd name="T1" fmla="*/ 112 h 177"/>
                <a:gd name="T2" fmla="*/ 80 w 97"/>
                <a:gd name="T3" fmla="*/ 142 h 177"/>
                <a:gd name="T4" fmla="*/ 89 w 97"/>
                <a:gd name="T5" fmla="*/ 149 h 177"/>
                <a:gd name="T6" fmla="*/ 79 w 97"/>
                <a:gd name="T7" fmla="*/ 157 h 177"/>
                <a:gd name="T8" fmla="*/ 44 w 97"/>
                <a:gd name="T9" fmla="*/ 161 h 177"/>
                <a:gd name="T10" fmla="*/ 37 w 97"/>
                <a:gd name="T11" fmla="*/ 162 h 177"/>
                <a:gd name="T12" fmla="*/ 4 w 97"/>
                <a:gd name="T13" fmla="*/ 175 h 177"/>
                <a:gd name="T14" fmla="*/ 39 w 97"/>
                <a:gd name="T15" fmla="*/ 150 h 177"/>
                <a:gd name="T16" fmla="*/ 18 w 97"/>
                <a:gd name="T17" fmla="*/ 144 h 177"/>
                <a:gd name="T18" fmla="*/ 13 w 97"/>
                <a:gd name="T19" fmla="*/ 143 h 177"/>
                <a:gd name="T20" fmla="*/ 13 w 97"/>
                <a:gd name="T21" fmla="*/ 139 h 177"/>
                <a:gd name="T22" fmla="*/ 27 w 97"/>
                <a:gd name="T23" fmla="*/ 112 h 177"/>
                <a:gd name="T24" fmla="*/ 32 w 97"/>
                <a:gd name="T25" fmla="*/ 96 h 177"/>
                <a:gd name="T26" fmla="*/ 32 w 97"/>
                <a:gd name="T27" fmla="*/ 79 h 177"/>
                <a:gd name="T28" fmla="*/ 11 w 97"/>
                <a:gd name="T29" fmla="*/ 77 h 177"/>
                <a:gd name="T30" fmla="*/ 8 w 97"/>
                <a:gd name="T31" fmla="*/ 69 h 177"/>
                <a:gd name="T32" fmla="*/ 9 w 97"/>
                <a:gd name="T33" fmla="*/ 66 h 177"/>
                <a:gd name="T34" fmla="*/ 6 w 97"/>
                <a:gd name="T35" fmla="*/ 60 h 177"/>
                <a:gd name="T36" fmla="*/ 0 w 97"/>
                <a:gd name="T37" fmla="*/ 53 h 177"/>
                <a:gd name="T38" fmla="*/ 0 w 97"/>
                <a:gd name="T39" fmla="*/ 51 h 177"/>
                <a:gd name="T40" fmla="*/ 2 w 97"/>
                <a:gd name="T41" fmla="*/ 34 h 177"/>
                <a:gd name="T42" fmla="*/ 2 w 97"/>
                <a:gd name="T43" fmla="*/ 26 h 177"/>
                <a:gd name="T44" fmla="*/ 29 w 97"/>
                <a:gd name="T45" fmla="*/ 2 h 177"/>
                <a:gd name="T46" fmla="*/ 43 w 97"/>
                <a:gd name="T47" fmla="*/ 9 h 177"/>
                <a:gd name="T48" fmla="*/ 35 w 97"/>
                <a:gd name="T49" fmla="*/ 21 h 177"/>
                <a:gd name="T50" fmla="*/ 33 w 97"/>
                <a:gd name="T51" fmla="*/ 23 h 177"/>
                <a:gd name="T52" fmla="*/ 35 w 97"/>
                <a:gd name="T53" fmla="*/ 21 h 177"/>
                <a:gd name="T54" fmla="*/ 44 w 97"/>
                <a:gd name="T55" fmla="*/ 19 h 177"/>
                <a:gd name="T56" fmla="*/ 52 w 97"/>
                <a:gd name="T57" fmla="*/ 27 h 177"/>
                <a:gd name="T58" fmla="*/ 36 w 97"/>
                <a:gd name="T59" fmla="*/ 58 h 177"/>
                <a:gd name="T60" fmla="*/ 57 w 97"/>
                <a:gd name="T61" fmla="*/ 77 h 177"/>
                <a:gd name="T62" fmla="*/ 72 w 97"/>
                <a:gd name="T63" fmla="*/ 98 h 177"/>
                <a:gd name="T64" fmla="*/ 78 w 97"/>
                <a:gd name="T65" fmla="*/ 112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" h="177">
                  <a:moveTo>
                    <a:pt x="78" y="112"/>
                  </a:moveTo>
                  <a:cubicBezTo>
                    <a:pt x="97" y="119"/>
                    <a:pt x="94" y="134"/>
                    <a:pt x="80" y="142"/>
                  </a:cubicBezTo>
                  <a:cubicBezTo>
                    <a:pt x="81" y="148"/>
                    <a:pt x="89" y="144"/>
                    <a:pt x="89" y="149"/>
                  </a:cubicBezTo>
                  <a:cubicBezTo>
                    <a:pt x="88" y="154"/>
                    <a:pt x="83" y="157"/>
                    <a:pt x="79" y="157"/>
                  </a:cubicBezTo>
                  <a:cubicBezTo>
                    <a:pt x="67" y="160"/>
                    <a:pt x="56" y="165"/>
                    <a:pt x="44" y="161"/>
                  </a:cubicBezTo>
                  <a:cubicBezTo>
                    <a:pt x="41" y="160"/>
                    <a:pt x="38" y="159"/>
                    <a:pt x="37" y="162"/>
                  </a:cubicBezTo>
                  <a:cubicBezTo>
                    <a:pt x="31" y="177"/>
                    <a:pt x="14" y="168"/>
                    <a:pt x="4" y="175"/>
                  </a:cubicBezTo>
                  <a:cubicBezTo>
                    <a:pt x="11" y="161"/>
                    <a:pt x="22" y="152"/>
                    <a:pt x="39" y="150"/>
                  </a:cubicBezTo>
                  <a:cubicBezTo>
                    <a:pt x="31" y="148"/>
                    <a:pt x="24" y="148"/>
                    <a:pt x="18" y="144"/>
                  </a:cubicBezTo>
                  <a:cubicBezTo>
                    <a:pt x="16" y="143"/>
                    <a:pt x="14" y="143"/>
                    <a:pt x="13" y="143"/>
                  </a:cubicBezTo>
                  <a:cubicBezTo>
                    <a:pt x="12" y="142"/>
                    <a:pt x="13" y="139"/>
                    <a:pt x="13" y="139"/>
                  </a:cubicBezTo>
                  <a:cubicBezTo>
                    <a:pt x="29" y="136"/>
                    <a:pt x="11" y="115"/>
                    <a:pt x="27" y="112"/>
                  </a:cubicBezTo>
                  <a:cubicBezTo>
                    <a:pt x="38" y="110"/>
                    <a:pt x="42" y="105"/>
                    <a:pt x="32" y="96"/>
                  </a:cubicBezTo>
                  <a:cubicBezTo>
                    <a:pt x="25" y="91"/>
                    <a:pt x="31" y="85"/>
                    <a:pt x="32" y="79"/>
                  </a:cubicBezTo>
                  <a:cubicBezTo>
                    <a:pt x="25" y="77"/>
                    <a:pt x="17" y="83"/>
                    <a:pt x="11" y="77"/>
                  </a:cubicBezTo>
                  <a:cubicBezTo>
                    <a:pt x="9" y="75"/>
                    <a:pt x="8" y="72"/>
                    <a:pt x="8" y="69"/>
                  </a:cubicBezTo>
                  <a:cubicBezTo>
                    <a:pt x="8" y="68"/>
                    <a:pt x="9" y="67"/>
                    <a:pt x="9" y="66"/>
                  </a:cubicBezTo>
                  <a:cubicBezTo>
                    <a:pt x="9" y="63"/>
                    <a:pt x="14" y="58"/>
                    <a:pt x="6" y="60"/>
                  </a:cubicBezTo>
                  <a:cubicBezTo>
                    <a:pt x="2" y="59"/>
                    <a:pt x="0" y="57"/>
                    <a:pt x="0" y="53"/>
                  </a:cubicBezTo>
                  <a:cubicBezTo>
                    <a:pt x="0" y="53"/>
                    <a:pt x="0" y="52"/>
                    <a:pt x="0" y="51"/>
                  </a:cubicBezTo>
                  <a:cubicBezTo>
                    <a:pt x="2" y="46"/>
                    <a:pt x="3" y="40"/>
                    <a:pt x="2" y="34"/>
                  </a:cubicBezTo>
                  <a:cubicBezTo>
                    <a:pt x="2" y="31"/>
                    <a:pt x="2" y="28"/>
                    <a:pt x="2" y="26"/>
                  </a:cubicBezTo>
                  <a:cubicBezTo>
                    <a:pt x="5" y="11"/>
                    <a:pt x="15" y="4"/>
                    <a:pt x="29" y="2"/>
                  </a:cubicBezTo>
                  <a:cubicBezTo>
                    <a:pt x="35" y="0"/>
                    <a:pt x="42" y="0"/>
                    <a:pt x="43" y="9"/>
                  </a:cubicBezTo>
                  <a:cubicBezTo>
                    <a:pt x="42" y="15"/>
                    <a:pt x="38" y="18"/>
                    <a:pt x="35" y="21"/>
                  </a:cubicBezTo>
                  <a:cubicBezTo>
                    <a:pt x="34" y="21"/>
                    <a:pt x="34" y="22"/>
                    <a:pt x="33" y="23"/>
                  </a:cubicBezTo>
                  <a:cubicBezTo>
                    <a:pt x="34" y="22"/>
                    <a:pt x="35" y="22"/>
                    <a:pt x="35" y="21"/>
                  </a:cubicBezTo>
                  <a:cubicBezTo>
                    <a:pt x="38" y="19"/>
                    <a:pt x="41" y="18"/>
                    <a:pt x="44" y="19"/>
                  </a:cubicBezTo>
                  <a:cubicBezTo>
                    <a:pt x="49" y="20"/>
                    <a:pt x="53" y="21"/>
                    <a:pt x="52" y="27"/>
                  </a:cubicBezTo>
                  <a:cubicBezTo>
                    <a:pt x="47" y="37"/>
                    <a:pt x="52" y="52"/>
                    <a:pt x="36" y="58"/>
                  </a:cubicBezTo>
                  <a:cubicBezTo>
                    <a:pt x="51" y="58"/>
                    <a:pt x="55" y="66"/>
                    <a:pt x="57" y="77"/>
                  </a:cubicBezTo>
                  <a:cubicBezTo>
                    <a:pt x="58" y="87"/>
                    <a:pt x="71" y="88"/>
                    <a:pt x="72" y="98"/>
                  </a:cubicBezTo>
                  <a:cubicBezTo>
                    <a:pt x="76" y="102"/>
                    <a:pt x="73" y="109"/>
                    <a:pt x="78" y="1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6" name="Freeform 12">
              <a:extLst>
                <a:ext uri="{FF2B5EF4-FFF2-40B4-BE49-F238E27FC236}">
                  <a16:creationId xmlns:a16="http://schemas.microsoft.com/office/drawing/2014/main" id="{696C1F45-2469-4DA0-8F1B-6AAD1A3E4AB5}"/>
                </a:ext>
              </a:extLst>
            </p:cNvPr>
            <p:cNvSpPr>
              <a:spLocks/>
            </p:cNvSpPr>
            <p:nvPr/>
          </p:nvSpPr>
          <p:spPr bwMode="auto">
            <a:xfrm>
              <a:off x="6435348" y="3055943"/>
              <a:ext cx="288112" cy="270191"/>
            </a:xfrm>
            <a:custGeom>
              <a:avLst/>
              <a:gdLst>
                <a:gd name="T0" fmla="*/ 90 w 166"/>
                <a:gd name="T1" fmla="*/ 51 h 155"/>
                <a:gd name="T2" fmla="*/ 91 w 166"/>
                <a:gd name="T3" fmla="*/ 53 h 155"/>
                <a:gd name="T4" fmla="*/ 99 w 166"/>
                <a:gd name="T5" fmla="*/ 57 h 155"/>
                <a:gd name="T6" fmla="*/ 143 w 166"/>
                <a:gd name="T7" fmla="*/ 97 h 155"/>
                <a:gd name="T8" fmla="*/ 160 w 166"/>
                <a:gd name="T9" fmla="*/ 107 h 155"/>
                <a:gd name="T10" fmla="*/ 161 w 166"/>
                <a:gd name="T11" fmla="*/ 109 h 155"/>
                <a:gd name="T12" fmla="*/ 161 w 166"/>
                <a:gd name="T13" fmla="*/ 139 h 155"/>
                <a:gd name="T14" fmla="*/ 161 w 166"/>
                <a:gd name="T15" fmla="*/ 152 h 155"/>
                <a:gd name="T16" fmla="*/ 141 w 166"/>
                <a:gd name="T17" fmla="*/ 149 h 155"/>
                <a:gd name="T18" fmla="*/ 103 w 166"/>
                <a:gd name="T19" fmla="*/ 118 h 155"/>
                <a:gd name="T20" fmla="*/ 74 w 166"/>
                <a:gd name="T21" fmla="*/ 83 h 155"/>
                <a:gd name="T22" fmla="*/ 66 w 166"/>
                <a:gd name="T23" fmla="*/ 77 h 155"/>
                <a:gd name="T24" fmla="*/ 9 w 166"/>
                <a:gd name="T25" fmla="*/ 20 h 155"/>
                <a:gd name="T26" fmla="*/ 0 w 166"/>
                <a:gd name="T27" fmla="*/ 9 h 155"/>
                <a:gd name="T28" fmla="*/ 9 w 166"/>
                <a:gd name="T29" fmla="*/ 1 h 155"/>
                <a:gd name="T30" fmla="*/ 9 w 166"/>
                <a:gd name="T31" fmla="*/ 1 h 155"/>
                <a:gd name="T32" fmla="*/ 23 w 166"/>
                <a:gd name="T33" fmla="*/ 4 h 155"/>
                <a:gd name="T34" fmla="*/ 64 w 166"/>
                <a:gd name="T35" fmla="*/ 34 h 155"/>
                <a:gd name="T36" fmla="*/ 87 w 166"/>
                <a:gd name="T37" fmla="*/ 46 h 155"/>
                <a:gd name="T38" fmla="*/ 90 w 166"/>
                <a:gd name="T39" fmla="*/ 51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66" h="155">
                  <a:moveTo>
                    <a:pt x="90" y="51"/>
                  </a:moveTo>
                  <a:cubicBezTo>
                    <a:pt x="90" y="52"/>
                    <a:pt x="90" y="53"/>
                    <a:pt x="91" y="53"/>
                  </a:cubicBezTo>
                  <a:cubicBezTo>
                    <a:pt x="93" y="56"/>
                    <a:pt x="97" y="53"/>
                    <a:pt x="99" y="57"/>
                  </a:cubicBezTo>
                  <a:cubicBezTo>
                    <a:pt x="115" y="69"/>
                    <a:pt x="130" y="82"/>
                    <a:pt x="143" y="97"/>
                  </a:cubicBezTo>
                  <a:cubicBezTo>
                    <a:pt x="149" y="101"/>
                    <a:pt x="156" y="101"/>
                    <a:pt x="160" y="107"/>
                  </a:cubicBezTo>
                  <a:cubicBezTo>
                    <a:pt x="160" y="108"/>
                    <a:pt x="160" y="109"/>
                    <a:pt x="161" y="109"/>
                  </a:cubicBezTo>
                  <a:cubicBezTo>
                    <a:pt x="160" y="119"/>
                    <a:pt x="158" y="129"/>
                    <a:pt x="161" y="139"/>
                  </a:cubicBezTo>
                  <a:cubicBezTo>
                    <a:pt x="162" y="143"/>
                    <a:pt x="166" y="150"/>
                    <a:pt x="161" y="152"/>
                  </a:cubicBezTo>
                  <a:cubicBezTo>
                    <a:pt x="155" y="154"/>
                    <a:pt x="147" y="155"/>
                    <a:pt x="141" y="149"/>
                  </a:cubicBezTo>
                  <a:cubicBezTo>
                    <a:pt x="129" y="138"/>
                    <a:pt x="112" y="132"/>
                    <a:pt x="103" y="118"/>
                  </a:cubicBezTo>
                  <a:cubicBezTo>
                    <a:pt x="88" y="110"/>
                    <a:pt x="81" y="96"/>
                    <a:pt x="74" y="83"/>
                  </a:cubicBezTo>
                  <a:cubicBezTo>
                    <a:pt x="72" y="80"/>
                    <a:pt x="69" y="78"/>
                    <a:pt x="66" y="77"/>
                  </a:cubicBezTo>
                  <a:cubicBezTo>
                    <a:pt x="51" y="54"/>
                    <a:pt x="27" y="40"/>
                    <a:pt x="9" y="20"/>
                  </a:cubicBezTo>
                  <a:cubicBezTo>
                    <a:pt x="6" y="17"/>
                    <a:pt x="1" y="15"/>
                    <a:pt x="0" y="9"/>
                  </a:cubicBezTo>
                  <a:cubicBezTo>
                    <a:pt x="1" y="4"/>
                    <a:pt x="2" y="0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13" y="4"/>
                    <a:pt x="19" y="1"/>
                    <a:pt x="23" y="4"/>
                  </a:cubicBezTo>
                  <a:cubicBezTo>
                    <a:pt x="40" y="9"/>
                    <a:pt x="50" y="24"/>
                    <a:pt x="64" y="34"/>
                  </a:cubicBezTo>
                  <a:cubicBezTo>
                    <a:pt x="71" y="39"/>
                    <a:pt x="76" y="49"/>
                    <a:pt x="87" y="46"/>
                  </a:cubicBezTo>
                  <a:cubicBezTo>
                    <a:pt x="90" y="46"/>
                    <a:pt x="89" y="50"/>
                    <a:pt x="90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7" name="Freeform 13">
              <a:extLst>
                <a:ext uri="{FF2B5EF4-FFF2-40B4-BE49-F238E27FC236}">
                  <a16:creationId xmlns:a16="http://schemas.microsoft.com/office/drawing/2014/main" id="{47CF8C52-4E0F-4974-A827-FD864D047A8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9448" y="2170929"/>
              <a:ext cx="217807" cy="213672"/>
            </a:xfrm>
            <a:custGeom>
              <a:avLst/>
              <a:gdLst>
                <a:gd name="T0" fmla="*/ 0 w 125"/>
                <a:gd name="T1" fmla="*/ 111 h 123"/>
                <a:gd name="T2" fmla="*/ 30 w 125"/>
                <a:gd name="T3" fmla="*/ 85 h 123"/>
                <a:gd name="T4" fmla="*/ 52 w 125"/>
                <a:gd name="T5" fmla="*/ 87 h 123"/>
                <a:gd name="T6" fmla="*/ 57 w 125"/>
                <a:gd name="T7" fmla="*/ 85 h 123"/>
                <a:gd name="T8" fmla="*/ 62 w 125"/>
                <a:gd name="T9" fmla="*/ 60 h 123"/>
                <a:gd name="T10" fmla="*/ 65 w 125"/>
                <a:gd name="T11" fmla="*/ 55 h 123"/>
                <a:gd name="T12" fmla="*/ 67 w 125"/>
                <a:gd name="T13" fmla="*/ 59 h 123"/>
                <a:gd name="T14" fmla="*/ 75 w 125"/>
                <a:gd name="T15" fmla="*/ 61 h 123"/>
                <a:gd name="T16" fmla="*/ 89 w 125"/>
                <a:gd name="T17" fmla="*/ 19 h 123"/>
                <a:gd name="T18" fmla="*/ 102 w 125"/>
                <a:gd name="T19" fmla="*/ 8 h 123"/>
                <a:gd name="T20" fmla="*/ 107 w 125"/>
                <a:gd name="T21" fmla="*/ 3 h 123"/>
                <a:gd name="T22" fmla="*/ 116 w 125"/>
                <a:gd name="T23" fmla="*/ 21 h 123"/>
                <a:gd name="T24" fmla="*/ 117 w 125"/>
                <a:gd name="T25" fmla="*/ 45 h 123"/>
                <a:gd name="T26" fmla="*/ 113 w 125"/>
                <a:gd name="T27" fmla="*/ 50 h 123"/>
                <a:gd name="T28" fmla="*/ 119 w 125"/>
                <a:gd name="T29" fmla="*/ 84 h 123"/>
                <a:gd name="T30" fmla="*/ 116 w 125"/>
                <a:gd name="T31" fmla="*/ 97 h 123"/>
                <a:gd name="T32" fmla="*/ 85 w 125"/>
                <a:gd name="T33" fmla="*/ 104 h 123"/>
                <a:gd name="T34" fmla="*/ 80 w 125"/>
                <a:gd name="T35" fmla="*/ 102 h 123"/>
                <a:gd name="T36" fmla="*/ 81 w 125"/>
                <a:gd name="T37" fmla="*/ 108 h 123"/>
                <a:gd name="T38" fmla="*/ 81 w 125"/>
                <a:gd name="T39" fmla="*/ 109 h 123"/>
                <a:gd name="T40" fmla="*/ 69 w 125"/>
                <a:gd name="T41" fmla="*/ 122 h 123"/>
                <a:gd name="T42" fmla="*/ 55 w 125"/>
                <a:gd name="T43" fmla="*/ 107 h 123"/>
                <a:gd name="T44" fmla="*/ 32 w 125"/>
                <a:gd name="T45" fmla="*/ 107 h 123"/>
                <a:gd name="T46" fmla="*/ 6 w 125"/>
                <a:gd name="T47" fmla="*/ 114 h 123"/>
                <a:gd name="T48" fmla="*/ 0 w 125"/>
                <a:gd name="T49" fmla="*/ 1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5" h="123">
                  <a:moveTo>
                    <a:pt x="0" y="111"/>
                  </a:moveTo>
                  <a:cubicBezTo>
                    <a:pt x="3" y="97"/>
                    <a:pt x="17" y="84"/>
                    <a:pt x="30" y="85"/>
                  </a:cubicBezTo>
                  <a:cubicBezTo>
                    <a:pt x="37" y="85"/>
                    <a:pt x="45" y="80"/>
                    <a:pt x="52" y="87"/>
                  </a:cubicBezTo>
                  <a:cubicBezTo>
                    <a:pt x="53" y="87"/>
                    <a:pt x="55" y="86"/>
                    <a:pt x="57" y="85"/>
                  </a:cubicBezTo>
                  <a:cubicBezTo>
                    <a:pt x="51" y="76"/>
                    <a:pt x="65" y="69"/>
                    <a:pt x="62" y="60"/>
                  </a:cubicBezTo>
                  <a:cubicBezTo>
                    <a:pt x="61" y="58"/>
                    <a:pt x="61" y="55"/>
                    <a:pt x="65" y="55"/>
                  </a:cubicBezTo>
                  <a:cubicBezTo>
                    <a:pt x="68" y="55"/>
                    <a:pt x="67" y="57"/>
                    <a:pt x="67" y="59"/>
                  </a:cubicBezTo>
                  <a:cubicBezTo>
                    <a:pt x="68" y="67"/>
                    <a:pt x="71" y="64"/>
                    <a:pt x="75" y="61"/>
                  </a:cubicBezTo>
                  <a:cubicBezTo>
                    <a:pt x="90" y="50"/>
                    <a:pt x="93" y="36"/>
                    <a:pt x="89" y="19"/>
                  </a:cubicBezTo>
                  <a:cubicBezTo>
                    <a:pt x="87" y="8"/>
                    <a:pt x="96" y="9"/>
                    <a:pt x="102" y="8"/>
                  </a:cubicBezTo>
                  <a:cubicBezTo>
                    <a:pt x="105" y="7"/>
                    <a:pt x="102" y="0"/>
                    <a:pt x="107" y="3"/>
                  </a:cubicBezTo>
                  <a:cubicBezTo>
                    <a:pt x="107" y="10"/>
                    <a:pt x="110" y="16"/>
                    <a:pt x="116" y="21"/>
                  </a:cubicBezTo>
                  <a:cubicBezTo>
                    <a:pt x="124" y="28"/>
                    <a:pt x="125" y="37"/>
                    <a:pt x="117" y="45"/>
                  </a:cubicBezTo>
                  <a:cubicBezTo>
                    <a:pt x="115" y="46"/>
                    <a:pt x="112" y="49"/>
                    <a:pt x="113" y="50"/>
                  </a:cubicBezTo>
                  <a:cubicBezTo>
                    <a:pt x="122" y="61"/>
                    <a:pt x="113" y="74"/>
                    <a:pt x="119" y="84"/>
                  </a:cubicBezTo>
                  <a:cubicBezTo>
                    <a:pt x="123" y="91"/>
                    <a:pt x="119" y="97"/>
                    <a:pt x="116" y="97"/>
                  </a:cubicBezTo>
                  <a:cubicBezTo>
                    <a:pt x="105" y="99"/>
                    <a:pt x="97" y="108"/>
                    <a:pt x="85" y="104"/>
                  </a:cubicBezTo>
                  <a:cubicBezTo>
                    <a:pt x="83" y="104"/>
                    <a:pt x="81" y="103"/>
                    <a:pt x="80" y="102"/>
                  </a:cubicBezTo>
                  <a:cubicBezTo>
                    <a:pt x="79" y="104"/>
                    <a:pt x="81" y="106"/>
                    <a:pt x="81" y="108"/>
                  </a:cubicBezTo>
                  <a:cubicBezTo>
                    <a:pt x="81" y="109"/>
                    <a:pt x="81" y="109"/>
                    <a:pt x="81" y="109"/>
                  </a:cubicBezTo>
                  <a:cubicBezTo>
                    <a:pt x="76" y="112"/>
                    <a:pt x="71" y="116"/>
                    <a:pt x="69" y="122"/>
                  </a:cubicBezTo>
                  <a:cubicBezTo>
                    <a:pt x="58" y="123"/>
                    <a:pt x="58" y="114"/>
                    <a:pt x="55" y="107"/>
                  </a:cubicBezTo>
                  <a:cubicBezTo>
                    <a:pt x="48" y="100"/>
                    <a:pt x="40" y="104"/>
                    <a:pt x="32" y="107"/>
                  </a:cubicBezTo>
                  <a:cubicBezTo>
                    <a:pt x="23" y="107"/>
                    <a:pt x="16" y="118"/>
                    <a:pt x="6" y="114"/>
                  </a:cubicBezTo>
                  <a:cubicBezTo>
                    <a:pt x="4" y="113"/>
                    <a:pt x="2" y="112"/>
                    <a:pt x="0" y="1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8" name="Freeform 14">
              <a:extLst>
                <a:ext uri="{FF2B5EF4-FFF2-40B4-BE49-F238E27FC236}">
                  <a16:creationId xmlns:a16="http://schemas.microsoft.com/office/drawing/2014/main" id="{74A771FB-24EB-419F-8B50-61F13A253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5328" y="859949"/>
              <a:ext cx="259163" cy="190237"/>
            </a:xfrm>
            <a:custGeom>
              <a:avLst/>
              <a:gdLst>
                <a:gd name="T0" fmla="*/ 0 w 149"/>
                <a:gd name="T1" fmla="*/ 92 h 110"/>
                <a:gd name="T2" fmla="*/ 14 w 149"/>
                <a:gd name="T3" fmla="*/ 76 h 110"/>
                <a:gd name="T4" fmla="*/ 16 w 149"/>
                <a:gd name="T5" fmla="*/ 74 h 110"/>
                <a:gd name="T6" fmla="*/ 17 w 149"/>
                <a:gd name="T7" fmla="*/ 58 h 110"/>
                <a:gd name="T8" fmla="*/ 31 w 149"/>
                <a:gd name="T9" fmla="*/ 50 h 110"/>
                <a:gd name="T10" fmla="*/ 36 w 149"/>
                <a:gd name="T11" fmla="*/ 45 h 110"/>
                <a:gd name="T12" fmla="*/ 87 w 149"/>
                <a:gd name="T13" fmla="*/ 25 h 110"/>
                <a:gd name="T14" fmla="*/ 121 w 149"/>
                <a:gd name="T15" fmla="*/ 10 h 110"/>
                <a:gd name="T16" fmla="*/ 147 w 149"/>
                <a:gd name="T17" fmla="*/ 16 h 110"/>
                <a:gd name="T18" fmla="*/ 136 w 149"/>
                <a:gd name="T19" fmla="*/ 31 h 110"/>
                <a:gd name="T20" fmla="*/ 82 w 149"/>
                <a:gd name="T21" fmla="*/ 52 h 110"/>
                <a:gd name="T22" fmla="*/ 70 w 149"/>
                <a:gd name="T23" fmla="*/ 61 h 110"/>
                <a:gd name="T24" fmla="*/ 52 w 149"/>
                <a:gd name="T25" fmla="*/ 75 h 110"/>
                <a:gd name="T26" fmla="*/ 38 w 149"/>
                <a:gd name="T27" fmla="*/ 92 h 110"/>
                <a:gd name="T28" fmla="*/ 33 w 149"/>
                <a:gd name="T29" fmla="*/ 101 h 110"/>
                <a:gd name="T30" fmla="*/ 32 w 149"/>
                <a:gd name="T31" fmla="*/ 103 h 110"/>
                <a:gd name="T32" fmla="*/ 27 w 149"/>
                <a:gd name="T33" fmla="*/ 107 h 110"/>
                <a:gd name="T34" fmla="*/ 0 w 149"/>
                <a:gd name="T35" fmla="*/ 9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9" h="110">
                  <a:moveTo>
                    <a:pt x="0" y="92"/>
                  </a:moveTo>
                  <a:cubicBezTo>
                    <a:pt x="4" y="86"/>
                    <a:pt x="11" y="83"/>
                    <a:pt x="14" y="76"/>
                  </a:cubicBezTo>
                  <a:cubicBezTo>
                    <a:pt x="14" y="75"/>
                    <a:pt x="15" y="75"/>
                    <a:pt x="16" y="74"/>
                  </a:cubicBezTo>
                  <a:cubicBezTo>
                    <a:pt x="24" y="70"/>
                    <a:pt x="9" y="63"/>
                    <a:pt x="17" y="58"/>
                  </a:cubicBezTo>
                  <a:cubicBezTo>
                    <a:pt x="22" y="56"/>
                    <a:pt x="31" y="61"/>
                    <a:pt x="31" y="50"/>
                  </a:cubicBezTo>
                  <a:cubicBezTo>
                    <a:pt x="31" y="48"/>
                    <a:pt x="34" y="46"/>
                    <a:pt x="36" y="45"/>
                  </a:cubicBezTo>
                  <a:cubicBezTo>
                    <a:pt x="53" y="40"/>
                    <a:pt x="67" y="26"/>
                    <a:pt x="87" y="25"/>
                  </a:cubicBezTo>
                  <a:cubicBezTo>
                    <a:pt x="99" y="25"/>
                    <a:pt x="111" y="19"/>
                    <a:pt x="121" y="10"/>
                  </a:cubicBezTo>
                  <a:cubicBezTo>
                    <a:pt x="130" y="0"/>
                    <a:pt x="144" y="4"/>
                    <a:pt x="147" y="16"/>
                  </a:cubicBezTo>
                  <a:cubicBezTo>
                    <a:pt x="149" y="24"/>
                    <a:pt x="143" y="28"/>
                    <a:pt x="136" y="31"/>
                  </a:cubicBezTo>
                  <a:cubicBezTo>
                    <a:pt x="118" y="37"/>
                    <a:pt x="101" y="46"/>
                    <a:pt x="82" y="52"/>
                  </a:cubicBezTo>
                  <a:cubicBezTo>
                    <a:pt x="77" y="54"/>
                    <a:pt x="73" y="57"/>
                    <a:pt x="70" y="61"/>
                  </a:cubicBezTo>
                  <a:cubicBezTo>
                    <a:pt x="65" y="68"/>
                    <a:pt x="60" y="73"/>
                    <a:pt x="52" y="75"/>
                  </a:cubicBezTo>
                  <a:cubicBezTo>
                    <a:pt x="43" y="77"/>
                    <a:pt x="43" y="86"/>
                    <a:pt x="38" y="92"/>
                  </a:cubicBezTo>
                  <a:cubicBezTo>
                    <a:pt x="36" y="95"/>
                    <a:pt x="34" y="97"/>
                    <a:pt x="33" y="101"/>
                  </a:cubicBezTo>
                  <a:cubicBezTo>
                    <a:pt x="32" y="101"/>
                    <a:pt x="32" y="102"/>
                    <a:pt x="32" y="103"/>
                  </a:cubicBezTo>
                  <a:cubicBezTo>
                    <a:pt x="30" y="105"/>
                    <a:pt x="28" y="106"/>
                    <a:pt x="27" y="107"/>
                  </a:cubicBezTo>
                  <a:cubicBezTo>
                    <a:pt x="6" y="110"/>
                    <a:pt x="4" y="109"/>
                    <a:pt x="0" y="9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9" name="Freeform 15">
              <a:extLst>
                <a:ext uri="{FF2B5EF4-FFF2-40B4-BE49-F238E27FC236}">
                  <a16:creationId xmlns:a16="http://schemas.microsoft.com/office/drawing/2014/main" id="{9B2E8D15-2102-4073-8D61-6576AE37B2F9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0823" y="4051240"/>
              <a:ext cx="132339" cy="190237"/>
            </a:xfrm>
            <a:custGeom>
              <a:avLst/>
              <a:gdLst>
                <a:gd name="T0" fmla="*/ 70 w 76"/>
                <a:gd name="T1" fmla="*/ 42 h 109"/>
                <a:gd name="T2" fmla="*/ 61 w 76"/>
                <a:gd name="T3" fmla="*/ 62 h 109"/>
                <a:gd name="T4" fmla="*/ 47 w 76"/>
                <a:gd name="T5" fmla="*/ 65 h 109"/>
                <a:gd name="T6" fmla="*/ 17 w 76"/>
                <a:gd name="T7" fmla="*/ 109 h 109"/>
                <a:gd name="T8" fmla="*/ 14 w 76"/>
                <a:gd name="T9" fmla="*/ 106 h 109"/>
                <a:gd name="T10" fmla="*/ 9 w 76"/>
                <a:gd name="T11" fmla="*/ 101 h 109"/>
                <a:gd name="T12" fmla="*/ 5 w 76"/>
                <a:gd name="T13" fmla="*/ 76 h 109"/>
                <a:gd name="T14" fmla="*/ 0 w 76"/>
                <a:gd name="T15" fmla="*/ 68 h 109"/>
                <a:gd name="T16" fmla="*/ 1 w 76"/>
                <a:gd name="T17" fmla="*/ 57 h 109"/>
                <a:gd name="T18" fmla="*/ 19 w 76"/>
                <a:gd name="T19" fmla="*/ 33 h 109"/>
                <a:gd name="T20" fmla="*/ 19 w 76"/>
                <a:gd name="T21" fmla="*/ 17 h 109"/>
                <a:gd name="T22" fmla="*/ 26 w 76"/>
                <a:gd name="T23" fmla="*/ 10 h 109"/>
                <a:gd name="T24" fmla="*/ 32 w 76"/>
                <a:gd name="T25" fmla="*/ 12 h 109"/>
                <a:gd name="T26" fmla="*/ 32 w 76"/>
                <a:gd name="T27" fmla="*/ 6 h 109"/>
                <a:gd name="T28" fmla="*/ 40 w 76"/>
                <a:gd name="T29" fmla="*/ 11 h 109"/>
                <a:gd name="T30" fmla="*/ 63 w 76"/>
                <a:gd name="T31" fmla="*/ 28 h 109"/>
                <a:gd name="T32" fmla="*/ 73 w 76"/>
                <a:gd name="T33" fmla="*/ 30 h 109"/>
                <a:gd name="T34" fmla="*/ 70 w 76"/>
                <a:gd name="T35" fmla="*/ 42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6" h="109">
                  <a:moveTo>
                    <a:pt x="70" y="42"/>
                  </a:moveTo>
                  <a:cubicBezTo>
                    <a:pt x="66" y="48"/>
                    <a:pt x="61" y="54"/>
                    <a:pt x="61" y="62"/>
                  </a:cubicBezTo>
                  <a:cubicBezTo>
                    <a:pt x="57" y="67"/>
                    <a:pt x="51" y="61"/>
                    <a:pt x="47" y="65"/>
                  </a:cubicBezTo>
                  <a:cubicBezTo>
                    <a:pt x="45" y="85"/>
                    <a:pt x="28" y="95"/>
                    <a:pt x="17" y="109"/>
                  </a:cubicBezTo>
                  <a:cubicBezTo>
                    <a:pt x="17" y="109"/>
                    <a:pt x="15" y="107"/>
                    <a:pt x="14" y="106"/>
                  </a:cubicBezTo>
                  <a:cubicBezTo>
                    <a:pt x="13" y="104"/>
                    <a:pt x="7" y="106"/>
                    <a:pt x="9" y="101"/>
                  </a:cubicBezTo>
                  <a:cubicBezTo>
                    <a:pt x="22" y="88"/>
                    <a:pt x="22" y="87"/>
                    <a:pt x="5" y="76"/>
                  </a:cubicBezTo>
                  <a:cubicBezTo>
                    <a:pt x="3" y="74"/>
                    <a:pt x="1" y="71"/>
                    <a:pt x="0" y="68"/>
                  </a:cubicBezTo>
                  <a:cubicBezTo>
                    <a:pt x="0" y="65"/>
                    <a:pt x="0" y="61"/>
                    <a:pt x="1" y="57"/>
                  </a:cubicBezTo>
                  <a:cubicBezTo>
                    <a:pt x="7" y="49"/>
                    <a:pt x="13" y="41"/>
                    <a:pt x="19" y="33"/>
                  </a:cubicBezTo>
                  <a:cubicBezTo>
                    <a:pt x="18" y="28"/>
                    <a:pt x="19" y="22"/>
                    <a:pt x="19" y="17"/>
                  </a:cubicBezTo>
                  <a:cubicBezTo>
                    <a:pt x="21" y="14"/>
                    <a:pt x="21" y="9"/>
                    <a:pt x="26" y="10"/>
                  </a:cubicBezTo>
                  <a:cubicBezTo>
                    <a:pt x="28" y="10"/>
                    <a:pt x="29" y="14"/>
                    <a:pt x="32" y="12"/>
                  </a:cubicBezTo>
                  <a:cubicBezTo>
                    <a:pt x="33" y="10"/>
                    <a:pt x="34" y="8"/>
                    <a:pt x="32" y="6"/>
                  </a:cubicBezTo>
                  <a:cubicBezTo>
                    <a:pt x="40" y="0"/>
                    <a:pt x="39" y="7"/>
                    <a:pt x="40" y="11"/>
                  </a:cubicBezTo>
                  <a:cubicBezTo>
                    <a:pt x="42" y="33"/>
                    <a:pt x="42" y="33"/>
                    <a:pt x="63" y="28"/>
                  </a:cubicBezTo>
                  <a:cubicBezTo>
                    <a:pt x="66" y="27"/>
                    <a:pt x="70" y="26"/>
                    <a:pt x="73" y="30"/>
                  </a:cubicBezTo>
                  <a:cubicBezTo>
                    <a:pt x="76" y="35"/>
                    <a:pt x="75" y="39"/>
                    <a:pt x="70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0" name="Freeform 16">
              <a:extLst>
                <a:ext uri="{FF2B5EF4-FFF2-40B4-BE49-F238E27FC236}">
                  <a16:creationId xmlns:a16="http://schemas.microsoft.com/office/drawing/2014/main" id="{8F3BF428-8CA9-4350-AC42-753AF91FF323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6460" y="797916"/>
              <a:ext cx="172316" cy="137853"/>
            </a:xfrm>
            <a:custGeom>
              <a:avLst/>
              <a:gdLst>
                <a:gd name="T0" fmla="*/ 51 w 99"/>
                <a:gd name="T1" fmla="*/ 79 h 79"/>
                <a:gd name="T2" fmla="*/ 47 w 99"/>
                <a:gd name="T3" fmla="*/ 72 h 79"/>
                <a:gd name="T4" fmla="*/ 47 w 99"/>
                <a:gd name="T5" fmla="*/ 59 h 79"/>
                <a:gd name="T6" fmla="*/ 44 w 99"/>
                <a:gd name="T7" fmla="*/ 56 h 79"/>
                <a:gd name="T8" fmla="*/ 39 w 99"/>
                <a:gd name="T9" fmla="*/ 54 h 79"/>
                <a:gd name="T10" fmla="*/ 54 w 99"/>
                <a:gd name="T11" fmla="*/ 37 h 79"/>
                <a:gd name="T12" fmla="*/ 60 w 99"/>
                <a:gd name="T13" fmla="*/ 31 h 79"/>
                <a:gd name="T14" fmla="*/ 51 w 99"/>
                <a:gd name="T15" fmla="*/ 26 h 79"/>
                <a:gd name="T16" fmla="*/ 34 w 99"/>
                <a:gd name="T17" fmla="*/ 46 h 79"/>
                <a:gd name="T18" fmla="*/ 9 w 99"/>
                <a:gd name="T19" fmla="*/ 35 h 79"/>
                <a:gd name="T20" fmla="*/ 7 w 99"/>
                <a:gd name="T21" fmla="*/ 14 h 79"/>
                <a:gd name="T22" fmla="*/ 18 w 99"/>
                <a:gd name="T23" fmla="*/ 8 h 79"/>
                <a:gd name="T24" fmla="*/ 46 w 99"/>
                <a:gd name="T25" fmla="*/ 12 h 79"/>
                <a:gd name="T26" fmla="*/ 51 w 99"/>
                <a:gd name="T27" fmla="*/ 5 h 79"/>
                <a:gd name="T28" fmla="*/ 74 w 99"/>
                <a:gd name="T29" fmla="*/ 4 h 79"/>
                <a:gd name="T30" fmla="*/ 74 w 99"/>
                <a:gd name="T31" fmla="*/ 4 h 79"/>
                <a:gd name="T32" fmla="*/ 74 w 99"/>
                <a:gd name="T33" fmla="*/ 10 h 79"/>
                <a:gd name="T34" fmla="*/ 99 w 99"/>
                <a:gd name="T35" fmla="*/ 19 h 79"/>
                <a:gd name="T36" fmla="*/ 78 w 99"/>
                <a:gd name="T37" fmla="*/ 29 h 79"/>
                <a:gd name="T38" fmla="*/ 72 w 99"/>
                <a:gd name="T39" fmla="*/ 56 h 79"/>
                <a:gd name="T40" fmla="*/ 52 w 99"/>
                <a:gd name="T41" fmla="*/ 79 h 79"/>
                <a:gd name="T42" fmla="*/ 52 w 99"/>
                <a:gd name="T43" fmla="*/ 79 h 79"/>
                <a:gd name="T44" fmla="*/ 51 w 99"/>
                <a:gd name="T45" fmla="*/ 7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99" h="79">
                  <a:moveTo>
                    <a:pt x="51" y="79"/>
                  </a:moveTo>
                  <a:cubicBezTo>
                    <a:pt x="50" y="76"/>
                    <a:pt x="51" y="73"/>
                    <a:pt x="47" y="72"/>
                  </a:cubicBezTo>
                  <a:cubicBezTo>
                    <a:pt x="36" y="68"/>
                    <a:pt x="44" y="63"/>
                    <a:pt x="47" y="59"/>
                  </a:cubicBezTo>
                  <a:cubicBezTo>
                    <a:pt x="50" y="55"/>
                    <a:pt x="47" y="55"/>
                    <a:pt x="44" y="56"/>
                  </a:cubicBezTo>
                  <a:cubicBezTo>
                    <a:pt x="42" y="56"/>
                    <a:pt x="38" y="58"/>
                    <a:pt x="39" y="54"/>
                  </a:cubicBezTo>
                  <a:cubicBezTo>
                    <a:pt x="42" y="47"/>
                    <a:pt x="45" y="39"/>
                    <a:pt x="54" y="37"/>
                  </a:cubicBezTo>
                  <a:cubicBezTo>
                    <a:pt x="57" y="36"/>
                    <a:pt x="63" y="37"/>
                    <a:pt x="60" y="31"/>
                  </a:cubicBezTo>
                  <a:cubicBezTo>
                    <a:pt x="58" y="28"/>
                    <a:pt x="56" y="25"/>
                    <a:pt x="51" y="26"/>
                  </a:cubicBezTo>
                  <a:cubicBezTo>
                    <a:pt x="39" y="29"/>
                    <a:pt x="37" y="31"/>
                    <a:pt x="34" y="46"/>
                  </a:cubicBezTo>
                  <a:cubicBezTo>
                    <a:pt x="25" y="45"/>
                    <a:pt x="17" y="39"/>
                    <a:pt x="9" y="35"/>
                  </a:cubicBezTo>
                  <a:cubicBezTo>
                    <a:pt x="0" y="30"/>
                    <a:pt x="6" y="22"/>
                    <a:pt x="7" y="14"/>
                  </a:cubicBezTo>
                  <a:cubicBezTo>
                    <a:pt x="8" y="7"/>
                    <a:pt x="12" y="9"/>
                    <a:pt x="18" y="8"/>
                  </a:cubicBezTo>
                  <a:cubicBezTo>
                    <a:pt x="28" y="7"/>
                    <a:pt x="37" y="8"/>
                    <a:pt x="46" y="12"/>
                  </a:cubicBezTo>
                  <a:cubicBezTo>
                    <a:pt x="48" y="13"/>
                    <a:pt x="52" y="10"/>
                    <a:pt x="51" y="5"/>
                  </a:cubicBezTo>
                  <a:cubicBezTo>
                    <a:pt x="58" y="0"/>
                    <a:pt x="66" y="2"/>
                    <a:pt x="74" y="4"/>
                  </a:cubicBezTo>
                  <a:cubicBezTo>
                    <a:pt x="74" y="4"/>
                    <a:pt x="74" y="4"/>
                    <a:pt x="74" y="4"/>
                  </a:cubicBezTo>
                  <a:cubicBezTo>
                    <a:pt x="76" y="6"/>
                    <a:pt x="75" y="8"/>
                    <a:pt x="74" y="10"/>
                  </a:cubicBezTo>
                  <a:cubicBezTo>
                    <a:pt x="81" y="18"/>
                    <a:pt x="92" y="13"/>
                    <a:pt x="99" y="19"/>
                  </a:cubicBezTo>
                  <a:cubicBezTo>
                    <a:pt x="96" y="28"/>
                    <a:pt x="90" y="33"/>
                    <a:pt x="78" y="29"/>
                  </a:cubicBezTo>
                  <a:cubicBezTo>
                    <a:pt x="92" y="43"/>
                    <a:pt x="77" y="52"/>
                    <a:pt x="72" y="56"/>
                  </a:cubicBezTo>
                  <a:cubicBezTo>
                    <a:pt x="64" y="63"/>
                    <a:pt x="59" y="72"/>
                    <a:pt x="52" y="79"/>
                  </a:cubicBezTo>
                  <a:cubicBezTo>
                    <a:pt x="52" y="79"/>
                    <a:pt x="52" y="79"/>
                    <a:pt x="52" y="79"/>
                  </a:cubicBezTo>
                  <a:lnTo>
                    <a:pt x="51" y="7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1" name="Freeform 17">
              <a:extLst>
                <a:ext uri="{FF2B5EF4-FFF2-40B4-BE49-F238E27FC236}">
                  <a16:creationId xmlns:a16="http://schemas.microsoft.com/office/drawing/2014/main" id="{9F89600D-F43A-4763-AA95-95245FD4A6C6}"/>
                </a:ext>
              </a:extLst>
            </p:cNvPr>
            <p:cNvSpPr>
              <a:spLocks/>
            </p:cNvSpPr>
            <p:nvPr/>
          </p:nvSpPr>
          <p:spPr bwMode="auto">
            <a:xfrm>
              <a:off x="4600527" y="751046"/>
              <a:ext cx="166802" cy="79955"/>
            </a:xfrm>
            <a:custGeom>
              <a:avLst/>
              <a:gdLst>
                <a:gd name="T0" fmla="*/ 6 w 96"/>
                <a:gd name="T1" fmla="*/ 26 h 46"/>
                <a:gd name="T2" fmla="*/ 1 w 96"/>
                <a:gd name="T3" fmla="*/ 20 h 46"/>
                <a:gd name="T4" fmla="*/ 7 w 96"/>
                <a:gd name="T5" fmla="*/ 18 h 46"/>
                <a:gd name="T6" fmla="*/ 14 w 96"/>
                <a:gd name="T7" fmla="*/ 10 h 46"/>
                <a:gd name="T8" fmla="*/ 18 w 96"/>
                <a:gd name="T9" fmla="*/ 5 h 46"/>
                <a:gd name="T10" fmla="*/ 24 w 96"/>
                <a:gd name="T11" fmla="*/ 0 h 46"/>
                <a:gd name="T12" fmla="*/ 31 w 96"/>
                <a:gd name="T13" fmla="*/ 6 h 46"/>
                <a:gd name="T14" fmla="*/ 40 w 96"/>
                <a:gd name="T15" fmla="*/ 14 h 46"/>
                <a:gd name="T16" fmla="*/ 43 w 96"/>
                <a:gd name="T17" fmla="*/ 11 h 46"/>
                <a:gd name="T18" fmla="*/ 47 w 96"/>
                <a:gd name="T19" fmla="*/ 6 h 46"/>
                <a:gd name="T20" fmla="*/ 88 w 96"/>
                <a:gd name="T21" fmla="*/ 16 h 46"/>
                <a:gd name="T22" fmla="*/ 93 w 96"/>
                <a:gd name="T23" fmla="*/ 16 h 46"/>
                <a:gd name="T24" fmla="*/ 76 w 96"/>
                <a:gd name="T25" fmla="*/ 39 h 46"/>
                <a:gd name="T26" fmla="*/ 27 w 96"/>
                <a:gd name="T27" fmla="*/ 37 h 46"/>
                <a:gd name="T28" fmla="*/ 26 w 96"/>
                <a:gd name="T29" fmla="*/ 35 h 46"/>
                <a:gd name="T30" fmla="*/ 44 w 96"/>
                <a:gd name="T31" fmla="*/ 29 h 46"/>
                <a:gd name="T32" fmla="*/ 11 w 96"/>
                <a:gd name="T33" fmla="*/ 35 h 46"/>
                <a:gd name="T34" fmla="*/ 6 w 96"/>
                <a:gd name="T35" fmla="*/ 2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6">
                  <a:moveTo>
                    <a:pt x="6" y="26"/>
                  </a:moveTo>
                  <a:cubicBezTo>
                    <a:pt x="3" y="24"/>
                    <a:pt x="0" y="23"/>
                    <a:pt x="1" y="20"/>
                  </a:cubicBezTo>
                  <a:cubicBezTo>
                    <a:pt x="1" y="17"/>
                    <a:pt x="5" y="17"/>
                    <a:pt x="7" y="18"/>
                  </a:cubicBezTo>
                  <a:cubicBezTo>
                    <a:pt x="16" y="22"/>
                    <a:pt x="15" y="16"/>
                    <a:pt x="14" y="10"/>
                  </a:cubicBezTo>
                  <a:cubicBezTo>
                    <a:pt x="16" y="9"/>
                    <a:pt x="17" y="7"/>
                    <a:pt x="18" y="5"/>
                  </a:cubicBezTo>
                  <a:cubicBezTo>
                    <a:pt x="19" y="2"/>
                    <a:pt x="21" y="1"/>
                    <a:pt x="24" y="0"/>
                  </a:cubicBezTo>
                  <a:cubicBezTo>
                    <a:pt x="28" y="0"/>
                    <a:pt x="30" y="2"/>
                    <a:pt x="31" y="6"/>
                  </a:cubicBezTo>
                  <a:cubicBezTo>
                    <a:pt x="31" y="12"/>
                    <a:pt x="36" y="12"/>
                    <a:pt x="40" y="14"/>
                  </a:cubicBezTo>
                  <a:cubicBezTo>
                    <a:pt x="44" y="16"/>
                    <a:pt x="44" y="14"/>
                    <a:pt x="43" y="11"/>
                  </a:cubicBezTo>
                  <a:cubicBezTo>
                    <a:pt x="43" y="8"/>
                    <a:pt x="45" y="5"/>
                    <a:pt x="47" y="6"/>
                  </a:cubicBezTo>
                  <a:cubicBezTo>
                    <a:pt x="60" y="9"/>
                    <a:pt x="76" y="5"/>
                    <a:pt x="88" y="16"/>
                  </a:cubicBezTo>
                  <a:cubicBezTo>
                    <a:pt x="89" y="16"/>
                    <a:pt x="91" y="16"/>
                    <a:pt x="93" y="16"/>
                  </a:cubicBezTo>
                  <a:cubicBezTo>
                    <a:pt x="96" y="25"/>
                    <a:pt x="88" y="38"/>
                    <a:pt x="76" y="39"/>
                  </a:cubicBezTo>
                  <a:cubicBezTo>
                    <a:pt x="60" y="40"/>
                    <a:pt x="43" y="46"/>
                    <a:pt x="27" y="37"/>
                  </a:cubicBezTo>
                  <a:cubicBezTo>
                    <a:pt x="27" y="37"/>
                    <a:pt x="26" y="36"/>
                    <a:pt x="26" y="35"/>
                  </a:cubicBezTo>
                  <a:cubicBezTo>
                    <a:pt x="29" y="29"/>
                    <a:pt x="35" y="32"/>
                    <a:pt x="44" y="29"/>
                  </a:cubicBezTo>
                  <a:cubicBezTo>
                    <a:pt x="29" y="25"/>
                    <a:pt x="20" y="30"/>
                    <a:pt x="11" y="35"/>
                  </a:cubicBezTo>
                  <a:cubicBezTo>
                    <a:pt x="4" y="35"/>
                    <a:pt x="9" y="28"/>
                    <a:pt x="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2" name="Freeform 18">
              <a:extLst>
                <a:ext uri="{FF2B5EF4-FFF2-40B4-BE49-F238E27FC236}">
                  <a16:creationId xmlns:a16="http://schemas.microsoft.com/office/drawing/2014/main" id="{E8665DB9-B102-45F5-92A5-BE660BB39C92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3515" y="2042726"/>
              <a:ext cx="135096" cy="110282"/>
            </a:xfrm>
            <a:custGeom>
              <a:avLst/>
              <a:gdLst>
                <a:gd name="T0" fmla="*/ 74 w 78"/>
                <a:gd name="T1" fmla="*/ 33 h 64"/>
                <a:gd name="T2" fmla="*/ 78 w 78"/>
                <a:gd name="T3" fmla="*/ 41 h 64"/>
                <a:gd name="T4" fmla="*/ 63 w 78"/>
                <a:gd name="T5" fmla="*/ 45 h 64"/>
                <a:gd name="T6" fmla="*/ 52 w 78"/>
                <a:gd name="T7" fmla="*/ 64 h 64"/>
                <a:gd name="T8" fmla="*/ 36 w 78"/>
                <a:gd name="T9" fmla="*/ 53 h 64"/>
                <a:gd name="T10" fmla="*/ 21 w 78"/>
                <a:gd name="T11" fmla="*/ 55 h 64"/>
                <a:gd name="T12" fmla="*/ 16 w 78"/>
                <a:gd name="T13" fmla="*/ 59 h 64"/>
                <a:gd name="T14" fmla="*/ 11 w 78"/>
                <a:gd name="T15" fmla="*/ 61 h 64"/>
                <a:gd name="T16" fmla="*/ 9 w 78"/>
                <a:gd name="T17" fmla="*/ 59 h 64"/>
                <a:gd name="T18" fmla="*/ 0 w 78"/>
                <a:gd name="T19" fmla="*/ 51 h 64"/>
                <a:gd name="T20" fmla="*/ 11 w 78"/>
                <a:gd name="T21" fmla="*/ 39 h 64"/>
                <a:gd name="T22" fmla="*/ 20 w 78"/>
                <a:gd name="T23" fmla="*/ 34 h 64"/>
                <a:gd name="T24" fmla="*/ 20 w 78"/>
                <a:gd name="T25" fmla="*/ 12 h 64"/>
                <a:gd name="T26" fmla="*/ 18 w 78"/>
                <a:gd name="T27" fmla="*/ 4 h 64"/>
                <a:gd name="T28" fmla="*/ 27 w 78"/>
                <a:gd name="T29" fmla="*/ 7 h 64"/>
                <a:gd name="T30" fmla="*/ 54 w 78"/>
                <a:gd name="T31" fmla="*/ 25 h 64"/>
                <a:gd name="T32" fmla="*/ 69 w 78"/>
                <a:gd name="T33" fmla="*/ 24 h 64"/>
                <a:gd name="T34" fmla="*/ 74 w 78"/>
                <a:gd name="T35" fmla="*/ 3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8" h="64">
                  <a:moveTo>
                    <a:pt x="74" y="33"/>
                  </a:moveTo>
                  <a:cubicBezTo>
                    <a:pt x="75" y="35"/>
                    <a:pt x="76" y="38"/>
                    <a:pt x="78" y="41"/>
                  </a:cubicBezTo>
                  <a:cubicBezTo>
                    <a:pt x="73" y="42"/>
                    <a:pt x="68" y="46"/>
                    <a:pt x="63" y="45"/>
                  </a:cubicBezTo>
                  <a:cubicBezTo>
                    <a:pt x="48" y="45"/>
                    <a:pt x="44" y="50"/>
                    <a:pt x="52" y="64"/>
                  </a:cubicBezTo>
                  <a:cubicBezTo>
                    <a:pt x="45" y="61"/>
                    <a:pt x="40" y="58"/>
                    <a:pt x="36" y="53"/>
                  </a:cubicBezTo>
                  <a:cubicBezTo>
                    <a:pt x="30" y="48"/>
                    <a:pt x="26" y="54"/>
                    <a:pt x="21" y="55"/>
                  </a:cubicBezTo>
                  <a:cubicBezTo>
                    <a:pt x="20" y="56"/>
                    <a:pt x="18" y="58"/>
                    <a:pt x="16" y="59"/>
                  </a:cubicBezTo>
                  <a:cubicBezTo>
                    <a:pt x="15" y="61"/>
                    <a:pt x="14" y="63"/>
                    <a:pt x="11" y="61"/>
                  </a:cubicBezTo>
                  <a:cubicBezTo>
                    <a:pt x="10" y="61"/>
                    <a:pt x="10" y="60"/>
                    <a:pt x="9" y="59"/>
                  </a:cubicBezTo>
                  <a:cubicBezTo>
                    <a:pt x="6" y="56"/>
                    <a:pt x="3" y="54"/>
                    <a:pt x="0" y="51"/>
                  </a:cubicBezTo>
                  <a:cubicBezTo>
                    <a:pt x="9" y="52"/>
                    <a:pt x="6" y="41"/>
                    <a:pt x="11" y="39"/>
                  </a:cubicBezTo>
                  <a:cubicBezTo>
                    <a:pt x="14" y="37"/>
                    <a:pt x="21" y="41"/>
                    <a:pt x="20" y="34"/>
                  </a:cubicBezTo>
                  <a:cubicBezTo>
                    <a:pt x="17" y="26"/>
                    <a:pt x="30" y="20"/>
                    <a:pt x="20" y="12"/>
                  </a:cubicBezTo>
                  <a:cubicBezTo>
                    <a:pt x="18" y="10"/>
                    <a:pt x="14" y="7"/>
                    <a:pt x="18" y="4"/>
                  </a:cubicBezTo>
                  <a:cubicBezTo>
                    <a:pt x="22" y="0"/>
                    <a:pt x="25" y="4"/>
                    <a:pt x="27" y="7"/>
                  </a:cubicBezTo>
                  <a:cubicBezTo>
                    <a:pt x="33" y="16"/>
                    <a:pt x="44" y="20"/>
                    <a:pt x="54" y="25"/>
                  </a:cubicBezTo>
                  <a:cubicBezTo>
                    <a:pt x="61" y="29"/>
                    <a:pt x="64" y="27"/>
                    <a:pt x="69" y="24"/>
                  </a:cubicBezTo>
                  <a:cubicBezTo>
                    <a:pt x="77" y="24"/>
                    <a:pt x="74" y="29"/>
                    <a:pt x="74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3" name="Freeform 21">
              <a:extLst>
                <a:ext uri="{FF2B5EF4-FFF2-40B4-BE49-F238E27FC236}">
                  <a16:creationId xmlns:a16="http://schemas.microsoft.com/office/drawing/2014/main" id="{E1D89723-E2BF-4589-9CEC-317360CB93D5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3473" y="2975988"/>
              <a:ext cx="64791" cy="96497"/>
            </a:xfrm>
            <a:custGeom>
              <a:avLst/>
              <a:gdLst>
                <a:gd name="T0" fmla="*/ 37 w 37"/>
                <a:gd name="T1" fmla="*/ 40 h 55"/>
                <a:gd name="T2" fmla="*/ 7 w 37"/>
                <a:gd name="T3" fmla="*/ 37 h 55"/>
                <a:gd name="T4" fmla="*/ 7 w 37"/>
                <a:gd name="T5" fmla="*/ 22 h 55"/>
                <a:gd name="T6" fmla="*/ 8 w 37"/>
                <a:gd name="T7" fmla="*/ 19 h 55"/>
                <a:gd name="T8" fmla="*/ 7 w 37"/>
                <a:gd name="T9" fmla="*/ 3 h 55"/>
                <a:gd name="T10" fmla="*/ 24 w 37"/>
                <a:gd name="T11" fmla="*/ 9 h 55"/>
                <a:gd name="T12" fmla="*/ 37 w 37"/>
                <a:gd name="T13" fmla="*/ 4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" h="55">
                  <a:moveTo>
                    <a:pt x="37" y="40"/>
                  </a:moveTo>
                  <a:cubicBezTo>
                    <a:pt x="23" y="55"/>
                    <a:pt x="22" y="55"/>
                    <a:pt x="7" y="37"/>
                  </a:cubicBezTo>
                  <a:cubicBezTo>
                    <a:pt x="4" y="32"/>
                    <a:pt x="5" y="27"/>
                    <a:pt x="7" y="22"/>
                  </a:cubicBezTo>
                  <a:cubicBezTo>
                    <a:pt x="7" y="21"/>
                    <a:pt x="7" y="20"/>
                    <a:pt x="8" y="19"/>
                  </a:cubicBezTo>
                  <a:cubicBezTo>
                    <a:pt x="10" y="14"/>
                    <a:pt x="0" y="7"/>
                    <a:pt x="7" y="3"/>
                  </a:cubicBezTo>
                  <a:cubicBezTo>
                    <a:pt x="13" y="0"/>
                    <a:pt x="18" y="7"/>
                    <a:pt x="24" y="9"/>
                  </a:cubicBezTo>
                  <a:cubicBezTo>
                    <a:pt x="28" y="19"/>
                    <a:pt x="36" y="28"/>
                    <a:pt x="37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4" name="Freeform 22">
              <a:extLst>
                <a:ext uri="{FF2B5EF4-FFF2-40B4-BE49-F238E27FC236}">
                  <a16:creationId xmlns:a16="http://schemas.microsoft.com/office/drawing/2014/main" id="{79EC319D-48BF-44C2-8526-9BEC02A26C63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2369437"/>
              <a:ext cx="60655" cy="78576"/>
            </a:xfrm>
            <a:custGeom>
              <a:avLst/>
              <a:gdLst>
                <a:gd name="T0" fmla="*/ 13 w 35"/>
                <a:gd name="T1" fmla="*/ 1 h 45"/>
                <a:gd name="T2" fmla="*/ 17 w 35"/>
                <a:gd name="T3" fmla="*/ 0 h 45"/>
                <a:gd name="T4" fmla="*/ 35 w 35"/>
                <a:gd name="T5" fmla="*/ 13 h 45"/>
                <a:gd name="T6" fmla="*/ 34 w 35"/>
                <a:gd name="T7" fmla="*/ 37 h 45"/>
                <a:gd name="T8" fmla="*/ 26 w 35"/>
                <a:gd name="T9" fmla="*/ 45 h 45"/>
                <a:gd name="T10" fmla="*/ 21 w 35"/>
                <a:gd name="T11" fmla="*/ 45 h 45"/>
                <a:gd name="T12" fmla="*/ 15 w 35"/>
                <a:gd name="T13" fmla="*/ 28 h 45"/>
                <a:gd name="T14" fmla="*/ 14 w 35"/>
                <a:gd name="T15" fmla="*/ 22 h 45"/>
                <a:gd name="T16" fmla="*/ 0 w 35"/>
                <a:gd name="T17" fmla="*/ 13 h 45"/>
                <a:gd name="T18" fmla="*/ 13 w 35"/>
                <a:gd name="T19" fmla="*/ 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5" h="45">
                  <a:moveTo>
                    <a:pt x="13" y="1"/>
                  </a:moveTo>
                  <a:cubicBezTo>
                    <a:pt x="14" y="1"/>
                    <a:pt x="15" y="0"/>
                    <a:pt x="17" y="0"/>
                  </a:cubicBezTo>
                  <a:cubicBezTo>
                    <a:pt x="22" y="5"/>
                    <a:pt x="32" y="5"/>
                    <a:pt x="35" y="13"/>
                  </a:cubicBezTo>
                  <a:cubicBezTo>
                    <a:pt x="35" y="21"/>
                    <a:pt x="33" y="29"/>
                    <a:pt x="34" y="37"/>
                  </a:cubicBezTo>
                  <a:cubicBezTo>
                    <a:pt x="33" y="41"/>
                    <a:pt x="32" y="45"/>
                    <a:pt x="26" y="45"/>
                  </a:cubicBezTo>
                  <a:cubicBezTo>
                    <a:pt x="25" y="45"/>
                    <a:pt x="23" y="45"/>
                    <a:pt x="21" y="45"/>
                  </a:cubicBezTo>
                  <a:cubicBezTo>
                    <a:pt x="11" y="42"/>
                    <a:pt x="16" y="34"/>
                    <a:pt x="15" y="28"/>
                  </a:cubicBezTo>
                  <a:cubicBezTo>
                    <a:pt x="15" y="25"/>
                    <a:pt x="18" y="20"/>
                    <a:pt x="14" y="22"/>
                  </a:cubicBezTo>
                  <a:cubicBezTo>
                    <a:pt x="3" y="27"/>
                    <a:pt x="6" y="13"/>
                    <a:pt x="0" y="13"/>
                  </a:cubicBezTo>
                  <a:cubicBezTo>
                    <a:pt x="2" y="6"/>
                    <a:pt x="7" y="3"/>
                    <a:pt x="1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5" name="Freeform 23">
              <a:extLst>
                <a:ext uri="{FF2B5EF4-FFF2-40B4-BE49-F238E27FC236}">
                  <a16:creationId xmlns:a16="http://schemas.microsoft.com/office/drawing/2014/main" id="{06596BB9-C790-44A3-9782-39CC9B0C7688}"/>
                </a:ext>
              </a:extLst>
            </p:cNvPr>
            <p:cNvSpPr>
              <a:spLocks/>
            </p:cNvSpPr>
            <p:nvPr/>
          </p:nvSpPr>
          <p:spPr bwMode="auto">
            <a:xfrm>
              <a:off x="7148047" y="2363922"/>
              <a:ext cx="53763" cy="63412"/>
            </a:xfrm>
            <a:custGeom>
              <a:avLst/>
              <a:gdLst>
                <a:gd name="T0" fmla="*/ 31 w 31"/>
                <a:gd name="T1" fmla="*/ 8 h 36"/>
                <a:gd name="T2" fmla="*/ 20 w 31"/>
                <a:gd name="T3" fmla="*/ 23 h 36"/>
                <a:gd name="T4" fmla="*/ 8 w 31"/>
                <a:gd name="T5" fmla="*/ 31 h 36"/>
                <a:gd name="T6" fmla="*/ 8 w 31"/>
                <a:gd name="T7" fmla="*/ 31 h 36"/>
                <a:gd name="T8" fmla="*/ 1 w 31"/>
                <a:gd name="T9" fmla="*/ 21 h 36"/>
                <a:gd name="T10" fmla="*/ 14 w 31"/>
                <a:gd name="T11" fmla="*/ 7 h 36"/>
                <a:gd name="T12" fmla="*/ 31 w 31"/>
                <a:gd name="T13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" h="36">
                  <a:moveTo>
                    <a:pt x="31" y="8"/>
                  </a:moveTo>
                  <a:cubicBezTo>
                    <a:pt x="31" y="16"/>
                    <a:pt x="31" y="23"/>
                    <a:pt x="20" y="23"/>
                  </a:cubicBezTo>
                  <a:cubicBezTo>
                    <a:pt x="14" y="23"/>
                    <a:pt x="18" y="36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5" y="28"/>
                    <a:pt x="2" y="26"/>
                    <a:pt x="1" y="21"/>
                  </a:cubicBezTo>
                  <a:cubicBezTo>
                    <a:pt x="0" y="12"/>
                    <a:pt x="6" y="9"/>
                    <a:pt x="14" y="7"/>
                  </a:cubicBezTo>
                  <a:cubicBezTo>
                    <a:pt x="20" y="4"/>
                    <a:pt x="26" y="0"/>
                    <a:pt x="31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6" name="Freeform 24">
              <a:extLst>
                <a:ext uri="{FF2B5EF4-FFF2-40B4-BE49-F238E27FC236}">
                  <a16:creationId xmlns:a16="http://schemas.microsoft.com/office/drawing/2014/main" id="{FDF5AF74-59F4-42ED-AA6A-8C73FCF48C4C}"/>
                </a:ext>
              </a:extLst>
            </p:cNvPr>
            <p:cNvSpPr>
              <a:spLocks/>
            </p:cNvSpPr>
            <p:nvPr/>
          </p:nvSpPr>
          <p:spPr bwMode="auto">
            <a:xfrm>
              <a:off x="5121611" y="722097"/>
              <a:ext cx="59277" cy="52384"/>
            </a:xfrm>
            <a:custGeom>
              <a:avLst/>
              <a:gdLst>
                <a:gd name="T0" fmla="*/ 19 w 34"/>
                <a:gd name="T1" fmla="*/ 4 h 30"/>
                <a:gd name="T2" fmla="*/ 30 w 34"/>
                <a:gd name="T3" fmla="*/ 2 h 30"/>
                <a:gd name="T4" fmla="*/ 30 w 34"/>
                <a:gd name="T5" fmla="*/ 9 h 30"/>
                <a:gd name="T6" fmla="*/ 25 w 34"/>
                <a:gd name="T7" fmla="*/ 25 h 30"/>
                <a:gd name="T8" fmla="*/ 4 w 34"/>
                <a:gd name="T9" fmla="*/ 30 h 30"/>
                <a:gd name="T10" fmla="*/ 2 w 34"/>
                <a:gd name="T11" fmla="*/ 27 h 30"/>
                <a:gd name="T12" fmla="*/ 0 w 34"/>
                <a:gd name="T13" fmla="*/ 22 h 30"/>
                <a:gd name="T14" fmla="*/ 13 w 34"/>
                <a:gd name="T15" fmla="*/ 11 h 30"/>
                <a:gd name="T16" fmla="*/ 19 w 34"/>
                <a:gd name="T17" fmla="*/ 4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0">
                  <a:moveTo>
                    <a:pt x="19" y="4"/>
                  </a:moveTo>
                  <a:cubicBezTo>
                    <a:pt x="23" y="2"/>
                    <a:pt x="26" y="0"/>
                    <a:pt x="30" y="2"/>
                  </a:cubicBezTo>
                  <a:cubicBezTo>
                    <a:pt x="34" y="5"/>
                    <a:pt x="31" y="7"/>
                    <a:pt x="30" y="9"/>
                  </a:cubicBezTo>
                  <a:cubicBezTo>
                    <a:pt x="27" y="14"/>
                    <a:pt x="28" y="20"/>
                    <a:pt x="25" y="25"/>
                  </a:cubicBezTo>
                  <a:cubicBezTo>
                    <a:pt x="19" y="29"/>
                    <a:pt x="12" y="30"/>
                    <a:pt x="4" y="30"/>
                  </a:cubicBezTo>
                  <a:cubicBezTo>
                    <a:pt x="4" y="29"/>
                    <a:pt x="3" y="28"/>
                    <a:pt x="2" y="27"/>
                  </a:cubicBezTo>
                  <a:cubicBezTo>
                    <a:pt x="0" y="26"/>
                    <a:pt x="0" y="24"/>
                    <a:pt x="0" y="22"/>
                  </a:cubicBezTo>
                  <a:cubicBezTo>
                    <a:pt x="4" y="17"/>
                    <a:pt x="10" y="16"/>
                    <a:pt x="13" y="11"/>
                  </a:cubicBezTo>
                  <a:cubicBezTo>
                    <a:pt x="15" y="9"/>
                    <a:pt x="16" y="6"/>
                    <a:pt x="19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7" name="Freeform 28">
              <a:extLst>
                <a:ext uri="{FF2B5EF4-FFF2-40B4-BE49-F238E27FC236}">
                  <a16:creationId xmlns:a16="http://schemas.microsoft.com/office/drawing/2014/main" id="{E83B8AF5-806E-4EEE-A505-2D788F277708}"/>
                </a:ext>
              </a:extLst>
            </p:cNvPr>
            <p:cNvSpPr>
              <a:spLocks/>
            </p:cNvSpPr>
            <p:nvPr/>
          </p:nvSpPr>
          <p:spPr bwMode="auto">
            <a:xfrm>
              <a:off x="4422697" y="1693958"/>
              <a:ext cx="15164" cy="16542"/>
            </a:xfrm>
            <a:custGeom>
              <a:avLst/>
              <a:gdLst>
                <a:gd name="T0" fmla="*/ 0 w 9"/>
                <a:gd name="T1" fmla="*/ 2 h 9"/>
                <a:gd name="T2" fmla="*/ 5 w 9"/>
                <a:gd name="T3" fmla="*/ 1 h 9"/>
                <a:gd name="T4" fmla="*/ 8 w 9"/>
                <a:gd name="T5" fmla="*/ 4 h 9"/>
                <a:gd name="T6" fmla="*/ 0 w 9"/>
                <a:gd name="T7" fmla="*/ 9 h 9"/>
                <a:gd name="T8" fmla="*/ 0 w 9"/>
                <a:gd name="T9" fmla="*/ 2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9">
                  <a:moveTo>
                    <a:pt x="0" y="2"/>
                  </a:moveTo>
                  <a:cubicBezTo>
                    <a:pt x="1" y="1"/>
                    <a:pt x="3" y="1"/>
                    <a:pt x="5" y="1"/>
                  </a:cubicBezTo>
                  <a:cubicBezTo>
                    <a:pt x="8" y="0"/>
                    <a:pt x="9" y="1"/>
                    <a:pt x="8" y="4"/>
                  </a:cubicBezTo>
                  <a:cubicBezTo>
                    <a:pt x="6" y="7"/>
                    <a:pt x="4" y="9"/>
                    <a:pt x="0" y="9"/>
                  </a:cubicBezTo>
                  <a:cubicBezTo>
                    <a:pt x="0" y="6"/>
                    <a:pt x="0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8" name="Freeform 30">
              <a:extLst>
                <a:ext uri="{FF2B5EF4-FFF2-40B4-BE49-F238E27FC236}">
                  <a16:creationId xmlns:a16="http://schemas.microsoft.com/office/drawing/2014/main" id="{0F41B871-AB07-45C3-8444-A20A306B7129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3917" y="2297753"/>
              <a:ext cx="57898" cy="56520"/>
            </a:xfrm>
            <a:custGeom>
              <a:avLst/>
              <a:gdLst>
                <a:gd name="T0" fmla="*/ 33 w 33"/>
                <a:gd name="T1" fmla="*/ 4 h 32"/>
                <a:gd name="T2" fmla="*/ 27 w 33"/>
                <a:gd name="T3" fmla="*/ 21 h 32"/>
                <a:gd name="T4" fmla="*/ 18 w 33"/>
                <a:gd name="T5" fmla="*/ 24 h 32"/>
                <a:gd name="T6" fmla="*/ 3 w 33"/>
                <a:gd name="T7" fmla="*/ 7 h 32"/>
                <a:gd name="T8" fmla="*/ 11 w 33"/>
                <a:gd name="T9" fmla="*/ 1 h 32"/>
                <a:gd name="T10" fmla="*/ 29 w 33"/>
                <a:gd name="T11" fmla="*/ 0 h 32"/>
                <a:gd name="T12" fmla="*/ 33 w 33"/>
                <a:gd name="T13" fmla="*/ 4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32">
                  <a:moveTo>
                    <a:pt x="33" y="4"/>
                  </a:moveTo>
                  <a:cubicBezTo>
                    <a:pt x="28" y="9"/>
                    <a:pt x="26" y="14"/>
                    <a:pt x="27" y="21"/>
                  </a:cubicBezTo>
                  <a:cubicBezTo>
                    <a:pt x="27" y="32"/>
                    <a:pt x="22" y="27"/>
                    <a:pt x="18" y="24"/>
                  </a:cubicBezTo>
                  <a:cubicBezTo>
                    <a:pt x="7" y="24"/>
                    <a:pt x="7" y="13"/>
                    <a:pt x="3" y="7"/>
                  </a:cubicBezTo>
                  <a:cubicBezTo>
                    <a:pt x="0" y="2"/>
                    <a:pt x="7" y="2"/>
                    <a:pt x="11" y="1"/>
                  </a:cubicBezTo>
                  <a:cubicBezTo>
                    <a:pt x="17" y="4"/>
                    <a:pt x="23" y="0"/>
                    <a:pt x="29" y="0"/>
                  </a:cubicBezTo>
                  <a:cubicBezTo>
                    <a:pt x="30" y="2"/>
                    <a:pt x="31" y="3"/>
                    <a:pt x="3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9" name="Freeform 57">
              <a:extLst>
                <a:ext uri="{FF2B5EF4-FFF2-40B4-BE49-F238E27FC236}">
                  <a16:creationId xmlns:a16="http://schemas.microsoft.com/office/drawing/2014/main" id="{1830EB92-AB05-4FC1-BDFA-2620D55E293A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5075" y="3407467"/>
              <a:ext cx="960834" cy="751297"/>
            </a:xfrm>
            <a:custGeom>
              <a:avLst/>
              <a:gdLst>
                <a:gd name="T0" fmla="*/ 396 w 553"/>
                <a:gd name="T1" fmla="*/ 423 h 432"/>
                <a:gd name="T2" fmla="*/ 369 w 553"/>
                <a:gd name="T3" fmla="*/ 418 h 432"/>
                <a:gd name="T4" fmla="*/ 341 w 553"/>
                <a:gd name="T5" fmla="*/ 396 h 432"/>
                <a:gd name="T6" fmla="*/ 335 w 553"/>
                <a:gd name="T7" fmla="*/ 370 h 432"/>
                <a:gd name="T8" fmla="*/ 323 w 553"/>
                <a:gd name="T9" fmla="*/ 359 h 432"/>
                <a:gd name="T10" fmla="*/ 310 w 553"/>
                <a:gd name="T11" fmla="*/ 359 h 432"/>
                <a:gd name="T12" fmla="*/ 325 w 553"/>
                <a:gd name="T13" fmla="*/ 328 h 432"/>
                <a:gd name="T14" fmla="*/ 301 w 553"/>
                <a:gd name="T15" fmla="*/ 347 h 432"/>
                <a:gd name="T16" fmla="*/ 290 w 553"/>
                <a:gd name="T17" fmla="*/ 360 h 432"/>
                <a:gd name="T18" fmla="*/ 274 w 553"/>
                <a:gd name="T19" fmla="*/ 334 h 432"/>
                <a:gd name="T20" fmla="*/ 261 w 553"/>
                <a:gd name="T21" fmla="*/ 313 h 432"/>
                <a:gd name="T22" fmla="*/ 216 w 553"/>
                <a:gd name="T23" fmla="*/ 306 h 432"/>
                <a:gd name="T24" fmla="*/ 169 w 553"/>
                <a:gd name="T25" fmla="*/ 318 h 432"/>
                <a:gd name="T26" fmla="*/ 135 w 553"/>
                <a:gd name="T27" fmla="*/ 339 h 432"/>
                <a:gd name="T28" fmla="*/ 56 w 553"/>
                <a:gd name="T29" fmla="*/ 360 h 432"/>
                <a:gd name="T30" fmla="*/ 12 w 553"/>
                <a:gd name="T31" fmla="*/ 350 h 432"/>
                <a:gd name="T32" fmla="*/ 24 w 553"/>
                <a:gd name="T33" fmla="*/ 335 h 432"/>
                <a:gd name="T34" fmla="*/ 22 w 553"/>
                <a:gd name="T35" fmla="*/ 288 h 432"/>
                <a:gd name="T36" fmla="*/ 0 w 553"/>
                <a:gd name="T37" fmla="*/ 227 h 432"/>
                <a:gd name="T38" fmla="*/ 4 w 553"/>
                <a:gd name="T39" fmla="*/ 205 h 432"/>
                <a:gd name="T40" fmla="*/ 20 w 553"/>
                <a:gd name="T41" fmla="*/ 166 h 432"/>
                <a:gd name="T42" fmla="*/ 116 w 553"/>
                <a:gd name="T43" fmla="*/ 125 h 432"/>
                <a:gd name="T44" fmla="*/ 132 w 553"/>
                <a:gd name="T45" fmla="*/ 87 h 432"/>
                <a:gd name="T46" fmla="*/ 153 w 553"/>
                <a:gd name="T47" fmla="*/ 84 h 432"/>
                <a:gd name="T48" fmla="*/ 169 w 553"/>
                <a:gd name="T49" fmla="*/ 62 h 432"/>
                <a:gd name="T50" fmla="*/ 205 w 553"/>
                <a:gd name="T51" fmla="*/ 59 h 432"/>
                <a:gd name="T52" fmla="*/ 229 w 553"/>
                <a:gd name="T53" fmla="*/ 65 h 432"/>
                <a:gd name="T54" fmla="*/ 243 w 553"/>
                <a:gd name="T55" fmla="*/ 22 h 432"/>
                <a:gd name="T56" fmla="*/ 255 w 553"/>
                <a:gd name="T57" fmla="*/ 14 h 432"/>
                <a:gd name="T58" fmla="*/ 316 w 553"/>
                <a:gd name="T59" fmla="*/ 18 h 432"/>
                <a:gd name="T60" fmla="*/ 319 w 553"/>
                <a:gd name="T61" fmla="*/ 35 h 432"/>
                <a:gd name="T62" fmla="*/ 362 w 553"/>
                <a:gd name="T63" fmla="*/ 96 h 432"/>
                <a:gd name="T64" fmla="*/ 387 w 553"/>
                <a:gd name="T65" fmla="*/ 57 h 432"/>
                <a:gd name="T66" fmla="*/ 397 w 553"/>
                <a:gd name="T67" fmla="*/ 0 h 432"/>
                <a:gd name="T68" fmla="*/ 418 w 553"/>
                <a:gd name="T69" fmla="*/ 37 h 432"/>
                <a:gd name="T70" fmla="*/ 442 w 553"/>
                <a:gd name="T71" fmla="*/ 60 h 432"/>
                <a:gd name="T72" fmla="*/ 454 w 553"/>
                <a:gd name="T73" fmla="*/ 98 h 432"/>
                <a:gd name="T74" fmla="*/ 498 w 553"/>
                <a:gd name="T75" fmla="*/ 154 h 432"/>
                <a:gd name="T76" fmla="*/ 533 w 553"/>
                <a:gd name="T77" fmla="*/ 190 h 432"/>
                <a:gd name="T78" fmla="*/ 542 w 553"/>
                <a:gd name="T79" fmla="*/ 280 h 432"/>
                <a:gd name="T80" fmla="*/ 519 w 553"/>
                <a:gd name="T81" fmla="*/ 321 h 432"/>
                <a:gd name="T82" fmla="*/ 503 w 553"/>
                <a:gd name="T83" fmla="*/ 353 h 432"/>
                <a:gd name="T84" fmla="*/ 483 w 553"/>
                <a:gd name="T85" fmla="*/ 403 h 432"/>
                <a:gd name="T86" fmla="*/ 417 w 553"/>
                <a:gd name="T87" fmla="*/ 420 h 432"/>
                <a:gd name="T88" fmla="*/ 398 w 553"/>
                <a:gd name="T89" fmla="*/ 423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53" h="432">
                  <a:moveTo>
                    <a:pt x="398" y="423"/>
                  </a:moveTo>
                  <a:cubicBezTo>
                    <a:pt x="396" y="423"/>
                    <a:pt x="396" y="423"/>
                    <a:pt x="396" y="423"/>
                  </a:cubicBezTo>
                  <a:cubicBezTo>
                    <a:pt x="395" y="424"/>
                    <a:pt x="395" y="424"/>
                    <a:pt x="395" y="424"/>
                  </a:cubicBezTo>
                  <a:cubicBezTo>
                    <a:pt x="385" y="428"/>
                    <a:pt x="379" y="416"/>
                    <a:pt x="369" y="418"/>
                  </a:cubicBezTo>
                  <a:cubicBezTo>
                    <a:pt x="358" y="418"/>
                    <a:pt x="349" y="414"/>
                    <a:pt x="343" y="403"/>
                  </a:cubicBezTo>
                  <a:cubicBezTo>
                    <a:pt x="342" y="401"/>
                    <a:pt x="338" y="398"/>
                    <a:pt x="341" y="396"/>
                  </a:cubicBezTo>
                  <a:cubicBezTo>
                    <a:pt x="351" y="388"/>
                    <a:pt x="341" y="383"/>
                    <a:pt x="339" y="377"/>
                  </a:cubicBezTo>
                  <a:cubicBezTo>
                    <a:pt x="338" y="375"/>
                    <a:pt x="339" y="370"/>
                    <a:pt x="335" y="370"/>
                  </a:cubicBezTo>
                  <a:cubicBezTo>
                    <a:pt x="327" y="370"/>
                    <a:pt x="327" y="366"/>
                    <a:pt x="327" y="359"/>
                  </a:cubicBezTo>
                  <a:cubicBezTo>
                    <a:pt x="328" y="355"/>
                    <a:pt x="324" y="359"/>
                    <a:pt x="323" y="359"/>
                  </a:cubicBezTo>
                  <a:cubicBezTo>
                    <a:pt x="322" y="360"/>
                    <a:pt x="322" y="361"/>
                    <a:pt x="322" y="361"/>
                  </a:cubicBezTo>
                  <a:cubicBezTo>
                    <a:pt x="317" y="365"/>
                    <a:pt x="313" y="366"/>
                    <a:pt x="310" y="359"/>
                  </a:cubicBezTo>
                  <a:cubicBezTo>
                    <a:pt x="315" y="352"/>
                    <a:pt x="324" y="345"/>
                    <a:pt x="322" y="333"/>
                  </a:cubicBezTo>
                  <a:cubicBezTo>
                    <a:pt x="323" y="332"/>
                    <a:pt x="324" y="330"/>
                    <a:pt x="325" y="328"/>
                  </a:cubicBezTo>
                  <a:cubicBezTo>
                    <a:pt x="323" y="328"/>
                    <a:pt x="321" y="329"/>
                    <a:pt x="319" y="330"/>
                  </a:cubicBezTo>
                  <a:cubicBezTo>
                    <a:pt x="312" y="335"/>
                    <a:pt x="309" y="343"/>
                    <a:pt x="301" y="347"/>
                  </a:cubicBezTo>
                  <a:cubicBezTo>
                    <a:pt x="298" y="348"/>
                    <a:pt x="292" y="352"/>
                    <a:pt x="298" y="357"/>
                  </a:cubicBezTo>
                  <a:cubicBezTo>
                    <a:pt x="298" y="364"/>
                    <a:pt x="293" y="360"/>
                    <a:pt x="290" y="360"/>
                  </a:cubicBezTo>
                  <a:cubicBezTo>
                    <a:pt x="287" y="359"/>
                    <a:pt x="283" y="359"/>
                    <a:pt x="285" y="354"/>
                  </a:cubicBezTo>
                  <a:cubicBezTo>
                    <a:pt x="288" y="342"/>
                    <a:pt x="287" y="339"/>
                    <a:pt x="274" y="334"/>
                  </a:cubicBezTo>
                  <a:cubicBezTo>
                    <a:pt x="265" y="330"/>
                    <a:pt x="278" y="322"/>
                    <a:pt x="272" y="318"/>
                  </a:cubicBezTo>
                  <a:cubicBezTo>
                    <a:pt x="269" y="315"/>
                    <a:pt x="263" y="318"/>
                    <a:pt x="261" y="313"/>
                  </a:cubicBezTo>
                  <a:cubicBezTo>
                    <a:pt x="252" y="314"/>
                    <a:pt x="245" y="306"/>
                    <a:pt x="237" y="304"/>
                  </a:cubicBezTo>
                  <a:cubicBezTo>
                    <a:pt x="231" y="307"/>
                    <a:pt x="223" y="303"/>
                    <a:pt x="216" y="306"/>
                  </a:cubicBezTo>
                  <a:cubicBezTo>
                    <a:pt x="208" y="309"/>
                    <a:pt x="200" y="311"/>
                    <a:pt x="193" y="316"/>
                  </a:cubicBezTo>
                  <a:cubicBezTo>
                    <a:pt x="186" y="319"/>
                    <a:pt x="177" y="315"/>
                    <a:pt x="169" y="318"/>
                  </a:cubicBezTo>
                  <a:cubicBezTo>
                    <a:pt x="159" y="320"/>
                    <a:pt x="149" y="323"/>
                    <a:pt x="140" y="330"/>
                  </a:cubicBezTo>
                  <a:cubicBezTo>
                    <a:pt x="140" y="334"/>
                    <a:pt x="138" y="337"/>
                    <a:pt x="135" y="339"/>
                  </a:cubicBezTo>
                  <a:cubicBezTo>
                    <a:pt x="131" y="344"/>
                    <a:pt x="125" y="344"/>
                    <a:pt x="119" y="344"/>
                  </a:cubicBezTo>
                  <a:cubicBezTo>
                    <a:pt x="97" y="344"/>
                    <a:pt x="74" y="344"/>
                    <a:pt x="56" y="360"/>
                  </a:cubicBezTo>
                  <a:cubicBezTo>
                    <a:pt x="50" y="361"/>
                    <a:pt x="44" y="361"/>
                    <a:pt x="38" y="360"/>
                  </a:cubicBezTo>
                  <a:cubicBezTo>
                    <a:pt x="29" y="358"/>
                    <a:pt x="20" y="355"/>
                    <a:pt x="12" y="350"/>
                  </a:cubicBezTo>
                  <a:cubicBezTo>
                    <a:pt x="7" y="342"/>
                    <a:pt x="15" y="341"/>
                    <a:pt x="20" y="339"/>
                  </a:cubicBezTo>
                  <a:cubicBezTo>
                    <a:pt x="21" y="338"/>
                    <a:pt x="22" y="337"/>
                    <a:pt x="24" y="335"/>
                  </a:cubicBezTo>
                  <a:cubicBezTo>
                    <a:pt x="24" y="326"/>
                    <a:pt x="29" y="317"/>
                    <a:pt x="27" y="307"/>
                  </a:cubicBezTo>
                  <a:cubicBezTo>
                    <a:pt x="21" y="302"/>
                    <a:pt x="15" y="298"/>
                    <a:pt x="22" y="288"/>
                  </a:cubicBezTo>
                  <a:cubicBezTo>
                    <a:pt x="24" y="284"/>
                    <a:pt x="19" y="275"/>
                    <a:pt x="17" y="269"/>
                  </a:cubicBezTo>
                  <a:cubicBezTo>
                    <a:pt x="12" y="255"/>
                    <a:pt x="6" y="241"/>
                    <a:pt x="0" y="227"/>
                  </a:cubicBezTo>
                  <a:cubicBezTo>
                    <a:pt x="4" y="222"/>
                    <a:pt x="11" y="219"/>
                    <a:pt x="6" y="211"/>
                  </a:cubicBezTo>
                  <a:cubicBezTo>
                    <a:pt x="5" y="209"/>
                    <a:pt x="3" y="206"/>
                    <a:pt x="4" y="205"/>
                  </a:cubicBezTo>
                  <a:cubicBezTo>
                    <a:pt x="9" y="193"/>
                    <a:pt x="3" y="179"/>
                    <a:pt x="12" y="168"/>
                  </a:cubicBezTo>
                  <a:cubicBezTo>
                    <a:pt x="15" y="167"/>
                    <a:pt x="18" y="168"/>
                    <a:pt x="20" y="166"/>
                  </a:cubicBezTo>
                  <a:cubicBezTo>
                    <a:pt x="43" y="153"/>
                    <a:pt x="64" y="137"/>
                    <a:pt x="92" y="137"/>
                  </a:cubicBezTo>
                  <a:cubicBezTo>
                    <a:pt x="102" y="138"/>
                    <a:pt x="111" y="134"/>
                    <a:pt x="116" y="125"/>
                  </a:cubicBezTo>
                  <a:cubicBezTo>
                    <a:pt x="119" y="119"/>
                    <a:pt x="131" y="115"/>
                    <a:pt x="123" y="104"/>
                  </a:cubicBezTo>
                  <a:cubicBezTo>
                    <a:pt x="119" y="99"/>
                    <a:pt x="129" y="93"/>
                    <a:pt x="132" y="87"/>
                  </a:cubicBezTo>
                  <a:cubicBezTo>
                    <a:pt x="142" y="83"/>
                    <a:pt x="142" y="92"/>
                    <a:pt x="146" y="97"/>
                  </a:cubicBezTo>
                  <a:cubicBezTo>
                    <a:pt x="145" y="90"/>
                    <a:pt x="136" y="81"/>
                    <a:pt x="153" y="84"/>
                  </a:cubicBezTo>
                  <a:cubicBezTo>
                    <a:pt x="156" y="85"/>
                    <a:pt x="159" y="85"/>
                    <a:pt x="163" y="83"/>
                  </a:cubicBezTo>
                  <a:cubicBezTo>
                    <a:pt x="148" y="71"/>
                    <a:pt x="166" y="69"/>
                    <a:pt x="169" y="62"/>
                  </a:cubicBezTo>
                  <a:cubicBezTo>
                    <a:pt x="170" y="59"/>
                    <a:pt x="174" y="62"/>
                    <a:pt x="177" y="59"/>
                  </a:cubicBezTo>
                  <a:cubicBezTo>
                    <a:pt x="192" y="44"/>
                    <a:pt x="192" y="44"/>
                    <a:pt x="205" y="59"/>
                  </a:cubicBezTo>
                  <a:cubicBezTo>
                    <a:pt x="210" y="64"/>
                    <a:pt x="204" y="68"/>
                    <a:pt x="205" y="72"/>
                  </a:cubicBezTo>
                  <a:cubicBezTo>
                    <a:pt x="212" y="67"/>
                    <a:pt x="215" y="67"/>
                    <a:pt x="229" y="65"/>
                  </a:cubicBezTo>
                  <a:cubicBezTo>
                    <a:pt x="223" y="57"/>
                    <a:pt x="216" y="48"/>
                    <a:pt x="232" y="43"/>
                  </a:cubicBezTo>
                  <a:cubicBezTo>
                    <a:pt x="225" y="30"/>
                    <a:pt x="236" y="27"/>
                    <a:pt x="243" y="22"/>
                  </a:cubicBezTo>
                  <a:cubicBezTo>
                    <a:pt x="251" y="25"/>
                    <a:pt x="258" y="22"/>
                    <a:pt x="266" y="19"/>
                  </a:cubicBezTo>
                  <a:cubicBezTo>
                    <a:pt x="264" y="14"/>
                    <a:pt x="257" y="18"/>
                    <a:pt x="255" y="14"/>
                  </a:cubicBezTo>
                  <a:cubicBezTo>
                    <a:pt x="258" y="10"/>
                    <a:pt x="263" y="13"/>
                    <a:pt x="267" y="11"/>
                  </a:cubicBezTo>
                  <a:cubicBezTo>
                    <a:pt x="283" y="14"/>
                    <a:pt x="298" y="28"/>
                    <a:pt x="316" y="18"/>
                  </a:cubicBezTo>
                  <a:cubicBezTo>
                    <a:pt x="319" y="16"/>
                    <a:pt x="324" y="18"/>
                    <a:pt x="324" y="21"/>
                  </a:cubicBezTo>
                  <a:cubicBezTo>
                    <a:pt x="325" y="26"/>
                    <a:pt x="322" y="32"/>
                    <a:pt x="319" y="35"/>
                  </a:cubicBezTo>
                  <a:cubicBezTo>
                    <a:pt x="304" y="48"/>
                    <a:pt x="306" y="57"/>
                    <a:pt x="319" y="70"/>
                  </a:cubicBezTo>
                  <a:cubicBezTo>
                    <a:pt x="331" y="83"/>
                    <a:pt x="350" y="83"/>
                    <a:pt x="362" y="96"/>
                  </a:cubicBezTo>
                  <a:cubicBezTo>
                    <a:pt x="368" y="101"/>
                    <a:pt x="377" y="94"/>
                    <a:pt x="381" y="86"/>
                  </a:cubicBezTo>
                  <a:cubicBezTo>
                    <a:pt x="386" y="77"/>
                    <a:pt x="388" y="67"/>
                    <a:pt x="387" y="57"/>
                  </a:cubicBezTo>
                  <a:cubicBezTo>
                    <a:pt x="384" y="39"/>
                    <a:pt x="392" y="23"/>
                    <a:pt x="390" y="6"/>
                  </a:cubicBezTo>
                  <a:cubicBezTo>
                    <a:pt x="390" y="2"/>
                    <a:pt x="394" y="1"/>
                    <a:pt x="397" y="0"/>
                  </a:cubicBezTo>
                  <a:cubicBezTo>
                    <a:pt x="402" y="0"/>
                    <a:pt x="405" y="1"/>
                    <a:pt x="407" y="5"/>
                  </a:cubicBezTo>
                  <a:cubicBezTo>
                    <a:pt x="411" y="16"/>
                    <a:pt x="415" y="26"/>
                    <a:pt x="418" y="37"/>
                  </a:cubicBezTo>
                  <a:cubicBezTo>
                    <a:pt x="419" y="43"/>
                    <a:pt x="422" y="43"/>
                    <a:pt x="427" y="44"/>
                  </a:cubicBezTo>
                  <a:cubicBezTo>
                    <a:pt x="436" y="45"/>
                    <a:pt x="445" y="48"/>
                    <a:pt x="442" y="60"/>
                  </a:cubicBezTo>
                  <a:cubicBezTo>
                    <a:pt x="441" y="66"/>
                    <a:pt x="444" y="71"/>
                    <a:pt x="447" y="75"/>
                  </a:cubicBezTo>
                  <a:cubicBezTo>
                    <a:pt x="452" y="82"/>
                    <a:pt x="455" y="89"/>
                    <a:pt x="454" y="98"/>
                  </a:cubicBezTo>
                  <a:cubicBezTo>
                    <a:pt x="452" y="109"/>
                    <a:pt x="460" y="115"/>
                    <a:pt x="468" y="118"/>
                  </a:cubicBezTo>
                  <a:cubicBezTo>
                    <a:pt x="486" y="123"/>
                    <a:pt x="497" y="135"/>
                    <a:pt x="498" y="154"/>
                  </a:cubicBezTo>
                  <a:cubicBezTo>
                    <a:pt x="499" y="154"/>
                    <a:pt x="499" y="155"/>
                    <a:pt x="499" y="155"/>
                  </a:cubicBezTo>
                  <a:cubicBezTo>
                    <a:pt x="523" y="154"/>
                    <a:pt x="513" y="187"/>
                    <a:pt x="533" y="190"/>
                  </a:cubicBezTo>
                  <a:cubicBezTo>
                    <a:pt x="537" y="193"/>
                    <a:pt x="539" y="197"/>
                    <a:pt x="541" y="202"/>
                  </a:cubicBezTo>
                  <a:cubicBezTo>
                    <a:pt x="550" y="228"/>
                    <a:pt x="553" y="254"/>
                    <a:pt x="542" y="280"/>
                  </a:cubicBezTo>
                  <a:cubicBezTo>
                    <a:pt x="538" y="285"/>
                    <a:pt x="542" y="292"/>
                    <a:pt x="539" y="298"/>
                  </a:cubicBezTo>
                  <a:cubicBezTo>
                    <a:pt x="534" y="307"/>
                    <a:pt x="529" y="317"/>
                    <a:pt x="519" y="321"/>
                  </a:cubicBezTo>
                  <a:cubicBezTo>
                    <a:pt x="515" y="323"/>
                    <a:pt x="514" y="329"/>
                    <a:pt x="512" y="333"/>
                  </a:cubicBezTo>
                  <a:cubicBezTo>
                    <a:pt x="507" y="338"/>
                    <a:pt x="503" y="345"/>
                    <a:pt x="503" y="353"/>
                  </a:cubicBezTo>
                  <a:cubicBezTo>
                    <a:pt x="503" y="365"/>
                    <a:pt x="489" y="370"/>
                    <a:pt x="489" y="382"/>
                  </a:cubicBezTo>
                  <a:cubicBezTo>
                    <a:pt x="486" y="389"/>
                    <a:pt x="485" y="396"/>
                    <a:pt x="483" y="403"/>
                  </a:cubicBezTo>
                  <a:cubicBezTo>
                    <a:pt x="466" y="409"/>
                    <a:pt x="450" y="412"/>
                    <a:pt x="437" y="426"/>
                  </a:cubicBezTo>
                  <a:cubicBezTo>
                    <a:pt x="431" y="432"/>
                    <a:pt x="421" y="428"/>
                    <a:pt x="417" y="420"/>
                  </a:cubicBezTo>
                  <a:cubicBezTo>
                    <a:pt x="414" y="412"/>
                    <a:pt x="411" y="414"/>
                    <a:pt x="407" y="418"/>
                  </a:cubicBezTo>
                  <a:cubicBezTo>
                    <a:pt x="405" y="423"/>
                    <a:pt x="401" y="422"/>
                    <a:pt x="398" y="4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0" name="Freeform 58">
              <a:extLst>
                <a:ext uri="{FF2B5EF4-FFF2-40B4-BE49-F238E27FC236}">
                  <a16:creationId xmlns:a16="http://schemas.microsoft.com/office/drawing/2014/main" id="{7532A3F9-10B5-4F4A-A2B3-B8E88258BA00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9662" y="3186903"/>
              <a:ext cx="468699" cy="219186"/>
            </a:xfrm>
            <a:custGeom>
              <a:avLst/>
              <a:gdLst>
                <a:gd name="T0" fmla="*/ 233 w 270"/>
                <a:gd name="T1" fmla="*/ 86 h 126"/>
                <a:gd name="T2" fmla="*/ 245 w 270"/>
                <a:gd name="T3" fmla="*/ 91 h 126"/>
                <a:gd name="T4" fmla="*/ 262 w 270"/>
                <a:gd name="T5" fmla="*/ 104 h 126"/>
                <a:gd name="T6" fmla="*/ 269 w 270"/>
                <a:gd name="T7" fmla="*/ 114 h 126"/>
                <a:gd name="T8" fmla="*/ 233 w 270"/>
                <a:gd name="T9" fmla="*/ 115 h 126"/>
                <a:gd name="T10" fmla="*/ 207 w 270"/>
                <a:gd name="T11" fmla="*/ 89 h 126"/>
                <a:gd name="T12" fmla="*/ 171 w 270"/>
                <a:gd name="T13" fmla="*/ 81 h 126"/>
                <a:gd name="T14" fmla="*/ 155 w 270"/>
                <a:gd name="T15" fmla="*/ 89 h 126"/>
                <a:gd name="T16" fmla="*/ 158 w 270"/>
                <a:gd name="T17" fmla="*/ 103 h 126"/>
                <a:gd name="T18" fmla="*/ 125 w 270"/>
                <a:gd name="T19" fmla="*/ 99 h 126"/>
                <a:gd name="T20" fmla="*/ 117 w 270"/>
                <a:gd name="T21" fmla="*/ 94 h 126"/>
                <a:gd name="T22" fmla="*/ 102 w 270"/>
                <a:gd name="T23" fmla="*/ 79 h 126"/>
                <a:gd name="T24" fmla="*/ 68 w 270"/>
                <a:gd name="T25" fmla="*/ 48 h 126"/>
                <a:gd name="T26" fmla="*/ 44 w 270"/>
                <a:gd name="T27" fmla="*/ 39 h 126"/>
                <a:gd name="T28" fmla="*/ 34 w 270"/>
                <a:gd name="T29" fmla="*/ 19 h 126"/>
                <a:gd name="T30" fmla="*/ 28 w 270"/>
                <a:gd name="T31" fmla="*/ 30 h 126"/>
                <a:gd name="T32" fmla="*/ 22 w 270"/>
                <a:gd name="T33" fmla="*/ 41 h 126"/>
                <a:gd name="T34" fmla="*/ 15 w 270"/>
                <a:gd name="T35" fmla="*/ 32 h 126"/>
                <a:gd name="T36" fmla="*/ 0 w 270"/>
                <a:gd name="T37" fmla="*/ 20 h 126"/>
                <a:gd name="T38" fmla="*/ 11 w 270"/>
                <a:gd name="T39" fmla="*/ 15 h 126"/>
                <a:gd name="T40" fmla="*/ 18 w 270"/>
                <a:gd name="T41" fmla="*/ 12 h 126"/>
                <a:gd name="T42" fmla="*/ 29 w 270"/>
                <a:gd name="T43" fmla="*/ 9 h 126"/>
                <a:gd name="T44" fmla="*/ 31 w 270"/>
                <a:gd name="T45" fmla="*/ 9 h 126"/>
                <a:gd name="T46" fmla="*/ 40 w 270"/>
                <a:gd name="T47" fmla="*/ 18 h 126"/>
                <a:gd name="T48" fmla="*/ 67 w 270"/>
                <a:gd name="T49" fmla="*/ 6 h 126"/>
                <a:gd name="T50" fmla="*/ 84 w 270"/>
                <a:gd name="T51" fmla="*/ 1 h 126"/>
                <a:gd name="T52" fmla="*/ 96 w 270"/>
                <a:gd name="T53" fmla="*/ 7 h 126"/>
                <a:gd name="T54" fmla="*/ 163 w 270"/>
                <a:gd name="T55" fmla="*/ 29 h 126"/>
                <a:gd name="T56" fmla="*/ 192 w 270"/>
                <a:gd name="T57" fmla="*/ 40 h 126"/>
                <a:gd name="T58" fmla="*/ 210 w 270"/>
                <a:gd name="T59" fmla="*/ 50 h 126"/>
                <a:gd name="T60" fmla="*/ 213 w 270"/>
                <a:gd name="T61" fmla="*/ 50 h 126"/>
                <a:gd name="T62" fmla="*/ 223 w 270"/>
                <a:gd name="T63" fmla="*/ 58 h 126"/>
                <a:gd name="T64" fmla="*/ 231 w 270"/>
                <a:gd name="T65" fmla="*/ 81 h 126"/>
                <a:gd name="T66" fmla="*/ 233 w 270"/>
                <a:gd name="T67" fmla="*/ 8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70" h="126">
                  <a:moveTo>
                    <a:pt x="233" y="86"/>
                  </a:moveTo>
                  <a:cubicBezTo>
                    <a:pt x="236" y="91"/>
                    <a:pt x="239" y="94"/>
                    <a:pt x="245" y="91"/>
                  </a:cubicBezTo>
                  <a:cubicBezTo>
                    <a:pt x="251" y="96"/>
                    <a:pt x="256" y="100"/>
                    <a:pt x="262" y="104"/>
                  </a:cubicBezTo>
                  <a:cubicBezTo>
                    <a:pt x="265" y="107"/>
                    <a:pt x="270" y="109"/>
                    <a:pt x="269" y="114"/>
                  </a:cubicBezTo>
                  <a:cubicBezTo>
                    <a:pt x="257" y="126"/>
                    <a:pt x="245" y="117"/>
                    <a:pt x="233" y="115"/>
                  </a:cubicBezTo>
                  <a:cubicBezTo>
                    <a:pt x="221" y="110"/>
                    <a:pt x="211" y="104"/>
                    <a:pt x="207" y="89"/>
                  </a:cubicBezTo>
                  <a:cubicBezTo>
                    <a:pt x="204" y="79"/>
                    <a:pt x="181" y="74"/>
                    <a:pt x="171" y="81"/>
                  </a:cubicBezTo>
                  <a:cubicBezTo>
                    <a:pt x="167" y="84"/>
                    <a:pt x="163" y="88"/>
                    <a:pt x="155" y="89"/>
                  </a:cubicBezTo>
                  <a:cubicBezTo>
                    <a:pt x="167" y="94"/>
                    <a:pt x="166" y="98"/>
                    <a:pt x="158" y="103"/>
                  </a:cubicBezTo>
                  <a:cubicBezTo>
                    <a:pt x="146" y="110"/>
                    <a:pt x="135" y="106"/>
                    <a:pt x="125" y="99"/>
                  </a:cubicBezTo>
                  <a:cubicBezTo>
                    <a:pt x="122" y="97"/>
                    <a:pt x="121" y="94"/>
                    <a:pt x="117" y="94"/>
                  </a:cubicBezTo>
                  <a:cubicBezTo>
                    <a:pt x="109" y="92"/>
                    <a:pt x="98" y="93"/>
                    <a:pt x="102" y="79"/>
                  </a:cubicBezTo>
                  <a:cubicBezTo>
                    <a:pt x="98" y="61"/>
                    <a:pt x="88" y="50"/>
                    <a:pt x="68" y="48"/>
                  </a:cubicBezTo>
                  <a:cubicBezTo>
                    <a:pt x="60" y="48"/>
                    <a:pt x="52" y="42"/>
                    <a:pt x="44" y="39"/>
                  </a:cubicBezTo>
                  <a:cubicBezTo>
                    <a:pt x="33" y="36"/>
                    <a:pt x="28" y="30"/>
                    <a:pt x="34" y="19"/>
                  </a:cubicBezTo>
                  <a:cubicBezTo>
                    <a:pt x="26" y="20"/>
                    <a:pt x="26" y="24"/>
                    <a:pt x="28" y="30"/>
                  </a:cubicBezTo>
                  <a:cubicBezTo>
                    <a:pt x="29" y="34"/>
                    <a:pt x="28" y="40"/>
                    <a:pt x="22" y="41"/>
                  </a:cubicBezTo>
                  <a:cubicBezTo>
                    <a:pt x="17" y="41"/>
                    <a:pt x="15" y="38"/>
                    <a:pt x="15" y="32"/>
                  </a:cubicBezTo>
                  <a:cubicBezTo>
                    <a:pt x="15" y="24"/>
                    <a:pt x="5" y="24"/>
                    <a:pt x="0" y="20"/>
                  </a:cubicBezTo>
                  <a:cubicBezTo>
                    <a:pt x="4" y="18"/>
                    <a:pt x="7" y="16"/>
                    <a:pt x="11" y="15"/>
                  </a:cubicBezTo>
                  <a:cubicBezTo>
                    <a:pt x="13" y="13"/>
                    <a:pt x="15" y="12"/>
                    <a:pt x="18" y="12"/>
                  </a:cubicBezTo>
                  <a:cubicBezTo>
                    <a:pt x="22" y="12"/>
                    <a:pt x="24" y="7"/>
                    <a:pt x="29" y="9"/>
                  </a:cubicBezTo>
                  <a:cubicBezTo>
                    <a:pt x="30" y="10"/>
                    <a:pt x="30" y="10"/>
                    <a:pt x="31" y="9"/>
                  </a:cubicBezTo>
                  <a:cubicBezTo>
                    <a:pt x="35" y="12"/>
                    <a:pt x="38" y="14"/>
                    <a:pt x="40" y="18"/>
                  </a:cubicBezTo>
                  <a:cubicBezTo>
                    <a:pt x="54" y="26"/>
                    <a:pt x="58" y="10"/>
                    <a:pt x="67" y="6"/>
                  </a:cubicBezTo>
                  <a:cubicBezTo>
                    <a:pt x="73" y="4"/>
                    <a:pt x="77" y="0"/>
                    <a:pt x="84" y="1"/>
                  </a:cubicBezTo>
                  <a:cubicBezTo>
                    <a:pt x="88" y="3"/>
                    <a:pt x="94" y="0"/>
                    <a:pt x="96" y="7"/>
                  </a:cubicBezTo>
                  <a:cubicBezTo>
                    <a:pt x="118" y="14"/>
                    <a:pt x="139" y="26"/>
                    <a:pt x="163" y="29"/>
                  </a:cubicBezTo>
                  <a:cubicBezTo>
                    <a:pt x="175" y="26"/>
                    <a:pt x="185" y="29"/>
                    <a:pt x="192" y="40"/>
                  </a:cubicBezTo>
                  <a:cubicBezTo>
                    <a:pt x="196" y="48"/>
                    <a:pt x="203" y="48"/>
                    <a:pt x="210" y="50"/>
                  </a:cubicBezTo>
                  <a:cubicBezTo>
                    <a:pt x="211" y="50"/>
                    <a:pt x="212" y="50"/>
                    <a:pt x="213" y="50"/>
                  </a:cubicBezTo>
                  <a:cubicBezTo>
                    <a:pt x="219" y="49"/>
                    <a:pt x="225" y="53"/>
                    <a:pt x="223" y="58"/>
                  </a:cubicBezTo>
                  <a:cubicBezTo>
                    <a:pt x="218" y="69"/>
                    <a:pt x="225" y="74"/>
                    <a:pt x="231" y="81"/>
                  </a:cubicBezTo>
                  <a:cubicBezTo>
                    <a:pt x="232" y="82"/>
                    <a:pt x="232" y="84"/>
                    <a:pt x="233" y="8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1" name="Freeform 59">
              <a:extLst>
                <a:ext uri="{FF2B5EF4-FFF2-40B4-BE49-F238E27FC236}">
                  <a16:creationId xmlns:a16="http://schemas.microsoft.com/office/drawing/2014/main" id="{A551E279-E46D-418A-BA9C-716E3C4C9CF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0872" y="3155197"/>
              <a:ext cx="108904" cy="148881"/>
            </a:xfrm>
            <a:custGeom>
              <a:avLst/>
              <a:gdLst>
                <a:gd name="T0" fmla="*/ 18 w 62"/>
                <a:gd name="T1" fmla="*/ 4 h 85"/>
                <a:gd name="T2" fmla="*/ 17 w 62"/>
                <a:gd name="T3" fmla="*/ 17 h 85"/>
                <a:gd name="T4" fmla="*/ 32 w 62"/>
                <a:gd name="T5" fmla="*/ 20 h 85"/>
                <a:gd name="T6" fmla="*/ 55 w 62"/>
                <a:gd name="T7" fmla="*/ 13 h 85"/>
                <a:gd name="T8" fmla="*/ 51 w 62"/>
                <a:gd name="T9" fmla="*/ 19 h 85"/>
                <a:gd name="T10" fmla="*/ 47 w 62"/>
                <a:gd name="T11" fmla="*/ 41 h 85"/>
                <a:gd name="T12" fmla="*/ 58 w 62"/>
                <a:gd name="T13" fmla="*/ 60 h 85"/>
                <a:gd name="T14" fmla="*/ 58 w 62"/>
                <a:gd name="T15" fmla="*/ 70 h 85"/>
                <a:gd name="T16" fmla="*/ 46 w 62"/>
                <a:gd name="T17" fmla="*/ 77 h 85"/>
                <a:gd name="T18" fmla="*/ 40 w 62"/>
                <a:gd name="T19" fmla="*/ 67 h 85"/>
                <a:gd name="T20" fmla="*/ 30 w 62"/>
                <a:gd name="T21" fmla="*/ 41 h 85"/>
                <a:gd name="T22" fmla="*/ 23 w 62"/>
                <a:gd name="T23" fmla="*/ 39 h 85"/>
                <a:gd name="T24" fmla="*/ 22 w 62"/>
                <a:gd name="T25" fmla="*/ 45 h 85"/>
                <a:gd name="T26" fmla="*/ 24 w 62"/>
                <a:gd name="T27" fmla="*/ 77 h 85"/>
                <a:gd name="T28" fmla="*/ 17 w 62"/>
                <a:gd name="T29" fmla="*/ 84 h 85"/>
                <a:gd name="T30" fmla="*/ 12 w 62"/>
                <a:gd name="T31" fmla="*/ 77 h 85"/>
                <a:gd name="T32" fmla="*/ 4 w 62"/>
                <a:gd name="T33" fmla="*/ 57 h 85"/>
                <a:gd name="T34" fmla="*/ 1 w 62"/>
                <a:gd name="T35" fmla="*/ 50 h 85"/>
                <a:gd name="T36" fmla="*/ 12 w 62"/>
                <a:gd name="T37" fmla="*/ 3 h 85"/>
                <a:gd name="T38" fmla="*/ 15 w 62"/>
                <a:gd name="T39" fmla="*/ 1 h 85"/>
                <a:gd name="T40" fmla="*/ 18 w 62"/>
                <a:gd name="T41" fmla="*/ 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85">
                  <a:moveTo>
                    <a:pt x="18" y="4"/>
                  </a:moveTo>
                  <a:cubicBezTo>
                    <a:pt x="16" y="8"/>
                    <a:pt x="12" y="12"/>
                    <a:pt x="17" y="17"/>
                  </a:cubicBezTo>
                  <a:cubicBezTo>
                    <a:pt x="21" y="20"/>
                    <a:pt x="25" y="23"/>
                    <a:pt x="32" y="20"/>
                  </a:cubicBezTo>
                  <a:cubicBezTo>
                    <a:pt x="39" y="17"/>
                    <a:pt x="47" y="15"/>
                    <a:pt x="55" y="13"/>
                  </a:cubicBezTo>
                  <a:cubicBezTo>
                    <a:pt x="57" y="18"/>
                    <a:pt x="53" y="17"/>
                    <a:pt x="51" y="19"/>
                  </a:cubicBezTo>
                  <a:cubicBezTo>
                    <a:pt x="45" y="25"/>
                    <a:pt x="36" y="31"/>
                    <a:pt x="47" y="41"/>
                  </a:cubicBezTo>
                  <a:cubicBezTo>
                    <a:pt x="53" y="46"/>
                    <a:pt x="50" y="56"/>
                    <a:pt x="58" y="60"/>
                  </a:cubicBezTo>
                  <a:cubicBezTo>
                    <a:pt x="60" y="61"/>
                    <a:pt x="62" y="69"/>
                    <a:pt x="58" y="70"/>
                  </a:cubicBezTo>
                  <a:cubicBezTo>
                    <a:pt x="53" y="71"/>
                    <a:pt x="52" y="80"/>
                    <a:pt x="46" y="77"/>
                  </a:cubicBezTo>
                  <a:cubicBezTo>
                    <a:pt x="43" y="75"/>
                    <a:pt x="39" y="72"/>
                    <a:pt x="40" y="67"/>
                  </a:cubicBezTo>
                  <a:cubicBezTo>
                    <a:pt x="40" y="57"/>
                    <a:pt x="28" y="51"/>
                    <a:pt x="30" y="41"/>
                  </a:cubicBezTo>
                  <a:cubicBezTo>
                    <a:pt x="30" y="39"/>
                    <a:pt x="26" y="38"/>
                    <a:pt x="23" y="39"/>
                  </a:cubicBezTo>
                  <a:cubicBezTo>
                    <a:pt x="20" y="40"/>
                    <a:pt x="20" y="43"/>
                    <a:pt x="22" y="45"/>
                  </a:cubicBezTo>
                  <a:cubicBezTo>
                    <a:pt x="28" y="55"/>
                    <a:pt x="22" y="67"/>
                    <a:pt x="24" y="77"/>
                  </a:cubicBezTo>
                  <a:cubicBezTo>
                    <a:pt x="26" y="83"/>
                    <a:pt x="21" y="83"/>
                    <a:pt x="17" y="84"/>
                  </a:cubicBezTo>
                  <a:cubicBezTo>
                    <a:pt x="10" y="85"/>
                    <a:pt x="11" y="81"/>
                    <a:pt x="12" y="77"/>
                  </a:cubicBezTo>
                  <a:cubicBezTo>
                    <a:pt x="14" y="68"/>
                    <a:pt x="18" y="59"/>
                    <a:pt x="4" y="57"/>
                  </a:cubicBezTo>
                  <a:cubicBezTo>
                    <a:pt x="0" y="56"/>
                    <a:pt x="1" y="51"/>
                    <a:pt x="1" y="50"/>
                  </a:cubicBezTo>
                  <a:cubicBezTo>
                    <a:pt x="4" y="34"/>
                    <a:pt x="8" y="18"/>
                    <a:pt x="12" y="3"/>
                  </a:cubicBezTo>
                  <a:cubicBezTo>
                    <a:pt x="12" y="2"/>
                    <a:pt x="14" y="2"/>
                    <a:pt x="15" y="1"/>
                  </a:cubicBezTo>
                  <a:cubicBezTo>
                    <a:pt x="18" y="0"/>
                    <a:pt x="19" y="1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2" name="Freeform 60">
              <a:extLst>
                <a:ext uri="{FF2B5EF4-FFF2-40B4-BE49-F238E27FC236}">
                  <a16:creationId xmlns:a16="http://schemas.microsoft.com/office/drawing/2014/main" id="{6E1074F1-13FD-498A-A1A0-589C0363C033}"/>
                </a:ext>
              </a:extLst>
            </p:cNvPr>
            <p:cNvSpPr>
              <a:spLocks/>
            </p:cNvSpPr>
            <p:nvPr/>
          </p:nvSpPr>
          <p:spPr bwMode="auto">
            <a:xfrm>
              <a:off x="6716567" y="3320620"/>
              <a:ext cx="231593" cy="70305"/>
            </a:xfrm>
            <a:custGeom>
              <a:avLst/>
              <a:gdLst>
                <a:gd name="T0" fmla="*/ 112 w 133"/>
                <a:gd name="T1" fmla="*/ 35 h 40"/>
                <a:gd name="T2" fmla="*/ 79 w 133"/>
                <a:gd name="T3" fmla="*/ 32 h 40"/>
                <a:gd name="T4" fmla="*/ 60 w 133"/>
                <a:gd name="T5" fmla="*/ 26 h 40"/>
                <a:gd name="T6" fmla="*/ 38 w 133"/>
                <a:gd name="T7" fmla="*/ 23 h 40"/>
                <a:gd name="T8" fmla="*/ 12 w 133"/>
                <a:gd name="T9" fmla="*/ 17 h 40"/>
                <a:gd name="T10" fmla="*/ 10 w 133"/>
                <a:gd name="T11" fmla="*/ 6 h 40"/>
                <a:gd name="T12" fmla="*/ 46 w 133"/>
                <a:gd name="T13" fmla="*/ 9 h 40"/>
                <a:gd name="T14" fmla="*/ 78 w 133"/>
                <a:gd name="T15" fmla="*/ 10 h 40"/>
                <a:gd name="T16" fmla="*/ 107 w 133"/>
                <a:gd name="T17" fmla="*/ 22 h 40"/>
                <a:gd name="T18" fmla="*/ 115 w 133"/>
                <a:gd name="T19" fmla="*/ 24 h 40"/>
                <a:gd name="T20" fmla="*/ 129 w 133"/>
                <a:gd name="T21" fmla="*/ 29 h 40"/>
                <a:gd name="T22" fmla="*/ 120 w 133"/>
                <a:gd name="T23" fmla="*/ 38 h 40"/>
                <a:gd name="T24" fmla="*/ 112 w 133"/>
                <a:gd name="T25" fmla="*/ 3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3" h="40">
                  <a:moveTo>
                    <a:pt x="112" y="35"/>
                  </a:moveTo>
                  <a:cubicBezTo>
                    <a:pt x="101" y="29"/>
                    <a:pt x="90" y="34"/>
                    <a:pt x="79" y="32"/>
                  </a:cubicBezTo>
                  <a:cubicBezTo>
                    <a:pt x="74" y="26"/>
                    <a:pt x="67" y="25"/>
                    <a:pt x="60" y="26"/>
                  </a:cubicBezTo>
                  <a:cubicBezTo>
                    <a:pt x="53" y="23"/>
                    <a:pt x="45" y="26"/>
                    <a:pt x="38" y="23"/>
                  </a:cubicBezTo>
                  <a:cubicBezTo>
                    <a:pt x="29" y="21"/>
                    <a:pt x="21" y="19"/>
                    <a:pt x="12" y="17"/>
                  </a:cubicBezTo>
                  <a:cubicBezTo>
                    <a:pt x="0" y="16"/>
                    <a:pt x="7" y="10"/>
                    <a:pt x="10" y="6"/>
                  </a:cubicBezTo>
                  <a:cubicBezTo>
                    <a:pt x="22" y="0"/>
                    <a:pt x="35" y="5"/>
                    <a:pt x="46" y="9"/>
                  </a:cubicBezTo>
                  <a:cubicBezTo>
                    <a:pt x="57" y="12"/>
                    <a:pt x="68" y="11"/>
                    <a:pt x="78" y="10"/>
                  </a:cubicBezTo>
                  <a:cubicBezTo>
                    <a:pt x="89" y="10"/>
                    <a:pt x="102" y="6"/>
                    <a:pt x="107" y="22"/>
                  </a:cubicBezTo>
                  <a:cubicBezTo>
                    <a:pt x="108" y="26"/>
                    <a:pt x="110" y="26"/>
                    <a:pt x="115" y="24"/>
                  </a:cubicBezTo>
                  <a:cubicBezTo>
                    <a:pt x="120" y="22"/>
                    <a:pt x="126" y="20"/>
                    <a:pt x="129" y="29"/>
                  </a:cubicBezTo>
                  <a:cubicBezTo>
                    <a:pt x="133" y="38"/>
                    <a:pt x="129" y="40"/>
                    <a:pt x="120" y="38"/>
                  </a:cubicBezTo>
                  <a:cubicBezTo>
                    <a:pt x="118" y="37"/>
                    <a:pt x="115" y="36"/>
                    <a:pt x="112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3" name="Freeform 61">
              <a:extLst>
                <a:ext uri="{FF2B5EF4-FFF2-40B4-BE49-F238E27FC236}">
                  <a16:creationId xmlns:a16="http://schemas.microsoft.com/office/drawing/2014/main" id="{DE60C5D7-54A4-4190-A262-DE76DFB3CB75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6713" y="2940147"/>
              <a:ext cx="110282" cy="92361"/>
            </a:xfrm>
            <a:custGeom>
              <a:avLst/>
              <a:gdLst>
                <a:gd name="T0" fmla="*/ 47 w 64"/>
                <a:gd name="T1" fmla="*/ 50 h 53"/>
                <a:gd name="T2" fmla="*/ 30 w 64"/>
                <a:gd name="T3" fmla="*/ 34 h 53"/>
                <a:gd name="T4" fmla="*/ 22 w 64"/>
                <a:gd name="T5" fmla="*/ 29 h 53"/>
                <a:gd name="T6" fmla="*/ 2 w 64"/>
                <a:gd name="T7" fmla="*/ 32 h 53"/>
                <a:gd name="T8" fmla="*/ 17 w 64"/>
                <a:gd name="T9" fmla="*/ 18 h 53"/>
                <a:gd name="T10" fmla="*/ 44 w 64"/>
                <a:gd name="T11" fmla="*/ 3 h 53"/>
                <a:gd name="T12" fmla="*/ 56 w 64"/>
                <a:gd name="T13" fmla="*/ 10 h 53"/>
                <a:gd name="T14" fmla="*/ 62 w 64"/>
                <a:gd name="T15" fmla="*/ 30 h 53"/>
                <a:gd name="T16" fmla="*/ 60 w 64"/>
                <a:gd name="T17" fmla="*/ 39 h 53"/>
                <a:gd name="T18" fmla="*/ 53 w 64"/>
                <a:gd name="T19" fmla="*/ 48 h 53"/>
                <a:gd name="T20" fmla="*/ 47 w 64"/>
                <a:gd name="T21" fmla="*/ 5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4" h="53">
                  <a:moveTo>
                    <a:pt x="47" y="50"/>
                  </a:moveTo>
                  <a:cubicBezTo>
                    <a:pt x="37" y="48"/>
                    <a:pt x="30" y="45"/>
                    <a:pt x="30" y="34"/>
                  </a:cubicBezTo>
                  <a:cubicBezTo>
                    <a:pt x="30" y="29"/>
                    <a:pt x="28" y="24"/>
                    <a:pt x="22" y="29"/>
                  </a:cubicBezTo>
                  <a:cubicBezTo>
                    <a:pt x="15" y="34"/>
                    <a:pt x="2" y="34"/>
                    <a:pt x="2" y="32"/>
                  </a:cubicBezTo>
                  <a:cubicBezTo>
                    <a:pt x="0" y="21"/>
                    <a:pt x="16" y="18"/>
                    <a:pt x="17" y="18"/>
                  </a:cubicBezTo>
                  <a:cubicBezTo>
                    <a:pt x="30" y="19"/>
                    <a:pt x="37" y="13"/>
                    <a:pt x="44" y="3"/>
                  </a:cubicBezTo>
                  <a:cubicBezTo>
                    <a:pt x="46" y="0"/>
                    <a:pt x="53" y="6"/>
                    <a:pt x="56" y="10"/>
                  </a:cubicBezTo>
                  <a:cubicBezTo>
                    <a:pt x="59" y="16"/>
                    <a:pt x="61" y="23"/>
                    <a:pt x="62" y="30"/>
                  </a:cubicBezTo>
                  <a:cubicBezTo>
                    <a:pt x="63" y="33"/>
                    <a:pt x="64" y="39"/>
                    <a:pt x="60" y="39"/>
                  </a:cubicBezTo>
                  <a:cubicBezTo>
                    <a:pt x="53" y="40"/>
                    <a:pt x="52" y="41"/>
                    <a:pt x="53" y="48"/>
                  </a:cubicBezTo>
                  <a:cubicBezTo>
                    <a:pt x="54" y="53"/>
                    <a:pt x="49" y="48"/>
                    <a:pt x="47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4" name="Freeform 62">
              <a:extLst>
                <a:ext uri="{FF2B5EF4-FFF2-40B4-BE49-F238E27FC236}">
                  <a16:creationId xmlns:a16="http://schemas.microsoft.com/office/drawing/2014/main" id="{ECC78E42-EEB9-4E89-AD87-64A4F8651C8A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8488" y="2736125"/>
              <a:ext cx="55141" cy="113039"/>
            </a:xfrm>
            <a:custGeom>
              <a:avLst/>
              <a:gdLst>
                <a:gd name="T0" fmla="*/ 28 w 31"/>
                <a:gd name="T1" fmla="*/ 61 h 65"/>
                <a:gd name="T2" fmla="*/ 19 w 31"/>
                <a:gd name="T3" fmla="*/ 62 h 65"/>
                <a:gd name="T4" fmla="*/ 5 w 31"/>
                <a:gd name="T5" fmla="*/ 46 h 65"/>
                <a:gd name="T6" fmla="*/ 3 w 31"/>
                <a:gd name="T7" fmla="*/ 6 h 65"/>
                <a:gd name="T8" fmla="*/ 25 w 31"/>
                <a:gd name="T9" fmla="*/ 7 h 65"/>
                <a:gd name="T10" fmla="*/ 29 w 31"/>
                <a:gd name="T11" fmla="*/ 30 h 65"/>
                <a:gd name="T12" fmla="*/ 28 w 31"/>
                <a:gd name="T13" fmla="*/ 58 h 65"/>
                <a:gd name="T14" fmla="*/ 28 w 31"/>
                <a:gd name="T15" fmla="*/ 61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65">
                  <a:moveTo>
                    <a:pt x="28" y="61"/>
                  </a:moveTo>
                  <a:cubicBezTo>
                    <a:pt x="26" y="65"/>
                    <a:pt x="22" y="65"/>
                    <a:pt x="19" y="62"/>
                  </a:cubicBezTo>
                  <a:cubicBezTo>
                    <a:pt x="14" y="57"/>
                    <a:pt x="9" y="52"/>
                    <a:pt x="5" y="46"/>
                  </a:cubicBezTo>
                  <a:cubicBezTo>
                    <a:pt x="1" y="42"/>
                    <a:pt x="0" y="11"/>
                    <a:pt x="3" y="6"/>
                  </a:cubicBezTo>
                  <a:cubicBezTo>
                    <a:pt x="7" y="0"/>
                    <a:pt x="21" y="0"/>
                    <a:pt x="25" y="7"/>
                  </a:cubicBezTo>
                  <a:cubicBezTo>
                    <a:pt x="30" y="14"/>
                    <a:pt x="31" y="26"/>
                    <a:pt x="29" y="30"/>
                  </a:cubicBezTo>
                  <a:cubicBezTo>
                    <a:pt x="22" y="40"/>
                    <a:pt x="29" y="49"/>
                    <a:pt x="28" y="58"/>
                  </a:cubicBezTo>
                  <a:cubicBezTo>
                    <a:pt x="29" y="59"/>
                    <a:pt x="29" y="60"/>
                    <a:pt x="28" y="6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5" name="Freeform 63">
              <a:extLst>
                <a:ext uri="{FF2B5EF4-FFF2-40B4-BE49-F238E27FC236}">
                  <a16:creationId xmlns:a16="http://schemas.microsoft.com/office/drawing/2014/main" id="{CCFC3F78-DFD7-442A-82AD-8ABF5DF83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7303820" y="3142790"/>
              <a:ext cx="79955" cy="52384"/>
            </a:xfrm>
            <a:custGeom>
              <a:avLst/>
              <a:gdLst>
                <a:gd name="T0" fmla="*/ 44 w 46"/>
                <a:gd name="T1" fmla="*/ 23 h 30"/>
                <a:gd name="T2" fmla="*/ 34 w 46"/>
                <a:gd name="T3" fmla="*/ 29 h 30"/>
                <a:gd name="T4" fmla="*/ 15 w 46"/>
                <a:gd name="T5" fmla="*/ 22 h 30"/>
                <a:gd name="T6" fmla="*/ 4 w 46"/>
                <a:gd name="T7" fmla="*/ 6 h 30"/>
                <a:gd name="T8" fmla="*/ 3 w 46"/>
                <a:gd name="T9" fmla="*/ 6 h 30"/>
                <a:gd name="T10" fmla="*/ 41 w 46"/>
                <a:gd name="T11" fmla="*/ 5 h 30"/>
                <a:gd name="T12" fmla="*/ 44 w 46"/>
                <a:gd name="T13" fmla="*/ 17 h 30"/>
                <a:gd name="T14" fmla="*/ 44 w 46"/>
                <a:gd name="T15" fmla="*/ 2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30">
                  <a:moveTo>
                    <a:pt x="44" y="23"/>
                  </a:moveTo>
                  <a:cubicBezTo>
                    <a:pt x="41" y="25"/>
                    <a:pt x="39" y="30"/>
                    <a:pt x="34" y="29"/>
                  </a:cubicBezTo>
                  <a:cubicBezTo>
                    <a:pt x="29" y="23"/>
                    <a:pt x="21" y="27"/>
                    <a:pt x="15" y="22"/>
                  </a:cubicBezTo>
                  <a:cubicBezTo>
                    <a:pt x="12" y="16"/>
                    <a:pt x="0" y="17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6" y="6"/>
                    <a:pt x="28" y="0"/>
                    <a:pt x="41" y="5"/>
                  </a:cubicBezTo>
                  <a:cubicBezTo>
                    <a:pt x="46" y="8"/>
                    <a:pt x="46" y="12"/>
                    <a:pt x="44" y="17"/>
                  </a:cubicBezTo>
                  <a:cubicBezTo>
                    <a:pt x="44" y="19"/>
                    <a:pt x="44" y="21"/>
                    <a:pt x="44" y="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6" name="Freeform 64">
              <a:extLst>
                <a:ext uri="{FF2B5EF4-FFF2-40B4-BE49-F238E27FC236}">
                  <a16:creationId xmlns:a16="http://schemas.microsoft.com/office/drawing/2014/main" id="{0D380AF9-8833-45CD-AC9C-E5339FB262F9}"/>
                </a:ext>
              </a:extLst>
            </p:cNvPr>
            <p:cNvSpPr>
              <a:spLocks/>
            </p:cNvSpPr>
            <p:nvPr/>
          </p:nvSpPr>
          <p:spPr bwMode="auto">
            <a:xfrm>
              <a:off x="6923347" y="2576216"/>
              <a:ext cx="41356" cy="73062"/>
            </a:xfrm>
            <a:custGeom>
              <a:avLst/>
              <a:gdLst>
                <a:gd name="T0" fmla="*/ 21 w 24"/>
                <a:gd name="T1" fmla="*/ 42 h 42"/>
                <a:gd name="T2" fmla="*/ 4 w 24"/>
                <a:gd name="T3" fmla="*/ 12 h 42"/>
                <a:gd name="T4" fmla="*/ 16 w 24"/>
                <a:gd name="T5" fmla="*/ 1 h 42"/>
                <a:gd name="T6" fmla="*/ 23 w 24"/>
                <a:gd name="T7" fmla="*/ 13 h 42"/>
                <a:gd name="T8" fmla="*/ 21 w 24"/>
                <a:gd name="T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2">
                  <a:moveTo>
                    <a:pt x="21" y="42"/>
                  </a:moveTo>
                  <a:cubicBezTo>
                    <a:pt x="5" y="34"/>
                    <a:pt x="0" y="26"/>
                    <a:pt x="4" y="12"/>
                  </a:cubicBezTo>
                  <a:cubicBezTo>
                    <a:pt x="6" y="6"/>
                    <a:pt x="10" y="0"/>
                    <a:pt x="16" y="1"/>
                  </a:cubicBezTo>
                  <a:cubicBezTo>
                    <a:pt x="21" y="1"/>
                    <a:pt x="24" y="8"/>
                    <a:pt x="23" y="13"/>
                  </a:cubicBezTo>
                  <a:cubicBezTo>
                    <a:pt x="23" y="23"/>
                    <a:pt x="22" y="32"/>
                    <a:pt x="21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7" name="Freeform 65">
              <a:extLst>
                <a:ext uri="{FF2B5EF4-FFF2-40B4-BE49-F238E27FC236}">
                  <a16:creationId xmlns:a16="http://schemas.microsoft.com/office/drawing/2014/main" id="{AEE5ADEB-4B07-4EB7-A263-2E31AC05B2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3138655"/>
              <a:ext cx="113039" cy="34463"/>
            </a:xfrm>
            <a:custGeom>
              <a:avLst/>
              <a:gdLst>
                <a:gd name="T0" fmla="*/ 3 w 65"/>
                <a:gd name="T1" fmla="*/ 19 h 20"/>
                <a:gd name="T2" fmla="*/ 0 w 65"/>
                <a:gd name="T3" fmla="*/ 16 h 20"/>
                <a:gd name="T4" fmla="*/ 7 w 65"/>
                <a:gd name="T5" fmla="*/ 5 h 20"/>
                <a:gd name="T6" fmla="*/ 14 w 65"/>
                <a:gd name="T7" fmla="*/ 6 h 20"/>
                <a:gd name="T8" fmla="*/ 54 w 65"/>
                <a:gd name="T9" fmla="*/ 6 h 20"/>
                <a:gd name="T10" fmla="*/ 63 w 65"/>
                <a:gd name="T11" fmla="*/ 4 h 20"/>
                <a:gd name="T12" fmla="*/ 59 w 65"/>
                <a:gd name="T13" fmla="*/ 13 h 20"/>
                <a:gd name="T14" fmla="*/ 44 w 65"/>
                <a:gd name="T15" fmla="*/ 18 h 20"/>
                <a:gd name="T16" fmla="*/ 3 w 65"/>
                <a:gd name="T17" fmla="*/ 19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5" h="20">
                  <a:moveTo>
                    <a:pt x="3" y="19"/>
                  </a:moveTo>
                  <a:cubicBezTo>
                    <a:pt x="2" y="18"/>
                    <a:pt x="1" y="17"/>
                    <a:pt x="0" y="16"/>
                  </a:cubicBezTo>
                  <a:cubicBezTo>
                    <a:pt x="3" y="13"/>
                    <a:pt x="5" y="9"/>
                    <a:pt x="7" y="5"/>
                  </a:cubicBezTo>
                  <a:cubicBezTo>
                    <a:pt x="9" y="5"/>
                    <a:pt x="12" y="6"/>
                    <a:pt x="14" y="6"/>
                  </a:cubicBezTo>
                  <a:cubicBezTo>
                    <a:pt x="28" y="13"/>
                    <a:pt x="41" y="14"/>
                    <a:pt x="54" y="6"/>
                  </a:cubicBezTo>
                  <a:cubicBezTo>
                    <a:pt x="57" y="4"/>
                    <a:pt x="60" y="0"/>
                    <a:pt x="63" y="4"/>
                  </a:cubicBezTo>
                  <a:cubicBezTo>
                    <a:pt x="65" y="8"/>
                    <a:pt x="61" y="10"/>
                    <a:pt x="59" y="13"/>
                  </a:cubicBezTo>
                  <a:cubicBezTo>
                    <a:pt x="56" y="19"/>
                    <a:pt x="49" y="19"/>
                    <a:pt x="44" y="18"/>
                  </a:cubicBezTo>
                  <a:cubicBezTo>
                    <a:pt x="30" y="15"/>
                    <a:pt x="17" y="20"/>
                    <a:pt x="3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8" name="Freeform 66">
              <a:extLst>
                <a:ext uri="{FF2B5EF4-FFF2-40B4-BE49-F238E27FC236}">
                  <a16:creationId xmlns:a16="http://schemas.microsoft.com/office/drawing/2014/main" id="{987C1DB7-EBC1-40A2-AA54-6E2F91A2BC6E}"/>
                </a:ext>
              </a:extLst>
            </p:cNvPr>
            <p:cNvSpPr>
              <a:spLocks/>
            </p:cNvSpPr>
            <p:nvPr/>
          </p:nvSpPr>
          <p:spPr bwMode="auto">
            <a:xfrm>
              <a:off x="6704161" y="2704419"/>
              <a:ext cx="53763" cy="51006"/>
            </a:xfrm>
            <a:custGeom>
              <a:avLst/>
              <a:gdLst>
                <a:gd name="T0" fmla="*/ 31 w 31"/>
                <a:gd name="T1" fmla="*/ 11 h 29"/>
                <a:gd name="T2" fmla="*/ 19 w 31"/>
                <a:gd name="T3" fmla="*/ 28 h 29"/>
                <a:gd name="T4" fmla="*/ 1 w 31"/>
                <a:gd name="T5" fmla="*/ 15 h 29"/>
                <a:gd name="T6" fmla="*/ 17 w 31"/>
                <a:gd name="T7" fmla="*/ 2 h 29"/>
                <a:gd name="T8" fmla="*/ 31 w 31"/>
                <a:gd name="T9" fmla="*/ 1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9">
                  <a:moveTo>
                    <a:pt x="31" y="11"/>
                  </a:moveTo>
                  <a:cubicBezTo>
                    <a:pt x="20" y="13"/>
                    <a:pt x="30" y="27"/>
                    <a:pt x="19" y="28"/>
                  </a:cubicBezTo>
                  <a:cubicBezTo>
                    <a:pt x="10" y="29"/>
                    <a:pt x="3" y="24"/>
                    <a:pt x="1" y="15"/>
                  </a:cubicBezTo>
                  <a:cubicBezTo>
                    <a:pt x="0" y="3"/>
                    <a:pt x="12" y="5"/>
                    <a:pt x="17" y="2"/>
                  </a:cubicBezTo>
                  <a:cubicBezTo>
                    <a:pt x="22" y="0"/>
                    <a:pt x="27" y="6"/>
                    <a:pt x="31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9" name="Freeform 67">
              <a:extLst>
                <a:ext uri="{FF2B5EF4-FFF2-40B4-BE49-F238E27FC236}">
                  <a16:creationId xmlns:a16="http://schemas.microsoft.com/office/drawing/2014/main" id="{DE89BBDA-EAA9-4CDB-B50D-56ABCC22F4B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57696" y="3359219"/>
              <a:ext cx="75819" cy="46870"/>
            </a:xfrm>
            <a:custGeom>
              <a:avLst/>
              <a:gdLst>
                <a:gd name="T0" fmla="*/ 43 w 43"/>
                <a:gd name="T1" fmla="*/ 2 h 27"/>
                <a:gd name="T2" fmla="*/ 7 w 43"/>
                <a:gd name="T3" fmla="*/ 27 h 27"/>
                <a:gd name="T4" fmla="*/ 2 w 43"/>
                <a:gd name="T5" fmla="*/ 25 h 27"/>
                <a:gd name="T6" fmla="*/ 4 w 43"/>
                <a:gd name="T7" fmla="*/ 18 h 27"/>
                <a:gd name="T8" fmla="*/ 43 w 43"/>
                <a:gd name="T9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27">
                  <a:moveTo>
                    <a:pt x="43" y="2"/>
                  </a:moveTo>
                  <a:cubicBezTo>
                    <a:pt x="32" y="15"/>
                    <a:pt x="16" y="16"/>
                    <a:pt x="7" y="27"/>
                  </a:cubicBezTo>
                  <a:cubicBezTo>
                    <a:pt x="6" y="27"/>
                    <a:pt x="3" y="26"/>
                    <a:pt x="2" y="25"/>
                  </a:cubicBezTo>
                  <a:cubicBezTo>
                    <a:pt x="0" y="22"/>
                    <a:pt x="2" y="19"/>
                    <a:pt x="4" y="18"/>
                  </a:cubicBezTo>
                  <a:cubicBezTo>
                    <a:pt x="15" y="10"/>
                    <a:pt x="25" y="0"/>
                    <a:pt x="43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0" name="Freeform 68">
              <a:extLst>
                <a:ext uri="{FF2B5EF4-FFF2-40B4-BE49-F238E27FC236}">
                  <a16:creationId xmlns:a16="http://schemas.microsoft.com/office/drawing/2014/main" id="{26B2BC11-8059-46DF-8F01-B0E412E47FD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7651" y="3206202"/>
              <a:ext cx="79955" cy="28949"/>
            </a:xfrm>
            <a:custGeom>
              <a:avLst/>
              <a:gdLst>
                <a:gd name="T0" fmla="*/ 46 w 46"/>
                <a:gd name="T1" fmla="*/ 17 h 17"/>
                <a:gd name="T2" fmla="*/ 0 w 46"/>
                <a:gd name="T3" fmla="*/ 15 h 17"/>
                <a:gd name="T4" fmla="*/ 46 w 46"/>
                <a:gd name="T5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17">
                  <a:moveTo>
                    <a:pt x="46" y="17"/>
                  </a:moveTo>
                  <a:cubicBezTo>
                    <a:pt x="31" y="14"/>
                    <a:pt x="17" y="10"/>
                    <a:pt x="0" y="15"/>
                  </a:cubicBezTo>
                  <a:cubicBezTo>
                    <a:pt x="13" y="0"/>
                    <a:pt x="32" y="1"/>
                    <a:pt x="46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1" name="Freeform 69">
              <a:extLst>
                <a:ext uri="{FF2B5EF4-FFF2-40B4-BE49-F238E27FC236}">
                  <a16:creationId xmlns:a16="http://schemas.microsoft.com/office/drawing/2014/main" id="{2596FDAF-D376-4AC2-A4BB-4BF240D4F3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1550" y="2887763"/>
              <a:ext cx="38599" cy="73062"/>
            </a:xfrm>
            <a:custGeom>
              <a:avLst/>
              <a:gdLst>
                <a:gd name="T0" fmla="*/ 21 w 22"/>
                <a:gd name="T1" fmla="*/ 35 h 42"/>
                <a:gd name="T2" fmla="*/ 12 w 22"/>
                <a:gd name="T3" fmla="*/ 36 h 42"/>
                <a:gd name="T4" fmla="*/ 3 w 22"/>
                <a:gd name="T5" fmla="*/ 17 h 42"/>
                <a:gd name="T6" fmla="*/ 0 w 22"/>
                <a:gd name="T7" fmla="*/ 4 h 42"/>
                <a:gd name="T8" fmla="*/ 18 w 22"/>
                <a:gd name="T9" fmla="*/ 18 h 42"/>
                <a:gd name="T10" fmla="*/ 21 w 22"/>
                <a:gd name="T11" fmla="*/ 3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42">
                  <a:moveTo>
                    <a:pt x="21" y="35"/>
                  </a:moveTo>
                  <a:cubicBezTo>
                    <a:pt x="18" y="42"/>
                    <a:pt x="12" y="39"/>
                    <a:pt x="12" y="36"/>
                  </a:cubicBezTo>
                  <a:cubicBezTo>
                    <a:pt x="15" y="26"/>
                    <a:pt x="11" y="22"/>
                    <a:pt x="3" y="17"/>
                  </a:cubicBezTo>
                  <a:cubicBezTo>
                    <a:pt x="1" y="15"/>
                    <a:pt x="1" y="8"/>
                    <a:pt x="0" y="4"/>
                  </a:cubicBezTo>
                  <a:cubicBezTo>
                    <a:pt x="14" y="0"/>
                    <a:pt x="12" y="14"/>
                    <a:pt x="18" y="18"/>
                  </a:cubicBezTo>
                  <a:cubicBezTo>
                    <a:pt x="22" y="23"/>
                    <a:pt x="17" y="30"/>
                    <a:pt x="21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2" name="Freeform 70">
              <a:extLst>
                <a:ext uri="{FF2B5EF4-FFF2-40B4-BE49-F238E27FC236}">
                  <a16:creationId xmlns:a16="http://schemas.microsoft.com/office/drawing/2014/main" id="{D231A1D5-6235-40FA-9E69-42062262D4EE}"/>
                </a:ext>
              </a:extLst>
            </p:cNvPr>
            <p:cNvSpPr>
              <a:spLocks/>
            </p:cNvSpPr>
            <p:nvPr/>
          </p:nvSpPr>
          <p:spPr bwMode="auto">
            <a:xfrm>
              <a:off x="7474758" y="3334406"/>
              <a:ext cx="28949" cy="33085"/>
            </a:xfrm>
            <a:custGeom>
              <a:avLst/>
              <a:gdLst>
                <a:gd name="T0" fmla="*/ 13 w 17"/>
                <a:gd name="T1" fmla="*/ 13 h 19"/>
                <a:gd name="T2" fmla="*/ 1 w 17"/>
                <a:gd name="T3" fmla="*/ 10 h 19"/>
                <a:gd name="T4" fmla="*/ 14 w 17"/>
                <a:gd name="T5" fmla="*/ 1 h 19"/>
                <a:gd name="T6" fmla="*/ 13 w 17"/>
                <a:gd name="T7" fmla="*/ 1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" h="19">
                  <a:moveTo>
                    <a:pt x="13" y="13"/>
                  </a:moveTo>
                  <a:cubicBezTo>
                    <a:pt x="8" y="14"/>
                    <a:pt x="2" y="19"/>
                    <a:pt x="1" y="10"/>
                  </a:cubicBezTo>
                  <a:cubicBezTo>
                    <a:pt x="0" y="1"/>
                    <a:pt x="7" y="0"/>
                    <a:pt x="14" y="1"/>
                  </a:cubicBezTo>
                  <a:cubicBezTo>
                    <a:pt x="16" y="6"/>
                    <a:pt x="17" y="9"/>
                    <a:pt x="13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3" name="Freeform 71">
              <a:extLst>
                <a:ext uri="{FF2B5EF4-FFF2-40B4-BE49-F238E27FC236}">
                  <a16:creationId xmlns:a16="http://schemas.microsoft.com/office/drawing/2014/main" id="{FD45A35D-7741-4901-BC67-35041C30EEED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8092" y="3357840"/>
              <a:ext cx="41356" cy="23435"/>
            </a:xfrm>
            <a:custGeom>
              <a:avLst/>
              <a:gdLst>
                <a:gd name="T0" fmla="*/ 23 w 24"/>
                <a:gd name="T1" fmla="*/ 10 h 14"/>
                <a:gd name="T2" fmla="*/ 0 w 24"/>
                <a:gd name="T3" fmla="*/ 14 h 14"/>
                <a:gd name="T4" fmla="*/ 20 w 24"/>
                <a:gd name="T5" fmla="*/ 8 h 14"/>
                <a:gd name="T6" fmla="*/ 23 w 24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4">
                  <a:moveTo>
                    <a:pt x="23" y="10"/>
                  </a:moveTo>
                  <a:cubicBezTo>
                    <a:pt x="16" y="11"/>
                    <a:pt x="8" y="12"/>
                    <a:pt x="0" y="14"/>
                  </a:cubicBezTo>
                  <a:cubicBezTo>
                    <a:pt x="5" y="0"/>
                    <a:pt x="13" y="7"/>
                    <a:pt x="20" y="8"/>
                  </a:cubicBezTo>
                  <a:cubicBezTo>
                    <a:pt x="23" y="6"/>
                    <a:pt x="24" y="8"/>
                    <a:pt x="23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4" name="Freeform 72">
              <a:extLst>
                <a:ext uri="{FF2B5EF4-FFF2-40B4-BE49-F238E27FC236}">
                  <a16:creationId xmlns:a16="http://schemas.microsoft.com/office/drawing/2014/main" id="{4FFF5239-C97D-4DAD-9A49-48C7B196DEC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4307" y="3395061"/>
              <a:ext cx="34463" cy="16542"/>
            </a:xfrm>
            <a:custGeom>
              <a:avLst/>
              <a:gdLst>
                <a:gd name="T0" fmla="*/ 11 w 20"/>
                <a:gd name="T1" fmla="*/ 1 h 9"/>
                <a:gd name="T2" fmla="*/ 20 w 20"/>
                <a:gd name="T3" fmla="*/ 9 h 9"/>
                <a:gd name="T4" fmla="*/ 0 w 20"/>
                <a:gd name="T5" fmla="*/ 4 h 9"/>
                <a:gd name="T6" fmla="*/ 11 w 20"/>
                <a:gd name="T7" fmla="*/ 1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9">
                  <a:moveTo>
                    <a:pt x="11" y="1"/>
                  </a:moveTo>
                  <a:cubicBezTo>
                    <a:pt x="15" y="2"/>
                    <a:pt x="19" y="3"/>
                    <a:pt x="20" y="9"/>
                  </a:cubicBezTo>
                  <a:cubicBezTo>
                    <a:pt x="13" y="7"/>
                    <a:pt x="6" y="6"/>
                    <a:pt x="0" y="4"/>
                  </a:cubicBezTo>
                  <a:cubicBezTo>
                    <a:pt x="3" y="0"/>
                    <a:pt x="8" y="3"/>
                    <a:pt x="1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5" name="Freeform 73">
              <a:extLst>
                <a:ext uri="{FF2B5EF4-FFF2-40B4-BE49-F238E27FC236}">
                  <a16:creationId xmlns:a16="http://schemas.microsoft.com/office/drawing/2014/main" id="{D468E986-6365-494E-B01B-03EB333F7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363" y="3414360"/>
              <a:ext cx="23435" cy="20678"/>
            </a:xfrm>
            <a:custGeom>
              <a:avLst/>
              <a:gdLst>
                <a:gd name="T0" fmla="*/ 10 w 14"/>
                <a:gd name="T1" fmla="*/ 12 h 12"/>
                <a:gd name="T2" fmla="*/ 3 w 14"/>
                <a:gd name="T3" fmla="*/ 7 h 12"/>
                <a:gd name="T4" fmla="*/ 13 w 14"/>
                <a:gd name="T5" fmla="*/ 3 h 12"/>
                <a:gd name="T6" fmla="*/ 10 w 14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2">
                  <a:moveTo>
                    <a:pt x="10" y="12"/>
                  </a:moveTo>
                  <a:cubicBezTo>
                    <a:pt x="7" y="12"/>
                    <a:pt x="2" y="10"/>
                    <a:pt x="3" y="7"/>
                  </a:cubicBezTo>
                  <a:cubicBezTo>
                    <a:pt x="0" y="0"/>
                    <a:pt x="7" y="1"/>
                    <a:pt x="13" y="3"/>
                  </a:cubicBezTo>
                  <a:cubicBezTo>
                    <a:pt x="13" y="6"/>
                    <a:pt x="14" y="10"/>
                    <a:pt x="1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6" name="Freeform 74">
              <a:extLst>
                <a:ext uri="{FF2B5EF4-FFF2-40B4-BE49-F238E27FC236}">
                  <a16:creationId xmlns:a16="http://schemas.microsoft.com/office/drawing/2014/main" id="{90BA28AA-AD0D-4EEB-B6A7-6123300A641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11572" y="2856057"/>
              <a:ext cx="26192" cy="20678"/>
            </a:xfrm>
            <a:custGeom>
              <a:avLst/>
              <a:gdLst>
                <a:gd name="T0" fmla="*/ 0 w 15"/>
                <a:gd name="T1" fmla="*/ 0 h 12"/>
                <a:gd name="T2" fmla="*/ 15 w 15"/>
                <a:gd name="T3" fmla="*/ 11 h 12"/>
                <a:gd name="T4" fmla="*/ 0 w 15"/>
                <a:gd name="T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" h="12">
                  <a:moveTo>
                    <a:pt x="0" y="0"/>
                  </a:moveTo>
                  <a:cubicBezTo>
                    <a:pt x="8" y="0"/>
                    <a:pt x="10" y="6"/>
                    <a:pt x="15" y="11"/>
                  </a:cubicBezTo>
                  <a:cubicBezTo>
                    <a:pt x="4" y="12"/>
                    <a:pt x="4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7" name="Freeform 75">
              <a:extLst>
                <a:ext uri="{FF2B5EF4-FFF2-40B4-BE49-F238E27FC236}">
                  <a16:creationId xmlns:a16="http://schemas.microsoft.com/office/drawing/2014/main" id="{3DCB789D-737D-46BD-BFC2-780165206E0B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2555" y="2902927"/>
              <a:ext cx="27571" cy="23435"/>
            </a:xfrm>
            <a:custGeom>
              <a:avLst/>
              <a:gdLst>
                <a:gd name="T0" fmla="*/ 10 w 16"/>
                <a:gd name="T1" fmla="*/ 2 h 13"/>
                <a:gd name="T2" fmla="*/ 16 w 16"/>
                <a:gd name="T3" fmla="*/ 11 h 13"/>
                <a:gd name="T4" fmla="*/ 10 w 16"/>
                <a:gd name="T5" fmla="*/ 11 h 13"/>
                <a:gd name="T6" fmla="*/ 0 w 16"/>
                <a:gd name="T7" fmla="*/ 6 h 13"/>
                <a:gd name="T8" fmla="*/ 10 w 16"/>
                <a:gd name="T9" fmla="*/ 2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0" y="2"/>
                  </a:moveTo>
                  <a:cubicBezTo>
                    <a:pt x="9" y="7"/>
                    <a:pt x="15" y="7"/>
                    <a:pt x="16" y="11"/>
                  </a:cubicBezTo>
                  <a:cubicBezTo>
                    <a:pt x="14" y="13"/>
                    <a:pt x="12" y="13"/>
                    <a:pt x="10" y="11"/>
                  </a:cubicBezTo>
                  <a:cubicBezTo>
                    <a:pt x="7" y="9"/>
                    <a:pt x="4" y="7"/>
                    <a:pt x="0" y="6"/>
                  </a:cubicBezTo>
                  <a:cubicBezTo>
                    <a:pt x="2" y="0"/>
                    <a:pt x="7" y="4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8" name="Freeform 76">
              <a:extLst>
                <a:ext uri="{FF2B5EF4-FFF2-40B4-BE49-F238E27FC236}">
                  <a16:creationId xmlns:a16="http://schemas.microsoft.com/office/drawing/2014/main" id="{16752C36-AA0C-4BE9-BBDD-0DDC7259E3A5}"/>
                </a:ext>
              </a:extLst>
            </p:cNvPr>
            <p:cNvSpPr>
              <a:spLocks/>
            </p:cNvSpPr>
            <p:nvPr/>
          </p:nvSpPr>
          <p:spPr bwMode="auto">
            <a:xfrm>
              <a:off x="7354826" y="3404710"/>
              <a:ext cx="24813" cy="13785"/>
            </a:xfrm>
            <a:custGeom>
              <a:avLst/>
              <a:gdLst>
                <a:gd name="T0" fmla="*/ 14 w 14"/>
                <a:gd name="T1" fmla="*/ 5 h 8"/>
                <a:gd name="T2" fmla="*/ 2 w 14"/>
                <a:gd name="T3" fmla="*/ 7 h 8"/>
                <a:gd name="T4" fmla="*/ 2 w 14"/>
                <a:gd name="T5" fmla="*/ 3 h 8"/>
                <a:gd name="T6" fmla="*/ 14 w 14"/>
                <a:gd name="T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8">
                  <a:moveTo>
                    <a:pt x="14" y="5"/>
                  </a:moveTo>
                  <a:cubicBezTo>
                    <a:pt x="11" y="8"/>
                    <a:pt x="6" y="7"/>
                    <a:pt x="2" y="7"/>
                  </a:cubicBezTo>
                  <a:cubicBezTo>
                    <a:pt x="0" y="6"/>
                    <a:pt x="0" y="4"/>
                    <a:pt x="2" y="3"/>
                  </a:cubicBezTo>
                  <a:cubicBezTo>
                    <a:pt x="6" y="0"/>
                    <a:pt x="10" y="2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9" name="Freeform 77">
              <a:extLst>
                <a:ext uri="{FF2B5EF4-FFF2-40B4-BE49-F238E27FC236}">
                  <a16:creationId xmlns:a16="http://schemas.microsoft.com/office/drawing/2014/main" id="{550EF920-5186-4355-A1AE-79C9737DF74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629" y="3379897"/>
              <a:ext cx="17921" cy="13785"/>
            </a:xfrm>
            <a:custGeom>
              <a:avLst/>
              <a:gdLst>
                <a:gd name="T0" fmla="*/ 11 w 11"/>
                <a:gd name="T1" fmla="*/ 4 h 8"/>
                <a:gd name="T2" fmla="*/ 0 w 11"/>
                <a:gd name="T3" fmla="*/ 7 h 8"/>
                <a:gd name="T4" fmla="*/ 11 w 11"/>
                <a:gd name="T5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8">
                  <a:moveTo>
                    <a:pt x="11" y="4"/>
                  </a:moveTo>
                  <a:cubicBezTo>
                    <a:pt x="8" y="8"/>
                    <a:pt x="4" y="5"/>
                    <a:pt x="0" y="7"/>
                  </a:cubicBezTo>
                  <a:cubicBezTo>
                    <a:pt x="2" y="0"/>
                    <a:pt x="7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0" name="Freeform 78">
              <a:extLst>
                <a:ext uri="{FF2B5EF4-FFF2-40B4-BE49-F238E27FC236}">
                  <a16:creationId xmlns:a16="http://schemas.microsoft.com/office/drawing/2014/main" id="{C64F847D-C14B-497A-8F8A-02C938BD059D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3674" y="3371626"/>
              <a:ext cx="17921" cy="13785"/>
            </a:xfrm>
            <a:custGeom>
              <a:avLst/>
              <a:gdLst>
                <a:gd name="T0" fmla="*/ 6 w 11"/>
                <a:gd name="T1" fmla="*/ 0 h 8"/>
                <a:gd name="T2" fmla="*/ 7 w 11"/>
                <a:gd name="T3" fmla="*/ 6 h 8"/>
                <a:gd name="T4" fmla="*/ 1 w 11"/>
                <a:gd name="T5" fmla="*/ 0 h 8"/>
                <a:gd name="T6" fmla="*/ 6 w 11"/>
                <a:gd name="T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8">
                  <a:moveTo>
                    <a:pt x="6" y="0"/>
                  </a:moveTo>
                  <a:cubicBezTo>
                    <a:pt x="7" y="2"/>
                    <a:pt x="11" y="5"/>
                    <a:pt x="7" y="6"/>
                  </a:cubicBezTo>
                  <a:cubicBezTo>
                    <a:pt x="2" y="8"/>
                    <a:pt x="0" y="5"/>
                    <a:pt x="1" y="0"/>
                  </a:cubicBezTo>
                  <a:cubicBezTo>
                    <a:pt x="2" y="0"/>
                    <a:pt x="4" y="0"/>
                    <a:pt x="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1" name="Freeform 79">
              <a:extLst>
                <a:ext uri="{FF2B5EF4-FFF2-40B4-BE49-F238E27FC236}">
                  <a16:creationId xmlns:a16="http://schemas.microsoft.com/office/drawing/2014/main" id="{AA8E029F-3093-4F63-91C9-1250138A82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7323" y="1744964"/>
              <a:ext cx="102011" cy="288112"/>
            </a:xfrm>
            <a:custGeom>
              <a:avLst/>
              <a:gdLst>
                <a:gd name="T0" fmla="*/ 46 w 59"/>
                <a:gd name="T1" fmla="*/ 156 h 166"/>
                <a:gd name="T2" fmla="*/ 40 w 59"/>
                <a:gd name="T3" fmla="*/ 161 h 166"/>
                <a:gd name="T4" fmla="*/ 35 w 59"/>
                <a:gd name="T5" fmla="*/ 152 h 166"/>
                <a:gd name="T6" fmla="*/ 16 w 59"/>
                <a:gd name="T7" fmla="*/ 90 h 166"/>
                <a:gd name="T8" fmla="*/ 15 w 59"/>
                <a:gd name="T9" fmla="*/ 89 h 166"/>
                <a:gd name="T10" fmla="*/ 0 w 59"/>
                <a:gd name="T11" fmla="*/ 27 h 166"/>
                <a:gd name="T12" fmla="*/ 2 w 59"/>
                <a:gd name="T13" fmla="*/ 5 h 166"/>
                <a:gd name="T14" fmla="*/ 8 w 59"/>
                <a:gd name="T15" fmla="*/ 1 h 166"/>
                <a:gd name="T16" fmla="*/ 11 w 59"/>
                <a:gd name="T17" fmla="*/ 6 h 166"/>
                <a:gd name="T18" fmla="*/ 17 w 59"/>
                <a:gd name="T19" fmla="*/ 18 h 166"/>
                <a:gd name="T20" fmla="*/ 22 w 59"/>
                <a:gd name="T21" fmla="*/ 26 h 166"/>
                <a:gd name="T22" fmla="*/ 38 w 59"/>
                <a:gd name="T23" fmla="*/ 73 h 166"/>
                <a:gd name="T24" fmla="*/ 59 w 59"/>
                <a:gd name="T25" fmla="*/ 104 h 166"/>
                <a:gd name="T26" fmla="*/ 40 w 59"/>
                <a:gd name="T27" fmla="*/ 99 h 166"/>
                <a:gd name="T28" fmla="*/ 37 w 59"/>
                <a:gd name="T29" fmla="*/ 117 h 166"/>
                <a:gd name="T30" fmla="*/ 52 w 59"/>
                <a:gd name="T31" fmla="*/ 150 h 166"/>
                <a:gd name="T32" fmla="*/ 46 w 59"/>
                <a:gd name="T33" fmla="*/ 15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166">
                  <a:moveTo>
                    <a:pt x="46" y="156"/>
                  </a:moveTo>
                  <a:cubicBezTo>
                    <a:pt x="45" y="159"/>
                    <a:pt x="47" y="166"/>
                    <a:pt x="40" y="161"/>
                  </a:cubicBezTo>
                  <a:cubicBezTo>
                    <a:pt x="38" y="159"/>
                    <a:pt x="36" y="155"/>
                    <a:pt x="35" y="152"/>
                  </a:cubicBezTo>
                  <a:cubicBezTo>
                    <a:pt x="33" y="130"/>
                    <a:pt x="26" y="109"/>
                    <a:pt x="16" y="90"/>
                  </a:cubicBezTo>
                  <a:cubicBezTo>
                    <a:pt x="15" y="89"/>
                    <a:pt x="15" y="89"/>
                    <a:pt x="15" y="89"/>
                  </a:cubicBezTo>
                  <a:cubicBezTo>
                    <a:pt x="29" y="63"/>
                    <a:pt x="0" y="49"/>
                    <a:pt x="0" y="27"/>
                  </a:cubicBezTo>
                  <a:cubicBezTo>
                    <a:pt x="0" y="20"/>
                    <a:pt x="5" y="13"/>
                    <a:pt x="2" y="5"/>
                  </a:cubicBezTo>
                  <a:cubicBezTo>
                    <a:pt x="1" y="4"/>
                    <a:pt x="5" y="0"/>
                    <a:pt x="8" y="1"/>
                  </a:cubicBezTo>
                  <a:cubicBezTo>
                    <a:pt x="12" y="1"/>
                    <a:pt x="11" y="3"/>
                    <a:pt x="11" y="6"/>
                  </a:cubicBezTo>
                  <a:cubicBezTo>
                    <a:pt x="10" y="12"/>
                    <a:pt x="14" y="15"/>
                    <a:pt x="17" y="18"/>
                  </a:cubicBezTo>
                  <a:cubicBezTo>
                    <a:pt x="20" y="20"/>
                    <a:pt x="24" y="22"/>
                    <a:pt x="22" y="26"/>
                  </a:cubicBezTo>
                  <a:cubicBezTo>
                    <a:pt x="15" y="46"/>
                    <a:pt x="33" y="57"/>
                    <a:pt x="38" y="73"/>
                  </a:cubicBezTo>
                  <a:cubicBezTo>
                    <a:pt x="42" y="83"/>
                    <a:pt x="43" y="97"/>
                    <a:pt x="59" y="104"/>
                  </a:cubicBezTo>
                  <a:cubicBezTo>
                    <a:pt x="48" y="104"/>
                    <a:pt x="45" y="95"/>
                    <a:pt x="40" y="99"/>
                  </a:cubicBezTo>
                  <a:cubicBezTo>
                    <a:pt x="35" y="103"/>
                    <a:pt x="36" y="111"/>
                    <a:pt x="37" y="117"/>
                  </a:cubicBezTo>
                  <a:cubicBezTo>
                    <a:pt x="39" y="129"/>
                    <a:pt x="43" y="141"/>
                    <a:pt x="52" y="150"/>
                  </a:cubicBezTo>
                  <a:cubicBezTo>
                    <a:pt x="54" y="156"/>
                    <a:pt x="48" y="154"/>
                    <a:pt x="46" y="15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2" name="Freeform 80">
              <a:extLst>
                <a:ext uri="{FF2B5EF4-FFF2-40B4-BE49-F238E27FC236}">
                  <a16:creationId xmlns:a16="http://schemas.microsoft.com/office/drawing/2014/main" id="{65AE8D8C-D641-4C22-9625-EAE4FD0165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96928" y="2019291"/>
              <a:ext cx="20678" cy="16542"/>
            </a:xfrm>
            <a:custGeom>
              <a:avLst/>
              <a:gdLst>
                <a:gd name="T0" fmla="*/ 0 w 12"/>
                <a:gd name="T1" fmla="*/ 6 h 9"/>
                <a:gd name="T2" fmla="*/ 6 w 12"/>
                <a:gd name="T3" fmla="*/ 0 h 9"/>
                <a:gd name="T4" fmla="*/ 11 w 12"/>
                <a:gd name="T5" fmla="*/ 7 h 9"/>
                <a:gd name="T6" fmla="*/ 0 w 12"/>
                <a:gd name="T7" fmla="*/ 6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9">
                  <a:moveTo>
                    <a:pt x="0" y="6"/>
                  </a:moveTo>
                  <a:cubicBezTo>
                    <a:pt x="2" y="4"/>
                    <a:pt x="4" y="2"/>
                    <a:pt x="6" y="0"/>
                  </a:cubicBezTo>
                  <a:cubicBezTo>
                    <a:pt x="9" y="1"/>
                    <a:pt x="12" y="3"/>
                    <a:pt x="11" y="7"/>
                  </a:cubicBezTo>
                  <a:cubicBezTo>
                    <a:pt x="7" y="9"/>
                    <a:pt x="4" y="3"/>
                    <a:pt x="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3" name="Freeform 87">
              <a:extLst>
                <a:ext uri="{FF2B5EF4-FFF2-40B4-BE49-F238E27FC236}">
                  <a16:creationId xmlns:a16="http://schemas.microsoft.com/office/drawing/2014/main" id="{0191C017-7A3D-4E6F-9F1D-4B5C1D254A64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402" y="4048483"/>
              <a:ext cx="52384" cy="20678"/>
            </a:xfrm>
            <a:custGeom>
              <a:avLst/>
              <a:gdLst>
                <a:gd name="T0" fmla="*/ 17 w 30"/>
                <a:gd name="T1" fmla="*/ 1 h 12"/>
                <a:gd name="T2" fmla="*/ 30 w 30"/>
                <a:gd name="T3" fmla="*/ 6 h 12"/>
                <a:gd name="T4" fmla="*/ 21 w 30"/>
                <a:gd name="T5" fmla="*/ 12 h 12"/>
                <a:gd name="T6" fmla="*/ 7 w 30"/>
                <a:gd name="T7" fmla="*/ 12 h 12"/>
                <a:gd name="T8" fmla="*/ 4 w 30"/>
                <a:gd name="T9" fmla="*/ 5 h 12"/>
                <a:gd name="T10" fmla="*/ 17 w 30"/>
                <a:gd name="T11" fmla="*/ 0 h 12"/>
                <a:gd name="T12" fmla="*/ 17 w 30"/>
                <a:gd name="T13" fmla="*/ 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" h="12">
                  <a:moveTo>
                    <a:pt x="17" y="1"/>
                  </a:moveTo>
                  <a:cubicBezTo>
                    <a:pt x="21" y="4"/>
                    <a:pt x="28" y="0"/>
                    <a:pt x="30" y="6"/>
                  </a:cubicBezTo>
                  <a:cubicBezTo>
                    <a:pt x="27" y="8"/>
                    <a:pt x="24" y="10"/>
                    <a:pt x="21" y="12"/>
                  </a:cubicBezTo>
                  <a:cubicBezTo>
                    <a:pt x="16" y="12"/>
                    <a:pt x="12" y="12"/>
                    <a:pt x="7" y="12"/>
                  </a:cubicBezTo>
                  <a:cubicBezTo>
                    <a:pt x="5" y="10"/>
                    <a:pt x="0" y="10"/>
                    <a:pt x="4" y="5"/>
                  </a:cubicBezTo>
                  <a:cubicBezTo>
                    <a:pt x="7" y="0"/>
                    <a:pt x="13" y="2"/>
                    <a:pt x="17" y="0"/>
                  </a:cubicBezTo>
                  <a:lnTo>
                    <a:pt x="17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4" name="Freeform 88">
              <a:extLst>
                <a:ext uri="{FF2B5EF4-FFF2-40B4-BE49-F238E27FC236}">
                  <a16:creationId xmlns:a16="http://schemas.microsoft.com/office/drawing/2014/main" id="{2D314E3E-89F7-4460-8E62-E9F6BCF28AA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06123" y="4198742"/>
              <a:ext cx="241242" cy="216429"/>
            </a:xfrm>
            <a:custGeom>
              <a:avLst/>
              <a:gdLst>
                <a:gd name="T0" fmla="*/ 70 w 139"/>
                <a:gd name="T1" fmla="*/ 108 h 124"/>
                <a:gd name="T2" fmla="*/ 61 w 139"/>
                <a:gd name="T3" fmla="*/ 115 h 124"/>
                <a:gd name="T4" fmla="*/ 55 w 139"/>
                <a:gd name="T5" fmla="*/ 123 h 124"/>
                <a:gd name="T6" fmla="*/ 55 w 139"/>
                <a:gd name="T7" fmla="*/ 123 h 124"/>
                <a:gd name="T8" fmla="*/ 10 w 139"/>
                <a:gd name="T9" fmla="*/ 113 h 124"/>
                <a:gd name="T10" fmla="*/ 10 w 139"/>
                <a:gd name="T11" fmla="*/ 100 h 124"/>
                <a:gd name="T12" fmla="*/ 60 w 139"/>
                <a:gd name="T13" fmla="*/ 61 h 124"/>
                <a:gd name="T14" fmla="*/ 107 w 139"/>
                <a:gd name="T15" fmla="*/ 0 h 124"/>
                <a:gd name="T16" fmla="*/ 133 w 139"/>
                <a:gd name="T17" fmla="*/ 16 h 124"/>
                <a:gd name="T18" fmla="*/ 135 w 139"/>
                <a:gd name="T19" fmla="*/ 24 h 124"/>
                <a:gd name="T20" fmla="*/ 108 w 139"/>
                <a:gd name="T21" fmla="*/ 55 h 124"/>
                <a:gd name="T22" fmla="*/ 83 w 139"/>
                <a:gd name="T23" fmla="*/ 82 h 124"/>
                <a:gd name="T24" fmla="*/ 74 w 139"/>
                <a:gd name="T25" fmla="*/ 95 h 124"/>
                <a:gd name="T26" fmla="*/ 70 w 139"/>
                <a:gd name="T27" fmla="*/ 108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9" h="124">
                  <a:moveTo>
                    <a:pt x="70" y="108"/>
                  </a:moveTo>
                  <a:cubicBezTo>
                    <a:pt x="67" y="110"/>
                    <a:pt x="67" y="116"/>
                    <a:pt x="61" y="115"/>
                  </a:cubicBezTo>
                  <a:cubicBezTo>
                    <a:pt x="55" y="114"/>
                    <a:pt x="56" y="119"/>
                    <a:pt x="55" y="123"/>
                  </a:cubicBezTo>
                  <a:cubicBezTo>
                    <a:pt x="55" y="123"/>
                    <a:pt x="55" y="123"/>
                    <a:pt x="55" y="123"/>
                  </a:cubicBezTo>
                  <a:cubicBezTo>
                    <a:pt x="39" y="124"/>
                    <a:pt x="25" y="118"/>
                    <a:pt x="10" y="113"/>
                  </a:cubicBezTo>
                  <a:cubicBezTo>
                    <a:pt x="5" y="111"/>
                    <a:pt x="0" y="107"/>
                    <a:pt x="10" y="100"/>
                  </a:cubicBezTo>
                  <a:cubicBezTo>
                    <a:pt x="27" y="88"/>
                    <a:pt x="43" y="74"/>
                    <a:pt x="60" y="61"/>
                  </a:cubicBezTo>
                  <a:cubicBezTo>
                    <a:pt x="80" y="46"/>
                    <a:pt x="98" y="27"/>
                    <a:pt x="107" y="0"/>
                  </a:cubicBezTo>
                  <a:cubicBezTo>
                    <a:pt x="114" y="10"/>
                    <a:pt x="123" y="15"/>
                    <a:pt x="133" y="16"/>
                  </a:cubicBezTo>
                  <a:cubicBezTo>
                    <a:pt x="139" y="18"/>
                    <a:pt x="136" y="21"/>
                    <a:pt x="135" y="24"/>
                  </a:cubicBezTo>
                  <a:cubicBezTo>
                    <a:pt x="125" y="33"/>
                    <a:pt x="114" y="44"/>
                    <a:pt x="108" y="55"/>
                  </a:cubicBezTo>
                  <a:cubicBezTo>
                    <a:pt x="102" y="67"/>
                    <a:pt x="98" y="79"/>
                    <a:pt x="83" y="82"/>
                  </a:cubicBezTo>
                  <a:cubicBezTo>
                    <a:pt x="82" y="82"/>
                    <a:pt x="73" y="88"/>
                    <a:pt x="74" y="95"/>
                  </a:cubicBezTo>
                  <a:cubicBezTo>
                    <a:pt x="78" y="101"/>
                    <a:pt x="67" y="102"/>
                    <a:pt x="70" y="1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5" name="Freeform 89">
              <a:extLst>
                <a:ext uri="{FF2B5EF4-FFF2-40B4-BE49-F238E27FC236}">
                  <a16:creationId xmlns:a16="http://schemas.microsoft.com/office/drawing/2014/main" id="{C9E25A75-2B08-4B2E-BDFB-56FAADF6DE5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8417" y="3990584"/>
              <a:ext cx="53763" cy="77198"/>
            </a:xfrm>
            <a:custGeom>
              <a:avLst/>
              <a:gdLst>
                <a:gd name="T0" fmla="*/ 29 w 31"/>
                <a:gd name="T1" fmla="*/ 38 h 44"/>
                <a:gd name="T2" fmla="*/ 23 w 31"/>
                <a:gd name="T3" fmla="*/ 44 h 44"/>
                <a:gd name="T4" fmla="*/ 20 w 31"/>
                <a:gd name="T5" fmla="*/ 38 h 44"/>
                <a:gd name="T6" fmla="*/ 0 w 31"/>
                <a:gd name="T7" fmla="*/ 3 h 44"/>
                <a:gd name="T8" fmla="*/ 11 w 31"/>
                <a:gd name="T9" fmla="*/ 3 h 44"/>
                <a:gd name="T10" fmla="*/ 17 w 31"/>
                <a:gd name="T11" fmla="*/ 10 h 44"/>
                <a:gd name="T12" fmla="*/ 27 w 31"/>
                <a:gd name="T13" fmla="*/ 30 h 44"/>
                <a:gd name="T14" fmla="*/ 29 w 31"/>
                <a:gd name="T15" fmla="*/ 38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44">
                  <a:moveTo>
                    <a:pt x="29" y="38"/>
                  </a:moveTo>
                  <a:cubicBezTo>
                    <a:pt x="27" y="40"/>
                    <a:pt x="25" y="42"/>
                    <a:pt x="23" y="44"/>
                  </a:cubicBezTo>
                  <a:cubicBezTo>
                    <a:pt x="21" y="42"/>
                    <a:pt x="22" y="39"/>
                    <a:pt x="20" y="38"/>
                  </a:cubicBezTo>
                  <a:cubicBezTo>
                    <a:pt x="16" y="25"/>
                    <a:pt x="1" y="17"/>
                    <a:pt x="0" y="3"/>
                  </a:cubicBezTo>
                  <a:cubicBezTo>
                    <a:pt x="4" y="0"/>
                    <a:pt x="8" y="0"/>
                    <a:pt x="11" y="3"/>
                  </a:cubicBezTo>
                  <a:cubicBezTo>
                    <a:pt x="13" y="5"/>
                    <a:pt x="14" y="9"/>
                    <a:pt x="17" y="10"/>
                  </a:cubicBezTo>
                  <a:cubicBezTo>
                    <a:pt x="27" y="13"/>
                    <a:pt x="31" y="19"/>
                    <a:pt x="27" y="30"/>
                  </a:cubicBezTo>
                  <a:cubicBezTo>
                    <a:pt x="26" y="32"/>
                    <a:pt x="28" y="35"/>
                    <a:pt x="29" y="3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6" name="Freeform 90">
              <a:extLst>
                <a:ext uri="{FF2B5EF4-FFF2-40B4-BE49-F238E27FC236}">
                  <a16:creationId xmlns:a16="http://schemas.microsoft.com/office/drawing/2014/main" id="{DFE52D93-7F66-40C2-A69B-F679B1E1AF5D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7488" y="1731178"/>
              <a:ext cx="27571" cy="28949"/>
            </a:xfrm>
            <a:custGeom>
              <a:avLst/>
              <a:gdLst>
                <a:gd name="T0" fmla="*/ 8 w 16"/>
                <a:gd name="T1" fmla="*/ 0 h 17"/>
                <a:gd name="T2" fmla="*/ 15 w 16"/>
                <a:gd name="T3" fmla="*/ 10 h 17"/>
                <a:gd name="T4" fmla="*/ 10 w 16"/>
                <a:gd name="T5" fmla="*/ 17 h 17"/>
                <a:gd name="T6" fmla="*/ 1 w 16"/>
                <a:gd name="T7" fmla="*/ 8 h 17"/>
                <a:gd name="T8" fmla="*/ 8 w 16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8" y="0"/>
                  </a:moveTo>
                  <a:cubicBezTo>
                    <a:pt x="14" y="2"/>
                    <a:pt x="15" y="7"/>
                    <a:pt x="15" y="10"/>
                  </a:cubicBezTo>
                  <a:cubicBezTo>
                    <a:pt x="16" y="14"/>
                    <a:pt x="13" y="17"/>
                    <a:pt x="10" y="17"/>
                  </a:cubicBezTo>
                  <a:cubicBezTo>
                    <a:pt x="5" y="16"/>
                    <a:pt x="3" y="12"/>
                    <a:pt x="1" y="8"/>
                  </a:cubicBezTo>
                  <a:cubicBezTo>
                    <a:pt x="0" y="2"/>
                    <a:pt x="7" y="5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7" name="Freeform 91">
              <a:extLst>
                <a:ext uri="{FF2B5EF4-FFF2-40B4-BE49-F238E27FC236}">
                  <a16:creationId xmlns:a16="http://schemas.microsoft.com/office/drawing/2014/main" id="{32F325F1-172E-4446-870B-4A16940D9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1658117"/>
              <a:ext cx="31706" cy="31706"/>
            </a:xfrm>
            <a:custGeom>
              <a:avLst/>
              <a:gdLst>
                <a:gd name="T0" fmla="*/ 0 w 18"/>
                <a:gd name="T1" fmla="*/ 16 h 18"/>
                <a:gd name="T2" fmla="*/ 4 w 18"/>
                <a:gd name="T3" fmla="*/ 9 h 18"/>
                <a:gd name="T4" fmla="*/ 14 w 18"/>
                <a:gd name="T5" fmla="*/ 2 h 18"/>
                <a:gd name="T6" fmla="*/ 17 w 18"/>
                <a:gd name="T7" fmla="*/ 12 h 18"/>
                <a:gd name="T8" fmla="*/ 7 w 18"/>
                <a:gd name="T9" fmla="*/ 16 h 18"/>
                <a:gd name="T10" fmla="*/ 5 w 18"/>
                <a:gd name="T11" fmla="*/ 17 h 18"/>
                <a:gd name="T12" fmla="*/ 0 w 18"/>
                <a:gd name="T13" fmla="*/ 16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18">
                  <a:moveTo>
                    <a:pt x="0" y="16"/>
                  </a:moveTo>
                  <a:cubicBezTo>
                    <a:pt x="2" y="14"/>
                    <a:pt x="3" y="11"/>
                    <a:pt x="4" y="9"/>
                  </a:cubicBezTo>
                  <a:cubicBezTo>
                    <a:pt x="7" y="6"/>
                    <a:pt x="9" y="0"/>
                    <a:pt x="14" y="2"/>
                  </a:cubicBezTo>
                  <a:cubicBezTo>
                    <a:pt x="16" y="3"/>
                    <a:pt x="18" y="8"/>
                    <a:pt x="17" y="12"/>
                  </a:cubicBezTo>
                  <a:cubicBezTo>
                    <a:pt x="17" y="18"/>
                    <a:pt x="11" y="16"/>
                    <a:pt x="7" y="16"/>
                  </a:cubicBezTo>
                  <a:cubicBezTo>
                    <a:pt x="7" y="16"/>
                    <a:pt x="6" y="17"/>
                    <a:pt x="5" y="17"/>
                  </a:cubicBezTo>
                  <a:cubicBezTo>
                    <a:pt x="3" y="18"/>
                    <a:pt x="1" y="18"/>
                    <a:pt x="0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8" name="Freeform 92">
              <a:extLst>
                <a:ext uri="{FF2B5EF4-FFF2-40B4-BE49-F238E27FC236}">
                  <a16:creationId xmlns:a16="http://schemas.microsoft.com/office/drawing/2014/main" id="{16B057D8-A9A9-4E0B-A589-774AEAD793B7}"/>
                </a:ext>
              </a:extLst>
            </p:cNvPr>
            <p:cNvSpPr>
              <a:spLocks/>
            </p:cNvSpPr>
            <p:nvPr/>
          </p:nvSpPr>
          <p:spPr bwMode="auto">
            <a:xfrm>
              <a:off x="4619827" y="1658117"/>
              <a:ext cx="22056" cy="33085"/>
            </a:xfrm>
            <a:custGeom>
              <a:avLst/>
              <a:gdLst>
                <a:gd name="T0" fmla="*/ 10 w 13"/>
                <a:gd name="T1" fmla="*/ 0 h 19"/>
                <a:gd name="T2" fmla="*/ 7 w 13"/>
                <a:gd name="T3" fmla="*/ 19 h 19"/>
                <a:gd name="T4" fmla="*/ 4 w 13"/>
                <a:gd name="T5" fmla="*/ 18 h 19"/>
                <a:gd name="T6" fmla="*/ 10 w 13"/>
                <a:gd name="T7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9">
                  <a:moveTo>
                    <a:pt x="10" y="0"/>
                  </a:moveTo>
                  <a:cubicBezTo>
                    <a:pt x="13" y="8"/>
                    <a:pt x="12" y="14"/>
                    <a:pt x="7" y="19"/>
                  </a:cubicBezTo>
                  <a:cubicBezTo>
                    <a:pt x="7" y="19"/>
                    <a:pt x="4" y="19"/>
                    <a:pt x="4" y="18"/>
                  </a:cubicBezTo>
                  <a:cubicBezTo>
                    <a:pt x="0" y="12"/>
                    <a:pt x="4" y="7"/>
                    <a:pt x="1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9" name="Freeform 93">
              <a:extLst>
                <a:ext uri="{FF2B5EF4-FFF2-40B4-BE49-F238E27FC236}">
                  <a16:creationId xmlns:a16="http://schemas.microsoft.com/office/drawing/2014/main" id="{C8478544-7103-43AF-A8E9-36D640439FD8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8753" y="1633303"/>
              <a:ext cx="22056" cy="19299"/>
            </a:xfrm>
            <a:custGeom>
              <a:avLst/>
              <a:gdLst>
                <a:gd name="T0" fmla="*/ 13 w 13"/>
                <a:gd name="T1" fmla="*/ 4 h 11"/>
                <a:gd name="T2" fmla="*/ 7 w 13"/>
                <a:gd name="T3" fmla="*/ 10 h 11"/>
                <a:gd name="T4" fmla="*/ 1 w 13"/>
                <a:gd name="T5" fmla="*/ 6 h 11"/>
                <a:gd name="T6" fmla="*/ 7 w 13"/>
                <a:gd name="T7" fmla="*/ 0 h 11"/>
                <a:gd name="T8" fmla="*/ 13 w 13"/>
                <a:gd name="T9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1">
                  <a:moveTo>
                    <a:pt x="13" y="4"/>
                  </a:moveTo>
                  <a:cubicBezTo>
                    <a:pt x="13" y="8"/>
                    <a:pt x="10" y="9"/>
                    <a:pt x="7" y="10"/>
                  </a:cubicBezTo>
                  <a:cubicBezTo>
                    <a:pt x="2" y="11"/>
                    <a:pt x="2" y="9"/>
                    <a:pt x="1" y="6"/>
                  </a:cubicBezTo>
                  <a:cubicBezTo>
                    <a:pt x="0" y="1"/>
                    <a:pt x="3" y="0"/>
                    <a:pt x="7" y="0"/>
                  </a:cubicBezTo>
                  <a:cubicBezTo>
                    <a:pt x="10" y="0"/>
                    <a:pt x="13" y="0"/>
                    <a:pt x="1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0" name="Freeform 94">
              <a:extLst>
                <a:ext uri="{FF2B5EF4-FFF2-40B4-BE49-F238E27FC236}">
                  <a16:creationId xmlns:a16="http://schemas.microsoft.com/office/drawing/2014/main" id="{58758777-88F1-4563-AE3C-6307E68BFD7C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8867" y="1765642"/>
              <a:ext cx="12407" cy="11028"/>
            </a:xfrm>
            <a:custGeom>
              <a:avLst/>
              <a:gdLst>
                <a:gd name="T0" fmla="*/ 4 w 7"/>
                <a:gd name="T1" fmla="*/ 6 h 6"/>
                <a:gd name="T2" fmla="*/ 0 w 7"/>
                <a:gd name="T3" fmla="*/ 3 h 6"/>
                <a:gd name="T4" fmla="*/ 3 w 7"/>
                <a:gd name="T5" fmla="*/ 1 h 6"/>
                <a:gd name="T6" fmla="*/ 7 w 7"/>
                <a:gd name="T7" fmla="*/ 3 h 6"/>
                <a:gd name="T8" fmla="*/ 4 w 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6">
                  <a:moveTo>
                    <a:pt x="4" y="6"/>
                  </a:moveTo>
                  <a:cubicBezTo>
                    <a:pt x="2" y="6"/>
                    <a:pt x="0" y="5"/>
                    <a:pt x="0" y="3"/>
                  </a:cubicBezTo>
                  <a:cubicBezTo>
                    <a:pt x="0" y="2"/>
                    <a:pt x="2" y="1"/>
                    <a:pt x="3" y="1"/>
                  </a:cubicBezTo>
                  <a:cubicBezTo>
                    <a:pt x="5" y="1"/>
                    <a:pt x="7" y="0"/>
                    <a:pt x="7" y="3"/>
                  </a:cubicBezTo>
                  <a:cubicBezTo>
                    <a:pt x="7" y="4"/>
                    <a:pt x="5" y="5"/>
                    <a:pt x="4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1" name="Freeform 95">
              <a:extLst>
                <a:ext uri="{FF2B5EF4-FFF2-40B4-BE49-F238E27FC236}">
                  <a16:creationId xmlns:a16="http://schemas.microsoft.com/office/drawing/2014/main" id="{6114D2CE-F2BC-461C-9563-B132FAADBA9C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3703" y="1744964"/>
              <a:ext cx="9650" cy="13785"/>
            </a:xfrm>
            <a:custGeom>
              <a:avLst/>
              <a:gdLst>
                <a:gd name="T0" fmla="*/ 3 w 6"/>
                <a:gd name="T1" fmla="*/ 1 h 8"/>
                <a:gd name="T2" fmla="*/ 6 w 6"/>
                <a:gd name="T3" fmla="*/ 5 h 8"/>
                <a:gd name="T4" fmla="*/ 3 w 6"/>
                <a:gd name="T5" fmla="*/ 7 h 8"/>
                <a:gd name="T6" fmla="*/ 0 w 6"/>
                <a:gd name="T7" fmla="*/ 3 h 8"/>
                <a:gd name="T8" fmla="*/ 3 w 6"/>
                <a:gd name="T9" fmla="*/ 1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8">
                  <a:moveTo>
                    <a:pt x="3" y="1"/>
                  </a:moveTo>
                  <a:cubicBezTo>
                    <a:pt x="5" y="1"/>
                    <a:pt x="6" y="3"/>
                    <a:pt x="6" y="5"/>
                  </a:cubicBezTo>
                  <a:cubicBezTo>
                    <a:pt x="6" y="8"/>
                    <a:pt x="4" y="8"/>
                    <a:pt x="3" y="7"/>
                  </a:cubicBezTo>
                  <a:cubicBezTo>
                    <a:pt x="1" y="6"/>
                    <a:pt x="1" y="4"/>
                    <a:pt x="0" y="3"/>
                  </a:cubicBezTo>
                  <a:cubicBezTo>
                    <a:pt x="0" y="2"/>
                    <a:pt x="1" y="0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2" name="Freeform 102">
              <a:extLst>
                <a:ext uri="{FF2B5EF4-FFF2-40B4-BE49-F238E27FC236}">
                  <a16:creationId xmlns:a16="http://schemas.microsoft.com/office/drawing/2014/main" id="{0A139724-C3AC-47B5-9BAF-B2F8E169DA42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1036401"/>
              <a:ext cx="122689" cy="124067"/>
            </a:xfrm>
            <a:custGeom>
              <a:avLst/>
              <a:gdLst>
                <a:gd name="T0" fmla="*/ 7 w 71"/>
                <a:gd name="T1" fmla="*/ 45 h 71"/>
                <a:gd name="T2" fmla="*/ 9 w 71"/>
                <a:gd name="T3" fmla="*/ 34 h 71"/>
                <a:gd name="T4" fmla="*/ 23 w 71"/>
                <a:gd name="T5" fmla="*/ 17 h 71"/>
                <a:gd name="T6" fmla="*/ 33 w 71"/>
                <a:gd name="T7" fmla="*/ 7 h 71"/>
                <a:gd name="T8" fmla="*/ 56 w 71"/>
                <a:gd name="T9" fmla="*/ 11 h 71"/>
                <a:gd name="T10" fmla="*/ 60 w 71"/>
                <a:gd name="T11" fmla="*/ 60 h 71"/>
                <a:gd name="T12" fmla="*/ 62 w 71"/>
                <a:gd name="T13" fmla="*/ 69 h 71"/>
                <a:gd name="T14" fmla="*/ 54 w 71"/>
                <a:gd name="T15" fmla="*/ 69 h 71"/>
                <a:gd name="T16" fmla="*/ 36 w 71"/>
                <a:gd name="T17" fmla="*/ 69 h 71"/>
                <a:gd name="T18" fmla="*/ 30 w 71"/>
                <a:gd name="T19" fmla="*/ 57 h 71"/>
                <a:gd name="T20" fmla="*/ 13 w 71"/>
                <a:gd name="T21" fmla="*/ 57 h 71"/>
                <a:gd name="T22" fmla="*/ 10 w 71"/>
                <a:gd name="T23" fmla="*/ 54 h 71"/>
                <a:gd name="T24" fmla="*/ 7 w 71"/>
                <a:gd name="T25" fmla="*/ 45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1" h="71">
                  <a:moveTo>
                    <a:pt x="7" y="45"/>
                  </a:moveTo>
                  <a:cubicBezTo>
                    <a:pt x="7" y="41"/>
                    <a:pt x="0" y="36"/>
                    <a:pt x="9" y="34"/>
                  </a:cubicBezTo>
                  <a:cubicBezTo>
                    <a:pt x="20" y="33"/>
                    <a:pt x="21" y="25"/>
                    <a:pt x="23" y="17"/>
                  </a:cubicBezTo>
                  <a:cubicBezTo>
                    <a:pt x="24" y="11"/>
                    <a:pt x="27" y="7"/>
                    <a:pt x="33" y="7"/>
                  </a:cubicBezTo>
                  <a:cubicBezTo>
                    <a:pt x="41" y="7"/>
                    <a:pt x="50" y="0"/>
                    <a:pt x="56" y="11"/>
                  </a:cubicBezTo>
                  <a:cubicBezTo>
                    <a:pt x="40" y="21"/>
                    <a:pt x="44" y="51"/>
                    <a:pt x="60" y="60"/>
                  </a:cubicBezTo>
                  <a:cubicBezTo>
                    <a:pt x="62" y="62"/>
                    <a:pt x="71" y="63"/>
                    <a:pt x="62" y="69"/>
                  </a:cubicBezTo>
                  <a:cubicBezTo>
                    <a:pt x="60" y="69"/>
                    <a:pt x="56" y="67"/>
                    <a:pt x="54" y="69"/>
                  </a:cubicBezTo>
                  <a:cubicBezTo>
                    <a:pt x="48" y="71"/>
                    <a:pt x="42" y="71"/>
                    <a:pt x="36" y="69"/>
                  </a:cubicBezTo>
                  <a:cubicBezTo>
                    <a:pt x="27" y="69"/>
                    <a:pt x="31" y="62"/>
                    <a:pt x="30" y="57"/>
                  </a:cubicBezTo>
                  <a:cubicBezTo>
                    <a:pt x="24" y="53"/>
                    <a:pt x="19" y="57"/>
                    <a:pt x="13" y="57"/>
                  </a:cubicBezTo>
                  <a:cubicBezTo>
                    <a:pt x="12" y="56"/>
                    <a:pt x="11" y="55"/>
                    <a:pt x="10" y="54"/>
                  </a:cubicBezTo>
                  <a:cubicBezTo>
                    <a:pt x="7" y="51"/>
                    <a:pt x="9" y="48"/>
                    <a:pt x="7" y="4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3" name="Freeform 103">
              <a:extLst>
                <a:ext uri="{FF2B5EF4-FFF2-40B4-BE49-F238E27FC236}">
                  <a16:creationId xmlns:a16="http://schemas.microsoft.com/office/drawing/2014/main" id="{F98882FD-3148-4E13-AE1A-367713B0E4EF}"/>
                </a:ext>
              </a:extLst>
            </p:cNvPr>
            <p:cNvSpPr>
              <a:spLocks/>
            </p:cNvSpPr>
            <p:nvPr/>
          </p:nvSpPr>
          <p:spPr bwMode="auto">
            <a:xfrm>
              <a:off x="5135396" y="1211474"/>
              <a:ext cx="45491" cy="27571"/>
            </a:xfrm>
            <a:custGeom>
              <a:avLst/>
              <a:gdLst>
                <a:gd name="T0" fmla="*/ 0 w 26"/>
                <a:gd name="T1" fmla="*/ 15 h 16"/>
                <a:gd name="T2" fmla="*/ 20 w 26"/>
                <a:gd name="T3" fmla="*/ 1 h 16"/>
                <a:gd name="T4" fmla="*/ 25 w 26"/>
                <a:gd name="T5" fmla="*/ 7 h 16"/>
                <a:gd name="T6" fmla="*/ 0 w 26"/>
                <a:gd name="T7" fmla="*/ 15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" h="16">
                  <a:moveTo>
                    <a:pt x="0" y="15"/>
                  </a:moveTo>
                  <a:cubicBezTo>
                    <a:pt x="0" y="0"/>
                    <a:pt x="10" y="0"/>
                    <a:pt x="20" y="1"/>
                  </a:cubicBezTo>
                  <a:cubicBezTo>
                    <a:pt x="23" y="2"/>
                    <a:pt x="26" y="4"/>
                    <a:pt x="25" y="7"/>
                  </a:cubicBezTo>
                  <a:cubicBezTo>
                    <a:pt x="19" y="16"/>
                    <a:pt x="9" y="16"/>
                    <a:pt x="0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4" name="Freeform 104">
              <a:extLst>
                <a:ext uri="{FF2B5EF4-FFF2-40B4-BE49-F238E27FC236}">
                  <a16:creationId xmlns:a16="http://schemas.microsoft.com/office/drawing/2014/main" id="{223B1484-9446-415C-8B6A-2A85877DB4E1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9418" y="1154954"/>
              <a:ext cx="46870" cy="33085"/>
            </a:xfrm>
            <a:custGeom>
              <a:avLst/>
              <a:gdLst>
                <a:gd name="T0" fmla="*/ 2 w 27"/>
                <a:gd name="T1" fmla="*/ 1 h 19"/>
                <a:gd name="T2" fmla="*/ 3 w 27"/>
                <a:gd name="T3" fmla="*/ 0 h 19"/>
                <a:gd name="T4" fmla="*/ 26 w 27"/>
                <a:gd name="T5" fmla="*/ 13 h 19"/>
                <a:gd name="T6" fmla="*/ 25 w 27"/>
                <a:gd name="T7" fmla="*/ 16 h 19"/>
                <a:gd name="T8" fmla="*/ 3 w 27"/>
                <a:gd name="T9" fmla="*/ 9 h 19"/>
                <a:gd name="T10" fmla="*/ 2 w 27"/>
                <a:gd name="T11" fmla="*/ 1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19">
                  <a:moveTo>
                    <a:pt x="2" y="1"/>
                  </a:moveTo>
                  <a:cubicBezTo>
                    <a:pt x="2" y="1"/>
                    <a:pt x="3" y="0"/>
                    <a:pt x="3" y="0"/>
                  </a:cubicBezTo>
                  <a:cubicBezTo>
                    <a:pt x="13" y="0"/>
                    <a:pt x="21" y="5"/>
                    <a:pt x="26" y="13"/>
                  </a:cubicBezTo>
                  <a:cubicBezTo>
                    <a:pt x="27" y="13"/>
                    <a:pt x="26" y="16"/>
                    <a:pt x="25" y="16"/>
                  </a:cubicBezTo>
                  <a:cubicBezTo>
                    <a:pt x="16" y="19"/>
                    <a:pt x="10" y="12"/>
                    <a:pt x="3" y="9"/>
                  </a:cubicBezTo>
                  <a:cubicBezTo>
                    <a:pt x="0" y="7"/>
                    <a:pt x="0" y="4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5" name="Freeform 105">
              <a:extLst>
                <a:ext uri="{FF2B5EF4-FFF2-40B4-BE49-F238E27FC236}">
                  <a16:creationId xmlns:a16="http://schemas.microsoft.com/office/drawing/2014/main" id="{3771827F-BF63-45AB-8886-AFBC87C9CEFE}"/>
                </a:ext>
              </a:extLst>
            </p:cNvPr>
            <p:cNvSpPr>
              <a:spLocks/>
            </p:cNvSpPr>
            <p:nvPr/>
          </p:nvSpPr>
          <p:spPr bwMode="auto">
            <a:xfrm>
              <a:off x="4534358" y="1233530"/>
              <a:ext cx="33085" cy="31706"/>
            </a:xfrm>
            <a:custGeom>
              <a:avLst/>
              <a:gdLst>
                <a:gd name="T0" fmla="*/ 16 w 19"/>
                <a:gd name="T1" fmla="*/ 10 h 18"/>
                <a:gd name="T2" fmla="*/ 7 w 19"/>
                <a:gd name="T3" fmla="*/ 16 h 18"/>
                <a:gd name="T4" fmla="*/ 7 w 19"/>
                <a:gd name="T5" fmla="*/ 16 h 18"/>
                <a:gd name="T6" fmla="*/ 0 w 19"/>
                <a:gd name="T7" fmla="*/ 13 h 18"/>
                <a:gd name="T8" fmla="*/ 5 w 19"/>
                <a:gd name="T9" fmla="*/ 8 h 18"/>
                <a:gd name="T10" fmla="*/ 19 w 19"/>
                <a:gd name="T11" fmla="*/ 5 h 18"/>
                <a:gd name="T12" fmla="*/ 16 w 19"/>
                <a:gd name="T13" fmla="*/ 1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18">
                  <a:moveTo>
                    <a:pt x="16" y="10"/>
                  </a:moveTo>
                  <a:cubicBezTo>
                    <a:pt x="13" y="12"/>
                    <a:pt x="10" y="14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4" y="18"/>
                    <a:pt x="1" y="17"/>
                    <a:pt x="0" y="13"/>
                  </a:cubicBezTo>
                  <a:cubicBezTo>
                    <a:pt x="2" y="11"/>
                    <a:pt x="3" y="10"/>
                    <a:pt x="5" y="8"/>
                  </a:cubicBezTo>
                  <a:cubicBezTo>
                    <a:pt x="9" y="4"/>
                    <a:pt x="13" y="0"/>
                    <a:pt x="19" y="5"/>
                  </a:cubicBezTo>
                  <a:cubicBezTo>
                    <a:pt x="18" y="7"/>
                    <a:pt x="17" y="8"/>
                    <a:pt x="1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6" name="Freeform 106">
              <a:extLst>
                <a:ext uri="{FF2B5EF4-FFF2-40B4-BE49-F238E27FC236}">
                  <a16:creationId xmlns:a16="http://schemas.microsoft.com/office/drawing/2014/main" id="{1AFF125C-56F3-48C8-BCB4-61F0E0FFA1C2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0482" y="1149440"/>
              <a:ext cx="23435" cy="22056"/>
            </a:xfrm>
            <a:custGeom>
              <a:avLst/>
              <a:gdLst>
                <a:gd name="T0" fmla="*/ 14 w 14"/>
                <a:gd name="T1" fmla="*/ 5 h 12"/>
                <a:gd name="T2" fmla="*/ 0 w 14"/>
                <a:gd name="T3" fmla="*/ 5 h 12"/>
                <a:gd name="T4" fmla="*/ 14 w 14"/>
                <a:gd name="T5" fmla="*/ 5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" h="12">
                  <a:moveTo>
                    <a:pt x="14" y="5"/>
                  </a:moveTo>
                  <a:cubicBezTo>
                    <a:pt x="9" y="7"/>
                    <a:pt x="5" y="12"/>
                    <a:pt x="0" y="5"/>
                  </a:cubicBezTo>
                  <a:cubicBezTo>
                    <a:pt x="4" y="1"/>
                    <a:pt x="9" y="0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7" name="Freeform 107">
              <a:extLst>
                <a:ext uri="{FF2B5EF4-FFF2-40B4-BE49-F238E27FC236}">
                  <a16:creationId xmlns:a16="http://schemas.microsoft.com/office/drawing/2014/main" id="{A934EEF5-72D1-4A20-BBCE-62F66F066B04}"/>
                </a:ext>
              </a:extLst>
            </p:cNvPr>
            <p:cNvSpPr>
              <a:spLocks/>
            </p:cNvSpPr>
            <p:nvPr/>
          </p:nvSpPr>
          <p:spPr bwMode="auto">
            <a:xfrm>
              <a:off x="7607096" y="4202878"/>
              <a:ext cx="89604" cy="104768"/>
            </a:xfrm>
            <a:custGeom>
              <a:avLst/>
              <a:gdLst>
                <a:gd name="T0" fmla="*/ 4 w 52"/>
                <a:gd name="T1" fmla="*/ 2 h 60"/>
                <a:gd name="T2" fmla="*/ 42 w 52"/>
                <a:gd name="T3" fmla="*/ 3 h 60"/>
                <a:gd name="T4" fmla="*/ 50 w 52"/>
                <a:gd name="T5" fmla="*/ 8 h 60"/>
                <a:gd name="T6" fmla="*/ 37 w 52"/>
                <a:gd name="T7" fmla="*/ 43 h 60"/>
                <a:gd name="T8" fmla="*/ 30 w 52"/>
                <a:gd name="T9" fmla="*/ 55 h 60"/>
                <a:gd name="T10" fmla="*/ 3 w 52"/>
                <a:gd name="T11" fmla="*/ 40 h 60"/>
                <a:gd name="T12" fmla="*/ 6 w 52"/>
                <a:gd name="T13" fmla="*/ 28 h 60"/>
                <a:gd name="T14" fmla="*/ 3 w 52"/>
                <a:gd name="T15" fmla="*/ 16 h 60"/>
                <a:gd name="T16" fmla="*/ 4 w 52"/>
                <a:gd name="T17" fmla="*/ 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" h="60">
                  <a:moveTo>
                    <a:pt x="4" y="2"/>
                  </a:moveTo>
                  <a:cubicBezTo>
                    <a:pt x="16" y="7"/>
                    <a:pt x="29" y="12"/>
                    <a:pt x="42" y="3"/>
                  </a:cubicBezTo>
                  <a:cubicBezTo>
                    <a:pt x="47" y="0"/>
                    <a:pt x="51" y="2"/>
                    <a:pt x="50" y="8"/>
                  </a:cubicBezTo>
                  <a:cubicBezTo>
                    <a:pt x="48" y="20"/>
                    <a:pt x="52" y="35"/>
                    <a:pt x="37" y="43"/>
                  </a:cubicBezTo>
                  <a:cubicBezTo>
                    <a:pt x="33" y="45"/>
                    <a:pt x="36" y="52"/>
                    <a:pt x="30" y="55"/>
                  </a:cubicBezTo>
                  <a:cubicBezTo>
                    <a:pt x="20" y="60"/>
                    <a:pt x="11" y="55"/>
                    <a:pt x="3" y="40"/>
                  </a:cubicBezTo>
                  <a:cubicBezTo>
                    <a:pt x="1" y="35"/>
                    <a:pt x="2" y="31"/>
                    <a:pt x="6" y="28"/>
                  </a:cubicBezTo>
                  <a:cubicBezTo>
                    <a:pt x="10" y="23"/>
                    <a:pt x="1" y="21"/>
                    <a:pt x="3" y="16"/>
                  </a:cubicBezTo>
                  <a:cubicBezTo>
                    <a:pt x="1" y="12"/>
                    <a:pt x="0" y="7"/>
                    <a:pt x="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8" name="Freeform 109">
              <a:extLst>
                <a:ext uri="{FF2B5EF4-FFF2-40B4-BE49-F238E27FC236}">
                  <a16:creationId xmlns:a16="http://schemas.microsoft.com/office/drawing/2014/main" id="{B35AB6A6-48E2-48D7-AB3F-CF3481E4D4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9395" y="682119"/>
              <a:ext cx="48248" cy="45491"/>
            </a:xfrm>
            <a:custGeom>
              <a:avLst/>
              <a:gdLst>
                <a:gd name="T0" fmla="*/ 25 w 28"/>
                <a:gd name="T1" fmla="*/ 21 h 26"/>
                <a:gd name="T2" fmla="*/ 20 w 28"/>
                <a:gd name="T3" fmla="*/ 24 h 26"/>
                <a:gd name="T4" fmla="*/ 6 w 28"/>
                <a:gd name="T5" fmla="*/ 25 h 26"/>
                <a:gd name="T6" fmla="*/ 2 w 28"/>
                <a:gd name="T7" fmla="*/ 18 h 26"/>
                <a:gd name="T8" fmla="*/ 11 w 28"/>
                <a:gd name="T9" fmla="*/ 11 h 26"/>
                <a:gd name="T10" fmla="*/ 25 w 28"/>
                <a:gd name="T11" fmla="*/ 7 h 26"/>
                <a:gd name="T12" fmla="*/ 25 w 28"/>
                <a:gd name="T13" fmla="*/ 21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" h="26">
                  <a:moveTo>
                    <a:pt x="25" y="21"/>
                  </a:moveTo>
                  <a:cubicBezTo>
                    <a:pt x="24" y="22"/>
                    <a:pt x="22" y="23"/>
                    <a:pt x="20" y="24"/>
                  </a:cubicBezTo>
                  <a:cubicBezTo>
                    <a:pt x="15" y="26"/>
                    <a:pt x="11" y="26"/>
                    <a:pt x="6" y="25"/>
                  </a:cubicBezTo>
                  <a:cubicBezTo>
                    <a:pt x="1" y="25"/>
                    <a:pt x="0" y="22"/>
                    <a:pt x="2" y="18"/>
                  </a:cubicBezTo>
                  <a:cubicBezTo>
                    <a:pt x="5" y="16"/>
                    <a:pt x="10" y="14"/>
                    <a:pt x="11" y="11"/>
                  </a:cubicBezTo>
                  <a:cubicBezTo>
                    <a:pt x="13" y="0"/>
                    <a:pt x="19" y="3"/>
                    <a:pt x="25" y="7"/>
                  </a:cubicBezTo>
                  <a:cubicBezTo>
                    <a:pt x="28" y="11"/>
                    <a:pt x="28" y="16"/>
                    <a:pt x="25" y="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9" name="Freeform 110">
              <a:extLst>
                <a:ext uri="{FF2B5EF4-FFF2-40B4-BE49-F238E27FC236}">
                  <a16:creationId xmlns:a16="http://schemas.microsoft.com/office/drawing/2014/main" id="{70289134-6E26-424E-9325-42DBFDF61AD5}"/>
                </a:ext>
              </a:extLst>
            </p:cNvPr>
            <p:cNvSpPr>
              <a:spLocks/>
            </p:cNvSpPr>
            <p:nvPr/>
          </p:nvSpPr>
          <p:spPr bwMode="auto">
            <a:xfrm>
              <a:off x="5325633" y="708311"/>
              <a:ext cx="52384" cy="45491"/>
            </a:xfrm>
            <a:custGeom>
              <a:avLst/>
              <a:gdLst>
                <a:gd name="T0" fmla="*/ 28 w 30"/>
                <a:gd name="T1" fmla="*/ 12 h 26"/>
                <a:gd name="T2" fmla="*/ 11 w 30"/>
                <a:gd name="T3" fmla="*/ 20 h 26"/>
                <a:gd name="T4" fmla="*/ 0 w 30"/>
                <a:gd name="T5" fmla="*/ 15 h 26"/>
                <a:gd name="T6" fmla="*/ 8 w 30"/>
                <a:gd name="T7" fmla="*/ 5 h 26"/>
                <a:gd name="T8" fmla="*/ 13 w 30"/>
                <a:gd name="T9" fmla="*/ 3 h 26"/>
                <a:gd name="T10" fmla="*/ 27 w 30"/>
                <a:gd name="T11" fmla="*/ 4 h 26"/>
                <a:gd name="T12" fmla="*/ 28 w 30"/>
                <a:gd name="T13" fmla="*/ 6 h 26"/>
                <a:gd name="T14" fmla="*/ 28 w 30"/>
                <a:gd name="T15" fmla="*/ 1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28" y="12"/>
                  </a:moveTo>
                  <a:cubicBezTo>
                    <a:pt x="21" y="12"/>
                    <a:pt x="20" y="26"/>
                    <a:pt x="11" y="20"/>
                  </a:cubicBezTo>
                  <a:cubicBezTo>
                    <a:pt x="7" y="17"/>
                    <a:pt x="1" y="21"/>
                    <a:pt x="0" y="15"/>
                  </a:cubicBezTo>
                  <a:cubicBezTo>
                    <a:pt x="0" y="10"/>
                    <a:pt x="3" y="7"/>
                    <a:pt x="8" y="5"/>
                  </a:cubicBezTo>
                  <a:cubicBezTo>
                    <a:pt x="9" y="4"/>
                    <a:pt x="11" y="4"/>
                    <a:pt x="13" y="3"/>
                  </a:cubicBezTo>
                  <a:cubicBezTo>
                    <a:pt x="18" y="2"/>
                    <a:pt x="23" y="0"/>
                    <a:pt x="27" y="4"/>
                  </a:cubicBezTo>
                  <a:cubicBezTo>
                    <a:pt x="27" y="5"/>
                    <a:pt x="28" y="6"/>
                    <a:pt x="28" y="6"/>
                  </a:cubicBezTo>
                  <a:cubicBezTo>
                    <a:pt x="30" y="8"/>
                    <a:pt x="29" y="10"/>
                    <a:pt x="28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0" name="Freeform 111">
              <a:extLst>
                <a:ext uri="{FF2B5EF4-FFF2-40B4-BE49-F238E27FC236}">
                  <a16:creationId xmlns:a16="http://schemas.microsoft.com/office/drawing/2014/main" id="{47301EC0-DC87-4A33-8FD8-46141A2491ED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2571" y="687633"/>
              <a:ext cx="46870" cy="20678"/>
            </a:xfrm>
            <a:custGeom>
              <a:avLst/>
              <a:gdLst>
                <a:gd name="T0" fmla="*/ 5 w 27"/>
                <a:gd name="T1" fmla="*/ 12 h 12"/>
                <a:gd name="T2" fmla="*/ 8 w 27"/>
                <a:gd name="T3" fmla="*/ 3 h 12"/>
                <a:gd name="T4" fmla="*/ 23 w 27"/>
                <a:gd name="T5" fmla="*/ 1 h 12"/>
                <a:gd name="T6" fmla="*/ 26 w 27"/>
                <a:gd name="T7" fmla="*/ 3 h 12"/>
                <a:gd name="T8" fmla="*/ 5 w 27"/>
                <a:gd name="T9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2">
                  <a:moveTo>
                    <a:pt x="5" y="12"/>
                  </a:moveTo>
                  <a:cubicBezTo>
                    <a:pt x="0" y="7"/>
                    <a:pt x="1" y="4"/>
                    <a:pt x="8" y="3"/>
                  </a:cubicBezTo>
                  <a:cubicBezTo>
                    <a:pt x="13" y="3"/>
                    <a:pt x="19" y="5"/>
                    <a:pt x="23" y="1"/>
                  </a:cubicBezTo>
                  <a:cubicBezTo>
                    <a:pt x="26" y="0"/>
                    <a:pt x="27" y="1"/>
                    <a:pt x="26" y="3"/>
                  </a:cubicBezTo>
                  <a:cubicBezTo>
                    <a:pt x="21" y="11"/>
                    <a:pt x="12" y="10"/>
                    <a:pt x="5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1" name="Freeform 112">
              <a:extLst>
                <a:ext uri="{FF2B5EF4-FFF2-40B4-BE49-F238E27FC236}">
                  <a16:creationId xmlns:a16="http://schemas.microsoft.com/office/drawing/2014/main" id="{23BF34D8-020D-41CC-B22A-4D8FE9BD6ECE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742774"/>
              <a:ext cx="35842" cy="19299"/>
            </a:xfrm>
            <a:custGeom>
              <a:avLst/>
              <a:gdLst>
                <a:gd name="T0" fmla="*/ 21 w 21"/>
                <a:gd name="T1" fmla="*/ 4 h 11"/>
                <a:gd name="T2" fmla="*/ 4 w 21"/>
                <a:gd name="T3" fmla="*/ 9 h 11"/>
                <a:gd name="T4" fmla="*/ 4 w 21"/>
                <a:gd name="T5" fmla="*/ 3 h 11"/>
                <a:gd name="T6" fmla="*/ 21 w 21"/>
                <a:gd name="T7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1">
                  <a:moveTo>
                    <a:pt x="21" y="4"/>
                  </a:moveTo>
                  <a:cubicBezTo>
                    <a:pt x="17" y="11"/>
                    <a:pt x="10" y="10"/>
                    <a:pt x="4" y="9"/>
                  </a:cubicBezTo>
                  <a:cubicBezTo>
                    <a:pt x="0" y="8"/>
                    <a:pt x="2" y="5"/>
                    <a:pt x="4" y="3"/>
                  </a:cubicBezTo>
                  <a:cubicBezTo>
                    <a:pt x="10" y="2"/>
                    <a:pt x="16" y="0"/>
                    <a:pt x="2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2" name="Freeform 113">
              <a:extLst>
                <a:ext uri="{FF2B5EF4-FFF2-40B4-BE49-F238E27FC236}">
                  <a16:creationId xmlns:a16="http://schemas.microsoft.com/office/drawing/2014/main" id="{21C40ECB-5A3F-4D9A-BC86-5DADD971208E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3904" y="690390"/>
              <a:ext cx="24813" cy="19299"/>
            </a:xfrm>
            <a:custGeom>
              <a:avLst/>
              <a:gdLst>
                <a:gd name="T0" fmla="*/ 8 w 14"/>
                <a:gd name="T1" fmla="*/ 10 h 11"/>
                <a:gd name="T2" fmla="*/ 2 w 14"/>
                <a:gd name="T3" fmla="*/ 8 h 11"/>
                <a:gd name="T4" fmla="*/ 5 w 14"/>
                <a:gd name="T5" fmla="*/ 1 h 11"/>
                <a:gd name="T6" fmla="*/ 11 w 14"/>
                <a:gd name="T7" fmla="*/ 7 h 11"/>
                <a:gd name="T8" fmla="*/ 11 w 14"/>
                <a:gd name="T9" fmla="*/ 7 h 11"/>
                <a:gd name="T10" fmla="*/ 8 w 14"/>
                <a:gd name="T11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11">
                  <a:moveTo>
                    <a:pt x="8" y="10"/>
                  </a:moveTo>
                  <a:cubicBezTo>
                    <a:pt x="6" y="10"/>
                    <a:pt x="3" y="11"/>
                    <a:pt x="2" y="8"/>
                  </a:cubicBezTo>
                  <a:cubicBezTo>
                    <a:pt x="0" y="5"/>
                    <a:pt x="2" y="2"/>
                    <a:pt x="5" y="1"/>
                  </a:cubicBezTo>
                  <a:cubicBezTo>
                    <a:pt x="10" y="0"/>
                    <a:pt x="14" y="1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9"/>
                    <a:pt x="9" y="10"/>
                    <a:pt x="8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3" name="Freeform 114">
              <a:extLst>
                <a:ext uri="{FF2B5EF4-FFF2-40B4-BE49-F238E27FC236}">
                  <a16:creationId xmlns:a16="http://schemas.microsoft.com/office/drawing/2014/main" id="{BAE6394B-E459-4E0E-B4FA-4AB5D1152D7B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2503" y="661441"/>
              <a:ext cx="20678" cy="19299"/>
            </a:xfrm>
            <a:custGeom>
              <a:avLst/>
              <a:gdLst>
                <a:gd name="T0" fmla="*/ 4 w 12"/>
                <a:gd name="T1" fmla="*/ 10 h 11"/>
                <a:gd name="T2" fmla="*/ 0 w 12"/>
                <a:gd name="T3" fmla="*/ 7 h 11"/>
                <a:gd name="T4" fmla="*/ 9 w 12"/>
                <a:gd name="T5" fmla="*/ 4 h 11"/>
                <a:gd name="T6" fmla="*/ 9 w 12"/>
                <a:gd name="T7" fmla="*/ 4 h 11"/>
                <a:gd name="T8" fmla="*/ 4 w 12"/>
                <a:gd name="T9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1">
                  <a:moveTo>
                    <a:pt x="4" y="10"/>
                  </a:moveTo>
                  <a:cubicBezTo>
                    <a:pt x="2" y="9"/>
                    <a:pt x="1" y="8"/>
                    <a:pt x="0" y="7"/>
                  </a:cubicBezTo>
                  <a:cubicBezTo>
                    <a:pt x="1" y="0"/>
                    <a:pt x="6" y="2"/>
                    <a:pt x="9" y="4"/>
                  </a:cubicBezTo>
                  <a:cubicBezTo>
                    <a:pt x="9" y="4"/>
                    <a:pt x="9" y="4"/>
                    <a:pt x="9" y="4"/>
                  </a:cubicBezTo>
                  <a:cubicBezTo>
                    <a:pt x="12" y="10"/>
                    <a:pt x="9" y="11"/>
                    <a:pt x="4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4" name="Freeform 115">
              <a:extLst>
                <a:ext uri="{FF2B5EF4-FFF2-40B4-BE49-F238E27FC236}">
                  <a16:creationId xmlns:a16="http://schemas.microsoft.com/office/drawing/2014/main" id="{A80468CA-3838-41FE-8834-EB7C104CFF62}"/>
                </a:ext>
              </a:extLst>
            </p:cNvPr>
            <p:cNvSpPr>
              <a:spLocks/>
            </p:cNvSpPr>
            <p:nvPr/>
          </p:nvSpPr>
          <p:spPr bwMode="auto">
            <a:xfrm>
              <a:off x="5547576" y="989531"/>
              <a:ext cx="42734" cy="30328"/>
            </a:xfrm>
            <a:custGeom>
              <a:avLst/>
              <a:gdLst>
                <a:gd name="T0" fmla="*/ 13 w 24"/>
                <a:gd name="T1" fmla="*/ 17 h 17"/>
                <a:gd name="T2" fmla="*/ 2 w 24"/>
                <a:gd name="T3" fmla="*/ 15 h 17"/>
                <a:gd name="T4" fmla="*/ 9 w 24"/>
                <a:gd name="T5" fmla="*/ 2 h 17"/>
                <a:gd name="T6" fmla="*/ 20 w 24"/>
                <a:gd name="T7" fmla="*/ 12 h 17"/>
                <a:gd name="T8" fmla="*/ 13 w 24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7">
                  <a:moveTo>
                    <a:pt x="13" y="17"/>
                  </a:moveTo>
                  <a:cubicBezTo>
                    <a:pt x="10" y="16"/>
                    <a:pt x="6" y="16"/>
                    <a:pt x="2" y="15"/>
                  </a:cubicBezTo>
                  <a:cubicBezTo>
                    <a:pt x="0" y="9"/>
                    <a:pt x="4" y="3"/>
                    <a:pt x="9" y="2"/>
                  </a:cubicBezTo>
                  <a:cubicBezTo>
                    <a:pt x="16" y="0"/>
                    <a:pt x="16" y="9"/>
                    <a:pt x="20" y="12"/>
                  </a:cubicBezTo>
                  <a:cubicBezTo>
                    <a:pt x="24" y="15"/>
                    <a:pt x="15" y="14"/>
                    <a:pt x="13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5" name="Freeform 116">
              <a:extLst>
                <a:ext uri="{FF2B5EF4-FFF2-40B4-BE49-F238E27FC236}">
                  <a16:creationId xmlns:a16="http://schemas.microsoft.com/office/drawing/2014/main" id="{3F35FFDA-DF07-4426-93E7-25FFA439C903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4630" y="1757370"/>
              <a:ext cx="102011" cy="126824"/>
            </a:xfrm>
            <a:custGeom>
              <a:avLst/>
              <a:gdLst>
                <a:gd name="T0" fmla="*/ 48 w 59"/>
                <a:gd name="T1" fmla="*/ 0 h 73"/>
                <a:gd name="T2" fmla="*/ 56 w 59"/>
                <a:gd name="T3" fmla="*/ 3 h 73"/>
                <a:gd name="T4" fmla="*/ 56 w 59"/>
                <a:gd name="T5" fmla="*/ 9 h 73"/>
                <a:gd name="T6" fmla="*/ 55 w 59"/>
                <a:gd name="T7" fmla="*/ 34 h 73"/>
                <a:gd name="T8" fmla="*/ 39 w 59"/>
                <a:gd name="T9" fmla="*/ 65 h 73"/>
                <a:gd name="T10" fmla="*/ 1 w 59"/>
                <a:gd name="T11" fmla="*/ 73 h 73"/>
                <a:gd name="T12" fmla="*/ 7 w 59"/>
                <a:gd name="T13" fmla="*/ 53 h 73"/>
                <a:gd name="T14" fmla="*/ 11 w 59"/>
                <a:gd name="T15" fmla="*/ 44 h 73"/>
                <a:gd name="T16" fmla="*/ 13 w 59"/>
                <a:gd name="T17" fmla="*/ 42 h 73"/>
                <a:gd name="T18" fmla="*/ 9 w 59"/>
                <a:gd name="T19" fmla="*/ 36 h 73"/>
                <a:gd name="T20" fmla="*/ 9 w 59"/>
                <a:gd name="T21" fmla="*/ 35 h 73"/>
                <a:gd name="T22" fmla="*/ 7 w 59"/>
                <a:gd name="T23" fmla="*/ 35 h 73"/>
                <a:gd name="T24" fmla="*/ 7 w 59"/>
                <a:gd name="T25" fmla="*/ 23 h 73"/>
                <a:gd name="T26" fmla="*/ 7 w 59"/>
                <a:gd name="T27" fmla="*/ 22 h 73"/>
                <a:gd name="T28" fmla="*/ 21 w 59"/>
                <a:gd name="T29" fmla="*/ 20 h 73"/>
                <a:gd name="T30" fmla="*/ 33 w 59"/>
                <a:gd name="T31" fmla="*/ 3 h 73"/>
                <a:gd name="T32" fmla="*/ 48 w 59"/>
                <a:gd name="T3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73">
                  <a:moveTo>
                    <a:pt x="48" y="0"/>
                  </a:moveTo>
                  <a:cubicBezTo>
                    <a:pt x="50" y="3"/>
                    <a:pt x="53" y="3"/>
                    <a:pt x="56" y="3"/>
                  </a:cubicBezTo>
                  <a:cubicBezTo>
                    <a:pt x="58" y="5"/>
                    <a:pt x="58" y="7"/>
                    <a:pt x="56" y="9"/>
                  </a:cubicBezTo>
                  <a:cubicBezTo>
                    <a:pt x="59" y="17"/>
                    <a:pt x="55" y="25"/>
                    <a:pt x="55" y="34"/>
                  </a:cubicBezTo>
                  <a:cubicBezTo>
                    <a:pt x="57" y="47"/>
                    <a:pt x="58" y="58"/>
                    <a:pt x="39" y="65"/>
                  </a:cubicBezTo>
                  <a:cubicBezTo>
                    <a:pt x="26" y="70"/>
                    <a:pt x="14" y="71"/>
                    <a:pt x="1" y="73"/>
                  </a:cubicBezTo>
                  <a:cubicBezTo>
                    <a:pt x="1" y="66"/>
                    <a:pt x="0" y="58"/>
                    <a:pt x="7" y="53"/>
                  </a:cubicBezTo>
                  <a:cubicBezTo>
                    <a:pt x="11" y="52"/>
                    <a:pt x="8" y="46"/>
                    <a:pt x="11" y="44"/>
                  </a:cubicBezTo>
                  <a:cubicBezTo>
                    <a:pt x="12" y="44"/>
                    <a:pt x="13" y="43"/>
                    <a:pt x="13" y="42"/>
                  </a:cubicBezTo>
                  <a:cubicBezTo>
                    <a:pt x="15" y="38"/>
                    <a:pt x="12" y="37"/>
                    <a:pt x="9" y="36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1" y="31"/>
                    <a:pt x="10" y="27"/>
                    <a:pt x="7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11" y="17"/>
                    <a:pt x="16" y="20"/>
                    <a:pt x="21" y="20"/>
                  </a:cubicBezTo>
                  <a:cubicBezTo>
                    <a:pt x="27" y="16"/>
                    <a:pt x="19" y="2"/>
                    <a:pt x="33" y="3"/>
                  </a:cubicBezTo>
                  <a:cubicBezTo>
                    <a:pt x="38" y="0"/>
                    <a:pt x="43" y="2"/>
                    <a:pt x="4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6" name="Freeform 117">
              <a:extLst>
                <a:ext uri="{FF2B5EF4-FFF2-40B4-BE49-F238E27FC236}">
                  <a16:creationId xmlns:a16="http://schemas.microsoft.com/office/drawing/2014/main" id="{341FBFAF-0E5D-4A88-B3B3-FFB1D8BE48E5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2911" y="861328"/>
              <a:ext cx="55141" cy="42734"/>
            </a:xfrm>
            <a:custGeom>
              <a:avLst/>
              <a:gdLst>
                <a:gd name="T0" fmla="*/ 0 w 32"/>
                <a:gd name="T1" fmla="*/ 22 h 25"/>
                <a:gd name="T2" fmla="*/ 32 w 32"/>
                <a:gd name="T3" fmla="*/ 15 h 25"/>
                <a:gd name="T4" fmla="*/ 0 w 32"/>
                <a:gd name="T5" fmla="*/ 22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25">
                  <a:moveTo>
                    <a:pt x="0" y="22"/>
                  </a:moveTo>
                  <a:cubicBezTo>
                    <a:pt x="8" y="2"/>
                    <a:pt x="16" y="0"/>
                    <a:pt x="32" y="15"/>
                  </a:cubicBezTo>
                  <a:cubicBezTo>
                    <a:pt x="14" y="25"/>
                    <a:pt x="14" y="25"/>
                    <a:pt x="0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7" name="Freeform 118">
              <a:extLst>
                <a:ext uri="{FF2B5EF4-FFF2-40B4-BE49-F238E27FC236}">
                  <a16:creationId xmlns:a16="http://schemas.microsoft.com/office/drawing/2014/main" id="{AE40A323-CC14-439E-A707-3F52EB0B9D25}"/>
                </a:ext>
              </a:extLst>
            </p:cNvPr>
            <p:cNvSpPr>
              <a:spLocks/>
            </p:cNvSpPr>
            <p:nvPr/>
          </p:nvSpPr>
          <p:spPr bwMode="auto">
            <a:xfrm>
              <a:off x="6876477" y="793780"/>
              <a:ext cx="215050" cy="92361"/>
            </a:xfrm>
            <a:custGeom>
              <a:avLst/>
              <a:gdLst>
                <a:gd name="T0" fmla="*/ 2 w 124"/>
                <a:gd name="T1" fmla="*/ 25 h 53"/>
                <a:gd name="T2" fmla="*/ 21 w 124"/>
                <a:gd name="T3" fmla="*/ 4 h 53"/>
                <a:gd name="T4" fmla="*/ 38 w 124"/>
                <a:gd name="T5" fmla="*/ 4 h 53"/>
                <a:gd name="T6" fmla="*/ 57 w 124"/>
                <a:gd name="T7" fmla="*/ 10 h 53"/>
                <a:gd name="T8" fmla="*/ 60 w 124"/>
                <a:gd name="T9" fmla="*/ 8 h 53"/>
                <a:gd name="T10" fmla="*/ 60 w 124"/>
                <a:gd name="T11" fmla="*/ 2 h 53"/>
                <a:gd name="T12" fmla="*/ 77 w 124"/>
                <a:gd name="T13" fmla="*/ 3 h 53"/>
                <a:gd name="T14" fmla="*/ 114 w 124"/>
                <a:gd name="T15" fmla="*/ 10 h 53"/>
                <a:gd name="T16" fmla="*/ 124 w 124"/>
                <a:gd name="T17" fmla="*/ 18 h 53"/>
                <a:gd name="T18" fmla="*/ 90 w 124"/>
                <a:gd name="T19" fmla="*/ 22 h 53"/>
                <a:gd name="T20" fmla="*/ 85 w 124"/>
                <a:gd name="T21" fmla="*/ 17 h 53"/>
                <a:gd name="T22" fmla="*/ 80 w 124"/>
                <a:gd name="T23" fmla="*/ 22 h 53"/>
                <a:gd name="T24" fmla="*/ 83 w 124"/>
                <a:gd name="T25" fmla="*/ 31 h 53"/>
                <a:gd name="T26" fmla="*/ 97 w 124"/>
                <a:gd name="T27" fmla="*/ 41 h 53"/>
                <a:gd name="T28" fmla="*/ 50 w 124"/>
                <a:gd name="T29" fmla="*/ 38 h 53"/>
                <a:gd name="T30" fmla="*/ 49 w 124"/>
                <a:gd name="T31" fmla="*/ 49 h 53"/>
                <a:gd name="T32" fmla="*/ 35 w 124"/>
                <a:gd name="T33" fmla="*/ 49 h 53"/>
                <a:gd name="T34" fmla="*/ 2 w 124"/>
                <a:gd name="T35" fmla="*/ 27 h 53"/>
                <a:gd name="T36" fmla="*/ 1 w 124"/>
                <a:gd name="T37" fmla="*/ 26 h 53"/>
                <a:gd name="T38" fmla="*/ 2 w 124"/>
                <a:gd name="T39" fmla="*/ 25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4" h="53">
                  <a:moveTo>
                    <a:pt x="2" y="25"/>
                  </a:moveTo>
                  <a:cubicBezTo>
                    <a:pt x="9" y="19"/>
                    <a:pt x="11" y="8"/>
                    <a:pt x="21" y="4"/>
                  </a:cubicBezTo>
                  <a:cubicBezTo>
                    <a:pt x="27" y="6"/>
                    <a:pt x="32" y="6"/>
                    <a:pt x="38" y="4"/>
                  </a:cubicBezTo>
                  <a:cubicBezTo>
                    <a:pt x="44" y="8"/>
                    <a:pt x="49" y="11"/>
                    <a:pt x="57" y="10"/>
                  </a:cubicBezTo>
                  <a:cubicBezTo>
                    <a:pt x="59" y="11"/>
                    <a:pt x="62" y="13"/>
                    <a:pt x="60" y="8"/>
                  </a:cubicBezTo>
                  <a:cubicBezTo>
                    <a:pt x="58" y="6"/>
                    <a:pt x="56" y="3"/>
                    <a:pt x="60" y="2"/>
                  </a:cubicBezTo>
                  <a:cubicBezTo>
                    <a:pt x="66" y="1"/>
                    <a:pt x="72" y="0"/>
                    <a:pt x="77" y="3"/>
                  </a:cubicBezTo>
                  <a:cubicBezTo>
                    <a:pt x="88" y="12"/>
                    <a:pt x="102" y="3"/>
                    <a:pt x="114" y="10"/>
                  </a:cubicBezTo>
                  <a:cubicBezTo>
                    <a:pt x="114" y="17"/>
                    <a:pt x="123" y="12"/>
                    <a:pt x="124" y="18"/>
                  </a:cubicBezTo>
                  <a:cubicBezTo>
                    <a:pt x="116" y="36"/>
                    <a:pt x="102" y="38"/>
                    <a:pt x="90" y="22"/>
                  </a:cubicBezTo>
                  <a:cubicBezTo>
                    <a:pt x="88" y="20"/>
                    <a:pt x="90" y="15"/>
                    <a:pt x="85" y="17"/>
                  </a:cubicBezTo>
                  <a:cubicBezTo>
                    <a:pt x="83" y="17"/>
                    <a:pt x="81" y="20"/>
                    <a:pt x="80" y="22"/>
                  </a:cubicBezTo>
                  <a:cubicBezTo>
                    <a:pt x="79" y="25"/>
                    <a:pt x="79" y="28"/>
                    <a:pt x="83" y="31"/>
                  </a:cubicBezTo>
                  <a:cubicBezTo>
                    <a:pt x="86" y="34"/>
                    <a:pt x="92" y="32"/>
                    <a:pt x="97" y="41"/>
                  </a:cubicBezTo>
                  <a:cubicBezTo>
                    <a:pt x="80" y="36"/>
                    <a:pt x="65" y="46"/>
                    <a:pt x="50" y="38"/>
                  </a:cubicBezTo>
                  <a:cubicBezTo>
                    <a:pt x="47" y="42"/>
                    <a:pt x="58" y="47"/>
                    <a:pt x="49" y="49"/>
                  </a:cubicBezTo>
                  <a:cubicBezTo>
                    <a:pt x="45" y="50"/>
                    <a:pt x="42" y="53"/>
                    <a:pt x="35" y="49"/>
                  </a:cubicBezTo>
                  <a:cubicBezTo>
                    <a:pt x="24" y="42"/>
                    <a:pt x="15" y="32"/>
                    <a:pt x="2" y="27"/>
                  </a:cubicBezTo>
                  <a:cubicBezTo>
                    <a:pt x="1" y="27"/>
                    <a:pt x="0" y="26"/>
                    <a:pt x="1" y="26"/>
                  </a:cubicBezTo>
                  <a:cubicBezTo>
                    <a:pt x="1" y="25"/>
                    <a:pt x="2" y="25"/>
                    <a:pt x="2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8" name="Freeform 119">
              <a:extLst>
                <a:ext uri="{FF2B5EF4-FFF2-40B4-BE49-F238E27FC236}">
                  <a16:creationId xmlns:a16="http://schemas.microsoft.com/office/drawing/2014/main" id="{CF23FFBE-7C3F-49E7-AB81-4A4BAB09E13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4962" y="821351"/>
              <a:ext cx="121310" cy="52384"/>
            </a:xfrm>
            <a:custGeom>
              <a:avLst/>
              <a:gdLst>
                <a:gd name="T0" fmla="*/ 8 w 70"/>
                <a:gd name="T1" fmla="*/ 3 h 30"/>
                <a:gd name="T2" fmla="*/ 22 w 70"/>
                <a:gd name="T3" fmla="*/ 3 h 30"/>
                <a:gd name="T4" fmla="*/ 34 w 70"/>
                <a:gd name="T5" fmla="*/ 6 h 30"/>
                <a:gd name="T6" fmla="*/ 62 w 70"/>
                <a:gd name="T7" fmla="*/ 11 h 30"/>
                <a:gd name="T8" fmla="*/ 70 w 70"/>
                <a:gd name="T9" fmla="*/ 17 h 30"/>
                <a:gd name="T10" fmla="*/ 15 w 70"/>
                <a:gd name="T11" fmla="*/ 21 h 30"/>
                <a:gd name="T12" fmla="*/ 2 w 70"/>
                <a:gd name="T13" fmla="*/ 8 h 30"/>
                <a:gd name="T14" fmla="*/ 8 w 70"/>
                <a:gd name="T1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0" h="30">
                  <a:moveTo>
                    <a:pt x="8" y="3"/>
                  </a:moveTo>
                  <a:cubicBezTo>
                    <a:pt x="13" y="16"/>
                    <a:pt x="18" y="3"/>
                    <a:pt x="22" y="3"/>
                  </a:cubicBezTo>
                  <a:cubicBezTo>
                    <a:pt x="26" y="6"/>
                    <a:pt x="31" y="1"/>
                    <a:pt x="34" y="6"/>
                  </a:cubicBezTo>
                  <a:cubicBezTo>
                    <a:pt x="43" y="13"/>
                    <a:pt x="54" y="4"/>
                    <a:pt x="62" y="11"/>
                  </a:cubicBezTo>
                  <a:cubicBezTo>
                    <a:pt x="65" y="14"/>
                    <a:pt x="69" y="14"/>
                    <a:pt x="70" y="17"/>
                  </a:cubicBezTo>
                  <a:cubicBezTo>
                    <a:pt x="52" y="24"/>
                    <a:pt x="34" y="30"/>
                    <a:pt x="15" y="21"/>
                  </a:cubicBezTo>
                  <a:cubicBezTo>
                    <a:pt x="10" y="18"/>
                    <a:pt x="4" y="16"/>
                    <a:pt x="2" y="8"/>
                  </a:cubicBezTo>
                  <a:cubicBezTo>
                    <a:pt x="0" y="2"/>
                    <a:pt x="2" y="0"/>
                    <a:pt x="8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9" name="Freeform 120">
              <a:extLst>
                <a:ext uri="{FF2B5EF4-FFF2-40B4-BE49-F238E27FC236}">
                  <a16:creationId xmlns:a16="http://schemas.microsoft.com/office/drawing/2014/main" id="{39F4F706-7A93-45A3-8132-79729B5E92D2}"/>
                </a:ext>
              </a:extLst>
            </p:cNvPr>
            <p:cNvSpPr>
              <a:spLocks/>
            </p:cNvSpPr>
            <p:nvPr/>
          </p:nvSpPr>
          <p:spPr bwMode="auto">
            <a:xfrm>
              <a:off x="6986759" y="904062"/>
              <a:ext cx="82712" cy="52384"/>
            </a:xfrm>
            <a:custGeom>
              <a:avLst/>
              <a:gdLst>
                <a:gd name="T0" fmla="*/ 48 w 48"/>
                <a:gd name="T1" fmla="*/ 19 h 30"/>
                <a:gd name="T2" fmla="*/ 0 w 48"/>
                <a:gd name="T3" fmla="*/ 20 h 30"/>
                <a:gd name="T4" fmla="*/ 47 w 48"/>
                <a:gd name="T5" fmla="*/ 19 h 30"/>
                <a:gd name="T6" fmla="*/ 48 w 48"/>
                <a:gd name="T7" fmla="*/ 19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30">
                  <a:moveTo>
                    <a:pt x="48" y="19"/>
                  </a:moveTo>
                  <a:cubicBezTo>
                    <a:pt x="32" y="30"/>
                    <a:pt x="17" y="20"/>
                    <a:pt x="0" y="20"/>
                  </a:cubicBezTo>
                  <a:cubicBezTo>
                    <a:pt x="21" y="0"/>
                    <a:pt x="34" y="0"/>
                    <a:pt x="47" y="19"/>
                  </a:cubicBezTo>
                  <a:lnTo>
                    <a:pt x="48" y="1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0" name="Freeform 121">
              <a:extLst>
                <a:ext uri="{FF2B5EF4-FFF2-40B4-BE49-F238E27FC236}">
                  <a16:creationId xmlns:a16="http://schemas.microsoft.com/office/drawing/2014/main" id="{3E2E1591-F70A-4B77-A029-D629065119BF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5731" y="894412"/>
              <a:ext cx="27571" cy="22056"/>
            </a:xfrm>
            <a:custGeom>
              <a:avLst/>
              <a:gdLst>
                <a:gd name="T0" fmla="*/ 15 w 16"/>
                <a:gd name="T1" fmla="*/ 6 h 13"/>
                <a:gd name="T2" fmla="*/ 6 w 16"/>
                <a:gd name="T3" fmla="*/ 12 h 13"/>
                <a:gd name="T4" fmla="*/ 1 w 16"/>
                <a:gd name="T5" fmla="*/ 7 h 13"/>
                <a:gd name="T6" fmla="*/ 12 w 16"/>
                <a:gd name="T7" fmla="*/ 1 h 13"/>
                <a:gd name="T8" fmla="*/ 15 w 16"/>
                <a:gd name="T9" fmla="*/ 6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5" y="6"/>
                  </a:moveTo>
                  <a:cubicBezTo>
                    <a:pt x="13" y="9"/>
                    <a:pt x="11" y="13"/>
                    <a:pt x="6" y="12"/>
                  </a:cubicBezTo>
                  <a:cubicBezTo>
                    <a:pt x="3" y="12"/>
                    <a:pt x="0" y="10"/>
                    <a:pt x="1" y="7"/>
                  </a:cubicBezTo>
                  <a:cubicBezTo>
                    <a:pt x="3" y="2"/>
                    <a:pt x="7" y="1"/>
                    <a:pt x="12" y="1"/>
                  </a:cubicBezTo>
                  <a:cubicBezTo>
                    <a:pt x="15" y="0"/>
                    <a:pt x="16" y="3"/>
                    <a:pt x="15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1" name="Freeform 122">
              <a:extLst>
                <a:ext uri="{FF2B5EF4-FFF2-40B4-BE49-F238E27FC236}">
                  <a16:creationId xmlns:a16="http://schemas.microsoft.com/office/drawing/2014/main" id="{C4B8D8A7-06C4-43C7-8D59-6073B677E4B6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8556" y="822729"/>
              <a:ext cx="22056" cy="26192"/>
            </a:xfrm>
            <a:custGeom>
              <a:avLst/>
              <a:gdLst>
                <a:gd name="T0" fmla="*/ 12 w 12"/>
                <a:gd name="T1" fmla="*/ 8 h 15"/>
                <a:gd name="T2" fmla="*/ 12 w 12"/>
                <a:gd name="T3" fmla="*/ 10 h 15"/>
                <a:gd name="T4" fmla="*/ 9 w 12"/>
                <a:gd name="T5" fmla="*/ 11 h 15"/>
                <a:gd name="T6" fmla="*/ 3 w 12"/>
                <a:gd name="T7" fmla="*/ 10 h 15"/>
                <a:gd name="T8" fmla="*/ 4 w 12"/>
                <a:gd name="T9" fmla="*/ 2 h 15"/>
                <a:gd name="T10" fmla="*/ 9 w 12"/>
                <a:gd name="T11" fmla="*/ 5 h 15"/>
                <a:gd name="T12" fmla="*/ 12 w 12"/>
                <a:gd name="T13" fmla="*/ 8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15">
                  <a:moveTo>
                    <a:pt x="12" y="8"/>
                  </a:moveTo>
                  <a:cubicBezTo>
                    <a:pt x="12" y="9"/>
                    <a:pt x="12" y="10"/>
                    <a:pt x="12" y="10"/>
                  </a:cubicBezTo>
                  <a:cubicBezTo>
                    <a:pt x="11" y="11"/>
                    <a:pt x="10" y="11"/>
                    <a:pt x="9" y="11"/>
                  </a:cubicBezTo>
                  <a:cubicBezTo>
                    <a:pt x="7" y="9"/>
                    <a:pt x="4" y="15"/>
                    <a:pt x="3" y="10"/>
                  </a:cubicBezTo>
                  <a:cubicBezTo>
                    <a:pt x="2" y="7"/>
                    <a:pt x="0" y="4"/>
                    <a:pt x="4" y="2"/>
                  </a:cubicBezTo>
                  <a:cubicBezTo>
                    <a:pt x="6" y="0"/>
                    <a:pt x="8" y="3"/>
                    <a:pt x="9" y="5"/>
                  </a:cubicBezTo>
                  <a:cubicBezTo>
                    <a:pt x="10" y="6"/>
                    <a:pt x="11" y="7"/>
                    <a:pt x="12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2" name="Freeform 123">
              <a:extLst>
                <a:ext uri="{FF2B5EF4-FFF2-40B4-BE49-F238E27FC236}">
                  <a16:creationId xmlns:a16="http://schemas.microsoft.com/office/drawing/2014/main" id="{7757B6E3-8B1E-4E33-81CA-86C76A5917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928293" y="1039158"/>
              <a:ext cx="111661" cy="46870"/>
            </a:xfrm>
            <a:custGeom>
              <a:avLst/>
              <a:gdLst>
                <a:gd name="T0" fmla="*/ 45 w 64"/>
                <a:gd name="T1" fmla="*/ 24 h 27"/>
                <a:gd name="T2" fmla="*/ 36 w 64"/>
                <a:gd name="T3" fmla="*/ 24 h 27"/>
                <a:gd name="T4" fmla="*/ 14 w 64"/>
                <a:gd name="T5" fmla="*/ 21 h 27"/>
                <a:gd name="T6" fmla="*/ 0 w 64"/>
                <a:gd name="T7" fmla="*/ 19 h 27"/>
                <a:gd name="T8" fmla="*/ 17 w 64"/>
                <a:gd name="T9" fmla="*/ 3 h 27"/>
                <a:gd name="T10" fmla="*/ 32 w 64"/>
                <a:gd name="T11" fmla="*/ 4 h 27"/>
                <a:gd name="T12" fmla="*/ 38 w 64"/>
                <a:gd name="T13" fmla="*/ 6 h 27"/>
                <a:gd name="T14" fmla="*/ 52 w 64"/>
                <a:gd name="T15" fmla="*/ 9 h 27"/>
                <a:gd name="T16" fmla="*/ 58 w 64"/>
                <a:gd name="T17" fmla="*/ 12 h 27"/>
                <a:gd name="T18" fmla="*/ 45 w 64"/>
                <a:gd name="T19" fmla="*/ 2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4" h="27">
                  <a:moveTo>
                    <a:pt x="45" y="24"/>
                  </a:moveTo>
                  <a:cubicBezTo>
                    <a:pt x="42" y="24"/>
                    <a:pt x="39" y="24"/>
                    <a:pt x="36" y="24"/>
                  </a:cubicBezTo>
                  <a:cubicBezTo>
                    <a:pt x="29" y="21"/>
                    <a:pt x="21" y="24"/>
                    <a:pt x="14" y="21"/>
                  </a:cubicBezTo>
                  <a:cubicBezTo>
                    <a:pt x="10" y="21"/>
                    <a:pt x="5" y="20"/>
                    <a:pt x="0" y="19"/>
                  </a:cubicBezTo>
                  <a:cubicBezTo>
                    <a:pt x="4" y="11"/>
                    <a:pt x="8" y="4"/>
                    <a:pt x="17" y="3"/>
                  </a:cubicBezTo>
                  <a:cubicBezTo>
                    <a:pt x="22" y="2"/>
                    <a:pt x="27" y="0"/>
                    <a:pt x="32" y="4"/>
                  </a:cubicBezTo>
                  <a:cubicBezTo>
                    <a:pt x="33" y="7"/>
                    <a:pt x="35" y="7"/>
                    <a:pt x="38" y="6"/>
                  </a:cubicBezTo>
                  <a:cubicBezTo>
                    <a:pt x="42" y="10"/>
                    <a:pt x="48" y="6"/>
                    <a:pt x="52" y="9"/>
                  </a:cubicBezTo>
                  <a:cubicBezTo>
                    <a:pt x="54" y="10"/>
                    <a:pt x="56" y="11"/>
                    <a:pt x="58" y="12"/>
                  </a:cubicBezTo>
                  <a:cubicBezTo>
                    <a:pt x="64" y="27"/>
                    <a:pt x="50" y="20"/>
                    <a:pt x="45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3" name="Freeform 125">
              <a:extLst>
                <a:ext uri="{FF2B5EF4-FFF2-40B4-BE49-F238E27FC236}">
                  <a16:creationId xmlns:a16="http://schemas.microsoft.com/office/drawing/2014/main" id="{4472EEAE-C8FA-48B9-8611-9D2304796D0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1134" y="664198"/>
              <a:ext cx="141988" cy="63412"/>
            </a:xfrm>
            <a:custGeom>
              <a:avLst/>
              <a:gdLst>
                <a:gd name="T0" fmla="*/ 21 w 81"/>
                <a:gd name="T1" fmla="*/ 30 h 36"/>
                <a:gd name="T2" fmla="*/ 20 w 81"/>
                <a:gd name="T3" fmla="*/ 30 h 36"/>
                <a:gd name="T4" fmla="*/ 20 w 81"/>
                <a:gd name="T5" fmla="*/ 31 h 36"/>
                <a:gd name="T6" fmla="*/ 11 w 81"/>
                <a:gd name="T7" fmla="*/ 31 h 36"/>
                <a:gd name="T8" fmla="*/ 1 w 81"/>
                <a:gd name="T9" fmla="*/ 24 h 36"/>
                <a:gd name="T10" fmla="*/ 8 w 81"/>
                <a:gd name="T11" fmla="*/ 17 h 36"/>
                <a:gd name="T12" fmla="*/ 22 w 81"/>
                <a:gd name="T13" fmla="*/ 8 h 36"/>
                <a:gd name="T14" fmla="*/ 30 w 81"/>
                <a:gd name="T15" fmla="*/ 6 h 36"/>
                <a:gd name="T16" fmla="*/ 57 w 81"/>
                <a:gd name="T17" fmla="*/ 2 h 36"/>
                <a:gd name="T18" fmla="*/ 57 w 81"/>
                <a:gd name="T19" fmla="*/ 2 h 36"/>
                <a:gd name="T20" fmla="*/ 71 w 81"/>
                <a:gd name="T21" fmla="*/ 1 h 36"/>
                <a:gd name="T22" fmla="*/ 70 w 81"/>
                <a:gd name="T23" fmla="*/ 33 h 36"/>
                <a:gd name="T24" fmla="*/ 60 w 81"/>
                <a:gd name="T25" fmla="*/ 35 h 36"/>
                <a:gd name="T26" fmla="*/ 43 w 81"/>
                <a:gd name="T27" fmla="*/ 34 h 36"/>
                <a:gd name="T28" fmla="*/ 43 w 81"/>
                <a:gd name="T29" fmla="*/ 34 h 36"/>
                <a:gd name="T30" fmla="*/ 21 w 81"/>
                <a:gd name="T31" fmla="*/ 3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1" h="36">
                  <a:moveTo>
                    <a:pt x="21" y="30"/>
                  </a:moveTo>
                  <a:cubicBezTo>
                    <a:pt x="20" y="30"/>
                    <a:pt x="20" y="30"/>
                    <a:pt x="20" y="30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17" y="30"/>
                    <a:pt x="14" y="31"/>
                    <a:pt x="11" y="31"/>
                  </a:cubicBezTo>
                  <a:cubicBezTo>
                    <a:pt x="7" y="30"/>
                    <a:pt x="2" y="29"/>
                    <a:pt x="1" y="24"/>
                  </a:cubicBezTo>
                  <a:cubicBezTo>
                    <a:pt x="0" y="20"/>
                    <a:pt x="5" y="18"/>
                    <a:pt x="8" y="17"/>
                  </a:cubicBezTo>
                  <a:cubicBezTo>
                    <a:pt x="14" y="15"/>
                    <a:pt x="17" y="11"/>
                    <a:pt x="22" y="8"/>
                  </a:cubicBezTo>
                  <a:cubicBezTo>
                    <a:pt x="24" y="7"/>
                    <a:pt x="27" y="6"/>
                    <a:pt x="30" y="6"/>
                  </a:cubicBezTo>
                  <a:cubicBezTo>
                    <a:pt x="39" y="5"/>
                    <a:pt x="49" y="10"/>
                    <a:pt x="57" y="2"/>
                  </a:cubicBezTo>
                  <a:cubicBezTo>
                    <a:pt x="57" y="2"/>
                    <a:pt x="57" y="2"/>
                    <a:pt x="57" y="2"/>
                  </a:cubicBezTo>
                  <a:cubicBezTo>
                    <a:pt x="61" y="0"/>
                    <a:pt x="66" y="0"/>
                    <a:pt x="71" y="1"/>
                  </a:cubicBezTo>
                  <a:cubicBezTo>
                    <a:pt x="81" y="12"/>
                    <a:pt x="72" y="23"/>
                    <a:pt x="70" y="33"/>
                  </a:cubicBezTo>
                  <a:cubicBezTo>
                    <a:pt x="70" y="36"/>
                    <a:pt x="63" y="35"/>
                    <a:pt x="60" y="35"/>
                  </a:cubicBezTo>
                  <a:cubicBezTo>
                    <a:pt x="54" y="34"/>
                    <a:pt x="48" y="34"/>
                    <a:pt x="43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6" y="31"/>
                    <a:pt x="28" y="31"/>
                    <a:pt x="21" y="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4" name="Freeform 126">
              <a:extLst>
                <a:ext uri="{FF2B5EF4-FFF2-40B4-BE49-F238E27FC236}">
                  <a16:creationId xmlns:a16="http://schemas.microsoft.com/office/drawing/2014/main" id="{FA7A3198-995E-4993-8347-9D3D51B340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2772" y="677984"/>
              <a:ext cx="84090" cy="84090"/>
            </a:xfrm>
            <a:custGeom>
              <a:avLst/>
              <a:gdLst>
                <a:gd name="T0" fmla="*/ 25 w 48"/>
                <a:gd name="T1" fmla="*/ 11 h 48"/>
                <a:gd name="T2" fmla="*/ 31 w 48"/>
                <a:gd name="T3" fmla="*/ 15 h 48"/>
                <a:gd name="T4" fmla="*/ 37 w 48"/>
                <a:gd name="T5" fmla="*/ 20 h 48"/>
                <a:gd name="T6" fmla="*/ 46 w 48"/>
                <a:gd name="T7" fmla="*/ 29 h 48"/>
                <a:gd name="T8" fmla="*/ 33 w 48"/>
                <a:gd name="T9" fmla="*/ 37 h 48"/>
                <a:gd name="T10" fmla="*/ 4 w 48"/>
                <a:gd name="T11" fmla="*/ 48 h 48"/>
                <a:gd name="T12" fmla="*/ 0 w 48"/>
                <a:gd name="T13" fmla="*/ 9 h 48"/>
                <a:gd name="T14" fmla="*/ 25 w 48"/>
                <a:gd name="T15" fmla="*/ 1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48">
                  <a:moveTo>
                    <a:pt x="25" y="11"/>
                  </a:moveTo>
                  <a:cubicBezTo>
                    <a:pt x="27" y="12"/>
                    <a:pt x="29" y="14"/>
                    <a:pt x="31" y="15"/>
                  </a:cubicBezTo>
                  <a:cubicBezTo>
                    <a:pt x="32" y="17"/>
                    <a:pt x="34" y="19"/>
                    <a:pt x="37" y="20"/>
                  </a:cubicBezTo>
                  <a:cubicBezTo>
                    <a:pt x="42" y="22"/>
                    <a:pt x="48" y="23"/>
                    <a:pt x="46" y="29"/>
                  </a:cubicBezTo>
                  <a:cubicBezTo>
                    <a:pt x="45" y="34"/>
                    <a:pt x="40" y="38"/>
                    <a:pt x="33" y="37"/>
                  </a:cubicBezTo>
                  <a:cubicBezTo>
                    <a:pt x="22" y="36"/>
                    <a:pt x="10" y="34"/>
                    <a:pt x="4" y="48"/>
                  </a:cubicBezTo>
                  <a:cubicBezTo>
                    <a:pt x="7" y="14"/>
                    <a:pt x="7" y="14"/>
                    <a:pt x="0" y="9"/>
                  </a:cubicBezTo>
                  <a:cubicBezTo>
                    <a:pt x="9" y="0"/>
                    <a:pt x="16" y="18"/>
                    <a:pt x="25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5" name="Freeform 129">
              <a:extLst>
                <a:ext uri="{FF2B5EF4-FFF2-40B4-BE49-F238E27FC236}">
                  <a16:creationId xmlns:a16="http://schemas.microsoft.com/office/drawing/2014/main" id="{FB9145ED-65C8-4B95-80A3-2111C3CC37F1}"/>
                </a:ext>
              </a:extLst>
            </p:cNvPr>
            <p:cNvSpPr>
              <a:spLocks/>
            </p:cNvSpPr>
            <p:nvPr/>
          </p:nvSpPr>
          <p:spPr bwMode="auto">
            <a:xfrm>
              <a:off x="8119909" y="3605975"/>
              <a:ext cx="79955" cy="52384"/>
            </a:xfrm>
            <a:custGeom>
              <a:avLst/>
              <a:gdLst>
                <a:gd name="T0" fmla="*/ 46 w 46"/>
                <a:gd name="T1" fmla="*/ 26 h 30"/>
                <a:gd name="T2" fmla="*/ 16 w 46"/>
                <a:gd name="T3" fmla="*/ 16 h 30"/>
                <a:gd name="T4" fmla="*/ 10 w 46"/>
                <a:gd name="T5" fmla="*/ 11 h 30"/>
                <a:gd name="T6" fmla="*/ 2 w 46"/>
                <a:gd name="T7" fmla="*/ 4 h 30"/>
                <a:gd name="T8" fmla="*/ 14 w 46"/>
                <a:gd name="T9" fmla="*/ 4 h 30"/>
                <a:gd name="T10" fmla="*/ 46 w 46"/>
                <a:gd name="T11" fmla="*/ 26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30">
                  <a:moveTo>
                    <a:pt x="46" y="26"/>
                  </a:moveTo>
                  <a:cubicBezTo>
                    <a:pt x="32" y="30"/>
                    <a:pt x="26" y="19"/>
                    <a:pt x="16" y="16"/>
                  </a:cubicBezTo>
                  <a:cubicBezTo>
                    <a:pt x="14" y="15"/>
                    <a:pt x="13" y="11"/>
                    <a:pt x="10" y="11"/>
                  </a:cubicBezTo>
                  <a:cubicBezTo>
                    <a:pt x="5" y="11"/>
                    <a:pt x="0" y="9"/>
                    <a:pt x="2" y="4"/>
                  </a:cubicBezTo>
                  <a:cubicBezTo>
                    <a:pt x="3" y="0"/>
                    <a:pt x="10" y="2"/>
                    <a:pt x="14" y="4"/>
                  </a:cubicBezTo>
                  <a:cubicBezTo>
                    <a:pt x="25" y="9"/>
                    <a:pt x="37" y="14"/>
                    <a:pt x="4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6" name="Freeform 130">
              <a:extLst>
                <a:ext uri="{FF2B5EF4-FFF2-40B4-BE49-F238E27FC236}">
                  <a16:creationId xmlns:a16="http://schemas.microsoft.com/office/drawing/2014/main" id="{A47BF727-4967-4D35-935D-4F410C2538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662237" y="1586433"/>
              <a:ext cx="20678" cy="24813"/>
            </a:xfrm>
            <a:custGeom>
              <a:avLst/>
              <a:gdLst>
                <a:gd name="T0" fmla="*/ 12 w 12"/>
                <a:gd name="T1" fmla="*/ 5 h 14"/>
                <a:gd name="T2" fmla="*/ 5 w 12"/>
                <a:gd name="T3" fmla="*/ 13 h 14"/>
                <a:gd name="T4" fmla="*/ 1 w 12"/>
                <a:gd name="T5" fmla="*/ 10 h 14"/>
                <a:gd name="T6" fmla="*/ 6 w 12"/>
                <a:gd name="T7" fmla="*/ 1 h 14"/>
                <a:gd name="T8" fmla="*/ 12 w 12"/>
                <a:gd name="T9" fmla="*/ 5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4">
                  <a:moveTo>
                    <a:pt x="12" y="5"/>
                  </a:moveTo>
                  <a:cubicBezTo>
                    <a:pt x="11" y="9"/>
                    <a:pt x="9" y="11"/>
                    <a:pt x="5" y="13"/>
                  </a:cubicBezTo>
                  <a:cubicBezTo>
                    <a:pt x="2" y="14"/>
                    <a:pt x="1" y="13"/>
                    <a:pt x="1" y="10"/>
                  </a:cubicBezTo>
                  <a:cubicBezTo>
                    <a:pt x="1" y="6"/>
                    <a:pt x="0" y="2"/>
                    <a:pt x="6" y="1"/>
                  </a:cubicBezTo>
                  <a:cubicBezTo>
                    <a:pt x="8" y="0"/>
                    <a:pt x="11" y="1"/>
                    <a:pt x="1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7" name="Freeform 131">
              <a:extLst>
                <a:ext uri="{FF2B5EF4-FFF2-40B4-BE49-F238E27FC236}">
                  <a16:creationId xmlns:a16="http://schemas.microsoft.com/office/drawing/2014/main" id="{C611DE82-7155-42BD-951F-133DCD6AB88B}"/>
                </a:ext>
              </a:extLst>
            </p:cNvPr>
            <p:cNvSpPr>
              <a:spLocks/>
            </p:cNvSpPr>
            <p:nvPr/>
          </p:nvSpPr>
          <p:spPr bwMode="auto">
            <a:xfrm>
              <a:off x="8152993" y="2856057"/>
              <a:ext cx="28949" cy="23435"/>
            </a:xfrm>
            <a:custGeom>
              <a:avLst/>
              <a:gdLst>
                <a:gd name="T0" fmla="*/ 11 w 17"/>
                <a:gd name="T1" fmla="*/ 3 h 13"/>
                <a:gd name="T2" fmla="*/ 13 w 17"/>
                <a:gd name="T3" fmla="*/ 4 h 13"/>
                <a:gd name="T4" fmla="*/ 8 w 17"/>
                <a:gd name="T5" fmla="*/ 13 h 13"/>
                <a:gd name="T6" fmla="*/ 2 w 17"/>
                <a:gd name="T7" fmla="*/ 9 h 13"/>
                <a:gd name="T8" fmla="*/ 11 w 17"/>
                <a:gd name="T9" fmla="*/ 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3">
                  <a:moveTo>
                    <a:pt x="11" y="3"/>
                  </a:moveTo>
                  <a:cubicBezTo>
                    <a:pt x="12" y="4"/>
                    <a:pt x="12" y="4"/>
                    <a:pt x="13" y="4"/>
                  </a:cubicBezTo>
                  <a:cubicBezTo>
                    <a:pt x="17" y="9"/>
                    <a:pt x="17" y="13"/>
                    <a:pt x="8" y="13"/>
                  </a:cubicBezTo>
                  <a:cubicBezTo>
                    <a:pt x="6" y="11"/>
                    <a:pt x="3" y="12"/>
                    <a:pt x="2" y="9"/>
                  </a:cubicBezTo>
                  <a:cubicBezTo>
                    <a:pt x="0" y="0"/>
                    <a:pt x="6" y="2"/>
                    <a:pt x="1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8" name="Freeform 132">
              <a:extLst>
                <a:ext uri="{FF2B5EF4-FFF2-40B4-BE49-F238E27FC236}">
                  <a16:creationId xmlns:a16="http://schemas.microsoft.com/office/drawing/2014/main" id="{B783CB05-2433-49FD-BF46-8DD7778DBA8A}"/>
                </a:ext>
              </a:extLst>
            </p:cNvPr>
            <p:cNvSpPr>
              <a:spLocks/>
            </p:cNvSpPr>
            <p:nvPr/>
          </p:nvSpPr>
          <p:spPr bwMode="auto">
            <a:xfrm>
              <a:off x="8487976" y="3480529"/>
              <a:ext cx="19299" cy="17921"/>
            </a:xfrm>
            <a:custGeom>
              <a:avLst/>
              <a:gdLst>
                <a:gd name="T0" fmla="*/ 0 w 11"/>
                <a:gd name="T1" fmla="*/ 10 h 10"/>
                <a:gd name="T2" fmla="*/ 11 w 11"/>
                <a:gd name="T3" fmla="*/ 7 h 10"/>
                <a:gd name="T4" fmla="*/ 0 w 11"/>
                <a:gd name="T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0">
                  <a:moveTo>
                    <a:pt x="0" y="10"/>
                  </a:moveTo>
                  <a:cubicBezTo>
                    <a:pt x="2" y="0"/>
                    <a:pt x="6" y="2"/>
                    <a:pt x="11" y="7"/>
                  </a:cubicBezTo>
                  <a:cubicBezTo>
                    <a:pt x="8" y="8"/>
                    <a:pt x="4" y="9"/>
                    <a:pt x="0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9" name="Freeform 133">
              <a:extLst>
                <a:ext uri="{FF2B5EF4-FFF2-40B4-BE49-F238E27FC236}">
                  <a16:creationId xmlns:a16="http://schemas.microsoft.com/office/drawing/2014/main" id="{5B14FDB7-A211-4F66-9098-89D68269DB51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8974" y="963339"/>
              <a:ext cx="49627" cy="33085"/>
            </a:xfrm>
            <a:custGeom>
              <a:avLst/>
              <a:gdLst>
                <a:gd name="T0" fmla="*/ 16 w 29"/>
                <a:gd name="T1" fmla="*/ 19 h 19"/>
                <a:gd name="T2" fmla="*/ 14 w 29"/>
                <a:gd name="T3" fmla="*/ 17 h 19"/>
                <a:gd name="T4" fmla="*/ 4 w 29"/>
                <a:gd name="T5" fmla="*/ 7 h 19"/>
                <a:gd name="T6" fmla="*/ 19 w 29"/>
                <a:gd name="T7" fmla="*/ 7 h 19"/>
                <a:gd name="T8" fmla="*/ 26 w 29"/>
                <a:gd name="T9" fmla="*/ 8 h 19"/>
                <a:gd name="T10" fmla="*/ 28 w 29"/>
                <a:gd name="T11" fmla="*/ 13 h 19"/>
                <a:gd name="T12" fmla="*/ 16 w 29"/>
                <a:gd name="T13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" h="19">
                  <a:moveTo>
                    <a:pt x="16" y="19"/>
                  </a:moveTo>
                  <a:cubicBezTo>
                    <a:pt x="16" y="18"/>
                    <a:pt x="15" y="18"/>
                    <a:pt x="14" y="17"/>
                  </a:cubicBezTo>
                  <a:cubicBezTo>
                    <a:pt x="10" y="14"/>
                    <a:pt x="0" y="15"/>
                    <a:pt x="4" y="7"/>
                  </a:cubicBezTo>
                  <a:cubicBezTo>
                    <a:pt x="7" y="0"/>
                    <a:pt x="13" y="5"/>
                    <a:pt x="19" y="7"/>
                  </a:cubicBezTo>
                  <a:cubicBezTo>
                    <a:pt x="21" y="7"/>
                    <a:pt x="24" y="8"/>
                    <a:pt x="26" y="8"/>
                  </a:cubicBezTo>
                  <a:cubicBezTo>
                    <a:pt x="29" y="9"/>
                    <a:pt x="28" y="11"/>
                    <a:pt x="28" y="13"/>
                  </a:cubicBezTo>
                  <a:cubicBezTo>
                    <a:pt x="25" y="18"/>
                    <a:pt x="19" y="14"/>
                    <a:pt x="16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0" name="Freeform 136">
              <a:extLst>
                <a:ext uri="{FF2B5EF4-FFF2-40B4-BE49-F238E27FC236}">
                  <a16:creationId xmlns:a16="http://schemas.microsoft.com/office/drawing/2014/main" id="{0ECA37FE-461B-4AAB-AA2C-B206F3417591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5292" y="636628"/>
              <a:ext cx="113039" cy="52384"/>
            </a:xfrm>
            <a:custGeom>
              <a:avLst/>
              <a:gdLst>
                <a:gd name="T0" fmla="*/ 11 w 65"/>
                <a:gd name="T1" fmla="*/ 13 h 30"/>
                <a:gd name="T2" fmla="*/ 28 w 65"/>
                <a:gd name="T3" fmla="*/ 12 h 30"/>
                <a:gd name="T4" fmla="*/ 33 w 65"/>
                <a:gd name="T5" fmla="*/ 6 h 30"/>
                <a:gd name="T6" fmla="*/ 65 w 65"/>
                <a:gd name="T7" fmla="*/ 12 h 30"/>
                <a:gd name="T8" fmla="*/ 57 w 65"/>
                <a:gd name="T9" fmla="*/ 18 h 30"/>
                <a:gd name="T10" fmla="*/ 51 w 65"/>
                <a:gd name="T11" fmla="*/ 22 h 30"/>
                <a:gd name="T12" fmla="*/ 39 w 65"/>
                <a:gd name="T13" fmla="*/ 26 h 30"/>
                <a:gd name="T14" fmla="*/ 7 w 65"/>
                <a:gd name="T15" fmla="*/ 26 h 30"/>
                <a:gd name="T16" fmla="*/ 8 w 65"/>
                <a:gd name="T17" fmla="*/ 14 h 30"/>
                <a:gd name="T18" fmla="*/ 11 w 65"/>
                <a:gd name="T19" fmla="*/ 1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5" h="30">
                  <a:moveTo>
                    <a:pt x="11" y="13"/>
                  </a:moveTo>
                  <a:cubicBezTo>
                    <a:pt x="17" y="11"/>
                    <a:pt x="22" y="11"/>
                    <a:pt x="28" y="12"/>
                  </a:cubicBezTo>
                  <a:cubicBezTo>
                    <a:pt x="32" y="12"/>
                    <a:pt x="34" y="11"/>
                    <a:pt x="33" y="6"/>
                  </a:cubicBezTo>
                  <a:cubicBezTo>
                    <a:pt x="46" y="0"/>
                    <a:pt x="55" y="11"/>
                    <a:pt x="65" y="12"/>
                  </a:cubicBezTo>
                  <a:cubicBezTo>
                    <a:pt x="64" y="17"/>
                    <a:pt x="60" y="16"/>
                    <a:pt x="57" y="18"/>
                  </a:cubicBezTo>
                  <a:cubicBezTo>
                    <a:pt x="56" y="21"/>
                    <a:pt x="54" y="22"/>
                    <a:pt x="51" y="22"/>
                  </a:cubicBezTo>
                  <a:cubicBezTo>
                    <a:pt x="46" y="23"/>
                    <a:pt x="42" y="24"/>
                    <a:pt x="39" y="26"/>
                  </a:cubicBezTo>
                  <a:cubicBezTo>
                    <a:pt x="28" y="30"/>
                    <a:pt x="18" y="30"/>
                    <a:pt x="7" y="26"/>
                  </a:cubicBezTo>
                  <a:cubicBezTo>
                    <a:pt x="0" y="22"/>
                    <a:pt x="6" y="18"/>
                    <a:pt x="8" y="14"/>
                  </a:cubicBezTo>
                  <a:cubicBezTo>
                    <a:pt x="9" y="13"/>
                    <a:pt x="10" y="13"/>
                    <a:pt x="11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1" name="Freeform 138">
              <a:extLst>
                <a:ext uri="{FF2B5EF4-FFF2-40B4-BE49-F238E27FC236}">
                  <a16:creationId xmlns:a16="http://schemas.microsoft.com/office/drawing/2014/main" id="{B96A9819-94B1-4A67-B976-ADFB828D0121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0618" y="2204013"/>
              <a:ext cx="39977" cy="71683"/>
            </a:xfrm>
            <a:custGeom>
              <a:avLst/>
              <a:gdLst>
                <a:gd name="T0" fmla="*/ 4 w 23"/>
                <a:gd name="T1" fmla="*/ 24 h 41"/>
                <a:gd name="T2" fmla="*/ 10 w 23"/>
                <a:gd name="T3" fmla="*/ 3 h 41"/>
                <a:gd name="T4" fmla="*/ 18 w 23"/>
                <a:gd name="T5" fmla="*/ 4 h 41"/>
                <a:gd name="T6" fmla="*/ 19 w 23"/>
                <a:gd name="T7" fmla="*/ 32 h 41"/>
                <a:gd name="T8" fmla="*/ 7 w 23"/>
                <a:gd name="T9" fmla="*/ 38 h 41"/>
                <a:gd name="T10" fmla="*/ 4 w 23"/>
                <a:gd name="T11" fmla="*/ 2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" h="41">
                  <a:moveTo>
                    <a:pt x="4" y="24"/>
                  </a:moveTo>
                  <a:cubicBezTo>
                    <a:pt x="4" y="16"/>
                    <a:pt x="0" y="7"/>
                    <a:pt x="10" y="3"/>
                  </a:cubicBezTo>
                  <a:cubicBezTo>
                    <a:pt x="13" y="2"/>
                    <a:pt x="17" y="0"/>
                    <a:pt x="18" y="4"/>
                  </a:cubicBezTo>
                  <a:cubicBezTo>
                    <a:pt x="21" y="13"/>
                    <a:pt x="23" y="23"/>
                    <a:pt x="19" y="32"/>
                  </a:cubicBezTo>
                  <a:cubicBezTo>
                    <a:pt x="17" y="36"/>
                    <a:pt x="11" y="41"/>
                    <a:pt x="7" y="38"/>
                  </a:cubicBezTo>
                  <a:cubicBezTo>
                    <a:pt x="0" y="35"/>
                    <a:pt x="5" y="28"/>
                    <a:pt x="4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2" name="Freeform 139">
              <a:extLst>
                <a:ext uri="{FF2B5EF4-FFF2-40B4-BE49-F238E27FC236}">
                  <a16:creationId xmlns:a16="http://schemas.microsoft.com/office/drawing/2014/main" id="{24DD1285-2DE4-4306-A69A-0467D4373568}"/>
                </a:ext>
              </a:extLst>
            </p:cNvPr>
            <p:cNvSpPr>
              <a:spLocks/>
            </p:cNvSpPr>
            <p:nvPr/>
          </p:nvSpPr>
          <p:spPr bwMode="auto">
            <a:xfrm>
              <a:off x="4524708" y="2283968"/>
              <a:ext cx="57898" cy="38599"/>
            </a:xfrm>
            <a:custGeom>
              <a:avLst/>
              <a:gdLst>
                <a:gd name="T0" fmla="*/ 33 w 33"/>
                <a:gd name="T1" fmla="*/ 0 h 22"/>
                <a:gd name="T2" fmla="*/ 33 w 33"/>
                <a:gd name="T3" fmla="*/ 22 h 22"/>
                <a:gd name="T4" fmla="*/ 0 w 33"/>
                <a:gd name="T5" fmla="*/ 10 h 22"/>
                <a:gd name="T6" fmla="*/ 15 w 33"/>
                <a:gd name="T7" fmla="*/ 2 h 22"/>
                <a:gd name="T8" fmla="*/ 33 w 33"/>
                <a:gd name="T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" h="22">
                  <a:moveTo>
                    <a:pt x="33" y="0"/>
                  </a:moveTo>
                  <a:cubicBezTo>
                    <a:pt x="33" y="8"/>
                    <a:pt x="33" y="15"/>
                    <a:pt x="33" y="22"/>
                  </a:cubicBezTo>
                  <a:cubicBezTo>
                    <a:pt x="21" y="21"/>
                    <a:pt x="12" y="11"/>
                    <a:pt x="0" y="10"/>
                  </a:cubicBezTo>
                  <a:cubicBezTo>
                    <a:pt x="3" y="2"/>
                    <a:pt x="10" y="3"/>
                    <a:pt x="15" y="2"/>
                  </a:cubicBezTo>
                  <a:cubicBezTo>
                    <a:pt x="21" y="1"/>
                    <a:pt x="26" y="1"/>
                    <a:pt x="3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3" name="Freeform 140">
              <a:extLst>
                <a:ext uri="{FF2B5EF4-FFF2-40B4-BE49-F238E27FC236}">
                  <a16:creationId xmlns:a16="http://schemas.microsoft.com/office/drawing/2014/main" id="{7C4B2D02-054D-4F2D-9790-076C58566F76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2155765"/>
              <a:ext cx="28949" cy="38599"/>
            </a:xfrm>
            <a:custGeom>
              <a:avLst/>
              <a:gdLst>
                <a:gd name="T0" fmla="*/ 8 w 16"/>
                <a:gd name="T1" fmla="*/ 0 h 22"/>
                <a:gd name="T2" fmla="*/ 11 w 16"/>
                <a:gd name="T3" fmla="*/ 20 h 22"/>
                <a:gd name="T4" fmla="*/ 6 w 16"/>
                <a:gd name="T5" fmla="*/ 20 h 22"/>
                <a:gd name="T6" fmla="*/ 8 w 16"/>
                <a:gd name="T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22">
                  <a:moveTo>
                    <a:pt x="8" y="0"/>
                  </a:moveTo>
                  <a:cubicBezTo>
                    <a:pt x="16" y="7"/>
                    <a:pt x="14" y="13"/>
                    <a:pt x="11" y="20"/>
                  </a:cubicBezTo>
                  <a:cubicBezTo>
                    <a:pt x="10" y="22"/>
                    <a:pt x="7" y="22"/>
                    <a:pt x="6" y="20"/>
                  </a:cubicBezTo>
                  <a:cubicBezTo>
                    <a:pt x="0" y="13"/>
                    <a:pt x="6" y="7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4" name="Freeform 142">
              <a:extLst>
                <a:ext uri="{FF2B5EF4-FFF2-40B4-BE49-F238E27FC236}">
                  <a16:creationId xmlns:a16="http://schemas.microsoft.com/office/drawing/2014/main" id="{A86FA990-7E1E-4125-981A-B1FA77894B9F}"/>
                </a:ext>
              </a:extLst>
            </p:cNvPr>
            <p:cNvSpPr>
              <a:spLocks/>
            </p:cNvSpPr>
            <p:nvPr/>
          </p:nvSpPr>
          <p:spPr bwMode="auto">
            <a:xfrm>
              <a:off x="7751842" y="3235152"/>
              <a:ext cx="75819" cy="46870"/>
            </a:xfrm>
            <a:custGeom>
              <a:avLst/>
              <a:gdLst>
                <a:gd name="T0" fmla="*/ 8 w 44"/>
                <a:gd name="T1" fmla="*/ 17 h 27"/>
                <a:gd name="T2" fmla="*/ 29 w 44"/>
                <a:gd name="T3" fmla="*/ 3 h 27"/>
                <a:gd name="T4" fmla="*/ 40 w 44"/>
                <a:gd name="T5" fmla="*/ 3 h 27"/>
                <a:gd name="T6" fmla="*/ 40 w 44"/>
                <a:gd name="T7" fmla="*/ 13 h 27"/>
                <a:gd name="T8" fmla="*/ 0 w 44"/>
                <a:gd name="T9" fmla="*/ 25 h 27"/>
                <a:gd name="T10" fmla="*/ 8 w 44"/>
                <a:gd name="T11" fmla="*/ 1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" h="27">
                  <a:moveTo>
                    <a:pt x="8" y="17"/>
                  </a:moveTo>
                  <a:cubicBezTo>
                    <a:pt x="16" y="14"/>
                    <a:pt x="29" y="18"/>
                    <a:pt x="29" y="3"/>
                  </a:cubicBezTo>
                  <a:cubicBezTo>
                    <a:pt x="29" y="0"/>
                    <a:pt x="36" y="1"/>
                    <a:pt x="40" y="3"/>
                  </a:cubicBezTo>
                  <a:cubicBezTo>
                    <a:pt x="43" y="6"/>
                    <a:pt x="44" y="8"/>
                    <a:pt x="40" y="13"/>
                  </a:cubicBezTo>
                  <a:cubicBezTo>
                    <a:pt x="30" y="27"/>
                    <a:pt x="15" y="26"/>
                    <a:pt x="0" y="25"/>
                  </a:cubicBezTo>
                  <a:cubicBezTo>
                    <a:pt x="0" y="19"/>
                    <a:pt x="6" y="20"/>
                    <a:pt x="8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5" name="Freeform 143">
              <a:extLst>
                <a:ext uri="{FF2B5EF4-FFF2-40B4-BE49-F238E27FC236}">
                  <a16:creationId xmlns:a16="http://schemas.microsoft.com/office/drawing/2014/main" id="{3A99C71C-01B9-4809-BC40-BDFD583E2E36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5909" y="3257208"/>
              <a:ext cx="38599" cy="31706"/>
            </a:xfrm>
            <a:custGeom>
              <a:avLst/>
              <a:gdLst>
                <a:gd name="T0" fmla="*/ 5 w 22"/>
                <a:gd name="T1" fmla="*/ 0 h 19"/>
                <a:gd name="T2" fmla="*/ 21 w 22"/>
                <a:gd name="T3" fmla="*/ 14 h 19"/>
                <a:gd name="T4" fmla="*/ 17 w 22"/>
                <a:gd name="T5" fmla="*/ 19 h 19"/>
                <a:gd name="T6" fmla="*/ 1 w 22"/>
                <a:gd name="T7" fmla="*/ 4 h 19"/>
                <a:gd name="T8" fmla="*/ 5 w 22"/>
                <a:gd name="T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19">
                  <a:moveTo>
                    <a:pt x="5" y="0"/>
                  </a:moveTo>
                  <a:cubicBezTo>
                    <a:pt x="10" y="5"/>
                    <a:pt x="18" y="6"/>
                    <a:pt x="21" y="14"/>
                  </a:cubicBezTo>
                  <a:cubicBezTo>
                    <a:pt x="22" y="17"/>
                    <a:pt x="20" y="19"/>
                    <a:pt x="17" y="19"/>
                  </a:cubicBezTo>
                  <a:cubicBezTo>
                    <a:pt x="15" y="19"/>
                    <a:pt x="0" y="6"/>
                    <a:pt x="1" y="4"/>
                  </a:cubicBezTo>
                  <a:cubicBezTo>
                    <a:pt x="1" y="2"/>
                    <a:pt x="2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6" name="Freeform 144">
              <a:extLst>
                <a:ext uri="{FF2B5EF4-FFF2-40B4-BE49-F238E27FC236}">
                  <a16:creationId xmlns:a16="http://schemas.microsoft.com/office/drawing/2014/main" id="{17995E04-FD0B-4AC2-B510-CD9520A3A2EF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9039" y="3233773"/>
              <a:ext cx="12407" cy="13785"/>
            </a:xfrm>
            <a:custGeom>
              <a:avLst/>
              <a:gdLst>
                <a:gd name="T0" fmla="*/ 7 w 7"/>
                <a:gd name="T1" fmla="*/ 6 h 8"/>
                <a:gd name="T2" fmla="*/ 3 w 7"/>
                <a:gd name="T3" fmla="*/ 8 h 8"/>
                <a:gd name="T4" fmla="*/ 1 w 7"/>
                <a:gd name="T5" fmla="*/ 3 h 8"/>
                <a:gd name="T6" fmla="*/ 4 w 7"/>
                <a:gd name="T7" fmla="*/ 1 h 8"/>
                <a:gd name="T8" fmla="*/ 7 w 7"/>
                <a:gd name="T9" fmla="*/ 6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8">
                  <a:moveTo>
                    <a:pt x="7" y="6"/>
                  </a:moveTo>
                  <a:cubicBezTo>
                    <a:pt x="5" y="7"/>
                    <a:pt x="4" y="8"/>
                    <a:pt x="3" y="8"/>
                  </a:cubicBezTo>
                  <a:cubicBezTo>
                    <a:pt x="2" y="6"/>
                    <a:pt x="1" y="5"/>
                    <a:pt x="1" y="3"/>
                  </a:cubicBezTo>
                  <a:cubicBezTo>
                    <a:pt x="0" y="1"/>
                    <a:pt x="2" y="0"/>
                    <a:pt x="4" y="1"/>
                  </a:cubicBezTo>
                  <a:cubicBezTo>
                    <a:pt x="5" y="2"/>
                    <a:pt x="6" y="4"/>
                    <a:pt x="7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sp>
        <p:nvSpPr>
          <p:cNvPr id="237" name="Textfeld 41">
            <a:extLst>
              <a:ext uri="{FF2B5EF4-FFF2-40B4-BE49-F238E27FC236}">
                <a16:creationId xmlns:a16="http://schemas.microsoft.com/office/drawing/2014/main" id="{E1DF78D3-418B-4E0B-9F9C-4D2A057D9BBF}"/>
              </a:ext>
            </a:extLst>
          </p:cNvPr>
          <p:cNvSpPr txBox="1"/>
          <p:nvPr/>
        </p:nvSpPr>
        <p:spPr bwMode="gray">
          <a:xfrm>
            <a:off x="936501" y="-5958856"/>
            <a:ext cx="4905040" cy="1166708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4000" dirty="0">
                <a:solidFill>
                  <a:srgbClr val="004184"/>
                </a:solidFill>
              </a:rPr>
              <a:t>Vom Herzen Europas </a:t>
            </a:r>
            <a:br>
              <a:rPr lang="de-DE" sz="4000" dirty="0">
                <a:solidFill>
                  <a:srgbClr val="004184"/>
                </a:solidFill>
              </a:rPr>
            </a:br>
            <a:r>
              <a:rPr lang="de-DE" sz="4000" dirty="0">
                <a:solidFill>
                  <a:srgbClr val="004184"/>
                </a:solidFill>
              </a:rPr>
              <a:t>in die ganze Welt.</a:t>
            </a:r>
          </a:p>
        </p:txBody>
      </p:sp>
      <p:sp>
        <p:nvSpPr>
          <p:cNvPr id="311" name="Textfeld 41">
            <a:extLst>
              <a:ext uri="{FF2B5EF4-FFF2-40B4-BE49-F238E27FC236}">
                <a16:creationId xmlns:a16="http://schemas.microsoft.com/office/drawing/2014/main" id="{BD8ACCD6-E8E2-4AE2-858D-24AE02536CBB}"/>
              </a:ext>
            </a:extLst>
          </p:cNvPr>
          <p:cNvSpPr txBox="1"/>
          <p:nvPr/>
        </p:nvSpPr>
        <p:spPr bwMode="gray">
          <a:xfrm>
            <a:off x="5686986" y="-3407963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RMS Titanic</a:t>
            </a:r>
          </a:p>
        </p:txBody>
      </p:sp>
      <p:sp>
        <p:nvSpPr>
          <p:cNvPr id="312" name="Textfeld 41">
            <a:extLst>
              <a:ext uri="{FF2B5EF4-FFF2-40B4-BE49-F238E27FC236}">
                <a16:creationId xmlns:a16="http://schemas.microsoft.com/office/drawing/2014/main" id="{86D58B3C-ACA8-4E0D-A9E2-582252812490}"/>
              </a:ext>
            </a:extLst>
          </p:cNvPr>
          <p:cNvSpPr txBox="1"/>
          <p:nvPr/>
        </p:nvSpPr>
        <p:spPr bwMode="gray">
          <a:xfrm>
            <a:off x="5686986" y="-2346981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Elbphilharmonie</a:t>
            </a:r>
          </a:p>
        </p:txBody>
      </p:sp>
      <p:sp>
        <p:nvSpPr>
          <p:cNvPr id="313" name="Textfeld 41">
            <a:extLst>
              <a:ext uri="{FF2B5EF4-FFF2-40B4-BE49-F238E27FC236}">
                <a16:creationId xmlns:a16="http://schemas.microsoft.com/office/drawing/2014/main" id="{C25208BA-1CDD-4D19-9409-73B522F2FE08}"/>
              </a:ext>
            </a:extLst>
          </p:cNvPr>
          <p:cNvSpPr txBox="1"/>
          <p:nvPr/>
        </p:nvSpPr>
        <p:spPr bwMode="gray">
          <a:xfrm>
            <a:off x="5686986" y="-1567345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Disneyland</a:t>
            </a:r>
          </a:p>
        </p:txBody>
      </p:sp>
      <p:sp>
        <p:nvSpPr>
          <p:cNvPr id="314" name="Freeform 22">
            <a:extLst>
              <a:ext uri="{FF2B5EF4-FFF2-40B4-BE49-F238E27FC236}">
                <a16:creationId xmlns:a16="http://schemas.microsoft.com/office/drawing/2014/main" id="{EE22F502-8803-49FD-8474-8E7D22B31206}"/>
              </a:ext>
            </a:extLst>
          </p:cNvPr>
          <p:cNvSpPr>
            <a:spLocks/>
          </p:cNvSpPr>
          <p:nvPr/>
        </p:nvSpPr>
        <p:spPr bwMode="auto">
          <a:xfrm>
            <a:off x="5503175" y="-1492885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sp>
        <p:nvSpPr>
          <p:cNvPr id="315" name="Freeform 22">
            <a:extLst>
              <a:ext uri="{FF2B5EF4-FFF2-40B4-BE49-F238E27FC236}">
                <a16:creationId xmlns:a16="http://schemas.microsoft.com/office/drawing/2014/main" id="{4ABB4258-1678-4585-8705-416B4FA609B3}"/>
              </a:ext>
            </a:extLst>
          </p:cNvPr>
          <p:cNvSpPr>
            <a:spLocks/>
          </p:cNvSpPr>
          <p:nvPr/>
        </p:nvSpPr>
        <p:spPr bwMode="auto">
          <a:xfrm>
            <a:off x="5503175" y="-2266776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sp>
        <p:nvSpPr>
          <p:cNvPr id="316" name="Freeform 22">
            <a:extLst>
              <a:ext uri="{FF2B5EF4-FFF2-40B4-BE49-F238E27FC236}">
                <a16:creationId xmlns:a16="http://schemas.microsoft.com/office/drawing/2014/main" id="{81CD60F1-38F7-4902-9A91-D96158D55527}"/>
              </a:ext>
            </a:extLst>
          </p:cNvPr>
          <p:cNvSpPr>
            <a:spLocks/>
          </p:cNvSpPr>
          <p:nvPr/>
        </p:nvSpPr>
        <p:spPr bwMode="auto">
          <a:xfrm>
            <a:off x="5503175" y="-3329947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pic>
        <p:nvPicPr>
          <p:cNvPr id="317" name="Picture 316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AE9DFE12-16D1-40B9-9D3D-6697CD8AE1EF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0" y="-5492621"/>
            <a:ext cx="5232400" cy="3428997"/>
          </a:xfrm>
          <a:prstGeom prst="rect">
            <a:avLst/>
          </a:prstGeom>
        </p:spPr>
      </p:pic>
      <p:sp>
        <p:nvSpPr>
          <p:cNvPr id="318" name="Textfeld 41">
            <a:extLst>
              <a:ext uri="{FF2B5EF4-FFF2-40B4-BE49-F238E27FC236}">
                <a16:creationId xmlns:a16="http://schemas.microsoft.com/office/drawing/2014/main" id="{5A88A6D4-C7E6-46CE-AB31-D65B64D51D38}"/>
              </a:ext>
            </a:extLst>
          </p:cNvPr>
          <p:cNvSpPr txBox="1">
            <a:spLocks/>
          </p:cNvSpPr>
          <p:nvPr/>
        </p:nvSpPr>
        <p:spPr bwMode="gray">
          <a:xfrm>
            <a:off x="912286" y="-4912097"/>
            <a:ext cx="4320117" cy="396637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Hamburg (Deutschland)</a:t>
            </a:r>
          </a:p>
        </p:txBody>
      </p:sp>
      <p:sp>
        <p:nvSpPr>
          <p:cNvPr id="319" name="Textfeld 41">
            <a:extLst>
              <a:ext uri="{FF2B5EF4-FFF2-40B4-BE49-F238E27FC236}">
                <a16:creationId xmlns:a16="http://schemas.microsoft.com/office/drawing/2014/main" id="{9AC65E19-D8D3-41B8-97C1-7CC3AF11750F}"/>
              </a:ext>
            </a:extLst>
          </p:cNvPr>
          <p:cNvSpPr txBox="1"/>
          <p:nvPr/>
        </p:nvSpPr>
        <p:spPr bwMode="gray">
          <a:xfrm>
            <a:off x="912285" y="-5871187"/>
            <a:ext cx="4320116" cy="79607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4000" dirty="0" err="1">
                <a:solidFill>
                  <a:srgbClr val="004184"/>
                </a:solidFill>
              </a:rPr>
              <a:t>Elphilharmonie</a:t>
            </a:r>
            <a:endParaRPr lang="de-DE" sz="4000" dirty="0">
              <a:solidFill>
                <a:srgbClr val="004184"/>
              </a:solidFill>
            </a:endParaRPr>
          </a:p>
        </p:txBody>
      </p:sp>
      <p:pic>
        <p:nvPicPr>
          <p:cNvPr id="320" name="Picture 319" descr="A building with a wooden floor&#10;&#10;Description automatically generated">
            <a:extLst>
              <a:ext uri="{FF2B5EF4-FFF2-40B4-BE49-F238E27FC236}">
                <a16:creationId xmlns:a16="http://schemas.microsoft.com/office/drawing/2014/main" id="{D0AE0A8E-732E-4FB6-8FDE-8F52FDB1B05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9570" y="-7601678"/>
            <a:ext cx="4312831" cy="3456517"/>
          </a:xfrm>
          <a:prstGeom prst="rect">
            <a:avLst/>
          </a:prstGeom>
        </p:spPr>
      </p:pic>
      <p:grpSp>
        <p:nvGrpSpPr>
          <p:cNvPr id="323" name="Group 322">
            <a:extLst>
              <a:ext uri="{FF2B5EF4-FFF2-40B4-BE49-F238E27FC236}">
                <a16:creationId xmlns:a16="http://schemas.microsoft.com/office/drawing/2014/main" id="{BDF28D32-F0C2-43A3-B759-6C80CA52357E}"/>
              </a:ext>
            </a:extLst>
          </p:cNvPr>
          <p:cNvGrpSpPr>
            <a:grpSpLocks/>
          </p:cNvGrpSpPr>
          <p:nvPr/>
        </p:nvGrpSpPr>
        <p:grpSpPr>
          <a:xfrm>
            <a:off x="919570" y="-7601678"/>
            <a:ext cx="4312831" cy="3456517"/>
            <a:chOff x="692851" y="4948238"/>
            <a:chExt cx="2583750" cy="195262"/>
          </a:xfrm>
        </p:grpSpPr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C9C2A570-9B9E-4331-809A-6474FF11343C}"/>
                </a:ext>
              </a:extLst>
            </p:cNvPr>
            <p:cNvGrpSpPr>
              <a:grpSpLocks/>
            </p:cNvGrpSpPr>
            <p:nvPr/>
          </p:nvGrpSpPr>
          <p:grpSpPr>
            <a:xfrm>
              <a:off x="692851" y="4948238"/>
              <a:ext cx="2583750" cy="195262"/>
              <a:chOff x="684213" y="4948238"/>
              <a:chExt cx="7127875" cy="195262"/>
            </a:xfrm>
          </p:grpSpPr>
          <p:sp>
            <p:nvSpPr>
              <p:cNvPr id="326" name="Rectangle 325">
                <a:extLst>
                  <a:ext uri="{FF2B5EF4-FFF2-40B4-BE49-F238E27FC236}">
                    <a16:creationId xmlns:a16="http://schemas.microsoft.com/office/drawing/2014/main" id="{8BD2E682-FAFB-4592-9D58-94C9C09947A3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27" name="Rectangle 326">
                <a:extLst>
                  <a:ext uri="{FF2B5EF4-FFF2-40B4-BE49-F238E27FC236}">
                    <a16:creationId xmlns:a16="http://schemas.microsoft.com/office/drawing/2014/main" id="{98500CA1-8293-4779-9004-816FCD08E5FF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325" name="Rectangle 324">
              <a:extLst>
                <a:ext uri="{FF2B5EF4-FFF2-40B4-BE49-F238E27FC236}">
                  <a16:creationId xmlns:a16="http://schemas.microsoft.com/office/drawing/2014/main" id="{9C7FE6C2-AF72-4999-8986-43C76343C1BC}"/>
                </a:ext>
              </a:extLst>
            </p:cNvPr>
            <p:cNvSpPr/>
            <p:nvPr/>
          </p:nvSpPr>
          <p:spPr bwMode="gray">
            <a:xfrm>
              <a:off x="1979613" y="5010031"/>
              <a:ext cx="927602" cy="45719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328" name="Picture 327" descr="A large body of water with a city in the background&#10;&#10;Description automatically generated">
            <a:extLst>
              <a:ext uri="{FF2B5EF4-FFF2-40B4-BE49-F238E27FC236}">
                <a16:creationId xmlns:a16="http://schemas.microsoft.com/office/drawing/2014/main" id="{2C80F77F-2AAF-4F16-B7DD-18D2449524F8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0000" b="-4155"/>
          <a:stretch/>
        </p:blipFill>
        <p:spPr>
          <a:xfrm>
            <a:off x="919570" y="-3408065"/>
            <a:ext cx="4312831" cy="143636"/>
          </a:xfrm>
          <a:prstGeom prst="rect">
            <a:avLst/>
          </a:prstGeom>
        </p:spPr>
      </p:pic>
      <p:sp>
        <p:nvSpPr>
          <p:cNvPr id="301" name="Ellipse 300">
            <a:extLst>
              <a:ext uri="{FF2B5EF4-FFF2-40B4-BE49-F238E27FC236}">
                <a16:creationId xmlns:a16="http://schemas.microsoft.com/office/drawing/2014/main" id="{395737BE-86A6-476D-A533-F9A5AABBCBC1}"/>
              </a:ext>
            </a:extLst>
          </p:cNvPr>
          <p:cNvSpPr/>
          <p:nvPr/>
        </p:nvSpPr>
        <p:spPr bwMode="gray">
          <a:xfrm>
            <a:off x="7001469" y="-497819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2" name="Ellipse 301">
            <a:extLst>
              <a:ext uri="{FF2B5EF4-FFF2-40B4-BE49-F238E27FC236}">
                <a16:creationId xmlns:a16="http://schemas.microsoft.com/office/drawing/2014/main" id="{10983E24-7F50-4091-801B-CC2631614A0E}"/>
              </a:ext>
            </a:extLst>
          </p:cNvPr>
          <p:cNvSpPr/>
          <p:nvPr/>
        </p:nvSpPr>
        <p:spPr bwMode="gray">
          <a:xfrm>
            <a:off x="7689364" y="-53323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3" name="Ellipse 302">
            <a:extLst>
              <a:ext uri="{FF2B5EF4-FFF2-40B4-BE49-F238E27FC236}">
                <a16:creationId xmlns:a16="http://schemas.microsoft.com/office/drawing/2014/main" id="{DB07CC65-F5C0-41B4-A66A-2336A611650F}"/>
              </a:ext>
            </a:extLst>
          </p:cNvPr>
          <p:cNvSpPr/>
          <p:nvPr/>
        </p:nvSpPr>
        <p:spPr bwMode="gray">
          <a:xfrm>
            <a:off x="7896884" y="-4387229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9600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4" name="Ellipse 303">
            <a:extLst>
              <a:ext uri="{FF2B5EF4-FFF2-40B4-BE49-F238E27FC236}">
                <a16:creationId xmlns:a16="http://schemas.microsoft.com/office/drawing/2014/main" id="{90882C70-6BB9-46A2-9C4F-7B9CD49D1C9C}"/>
              </a:ext>
            </a:extLst>
          </p:cNvPr>
          <p:cNvSpPr/>
          <p:nvPr/>
        </p:nvSpPr>
        <p:spPr bwMode="gray">
          <a:xfrm>
            <a:off x="6644991" y="-4432161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5" name="Ellipse 304">
            <a:extLst>
              <a:ext uri="{FF2B5EF4-FFF2-40B4-BE49-F238E27FC236}">
                <a16:creationId xmlns:a16="http://schemas.microsoft.com/office/drawing/2014/main" id="{90384EF0-0E36-4592-936C-DD0D362F6550}"/>
              </a:ext>
            </a:extLst>
          </p:cNvPr>
          <p:cNvSpPr/>
          <p:nvPr/>
        </p:nvSpPr>
        <p:spPr bwMode="gray">
          <a:xfrm>
            <a:off x="6859747" y="-480078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6" name="Ellipse 305">
            <a:extLst>
              <a:ext uri="{FF2B5EF4-FFF2-40B4-BE49-F238E27FC236}">
                <a16:creationId xmlns:a16="http://schemas.microsoft.com/office/drawing/2014/main" id="{2A8C3956-398F-4435-A368-55EFEACE402A}"/>
              </a:ext>
            </a:extLst>
          </p:cNvPr>
          <p:cNvSpPr/>
          <p:nvPr/>
        </p:nvSpPr>
        <p:spPr bwMode="gray">
          <a:xfrm>
            <a:off x="7227733" y="-451469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7" name="Ellipse 306">
            <a:extLst>
              <a:ext uri="{FF2B5EF4-FFF2-40B4-BE49-F238E27FC236}">
                <a16:creationId xmlns:a16="http://schemas.microsoft.com/office/drawing/2014/main" id="{C796A07A-BC45-4403-9D45-A4C142E6DEDD}"/>
              </a:ext>
            </a:extLst>
          </p:cNvPr>
          <p:cNvSpPr/>
          <p:nvPr/>
        </p:nvSpPr>
        <p:spPr bwMode="gray">
          <a:xfrm>
            <a:off x="7176933" y="-504174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8" name="Ellipse 307">
            <a:extLst>
              <a:ext uri="{FF2B5EF4-FFF2-40B4-BE49-F238E27FC236}">
                <a16:creationId xmlns:a16="http://schemas.microsoft.com/office/drawing/2014/main" id="{78A8EACD-65F1-4A92-AC57-BD4A55B92CA3}"/>
              </a:ext>
            </a:extLst>
          </p:cNvPr>
          <p:cNvSpPr/>
          <p:nvPr/>
        </p:nvSpPr>
        <p:spPr bwMode="gray">
          <a:xfrm>
            <a:off x="7418233" y="-505444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9" name="Ellipse 308">
            <a:extLst>
              <a:ext uri="{FF2B5EF4-FFF2-40B4-BE49-F238E27FC236}">
                <a16:creationId xmlns:a16="http://schemas.microsoft.com/office/drawing/2014/main" id="{2CF4E3FB-A69F-499E-80B3-E344D7DFE398}"/>
              </a:ext>
            </a:extLst>
          </p:cNvPr>
          <p:cNvSpPr/>
          <p:nvPr/>
        </p:nvSpPr>
        <p:spPr bwMode="gray">
          <a:xfrm>
            <a:off x="7589683" y="-494014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0" name="Ellipse 309">
            <a:extLst>
              <a:ext uri="{FF2B5EF4-FFF2-40B4-BE49-F238E27FC236}">
                <a16:creationId xmlns:a16="http://schemas.microsoft.com/office/drawing/2014/main" id="{F5426C52-2CCD-4D4F-86BD-D6BC0C6250A6}"/>
              </a:ext>
            </a:extLst>
          </p:cNvPr>
          <p:cNvSpPr/>
          <p:nvPr/>
        </p:nvSpPr>
        <p:spPr bwMode="gray">
          <a:xfrm>
            <a:off x="7469033" y="-4641696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1" name="Ellipse 320">
            <a:extLst>
              <a:ext uri="{FF2B5EF4-FFF2-40B4-BE49-F238E27FC236}">
                <a16:creationId xmlns:a16="http://schemas.microsoft.com/office/drawing/2014/main" id="{435161B7-3E11-4926-B1C2-ED23D71B67CC}"/>
              </a:ext>
            </a:extLst>
          </p:cNvPr>
          <p:cNvSpPr/>
          <p:nvPr/>
        </p:nvSpPr>
        <p:spPr bwMode="gray">
          <a:xfrm>
            <a:off x="6821333" y="-4047971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2" name="Ellipse 321">
            <a:extLst>
              <a:ext uri="{FF2B5EF4-FFF2-40B4-BE49-F238E27FC236}">
                <a16:creationId xmlns:a16="http://schemas.microsoft.com/office/drawing/2014/main" id="{AC08EF40-E718-41C8-9930-58E1864E6DDF}"/>
              </a:ext>
            </a:extLst>
          </p:cNvPr>
          <p:cNvSpPr/>
          <p:nvPr/>
        </p:nvSpPr>
        <p:spPr bwMode="gray">
          <a:xfrm>
            <a:off x="7678584" y="-384794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09" name="Ellipse 408">
            <a:extLst>
              <a:ext uri="{FF2B5EF4-FFF2-40B4-BE49-F238E27FC236}">
                <a16:creationId xmlns:a16="http://schemas.microsoft.com/office/drawing/2014/main" id="{CEF18674-8912-4A40-9B21-558801EC0DF4}"/>
              </a:ext>
            </a:extLst>
          </p:cNvPr>
          <p:cNvSpPr/>
          <p:nvPr/>
        </p:nvSpPr>
        <p:spPr bwMode="gray">
          <a:xfrm>
            <a:off x="8150884" y="-4838079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9600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0" name="Ellipse 409">
            <a:extLst>
              <a:ext uri="{FF2B5EF4-FFF2-40B4-BE49-F238E27FC236}">
                <a16:creationId xmlns:a16="http://schemas.microsoft.com/office/drawing/2014/main" id="{8ECE7267-7D5D-4984-90E8-353FE712E8B0}"/>
              </a:ext>
            </a:extLst>
          </p:cNvPr>
          <p:cNvSpPr/>
          <p:nvPr/>
        </p:nvSpPr>
        <p:spPr bwMode="gray">
          <a:xfrm>
            <a:off x="7860815" y="-51672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1" name="Ellipse 410">
            <a:extLst>
              <a:ext uri="{FF2B5EF4-FFF2-40B4-BE49-F238E27FC236}">
                <a16:creationId xmlns:a16="http://schemas.microsoft.com/office/drawing/2014/main" id="{CA1F2CEE-0295-4C64-8665-B050284ED823}"/>
              </a:ext>
            </a:extLst>
          </p:cNvPr>
          <p:cNvSpPr/>
          <p:nvPr/>
        </p:nvSpPr>
        <p:spPr bwMode="gray">
          <a:xfrm>
            <a:off x="7949715" y="-55037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2" name="Ellipse 411">
            <a:extLst>
              <a:ext uri="{FF2B5EF4-FFF2-40B4-BE49-F238E27FC236}">
                <a16:creationId xmlns:a16="http://schemas.microsoft.com/office/drawing/2014/main" id="{1C44E05F-3FAD-4B3A-832A-AF215F7FB5A4}"/>
              </a:ext>
            </a:extLst>
          </p:cNvPr>
          <p:cNvSpPr/>
          <p:nvPr/>
        </p:nvSpPr>
        <p:spPr bwMode="gray">
          <a:xfrm>
            <a:off x="8248164" y="-55482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3" name="Ellipse 412">
            <a:extLst>
              <a:ext uri="{FF2B5EF4-FFF2-40B4-BE49-F238E27FC236}">
                <a16:creationId xmlns:a16="http://schemas.microsoft.com/office/drawing/2014/main" id="{14E2AEEE-140B-4A41-830C-B414A3F6A644}"/>
              </a:ext>
            </a:extLst>
          </p:cNvPr>
          <p:cNvSpPr/>
          <p:nvPr/>
        </p:nvSpPr>
        <p:spPr bwMode="gray">
          <a:xfrm>
            <a:off x="8603764" y="-52561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4" name="Ellipse 413">
            <a:extLst>
              <a:ext uri="{FF2B5EF4-FFF2-40B4-BE49-F238E27FC236}">
                <a16:creationId xmlns:a16="http://schemas.microsoft.com/office/drawing/2014/main" id="{F5D04AC4-D1BE-4707-B03E-B4AF75C656E5}"/>
              </a:ext>
            </a:extLst>
          </p:cNvPr>
          <p:cNvSpPr/>
          <p:nvPr/>
        </p:nvSpPr>
        <p:spPr bwMode="gray">
          <a:xfrm>
            <a:off x="9048264" y="-52053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5" name="Ellipse 414">
            <a:extLst>
              <a:ext uri="{FF2B5EF4-FFF2-40B4-BE49-F238E27FC236}">
                <a16:creationId xmlns:a16="http://schemas.microsoft.com/office/drawing/2014/main" id="{17B46FE6-FB0F-41BE-8D78-664250A4E707}"/>
              </a:ext>
            </a:extLst>
          </p:cNvPr>
          <p:cNvSpPr/>
          <p:nvPr/>
        </p:nvSpPr>
        <p:spPr bwMode="gray">
          <a:xfrm>
            <a:off x="9124464" y="-57387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6" name="Ellipse 415">
            <a:extLst>
              <a:ext uri="{FF2B5EF4-FFF2-40B4-BE49-F238E27FC236}">
                <a16:creationId xmlns:a16="http://schemas.microsoft.com/office/drawing/2014/main" id="{2D0F08A6-F3B5-4AAF-BF55-5A20323E76B2}"/>
              </a:ext>
            </a:extLst>
          </p:cNvPr>
          <p:cNvSpPr/>
          <p:nvPr/>
        </p:nvSpPr>
        <p:spPr bwMode="gray">
          <a:xfrm>
            <a:off x="9524515" y="-54656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7" name="Ellipse 416">
            <a:extLst>
              <a:ext uri="{FF2B5EF4-FFF2-40B4-BE49-F238E27FC236}">
                <a16:creationId xmlns:a16="http://schemas.microsoft.com/office/drawing/2014/main" id="{C36177D2-7138-42A3-8FEE-3D37F076EAF5}"/>
              </a:ext>
            </a:extLst>
          </p:cNvPr>
          <p:cNvSpPr/>
          <p:nvPr/>
        </p:nvSpPr>
        <p:spPr bwMode="gray">
          <a:xfrm>
            <a:off x="9619764" y="-51354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8" name="Ellipse 417">
            <a:extLst>
              <a:ext uri="{FF2B5EF4-FFF2-40B4-BE49-F238E27FC236}">
                <a16:creationId xmlns:a16="http://schemas.microsoft.com/office/drawing/2014/main" id="{0EEF61C0-39BA-4AC8-8AF0-5E19F3126C5C}"/>
              </a:ext>
            </a:extLst>
          </p:cNvPr>
          <p:cNvSpPr/>
          <p:nvPr/>
        </p:nvSpPr>
        <p:spPr bwMode="gray">
          <a:xfrm>
            <a:off x="9626115" y="-48497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9" name="Ellipse 418">
            <a:extLst>
              <a:ext uri="{FF2B5EF4-FFF2-40B4-BE49-F238E27FC236}">
                <a16:creationId xmlns:a16="http://schemas.microsoft.com/office/drawing/2014/main" id="{333735D6-C47B-4950-9D12-7585A5E26240}"/>
              </a:ext>
            </a:extLst>
          </p:cNvPr>
          <p:cNvSpPr/>
          <p:nvPr/>
        </p:nvSpPr>
        <p:spPr bwMode="gray">
          <a:xfrm>
            <a:off x="9734064" y="-36178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0" name="Ellipse 419">
            <a:extLst>
              <a:ext uri="{FF2B5EF4-FFF2-40B4-BE49-F238E27FC236}">
                <a16:creationId xmlns:a16="http://schemas.microsoft.com/office/drawing/2014/main" id="{B1B29571-587D-4283-A31F-6A9A2FAD15D0}"/>
              </a:ext>
            </a:extLst>
          </p:cNvPr>
          <p:cNvSpPr/>
          <p:nvPr/>
        </p:nvSpPr>
        <p:spPr bwMode="gray">
          <a:xfrm>
            <a:off x="10153164" y="-57704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1" name="Ellipse 420">
            <a:extLst>
              <a:ext uri="{FF2B5EF4-FFF2-40B4-BE49-F238E27FC236}">
                <a16:creationId xmlns:a16="http://schemas.microsoft.com/office/drawing/2014/main" id="{3D26662F-BC42-478C-8937-524B64182ED0}"/>
              </a:ext>
            </a:extLst>
          </p:cNvPr>
          <p:cNvSpPr/>
          <p:nvPr/>
        </p:nvSpPr>
        <p:spPr bwMode="gray">
          <a:xfrm>
            <a:off x="10489715" y="-60816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2" name="Ellipse 421">
            <a:extLst>
              <a:ext uri="{FF2B5EF4-FFF2-40B4-BE49-F238E27FC236}">
                <a16:creationId xmlns:a16="http://schemas.microsoft.com/office/drawing/2014/main" id="{BD361D98-86AC-48E6-9AC4-280090A50F5A}"/>
              </a:ext>
            </a:extLst>
          </p:cNvPr>
          <p:cNvSpPr/>
          <p:nvPr/>
        </p:nvSpPr>
        <p:spPr bwMode="gray">
          <a:xfrm>
            <a:off x="10661164" y="-55863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3" name="Ellipse 422">
            <a:extLst>
              <a:ext uri="{FF2B5EF4-FFF2-40B4-BE49-F238E27FC236}">
                <a16:creationId xmlns:a16="http://schemas.microsoft.com/office/drawing/2014/main" id="{9CA8C8A5-041B-478C-A4B9-441F5FDC88FF}"/>
              </a:ext>
            </a:extLst>
          </p:cNvPr>
          <p:cNvSpPr/>
          <p:nvPr/>
        </p:nvSpPr>
        <p:spPr bwMode="gray">
          <a:xfrm>
            <a:off x="10858015" y="-3881351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4" name="Ellipse 423">
            <a:extLst>
              <a:ext uri="{FF2B5EF4-FFF2-40B4-BE49-F238E27FC236}">
                <a16:creationId xmlns:a16="http://schemas.microsoft.com/office/drawing/2014/main" id="{FF9F0BAD-2A0E-49D9-8D56-BE10957AEB1A}"/>
              </a:ext>
            </a:extLst>
          </p:cNvPr>
          <p:cNvSpPr/>
          <p:nvPr/>
        </p:nvSpPr>
        <p:spPr bwMode="gray">
          <a:xfrm>
            <a:off x="10451615" y="-37003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5" name="Ellipse 424">
            <a:extLst>
              <a:ext uri="{FF2B5EF4-FFF2-40B4-BE49-F238E27FC236}">
                <a16:creationId xmlns:a16="http://schemas.microsoft.com/office/drawing/2014/main" id="{4A1BC626-5266-4F33-9F55-6051C91B0E92}"/>
              </a:ext>
            </a:extLst>
          </p:cNvPr>
          <p:cNvSpPr/>
          <p:nvPr/>
        </p:nvSpPr>
        <p:spPr bwMode="gray">
          <a:xfrm>
            <a:off x="10661164" y="-33511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6" name="Ellipse 425">
            <a:extLst>
              <a:ext uri="{FF2B5EF4-FFF2-40B4-BE49-F238E27FC236}">
                <a16:creationId xmlns:a16="http://schemas.microsoft.com/office/drawing/2014/main" id="{8B6B92FE-1276-49C1-A994-24EFCBAFDE05}"/>
              </a:ext>
            </a:extLst>
          </p:cNvPr>
          <p:cNvSpPr/>
          <p:nvPr/>
        </p:nvSpPr>
        <p:spPr bwMode="gray">
          <a:xfrm>
            <a:off x="10642115" y="-29828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7" name="Ellipse 426">
            <a:extLst>
              <a:ext uri="{FF2B5EF4-FFF2-40B4-BE49-F238E27FC236}">
                <a16:creationId xmlns:a16="http://schemas.microsoft.com/office/drawing/2014/main" id="{0155F301-4BE1-4656-915F-312F62CFEBFF}"/>
              </a:ext>
            </a:extLst>
          </p:cNvPr>
          <p:cNvSpPr/>
          <p:nvPr/>
        </p:nvSpPr>
        <p:spPr bwMode="gray">
          <a:xfrm>
            <a:off x="11067564" y="-29256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8" name="Ellipse 427">
            <a:extLst>
              <a:ext uri="{FF2B5EF4-FFF2-40B4-BE49-F238E27FC236}">
                <a16:creationId xmlns:a16="http://schemas.microsoft.com/office/drawing/2014/main" id="{25FD4408-351C-4B26-AE6A-AE7D0C494D08}"/>
              </a:ext>
            </a:extLst>
          </p:cNvPr>
          <p:cNvSpPr/>
          <p:nvPr/>
        </p:nvSpPr>
        <p:spPr bwMode="gray">
          <a:xfrm>
            <a:off x="12103884" y="-527263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grpSp>
        <p:nvGrpSpPr>
          <p:cNvPr id="329" name="Group 328">
            <a:extLst>
              <a:ext uri="{FF2B5EF4-FFF2-40B4-BE49-F238E27FC236}">
                <a16:creationId xmlns:a16="http://schemas.microsoft.com/office/drawing/2014/main" id="{47C58444-D37D-4382-920D-2232201F1F43}"/>
              </a:ext>
            </a:extLst>
          </p:cNvPr>
          <p:cNvGrpSpPr/>
          <p:nvPr/>
        </p:nvGrpSpPr>
        <p:grpSpPr>
          <a:xfrm>
            <a:off x="6292576" y="-8461766"/>
            <a:ext cx="1103281" cy="1103277"/>
            <a:chOff x="4603354" y="1713634"/>
            <a:chExt cx="827461" cy="827458"/>
          </a:xfrm>
        </p:grpSpPr>
        <p:sp>
          <p:nvSpPr>
            <p:cNvPr id="330" name="Oval 329">
              <a:extLst>
                <a:ext uri="{FF2B5EF4-FFF2-40B4-BE49-F238E27FC236}">
                  <a16:creationId xmlns:a16="http://schemas.microsoft.com/office/drawing/2014/main" id="{852487E4-9EB4-4980-9822-C39BA550E60D}"/>
                </a:ext>
              </a:extLst>
            </p:cNvPr>
            <p:cNvSpPr>
              <a:spLocks/>
            </p:cNvSpPr>
            <p:nvPr/>
          </p:nvSpPr>
          <p:spPr bwMode="gray">
            <a:xfrm>
              <a:off x="4603354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331" name="Group 152">
              <a:extLst>
                <a:ext uri="{FF2B5EF4-FFF2-40B4-BE49-F238E27FC236}">
                  <a16:creationId xmlns:a16="http://schemas.microsoft.com/office/drawing/2014/main" id="{3A853A69-29D2-4AFB-8341-B4A0C2044A99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4667740" y="1778021"/>
              <a:ext cx="698690" cy="698685"/>
              <a:chOff x="1260" y="1"/>
              <a:chExt cx="3240" cy="3240"/>
            </a:xfrm>
            <a:solidFill>
              <a:schemeClr val="bg1"/>
            </a:solidFill>
          </p:grpSpPr>
          <p:sp>
            <p:nvSpPr>
              <p:cNvPr id="332" name="Freeform 153">
                <a:extLst>
                  <a:ext uri="{FF2B5EF4-FFF2-40B4-BE49-F238E27FC236}">
                    <a16:creationId xmlns:a16="http://schemas.microsoft.com/office/drawing/2014/main" id="{0BA7D24A-78C2-485B-A1AE-4166996F5BD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843" y="548"/>
                <a:ext cx="2023" cy="1623"/>
              </a:xfrm>
              <a:custGeom>
                <a:avLst/>
                <a:gdLst>
                  <a:gd name="T0" fmla="*/ 2034 w 2210"/>
                  <a:gd name="T1" fmla="*/ 1520 h 1773"/>
                  <a:gd name="T2" fmla="*/ 1960 w 2210"/>
                  <a:gd name="T3" fmla="*/ 1202 h 1773"/>
                  <a:gd name="T4" fmla="*/ 1862 w 2210"/>
                  <a:gd name="T5" fmla="*/ 597 h 1773"/>
                  <a:gd name="T6" fmla="*/ 1672 w 2210"/>
                  <a:gd name="T7" fmla="*/ 437 h 1773"/>
                  <a:gd name="T8" fmla="*/ 1455 w 2210"/>
                  <a:gd name="T9" fmla="*/ 289 h 1773"/>
                  <a:gd name="T10" fmla="*/ 1151 w 2210"/>
                  <a:gd name="T11" fmla="*/ 37 h 1773"/>
                  <a:gd name="T12" fmla="*/ 814 w 2210"/>
                  <a:gd name="T13" fmla="*/ 733 h 1773"/>
                  <a:gd name="T14" fmla="*/ 585 w 2210"/>
                  <a:gd name="T15" fmla="*/ 836 h 1773"/>
                  <a:gd name="T16" fmla="*/ 265 w 2210"/>
                  <a:gd name="T17" fmla="*/ 840 h 1773"/>
                  <a:gd name="T18" fmla="*/ 430 w 2210"/>
                  <a:gd name="T19" fmla="*/ 1738 h 1773"/>
                  <a:gd name="T20" fmla="*/ 447 w 2210"/>
                  <a:gd name="T21" fmla="*/ 1746 h 1773"/>
                  <a:gd name="T22" fmla="*/ 320 w 2210"/>
                  <a:gd name="T23" fmla="*/ 856 h 1773"/>
                  <a:gd name="T24" fmla="*/ 1729 w 2210"/>
                  <a:gd name="T25" fmla="*/ 1485 h 1773"/>
                  <a:gd name="T26" fmla="*/ 2150 w 2210"/>
                  <a:gd name="T27" fmla="*/ 1593 h 1773"/>
                  <a:gd name="T28" fmla="*/ 2182 w 2210"/>
                  <a:gd name="T29" fmla="*/ 1580 h 1773"/>
                  <a:gd name="T30" fmla="*/ 1673 w 2210"/>
                  <a:gd name="T31" fmla="*/ 990 h 1773"/>
                  <a:gd name="T32" fmla="*/ 1808 w 2210"/>
                  <a:gd name="T33" fmla="*/ 703 h 1773"/>
                  <a:gd name="T34" fmla="*/ 1811 w 2210"/>
                  <a:gd name="T35" fmla="*/ 1110 h 1773"/>
                  <a:gd name="T36" fmla="*/ 1693 w 2210"/>
                  <a:gd name="T37" fmla="*/ 486 h 1773"/>
                  <a:gd name="T38" fmla="*/ 1826 w 2210"/>
                  <a:gd name="T39" fmla="*/ 654 h 1773"/>
                  <a:gd name="T40" fmla="*/ 1673 w 2210"/>
                  <a:gd name="T41" fmla="*/ 632 h 1773"/>
                  <a:gd name="T42" fmla="*/ 1637 w 2210"/>
                  <a:gd name="T43" fmla="*/ 598 h 1773"/>
                  <a:gd name="T44" fmla="*/ 1470 w 2210"/>
                  <a:gd name="T45" fmla="*/ 894 h 1773"/>
                  <a:gd name="T46" fmla="*/ 1471 w 2210"/>
                  <a:gd name="T47" fmla="*/ 554 h 1773"/>
                  <a:gd name="T48" fmla="*/ 1637 w 2210"/>
                  <a:gd name="T49" fmla="*/ 523 h 1773"/>
                  <a:gd name="T50" fmla="*/ 1455 w 2210"/>
                  <a:gd name="T51" fmla="*/ 502 h 1773"/>
                  <a:gd name="T52" fmla="*/ 1233 w 2210"/>
                  <a:gd name="T53" fmla="*/ 180 h 1773"/>
                  <a:gd name="T54" fmla="*/ 1404 w 2210"/>
                  <a:gd name="T55" fmla="*/ 415 h 1773"/>
                  <a:gd name="T56" fmla="*/ 1209 w 2210"/>
                  <a:gd name="T57" fmla="*/ 209 h 1773"/>
                  <a:gd name="T58" fmla="*/ 866 w 2210"/>
                  <a:gd name="T59" fmla="*/ 750 h 1773"/>
                  <a:gd name="T60" fmla="*/ 870 w 2210"/>
                  <a:gd name="T61" fmla="*/ 322 h 1773"/>
                  <a:gd name="T62" fmla="*/ 1174 w 2210"/>
                  <a:gd name="T63" fmla="*/ 734 h 1773"/>
                  <a:gd name="T64" fmla="*/ 904 w 2210"/>
                  <a:gd name="T65" fmla="*/ 65 h 1773"/>
                  <a:gd name="T66" fmla="*/ 1174 w 2210"/>
                  <a:gd name="T67" fmla="*/ 262 h 1773"/>
                  <a:gd name="T68" fmla="*/ 849 w 2210"/>
                  <a:gd name="T69" fmla="*/ 265 h 1773"/>
                  <a:gd name="T70" fmla="*/ 639 w 2210"/>
                  <a:gd name="T71" fmla="*/ 898 h 1773"/>
                  <a:gd name="T72" fmla="*/ 690 w 2210"/>
                  <a:gd name="T73" fmla="*/ 785 h 1773"/>
                  <a:gd name="T74" fmla="*/ 1212 w 2210"/>
                  <a:gd name="T75" fmla="*/ 1171 h 1773"/>
                  <a:gd name="T76" fmla="*/ 1210 w 2210"/>
                  <a:gd name="T77" fmla="*/ 461 h 1773"/>
                  <a:gd name="T78" fmla="*/ 1405 w 2210"/>
                  <a:gd name="T79" fmla="*/ 448 h 1773"/>
                  <a:gd name="T80" fmla="*/ 1403 w 2210"/>
                  <a:gd name="T81" fmla="*/ 858 h 1773"/>
                  <a:gd name="T82" fmla="*/ 1210 w 2210"/>
                  <a:gd name="T83" fmla="*/ 726 h 1773"/>
                  <a:gd name="T84" fmla="*/ 1268 w 2210"/>
                  <a:gd name="T85" fmla="*/ 1226 h 1773"/>
                  <a:gd name="T86" fmla="*/ 1263 w 2210"/>
                  <a:gd name="T87" fmla="*/ 814 h 1773"/>
                  <a:gd name="T88" fmla="*/ 1974 w 2210"/>
                  <a:gd name="T89" fmla="*/ 1320 h 17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210" h="1773">
                    <a:moveTo>
                      <a:pt x="2182" y="1580"/>
                    </a:moveTo>
                    <a:cubicBezTo>
                      <a:pt x="2164" y="1536"/>
                      <a:pt x="2146" y="1518"/>
                      <a:pt x="2100" y="1521"/>
                    </a:cubicBezTo>
                    <a:cubicBezTo>
                      <a:pt x="2079" y="1521"/>
                      <a:pt x="2057" y="1521"/>
                      <a:pt x="2034" y="1520"/>
                    </a:cubicBezTo>
                    <a:cubicBezTo>
                      <a:pt x="2005" y="1518"/>
                      <a:pt x="2010" y="1522"/>
                      <a:pt x="2010" y="1494"/>
                    </a:cubicBezTo>
                    <a:cubicBezTo>
                      <a:pt x="2009" y="1320"/>
                      <a:pt x="2009" y="1320"/>
                      <a:pt x="2009" y="1320"/>
                    </a:cubicBezTo>
                    <a:cubicBezTo>
                      <a:pt x="2009" y="1253"/>
                      <a:pt x="2010" y="1233"/>
                      <a:pt x="1960" y="1202"/>
                    </a:cubicBezTo>
                    <a:cubicBezTo>
                      <a:pt x="1932" y="1185"/>
                      <a:pt x="1905" y="1168"/>
                      <a:pt x="1878" y="1151"/>
                    </a:cubicBezTo>
                    <a:cubicBezTo>
                      <a:pt x="1858" y="1139"/>
                      <a:pt x="1862" y="1144"/>
                      <a:pt x="1862" y="1120"/>
                    </a:cubicBezTo>
                    <a:cubicBezTo>
                      <a:pt x="1862" y="597"/>
                      <a:pt x="1862" y="597"/>
                      <a:pt x="1862" y="597"/>
                    </a:cubicBezTo>
                    <a:cubicBezTo>
                      <a:pt x="1862" y="536"/>
                      <a:pt x="1840" y="499"/>
                      <a:pt x="1804" y="477"/>
                    </a:cubicBezTo>
                    <a:cubicBezTo>
                      <a:pt x="1773" y="458"/>
                      <a:pt x="1733" y="451"/>
                      <a:pt x="1687" y="450"/>
                    </a:cubicBezTo>
                    <a:cubicBezTo>
                      <a:pt x="1670" y="450"/>
                      <a:pt x="1673" y="453"/>
                      <a:pt x="1672" y="437"/>
                    </a:cubicBezTo>
                    <a:cubicBezTo>
                      <a:pt x="1660" y="324"/>
                      <a:pt x="1565" y="314"/>
                      <a:pt x="1468" y="313"/>
                    </a:cubicBezTo>
                    <a:cubicBezTo>
                      <a:pt x="1456" y="313"/>
                      <a:pt x="1456" y="314"/>
                      <a:pt x="1455" y="301"/>
                    </a:cubicBezTo>
                    <a:cubicBezTo>
                      <a:pt x="1455" y="289"/>
                      <a:pt x="1455" y="289"/>
                      <a:pt x="1455" y="289"/>
                    </a:cubicBezTo>
                    <a:cubicBezTo>
                      <a:pt x="1455" y="158"/>
                      <a:pt x="1340" y="130"/>
                      <a:pt x="1229" y="145"/>
                    </a:cubicBezTo>
                    <a:cubicBezTo>
                      <a:pt x="1205" y="148"/>
                      <a:pt x="1211" y="152"/>
                      <a:pt x="1208" y="129"/>
                    </a:cubicBezTo>
                    <a:cubicBezTo>
                      <a:pt x="1202" y="85"/>
                      <a:pt x="1182" y="56"/>
                      <a:pt x="1151" y="37"/>
                    </a:cubicBezTo>
                    <a:cubicBezTo>
                      <a:pt x="1091" y="0"/>
                      <a:pt x="952" y="3"/>
                      <a:pt x="888" y="33"/>
                    </a:cubicBezTo>
                    <a:cubicBezTo>
                      <a:pt x="848" y="53"/>
                      <a:pt x="814" y="87"/>
                      <a:pt x="814" y="147"/>
                    </a:cubicBezTo>
                    <a:cubicBezTo>
                      <a:pt x="814" y="733"/>
                      <a:pt x="814" y="733"/>
                      <a:pt x="814" y="733"/>
                    </a:cubicBezTo>
                    <a:cubicBezTo>
                      <a:pt x="814" y="752"/>
                      <a:pt x="818" y="750"/>
                      <a:pt x="799" y="750"/>
                    </a:cubicBezTo>
                    <a:cubicBezTo>
                      <a:pt x="763" y="749"/>
                      <a:pt x="726" y="749"/>
                      <a:pt x="689" y="749"/>
                    </a:cubicBezTo>
                    <a:cubicBezTo>
                      <a:pt x="627" y="751"/>
                      <a:pt x="584" y="761"/>
                      <a:pt x="585" y="836"/>
                    </a:cubicBezTo>
                    <a:cubicBezTo>
                      <a:pt x="585" y="858"/>
                      <a:pt x="585" y="858"/>
                      <a:pt x="585" y="858"/>
                    </a:cubicBezTo>
                    <a:cubicBezTo>
                      <a:pt x="586" y="883"/>
                      <a:pt x="588" y="877"/>
                      <a:pt x="563" y="868"/>
                    </a:cubicBezTo>
                    <a:cubicBezTo>
                      <a:pt x="433" y="822"/>
                      <a:pt x="322" y="803"/>
                      <a:pt x="265" y="840"/>
                    </a:cubicBezTo>
                    <a:cubicBezTo>
                      <a:pt x="0" y="1013"/>
                      <a:pt x="299" y="1526"/>
                      <a:pt x="397" y="1752"/>
                    </a:cubicBezTo>
                    <a:cubicBezTo>
                      <a:pt x="407" y="1773"/>
                      <a:pt x="439" y="1759"/>
                      <a:pt x="430" y="1738"/>
                    </a:cubicBezTo>
                    <a:cubicBezTo>
                      <a:pt x="430" y="1738"/>
                      <a:pt x="430" y="1738"/>
                      <a:pt x="430" y="1738"/>
                    </a:cubicBezTo>
                    <a:cubicBezTo>
                      <a:pt x="344" y="1540"/>
                      <a:pt x="76" y="1072"/>
                      <a:pt x="253" y="895"/>
                    </a:cubicBezTo>
                    <a:cubicBezTo>
                      <a:pt x="273" y="875"/>
                      <a:pt x="270" y="878"/>
                      <a:pt x="281" y="902"/>
                    </a:cubicBezTo>
                    <a:cubicBezTo>
                      <a:pt x="415" y="1177"/>
                      <a:pt x="429" y="1446"/>
                      <a:pt x="447" y="1746"/>
                    </a:cubicBezTo>
                    <a:cubicBezTo>
                      <a:pt x="448" y="1769"/>
                      <a:pt x="483" y="1767"/>
                      <a:pt x="482" y="1744"/>
                    </a:cubicBezTo>
                    <a:cubicBezTo>
                      <a:pt x="463" y="1438"/>
                      <a:pt x="449" y="1166"/>
                      <a:pt x="313" y="886"/>
                    </a:cubicBezTo>
                    <a:cubicBezTo>
                      <a:pt x="301" y="863"/>
                      <a:pt x="293" y="861"/>
                      <a:pt x="320" y="856"/>
                    </a:cubicBezTo>
                    <a:cubicBezTo>
                      <a:pt x="388" y="845"/>
                      <a:pt x="503" y="880"/>
                      <a:pt x="630" y="932"/>
                    </a:cubicBezTo>
                    <a:cubicBezTo>
                      <a:pt x="833" y="1016"/>
                      <a:pt x="1032" y="1126"/>
                      <a:pt x="1220" y="1238"/>
                    </a:cubicBezTo>
                    <a:cubicBezTo>
                      <a:pt x="1366" y="1325"/>
                      <a:pt x="1550" y="1421"/>
                      <a:pt x="1729" y="1485"/>
                    </a:cubicBezTo>
                    <a:cubicBezTo>
                      <a:pt x="1835" y="1523"/>
                      <a:pt x="1940" y="1549"/>
                      <a:pt x="2035" y="1555"/>
                    </a:cubicBezTo>
                    <a:cubicBezTo>
                      <a:pt x="2057" y="1556"/>
                      <a:pt x="2078" y="1557"/>
                      <a:pt x="2099" y="1556"/>
                    </a:cubicBezTo>
                    <a:cubicBezTo>
                      <a:pt x="2132" y="1555"/>
                      <a:pt x="2137" y="1562"/>
                      <a:pt x="2150" y="1593"/>
                    </a:cubicBezTo>
                    <a:cubicBezTo>
                      <a:pt x="2169" y="1638"/>
                      <a:pt x="2175" y="1698"/>
                      <a:pt x="2174" y="1746"/>
                    </a:cubicBezTo>
                    <a:cubicBezTo>
                      <a:pt x="2174" y="1769"/>
                      <a:pt x="2209" y="1770"/>
                      <a:pt x="2210" y="1746"/>
                    </a:cubicBezTo>
                    <a:cubicBezTo>
                      <a:pt x="2210" y="1693"/>
                      <a:pt x="2203" y="1629"/>
                      <a:pt x="2182" y="1580"/>
                    </a:cubicBezTo>
                    <a:close/>
                    <a:moveTo>
                      <a:pt x="1811" y="1110"/>
                    </a:moveTo>
                    <a:cubicBezTo>
                      <a:pt x="1691" y="1031"/>
                      <a:pt x="1691" y="1031"/>
                      <a:pt x="1691" y="1031"/>
                    </a:cubicBezTo>
                    <a:cubicBezTo>
                      <a:pt x="1668" y="1015"/>
                      <a:pt x="1673" y="1020"/>
                      <a:pt x="1673" y="990"/>
                    </a:cubicBezTo>
                    <a:cubicBezTo>
                      <a:pt x="1673" y="704"/>
                      <a:pt x="1673" y="704"/>
                      <a:pt x="1673" y="704"/>
                    </a:cubicBezTo>
                    <a:cubicBezTo>
                      <a:pt x="1673" y="679"/>
                      <a:pt x="1668" y="681"/>
                      <a:pt x="1691" y="682"/>
                    </a:cubicBezTo>
                    <a:cubicBezTo>
                      <a:pt x="1732" y="683"/>
                      <a:pt x="1769" y="690"/>
                      <a:pt x="1808" y="703"/>
                    </a:cubicBezTo>
                    <a:cubicBezTo>
                      <a:pt x="1833" y="712"/>
                      <a:pt x="1826" y="705"/>
                      <a:pt x="1826" y="738"/>
                    </a:cubicBezTo>
                    <a:cubicBezTo>
                      <a:pt x="1826" y="1100"/>
                      <a:pt x="1826" y="1100"/>
                      <a:pt x="1826" y="1100"/>
                    </a:cubicBezTo>
                    <a:cubicBezTo>
                      <a:pt x="1826" y="1124"/>
                      <a:pt x="1830" y="1122"/>
                      <a:pt x="1811" y="1110"/>
                    </a:cubicBezTo>
                    <a:close/>
                    <a:moveTo>
                      <a:pt x="1673" y="632"/>
                    </a:moveTo>
                    <a:cubicBezTo>
                      <a:pt x="1673" y="588"/>
                      <a:pt x="1673" y="545"/>
                      <a:pt x="1673" y="501"/>
                    </a:cubicBezTo>
                    <a:cubicBezTo>
                      <a:pt x="1673" y="483"/>
                      <a:pt x="1675" y="485"/>
                      <a:pt x="1693" y="486"/>
                    </a:cubicBezTo>
                    <a:cubicBezTo>
                      <a:pt x="1732" y="487"/>
                      <a:pt x="1761" y="492"/>
                      <a:pt x="1786" y="507"/>
                    </a:cubicBezTo>
                    <a:cubicBezTo>
                      <a:pt x="1811" y="523"/>
                      <a:pt x="1826" y="550"/>
                      <a:pt x="1826" y="597"/>
                    </a:cubicBezTo>
                    <a:cubicBezTo>
                      <a:pt x="1826" y="654"/>
                      <a:pt x="1826" y="654"/>
                      <a:pt x="1826" y="654"/>
                    </a:cubicBezTo>
                    <a:cubicBezTo>
                      <a:pt x="1826" y="680"/>
                      <a:pt x="1832" y="679"/>
                      <a:pt x="1809" y="672"/>
                    </a:cubicBezTo>
                    <a:cubicBezTo>
                      <a:pt x="1770" y="661"/>
                      <a:pt x="1731" y="655"/>
                      <a:pt x="1691" y="654"/>
                    </a:cubicBezTo>
                    <a:cubicBezTo>
                      <a:pt x="1668" y="654"/>
                      <a:pt x="1673" y="657"/>
                      <a:pt x="1673" y="632"/>
                    </a:cubicBezTo>
                    <a:close/>
                    <a:moveTo>
                      <a:pt x="1471" y="554"/>
                    </a:moveTo>
                    <a:cubicBezTo>
                      <a:pt x="1518" y="553"/>
                      <a:pt x="1574" y="558"/>
                      <a:pt x="1619" y="572"/>
                    </a:cubicBezTo>
                    <a:cubicBezTo>
                      <a:pt x="1641" y="579"/>
                      <a:pt x="1637" y="574"/>
                      <a:pt x="1637" y="598"/>
                    </a:cubicBezTo>
                    <a:cubicBezTo>
                      <a:pt x="1637" y="976"/>
                      <a:pt x="1637" y="976"/>
                      <a:pt x="1637" y="976"/>
                    </a:cubicBezTo>
                    <a:cubicBezTo>
                      <a:pt x="1637" y="1007"/>
                      <a:pt x="1642" y="1006"/>
                      <a:pt x="1618" y="991"/>
                    </a:cubicBezTo>
                    <a:cubicBezTo>
                      <a:pt x="1470" y="894"/>
                      <a:pt x="1470" y="894"/>
                      <a:pt x="1470" y="894"/>
                    </a:cubicBezTo>
                    <a:cubicBezTo>
                      <a:pt x="1451" y="881"/>
                      <a:pt x="1455" y="884"/>
                      <a:pt x="1455" y="860"/>
                    </a:cubicBezTo>
                    <a:cubicBezTo>
                      <a:pt x="1455" y="576"/>
                      <a:pt x="1455" y="576"/>
                      <a:pt x="1455" y="576"/>
                    </a:cubicBezTo>
                    <a:cubicBezTo>
                      <a:pt x="1455" y="554"/>
                      <a:pt x="1451" y="555"/>
                      <a:pt x="1471" y="554"/>
                    </a:cubicBezTo>
                    <a:close/>
                    <a:moveTo>
                      <a:pt x="1468" y="348"/>
                    </a:moveTo>
                    <a:cubicBezTo>
                      <a:pt x="1553" y="347"/>
                      <a:pt x="1637" y="353"/>
                      <a:pt x="1637" y="460"/>
                    </a:cubicBezTo>
                    <a:cubicBezTo>
                      <a:pt x="1637" y="523"/>
                      <a:pt x="1637" y="523"/>
                      <a:pt x="1637" y="523"/>
                    </a:cubicBezTo>
                    <a:cubicBezTo>
                      <a:pt x="1637" y="546"/>
                      <a:pt x="1642" y="544"/>
                      <a:pt x="1622" y="539"/>
                    </a:cubicBezTo>
                    <a:cubicBezTo>
                      <a:pt x="1573" y="527"/>
                      <a:pt x="1519" y="522"/>
                      <a:pt x="1469" y="523"/>
                    </a:cubicBezTo>
                    <a:cubicBezTo>
                      <a:pt x="1450" y="524"/>
                      <a:pt x="1455" y="524"/>
                      <a:pt x="1455" y="502"/>
                    </a:cubicBezTo>
                    <a:cubicBezTo>
                      <a:pt x="1455" y="456"/>
                      <a:pt x="1455" y="409"/>
                      <a:pt x="1455" y="363"/>
                    </a:cubicBezTo>
                    <a:cubicBezTo>
                      <a:pt x="1455" y="346"/>
                      <a:pt x="1453" y="349"/>
                      <a:pt x="1468" y="348"/>
                    </a:cubicBezTo>
                    <a:close/>
                    <a:moveTo>
                      <a:pt x="1233" y="180"/>
                    </a:moveTo>
                    <a:cubicBezTo>
                      <a:pt x="1321" y="168"/>
                      <a:pt x="1420" y="182"/>
                      <a:pt x="1420" y="289"/>
                    </a:cubicBezTo>
                    <a:cubicBezTo>
                      <a:pt x="1420" y="399"/>
                      <a:pt x="1420" y="399"/>
                      <a:pt x="1420" y="399"/>
                    </a:cubicBezTo>
                    <a:cubicBezTo>
                      <a:pt x="1420" y="422"/>
                      <a:pt x="1424" y="420"/>
                      <a:pt x="1404" y="415"/>
                    </a:cubicBezTo>
                    <a:cubicBezTo>
                      <a:pt x="1349" y="401"/>
                      <a:pt x="1292" y="396"/>
                      <a:pt x="1235" y="396"/>
                    </a:cubicBezTo>
                    <a:cubicBezTo>
                      <a:pt x="1204" y="397"/>
                      <a:pt x="1209" y="403"/>
                      <a:pt x="1209" y="370"/>
                    </a:cubicBezTo>
                    <a:cubicBezTo>
                      <a:pt x="1209" y="209"/>
                      <a:pt x="1209" y="209"/>
                      <a:pt x="1209" y="209"/>
                    </a:cubicBezTo>
                    <a:cubicBezTo>
                      <a:pt x="1209" y="180"/>
                      <a:pt x="1204" y="184"/>
                      <a:pt x="1233" y="180"/>
                    </a:cubicBezTo>
                    <a:close/>
                    <a:moveTo>
                      <a:pt x="1154" y="750"/>
                    </a:moveTo>
                    <a:cubicBezTo>
                      <a:pt x="866" y="750"/>
                      <a:pt x="866" y="750"/>
                      <a:pt x="866" y="750"/>
                    </a:cubicBezTo>
                    <a:cubicBezTo>
                      <a:pt x="846" y="750"/>
                      <a:pt x="849" y="753"/>
                      <a:pt x="849" y="733"/>
                    </a:cubicBezTo>
                    <a:cubicBezTo>
                      <a:pt x="849" y="350"/>
                      <a:pt x="849" y="350"/>
                      <a:pt x="849" y="350"/>
                    </a:cubicBezTo>
                    <a:cubicBezTo>
                      <a:pt x="849" y="323"/>
                      <a:pt x="844" y="327"/>
                      <a:pt x="870" y="322"/>
                    </a:cubicBezTo>
                    <a:cubicBezTo>
                      <a:pt x="939" y="307"/>
                      <a:pt x="1086" y="303"/>
                      <a:pt x="1154" y="320"/>
                    </a:cubicBezTo>
                    <a:cubicBezTo>
                      <a:pt x="1178" y="326"/>
                      <a:pt x="1174" y="323"/>
                      <a:pt x="1174" y="352"/>
                    </a:cubicBezTo>
                    <a:cubicBezTo>
                      <a:pt x="1174" y="734"/>
                      <a:pt x="1174" y="734"/>
                      <a:pt x="1174" y="734"/>
                    </a:cubicBezTo>
                    <a:cubicBezTo>
                      <a:pt x="1174" y="755"/>
                      <a:pt x="1176" y="750"/>
                      <a:pt x="1154" y="750"/>
                    </a:cubicBezTo>
                    <a:close/>
                    <a:moveTo>
                      <a:pt x="850" y="146"/>
                    </a:moveTo>
                    <a:cubicBezTo>
                      <a:pt x="853" y="104"/>
                      <a:pt x="875" y="79"/>
                      <a:pt x="904" y="65"/>
                    </a:cubicBezTo>
                    <a:cubicBezTo>
                      <a:pt x="956" y="40"/>
                      <a:pt x="1083" y="37"/>
                      <a:pt x="1133" y="67"/>
                    </a:cubicBezTo>
                    <a:cubicBezTo>
                      <a:pt x="1159" y="83"/>
                      <a:pt x="1174" y="111"/>
                      <a:pt x="1174" y="157"/>
                    </a:cubicBezTo>
                    <a:cubicBezTo>
                      <a:pt x="1174" y="262"/>
                      <a:pt x="1174" y="262"/>
                      <a:pt x="1174" y="262"/>
                    </a:cubicBezTo>
                    <a:cubicBezTo>
                      <a:pt x="1174" y="291"/>
                      <a:pt x="1175" y="286"/>
                      <a:pt x="1154" y="282"/>
                    </a:cubicBezTo>
                    <a:cubicBezTo>
                      <a:pt x="1078" y="265"/>
                      <a:pt x="944" y="269"/>
                      <a:pt x="868" y="283"/>
                    </a:cubicBezTo>
                    <a:cubicBezTo>
                      <a:pt x="844" y="288"/>
                      <a:pt x="850" y="291"/>
                      <a:pt x="849" y="265"/>
                    </a:cubicBezTo>
                    <a:cubicBezTo>
                      <a:pt x="849" y="225"/>
                      <a:pt x="847" y="184"/>
                      <a:pt x="850" y="146"/>
                    </a:cubicBezTo>
                    <a:close/>
                    <a:moveTo>
                      <a:pt x="1192" y="1181"/>
                    </a:moveTo>
                    <a:cubicBezTo>
                      <a:pt x="1016" y="1077"/>
                      <a:pt x="829" y="975"/>
                      <a:pt x="639" y="898"/>
                    </a:cubicBezTo>
                    <a:cubicBezTo>
                      <a:pt x="617" y="889"/>
                      <a:pt x="621" y="894"/>
                      <a:pt x="621" y="869"/>
                    </a:cubicBezTo>
                    <a:cubicBezTo>
                      <a:pt x="620" y="836"/>
                      <a:pt x="620" y="836"/>
                      <a:pt x="620" y="836"/>
                    </a:cubicBezTo>
                    <a:cubicBezTo>
                      <a:pt x="619" y="792"/>
                      <a:pt x="648" y="786"/>
                      <a:pt x="690" y="785"/>
                    </a:cubicBezTo>
                    <a:cubicBezTo>
                      <a:pt x="855" y="782"/>
                      <a:pt x="1023" y="785"/>
                      <a:pt x="1189" y="786"/>
                    </a:cubicBezTo>
                    <a:cubicBezTo>
                      <a:pt x="1213" y="786"/>
                      <a:pt x="1209" y="783"/>
                      <a:pt x="1209" y="807"/>
                    </a:cubicBezTo>
                    <a:cubicBezTo>
                      <a:pt x="1212" y="1171"/>
                      <a:pt x="1212" y="1171"/>
                      <a:pt x="1212" y="1171"/>
                    </a:cubicBezTo>
                    <a:cubicBezTo>
                      <a:pt x="1212" y="1198"/>
                      <a:pt x="1215" y="1194"/>
                      <a:pt x="1192" y="1181"/>
                    </a:cubicBezTo>
                    <a:close/>
                    <a:moveTo>
                      <a:pt x="1210" y="726"/>
                    </a:moveTo>
                    <a:cubicBezTo>
                      <a:pt x="1210" y="461"/>
                      <a:pt x="1210" y="461"/>
                      <a:pt x="1210" y="461"/>
                    </a:cubicBezTo>
                    <a:cubicBezTo>
                      <a:pt x="1210" y="426"/>
                      <a:pt x="1204" y="427"/>
                      <a:pt x="1238" y="426"/>
                    </a:cubicBezTo>
                    <a:cubicBezTo>
                      <a:pt x="1294" y="426"/>
                      <a:pt x="1352" y="432"/>
                      <a:pt x="1405" y="448"/>
                    </a:cubicBezTo>
                    <a:cubicBezTo>
                      <a:pt x="1405" y="448"/>
                      <a:pt x="1405" y="448"/>
                      <a:pt x="1405" y="448"/>
                    </a:cubicBezTo>
                    <a:cubicBezTo>
                      <a:pt x="1425" y="454"/>
                      <a:pt x="1420" y="450"/>
                      <a:pt x="1420" y="474"/>
                    </a:cubicBezTo>
                    <a:cubicBezTo>
                      <a:pt x="1420" y="849"/>
                      <a:pt x="1420" y="849"/>
                      <a:pt x="1420" y="849"/>
                    </a:cubicBezTo>
                    <a:cubicBezTo>
                      <a:pt x="1420" y="874"/>
                      <a:pt x="1423" y="871"/>
                      <a:pt x="1403" y="858"/>
                    </a:cubicBezTo>
                    <a:cubicBezTo>
                      <a:pt x="1256" y="761"/>
                      <a:pt x="1256" y="761"/>
                      <a:pt x="1256" y="761"/>
                    </a:cubicBezTo>
                    <a:cubicBezTo>
                      <a:pt x="1243" y="753"/>
                      <a:pt x="1236" y="748"/>
                      <a:pt x="1226" y="746"/>
                    </a:cubicBezTo>
                    <a:cubicBezTo>
                      <a:pt x="1206" y="741"/>
                      <a:pt x="1210" y="750"/>
                      <a:pt x="1210" y="726"/>
                    </a:cubicBezTo>
                    <a:close/>
                    <a:moveTo>
                      <a:pt x="1948" y="1509"/>
                    </a:moveTo>
                    <a:cubicBezTo>
                      <a:pt x="1881" y="1497"/>
                      <a:pt x="1811" y="1477"/>
                      <a:pt x="1740" y="1452"/>
                    </a:cubicBezTo>
                    <a:cubicBezTo>
                      <a:pt x="1576" y="1393"/>
                      <a:pt x="1408" y="1307"/>
                      <a:pt x="1268" y="1226"/>
                    </a:cubicBezTo>
                    <a:cubicBezTo>
                      <a:pt x="1243" y="1211"/>
                      <a:pt x="1248" y="1217"/>
                      <a:pt x="1247" y="1187"/>
                    </a:cubicBezTo>
                    <a:cubicBezTo>
                      <a:pt x="1245" y="828"/>
                      <a:pt x="1245" y="828"/>
                      <a:pt x="1245" y="828"/>
                    </a:cubicBezTo>
                    <a:cubicBezTo>
                      <a:pt x="1245" y="800"/>
                      <a:pt x="1239" y="799"/>
                      <a:pt x="1263" y="814"/>
                    </a:cubicBezTo>
                    <a:cubicBezTo>
                      <a:pt x="1852" y="1177"/>
                      <a:pt x="1852" y="1177"/>
                      <a:pt x="1852" y="1177"/>
                    </a:cubicBezTo>
                    <a:cubicBezTo>
                      <a:pt x="1882" y="1195"/>
                      <a:pt x="1912" y="1214"/>
                      <a:pt x="1942" y="1232"/>
                    </a:cubicBezTo>
                    <a:cubicBezTo>
                      <a:pt x="1978" y="1255"/>
                      <a:pt x="1974" y="1266"/>
                      <a:pt x="1974" y="1320"/>
                    </a:cubicBezTo>
                    <a:cubicBezTo>
                      <a:pt x="1974" y="1490"/>
                      <a:pt x="1974" y="1490"/>
                      <a:pt x="1974" y="1490"/>
                    </a:cubicBezTo>
                    <a:cubicBezTo>
                      <a:pt x="1974" y="1518"/>
                      <a:pt x="1978" y="1514"/>
                      <a:pt x="1948" y="1509"/>
                    </a:cubicBezTo>
                    <a:close/>
                  </a:path>
                </a:pathLst>
              </a:custGeom>
              <a:grpFill/>
              <a:ln w="3175" cap="flat">
                <a:solidFill>
                  <a:schemeClr val="bg1"/>
                </a:solidFill>
                <a:prstDash val="solid"/>
                <a:miter lim="800000"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33" name="Freeform 154">
                <a:extLst>
                  <a:ext uri="{FF2B5EF4-FFF2-40B4-BE49-F238E27FC236}">
                    <a16:creationId xmlns:a16="http://schemas.microsoft.com/office/drawing/2014/main" id="{8D657382-68F9-4039-A4D8-D3EFF28212A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23" y="2092"/>
                <a:ext cx="2312" cy="349"/>
              </a:xfrm>
              <a:custGeom>
                <a:avLst/>
                <a:gdLst>
                  <a:gd name="T0" fmla="*/ 32 w 2526"/>
                  <a:gd name="T1" fmla="*/ 218 h 381"/>
                  <a:gd name="T2" fmla="*/ 330 w 2526"/>
                  <a:gd name="T3" fmla="*/ 201 h 381"/>
                  <a:gd name="T4" fmla="*/ 492 w 2526"/>
                  <a:gd name="T5" fmla="*/ 242 h 381"/>
                  <a:gd name="T6" fmla="*/ 592 w 2526"/>
                  <a:gd name="T7" fmla="*/ 296 h 381"/>
                  <a:gd name="T8" fmla="*/ 672 w 2526"/>
                  <a:gd name="T9" fmla="*/ 345 h 381"/>
                  <a:gd name="T10" fmla="*/ 769 w 2526"/>
                  <a:gd name="T11" fmla="*/ 374 h 381"/>
                  <a:gd name="T12" fmla="*/ 958 w 2526"/>
                  <a:gd name="T13" fmla="*/ 326 h 381"/>
                  <a:gd name="T14" fmla="*/ 1111 w 2526"/>
                  <a:gd name="T15" fmla="*/ 199 h 381"/>
                  <a:gd name="T16" fmla="*/ 1319 w 2526"/>
                  <a:gd name="T17" fmla="*/ 84 h 381"/>
                  <a:gd name="T18" fmla="*/ 1659 w 2526"/>
                  <a:gd name="T19" fmla="*/ 74 h 381"/>
                  <a:gd name="T20" fmla="*/ 1936 w 2526"/>
                  <a:gd name="T21" fmla="*/ 147 h 381"/>
                  <a:gd name="T22" fmla="*/ 2174 w 2526"/>
                  <a:gd name="T23" fmla="*/ 205 h 381"/>
                  <a:gd name="T24" fmla="*/ 2465 w 2526"/>
                  <a:gd name="T25" fmla="*/ 111 h 381"/>
                  <a:gd name="T26" fmla="*/ 2515 w 2526"/>
                  <a:gd name="T27" fmla="*/ 76 h 381"/>
                  <a:gd name="T28" fmla="*/ 2521 w 2526"/>
                  <a:gd name="T29" fmla="*/ 52 h 381"/>
                  <a:gd name="T30" fmla="*/ 2496 w 2526"/>
                  <a:gd name="T31" fmla="*/ 45 h 381"/>
                  <a:gd name="T32" fmla="*/ 2238 w 2526"/>
                  <a:gd name="T33" fmla="*/ 164 h 381"/>
                  <a:gd name="T34" fmla="*/ 2101 w 2526"/>
                  <a:gd name="T35" fmla="*/ 163 h 381"/>
                  <a:gd name="T36" fmla="*/ 1989 w 2526"/>
                  <a:gd name="T37" fmla="*/ 129 h 381"/>
                  <a:gd name="T38" fmla="*/ 1377 w 2526"/>
                  <a:gd name="T39" fmla="*/ 35 h 381"/>
                  <a:gd name="T40" fmla="*/ 1136 w 2526"/>
                  <a:gd name="T41" fmla="*/ 134 h 381"/>
                  <a:gd name="T42" fmla="*/ 977 w 2526"/>
                  <a:gd name="T43" fmla="*/ 268 h 381"/>
                  <a:gd name="T44" fmla="*/ 814 w 2526"/>
                  <a:gd name="T45" fmla="*/ 339 h 381"/>
                  <a:gd name="T46" fmla="*/ 714 w 2526"/>
                  <a:gd name="T47" fmla="*/ 325 h 381"/>
                  <a:gd name="T48" fmla="*/ 636 w 2526"/>
                  <a:gd name="T49" fmla="*/ 282 h 381"/>
                  <a:gd name="T50" fmla="*/ 544 w 2526"/>
                  <a:gd name="T51" fmla="*/ 227 h 381"/>
                  <a:gd name="T52" fmla="*/ 407 w 2526"/>
                  <a:gd name="T53" fmla="*/ 179 h 381"/>
                  <a:gd name="T54" fmla="*/ 80 w 2526"/>
                  <a:gd name="T55" fmla="*/ 172 h 381"/>
                  <a:gd name="T56" fmla="*/ 23 w 2526"/>
                  <a:gd name="T57" fmla="*/ 183 h 381"/>
                  <a:gd name="T58" fmla="*/ 32 w 2526"/>
                  <a:gd name="T59" fmla="*/ 218 h 3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526" h="381">
                    <a:moveTo>
                      <a:pt x="32" y="218"/>
                    </a:moveTo>
                    <a:cubicBezTo>
                      <a:pt x="129" y="195"/>
                      <a:pt x="230" y="188"/>
                      <a:pt x="330" y="201"/>
                    </a:cubicBezTo>
                    <a:cubicBezTo>
                      <a:pt x="385" y="208"/>
                      <a:pt x="440" y="221"/>
                      <a:pt x="492" y="242"/>
                    </a:cubicBezTo>
                    <a:cubicBezTo>
                      <a:pt x="527" y="257"/>
                      <a:pt x="560" y="276"/>
                      <a:pt x="592" y="296"/>
                    </a:cubicBezTo>
                    <a:cubicBezTo>
                      <a:pt x="619" y="313"/>
                      <a:pt x="644" y="331"/>
                      <a:pt x="672" y="345"/>
                    </a:cubicBezTo>
                    <a:cubicBezTo>
                      <a:pt x="703" y="361"/>
                      <a:pt x="735" y="370"/>
                      <a:pt x="769" y="374"/>
                    </a:cubicBezTo>
                    <a:cubicBezTo>
                      <a:pt x="837" y="381"/>
                      <a:pt x="902" y="363"/>
                      <a:pt x="958" y="326"/>
                    </a:cubicBezTo>
                    <a:cubicBezTo>
                      <a:pt x="1014" y="290"/>
                      <a:pt x="1060" y="241"/>
                      <a:pt x="1111" y="199"/>
                    </a:cubicBezTo>
                    <a:cubicBezTo>
                      <a:pt x="1173" y="147"/>
                      <a:pt x="1242" y="107"/>
                      <a:pt x="1319" y="84"/>
                    </a:cubicBezTo>
                    <a:cubicBezTo>
                      <a:pt x="1429" y="53"/>
                      <a:pt x="1547" y="55"/>
                      <a:pt x="1659" y="74"/>
                    </a:cubicBezTo>
                    <a:cubicBezTo>
                      <a:pt x="1753" y="90"/>
                      <a:pt x="1846" y="114"/>
                      <a:pt x="1936" y="147"/>
                    </a:cubicBezTo>
                    <a:cubicBezTo>
                      <a:pt x="2014" y="176"/>
                      <a:pt x="2089" y="206"/>
                      <a:pt x="2174" y="205"/>
                    </a:cubicBezTo>
                    <a:cubicBezTo>
                      <a:pt x="2278" y="205"/>
                      <a:pt x="2379" y="168"/>
                      <a:pt x="2465" y="111"/>
                    </a:cubicBezTo>
                    <a:cubicBezTo>
                      <a:pt x="2482" y="100"/>
                      <a:pt x="2499" y="88"/>
                      <a:pt x="2515" y="76"/>
                    </a:cubicBezTo>
                    <a:cubicBezTo>
                      <a:pt x="2522" y="70"/>
                      <a:pt x="2526" y="61"/>
                      <a:pt x="2521" y="52"/>
                    </a:cubicBezTo>
                    <a:cubicBezTo>
                      <a:pt x="2517" y="44"/>
                      <a:pt x="2504" y="39"/>
                      <a:pt x="2496" y="45"/>
                    </a:cubicBezTo>
                    <a:cubicBezTo>
                      <a:pt x="2420" y="104"/>
                      <a:pt x="2333" y="149"/>
                      <a:pt x="2238" y="164"/>
                    </a:cubicBezTo>
                    <a:cubicBezTo>
                      <a:pt x="2193" y="172"/>
                      <a:pt x="2146" y="172"/>
                      <a:pt x="2101" y="163"/>
                    </a:cubicBezTo>
                    <a:cubicBezTo>
                      <a:pt x="2063" y="156"/>
                      <a:pt x="2026" y="143"/>
                      <a:pt x="1989" y="129"/>
                    </a:cubicBezTo>
                    <a:cubicBezTo>
                      <a:pt x="1797" y="57"/>
                      <a:pt x="1584" y="0"/>
                      <a:pt x="1377" y="35"/>
                    </a:cubicBezTo>
                    <a:cubicBezTo>
                      <a:pt x="1290" y="49"/>
                      <a:pt x="1208" y="83"/>
                      <a:pt x="1136" y="134"/>
                    </a:cubicBezTo>
                    <a:cubicBezTo>
                      <a:pt x="1079" y="175"/>
                      <a:pt x="1031" y="224"/>
                      <a:pt x="977" y="268"/>
                    </a:cubicBezTo>
                    <a:cubicBezTo>
                      <a:pt x="930" y="306"/>
                      <a:pt x="876" y="336"/>
                      <a:pt x="814" y="339"/>
                    </a:cubicBezTo>
                    <a:cubicBezTo>
                      <a:pt x="780" y="341"/>
                      <a:pt x="746" y="337"/>
                      <a:pt x="714" y="325"/>
                    </a:cubicBezTo>
                    <a:cubicBezTo>
                      <a:pt x="686" y="315"/>
                      <a:pt x="661" y="298"/>
                      <a:pt x="636" y="282"/>
                    </a:cubicBezTo>
                    <a:cubicBezTo>
                      <a:pt x="606" y="262"/>
                      <a:pt x="576" y="243"/>
                      <a:pt x="544" y="227"/>
                    </a:cubicBezTo>
                    <a:cubicBezTo>
                      <a:pt x="501" y="205"/>
                      <a:pt x="455" y="189"/>
                      <a:pt x="407" y="179"/>
                    </a:cubicBezTo>
                    <a:cubicBezTo>
                      <a:pt x="300" y="154"/>
                      <a:pt x="189" y="153"/>
                      <a:pt x="80" y="172"/>
                    </a:cubicBezTo>
                    <a:cubicBezTo>
                      <a:pt x="61" y="175"/>
                      <a:pt x="42" y="179"/>
                      <a:pt x="23" y="183"/>
                    </a:cubicBezTo>
                    <a:cubicBezTo>
                      <a:pt x="0" y="188"/>
                      <a:pt x="10" y="223"/>
                      <a:pt x="32" y="218"/>
                    </a:cubicBezTo>
                    <a:close/>
                  </a:path>
                </a:pathLst>
              </a:custGeom>
              <a:grpFill/>
              <a:ln w="3175" cap="flat">
                <a:solidFill>
                  <a:schemeClr val="bg1"/>
                </a:solidFill>
                <a:prstDash val="solid"/>
                <a:miter lim="800000"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34" name="Freeform 155">
                <a:extLst>
                  <a:ext uri="{FF2B5EF4-FFF2-40B4-BE49-F238E27FC236}">
                    <a16:creationId xmlns:a16="http://schemas.microsoft.com/office/drawing/2014/main" id="{97FF0CB3-CD32-4911-8826-128525BC34B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0" y="1"/>
                <a:ext cx="3240" cy="3240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grpSp>
        <p:nvGrpSpPr>
          <p:cNvPr id="335" name="Group 334">
            <a:extLst>
              <a:ext uri="{FF2B5EF4-FFF2-40B4-BE49-F238E27FC236}">
                <a16:creationId xmlns:a16="http://schemas.microsoft.com/office/drawing/2014/main" id="{72FED256-FD6F-43DA-BBD2-53EE0372F478}"/>
              </a:ext>
            </a:extLst>
          </p:cNvPr>
          <p:cNvGrpSpPr/>
          <p:nvPr/>
        </p:nvGrpSpPr>
        <p:grpSpPr>
          <a:xfrm>
            <a:off x="8232921" y="-8461766"/>
            <a:ext cx="1103281" cy="1103277"/>
            <a:chOff x="6116651" y="1713634"/>
            <a:chExt cx="827461" cy="827458"/>
          </a:xfrm>
        </p:grpSpPr>
        <p:sp>
          <p:nvSpPr>
            <p:cNvPr id="336" name="Oval 335">
              <a:extLst>
                <a:ext uri="{FF2B5EF4-FFF2-40B4-BE49-F238E27FC236}">
                  <a16:creationId xmlns:a16="http://schemas.microsoft.com/office/drawing/2014/main" id="{D2EBD06C-97BD-4C97-AB14-29FB4C252F93}"/>
                </a:ext>
              </a:extLst>
            </p:cNvPr>
            <p:cNvSpPr>
              <a:spLocks/>
            </p:cNvSpPr>
            <p:nvPr/>
          </p:nvSpPr>
          <p:spPr bwMode="gray">
            <a:xfrm>
              <a:off x="6116651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337" name="Group 336">
              <a:extLst>
                <a:ext uri="{FF2B5EF4-FFF2-40B4-BE49-F238E27FC236}">
                  <a16:creationId xmlns:a16="http://schemas.microsoft.com/office/drawing/2014/main" id="{ACFE5426-CDFF-4D47-80A5-AC5F15FD8A56}"/>
                </a:ext>
              </a:extLst>
            </p:cNvPr>
            <p:cNvGrpSpPr/>
            <p:nvPr/>
          </p:nvGrpSpPr>
          <p:grpSpPr>
            <a:xfrm>
              <a:off x="6185297" y="1778021"/>
              <a:ext cx="698690" cy="698685"/>
              <a:chOff x="5970581" y="1778021"/>
              <a:chExt cx="698690" cy="698685"/>
            </a:xfrm>
          </p:grpSpPr>
          <p:sp>
            <p:nvSpPr>
              <p:cNvPr id="338" name="Freeform 5">
                <a:extLst>
                  <a:ext uri="{FF2B5EF4-FFF2-40B4-BE49-F238E27FC236}">
                    <a16:creationId xmlns:a16="http://schemas.microsoft.com/office/drawing/2014/main" id="{1C1BCF03-308B-4E0C-B28E-E12A0B9CC00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970581" y="1778021"/>
                <a:ext cx="698690" cy="698685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39" name="Freeform 6">
                <a:extLst>
                  <a:ext uri="{FF2B5EF4-FFF2-40B4-BE49-F238E27FC236}">
                    <a16:creationId xmlns:a16="http://schemas.microsoft.com/office/drawing/2014/main" id="{5DAB5449-1B5B-4497-BEE5-D78712B1411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123473" y="1894037"/>
                <a:ext cx="409079" cy="407135"/>
              </a:xfrm>
              <a:custGeom>
                <a:avLst/>
                <a:gdLst>
                  <a:gd name="T0" fmla="*/ 1966 w 2072"/>
                  <a:gd name="T1" fmla="*/ 1653 h 2063"/>
                  <a:gd name="T2" fmla="*/ 1998 w 2072"/>
                  <a:gd name="T3" fmla="*/ 1430 h 2063"/>
                  <a:gd name="T4" fmla="*/ 1885 w 2072"/>
                  <a:gd name="T5" fmla="*/ 1917 h 2063"/>
                  <a:gd name="T6" fmla="*/ 1837 w 2072"/>
                  <a:gd name="T7" fmla="*/ 1334 h 2063"/>
                  <a:gd name="T8" fmla="*/ 1886 w 2072"/>
                  <a:gd name="T9" fmla="*/ 1270 h 2063"/>
                  <a:gd name="T10" fmla="*/ 1861 w 2072"/>
                  <a:gd name="T11" fmla="*/ 393 h 2063"/>
                  <a:gd name="T12" fmla="*/ 1422 w 2072"/>
                  <a:gd name="T13" fmla="*/ 286 h 2063"/>
                  <a:gd name="T14" fmla="*/ 1002 w 2072"/>
                  <a:gd name="T15" fmla="*/ 95 h 2063"/>
                  <a:gd name="T16" fmla="*/ 867 w 2072"/>
                  <a:gd name="T17" fmla="*/ 108 h 2063"/>
                  <a:gd name="T18" fmla="*/ 621 w 2072"/>
                  <a:gd name="T19" fmla="*/ 7 h 2063"/>
                  <a:gd name="T20" fmla="*/ 187 w 2072"/>
                  <a:gd name="T21" fmla="*/ 46 h 2063"/>
                  <a:gd name="T22" fmla="*/ 187 w 2072"/>
                  <a:gd name="T23" fmla="*/ 1286 h 2063"/>
                  <a:gd name="T24" fmla="*/ 186 w 2072"/>
                  <a:gd name="T25" fmla="*/ 1334 h 2063"/>
                  <a:gd name="T26" fmla="*/ 33 w 2072"/>
                  <a:gd name="T27" fmla="*/ 1917 h 2063"/>
                  <a:gd name="T28" fmla="*/ 17 w 2072"/>
                  <a:gd name="T29" fmla="*/ 2063 h 2063"/>
                  <a:gd name="T30" fmla="*/ 2072 w 2072"/>
                  <a:gd name="T31" fmla="*/ 1949 h 2063"/>
                  <a:gd name="T32" fmla="*/ 1805 w 2072"/>
                  <a:gd name="T33" fmla="*/ 1917 h 2063"/>
                  <a:gd name="T34" fmla="*/ 1837 w 2072"/>
                  <a:gd name="T35" fmla="*/ 1917 h 2063"/>
                  <a:gd name="T36" fmla="*/ 1756 w 2072"/>
                  <a:gd name="T37" fmla="*/ 1644 h 2063"/>
                  <a:gd name="T38" fmla="*/ 1667 w 2072"/>
                  <a:gd name="T39" fmla="*/ 1653 h 2063"/>
                  <a:gd name="T40" fmla="*/ 1699 w 2072"/>
                  <a:gd name="T41" fmla="*/ 1430 h 2063"/>
                  <a:gd name="T42" fmla="*/ 1837 w 2072"/>
                  <a:gd name="T43" fmla="*/ 1383 h 2063"/>
                  <a:gd name="T44" fmla="*/ 874 w 2072"/>
                  <a:gd name="T45" fmla="*/ 1917 h 2063"/>
                  <a:gd name="T46" fmla="*/ 955 w 2072"/>
                  <a:gd name="T47" fmla="*/ 1917 h 2063"/>
                  <a:gd name="T48" fmla="*/ 826 w 2072"/>
                  <a:gd name="T49" fmla="*/ 1836 h 2063"/>
                  <a:gd name="T50" fmla="*/ 793 w 2072"/>
                  <a:gd name="T51" fmla="*/ 1383 h 2063"/>
                  <a:gd name="T52" fmla="*/ 1004 w 2072"/>
                  <a:gd name="T53" fmla="*/ 1917 h 2063"/>
                  <a:gd name="T54" fmla="*/ 268 w 2072"/>
                  <a:gd name="T55" fmla="*/ 1286 h 2063"/>
                  <a:gd name="T56" fmla="*/ 268 w 2072"/>
                  <a:gd name="T57" fmla="*/ 1334 h 2063"/>
                  <a:gd name="T58" fmla="*/ 1203 w 2072"/>
                  <a:gd name="T59" fmla="*/ 1334 h 2063"/>
                  <a:gd name="T60" fmla="*/ 793 w 2072"/>
                  <a:gd name="T61" fmla="*/ 1334 h 2063"/>
                  <a:gd name="T62" fmla="*/ 615 w 2072"/>
                  <a:gd name="T63" fmla="*/ 1286 h 2063"/>
                  <a:gd name="T64" fmla="*/ 1348 w 2072"/>
                  <a:gd name="T65" fmla="*/ 1205 h 2063"/>
                  <a:gd name="T66" fmla="*/ 1376 w 2072"/>
                  <a:gd name="T67" fmla="*/ 1334 h 2063"/>
                  <a:gd name="T68" fmla="*/ 1252 w 2072"/>
                  <a:gd name="T69" fmla="*/ 1253 h 2063"/>
                  <a:gd name="T70" fmla="*/ 745 w 2072"/>
                  <a:gd name="T71" fmla="*/ 1917 h 2063"/>
                  <a:gd name="T72" fmla="*/ 1084 w 2072"/>
                  <a:gd name="T73" fmla="*/ 1383 h 2063"/>
                  <a:gd name="T74" fmla="*/ 1327 w 2072"/>
                  <a:gd name="T75" fmla="*/ 1917 h 2063"/>
                  <a:gd name="T76" fmla="*/ 1376 w 2072"/>
                  <a:gd name="T77" fmla="*/ 1383 h 2063"/>
                  <a:gd name="T78" fmla="*/ 1618 w 2072"/>
                  <a:gd name="T79" fmla="*/ 1644 h 2063"/>
                  <a:gd name="T80" fmla="*/ 1376 w 2072"/>
                  <a:gd name="T81" fmla="*/ 1383 h 2063"/>
                  <a:gd name="T82" fmla="*/ 1494 w 2072"/>
                  <a:gd name="T83" fmla="*/ 1334 h 2063"/>
                  <a:gd name="T84" fmla="*/ 1788 w 2072"/>
                  <a:gd name="T85" fmla="*/ 1334 h 2063"/>
                  <a:gd name="T86" fmla="*/ 1284 w 2072"/>
                  <a:gd name="T87" fmla="*/ 368 h 2063"/>
                  <a:gd name="T88" fmla="*/ 1837 w 2072"/>
                  <a:gd name="T89" fmla="*/ 463 h 2063"/>
                  <a:gd name="T90" fmla="*/ 1492 w 2072"/>
                  <a:gd name="T91" fmla="*/ 1237 h 2063"/>
                  <a:gd name="T92" fmla="*/ 1205 w 2072"/>
                  <a:gd name="T93" fmla="*/ 1237 h 2063"/>
                  <a:gd name="T94" fmla="*/ 867 w 2072"/>
                  <a:gd name="T95" fmla="*/ 157 h 2063"/>
                  <a:gd name="T96" fmla="*/ 607 w 2072"/>
                  <a:gd name="T97" fmla="*/ 1237 h 2063"/>
                  <a:gd name="T98" fmla="*/ 389 w 2072"/>
                  <a:gd name="T99" fmla="*/ 172 h 2063"/>
                  <a:gd name="T100" fmla="*/ 599 w 2072"/>
                  <a:gd name="T101" fmla="*/ 1383 h 2063"/>
                  <a:gd name="T102" fmla="*/ 219 w 2072"/>
                  <a:gd name="T103" fmla="*/ 1383 h 2063"/>
                  <a:gd name="T104" fmla="*/ 49 w 2072"/>
                  <a:gd name="T105" fmla="*/ 1965 h 2063"/>
                  <a:gd name="T106" fmla="*/ 745 w 2072"/>
                  <a:gd name="T107" fmla="*/ 1965 h 2063"/>
                  <a:gd name="T108" fmla="*/ 1004 w 2072"/>
                  <a:gd name="T109" fmla="*/ 1965 h 2063"/>
                  <a:gd name="T110" fmla="*/ 1327 w 2072"/>
                  <a:gd name="T111" fmla="*/ 1965 h 2063"/>
                  <a:gd name="T112" fmla="*/ 1885 w 2072"/>
                  <a:gd name="T113" fmla="*/ 1965 h 20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072" h="2063">
                    <a:moveTo>
                      <a:pt x="2039" y="1917"/>
                    </a:moveTo>
                    <a:cubicBezTo>
                      <a:pt x="1966" y="1917"/>
                      <a:pt x="1966" y="1917"/>
                      <a:pt x="1966" y="1917"/>
                    </a:cubicBezTo>
                    <a:cubicBezTo>
                      <a:pt x="1966" y="1653"/>
                      <a:pt x="1966" y="1653"/>
                      <a:pt x="1966" y="1653"/>
                    </a:cubicBezTo>
                    <a:cubicBezTo>
                      <a:pt x="2044" y="1447"/>
                      <a:pt x="2044" y="1447"/>
                      <a:pt x="2044" y="1447"/>
                    </a:cubicBezTo>
                    <a:cubicBezTo>
                      <a:pt x="2048" y="1434"/>
                      <a:pt x="2042" y="1420"/>
                      <a:pt x="2029" y="1416"/>
                    </a:cubicBezTo>
                    <a:cubicBezTo>
                      <a:pt x="2017" y="1411"/>
                      <a:pt x="2003" y="1417"/>
                      <a:pt x="1998" y="1430"/>
                    </a:cubicBezTo>
                    <a:cubicBezTo>
                      <a:pt x="1918" y="1644"/>
                      <a:pt x="1918" y="1644"/>
                      <a:pt x="1918" y="1644"/>
                    </a:cubicBezTo>
                    <a:cubicBezTo>
                      <a:pt x="1918" y="1917"/>
                      <a:pt x="1918" y="1917"/>
                      <a:pt x="1918" y="1917"/>
                    </a:cubicBezTo>
                    <a:cubicBezTo>
                      <a:pt x="1885" y="1917"/>
                      <a:pt x="1885" y="1917"/>
                      <a:pt x="1885" y="1917"/>
                    </a:cubicBezTo>
                    <a:cubicBezTo>
                      <a:pt x="1885" y="1351"/>
                      <a:pt x="1885" y="1351"/>
                      <a:pt x="1885" y="1351"/>
                    </a:cubicBezTo>
                    <a:cubicBezTo>
                      <a:pt x="1885" y="1342"/>
                      <a:pt x="1878" y="1334"/>
                      <a:pt x="1869" y="1334"/>
                    </a:cubicBezTo>
                    <a:cubicBezTo>
                      <a:pt x="1837" y="1334"/>
                      <a:pt x="1837" y="1334"/>
                      <a:pt x="1837" y="1334"/>
                    </a:cubicBezTo>
                    <a:cubicBezTo>
                      <a:pt x="1837" y="1286"/>
                      <a:pt x="1837" y="1286"/>
                      <a:pt x="1837" y="1286"/>
                    </a:cubicBezTo>
                    <a:cubicBezTo>
                      <a:pt x="1870" y="1286"/>
                      <a:pt x="1870" y="1286"/>
                      <a:pt x="1870" y="1286"/>
                    </a:cubicBezTo>
                    <a:cubicBezTo>
                      <a:pt x="1879" y="1286"/>
                      <a:pt x="1886" y="1279"/>
                      <a:pt x="1886" y="1270"/>
                    </a:cubicBezTo>
                    <a:cubicBezTo>
                      <a:pt x="1886" y="406"/>
                      <a:pt x="1886" y="406"/>
                      <a:pt x="1886" y="406"/>
                    </a:cubicBezTo>
                    <a:cubicBezTo>
                      <a:pt x="1886" y="397"/>
                      <a:pt x="1878" y="390"/>
                      <a:pt x="1870" y="390"/>
                    </a:cubicBezTo>
                    <a:cubicBezTo>
                      <a:pt x="1867" y="390"/>
                      <a:pt x="1864" y="391"/>
                      <a:pt x="1861" y="393"/>
                    </a:cubicBezTo>
                    <a:cubicBezTo>
                      <a:pt x="1813" y="428"/>
                      <a:pt x="1755" y="448"/>
                      <a:pt x="1692" y="448"/>
                    </a:cubicBezTo>
                    <a:cubicBezTo>
                      <a:pt x="1581" y="448"/>
                      <a:pt x="1485" y="386"/>
                      <a:pt x="1436" y="295"/>
                    </a:cubicBezTo>
                    <a:cubicBezTo>
                      <a:pt x="1433" y="289"/>
                      <a:pt x="1428" y="286"/>
                      <a:pt x="1422" y="286"/>
                    </a:cubicBezTo>
                    <a:cubicBezTo>
                      <a:pt x="1420" y="286"/>
                      <a:pt x="1417" y="287"/>
                      <a:pt x="1415" y="288"/>
                    </a:cubicBezTo>
                    <a:cubicBezTo>
                      <a:pt x="1375" y="308"/>
                      <a:pt x="1331" y="319"/>
                      <a:pt x="1284" y="319"/>
                    </a:cubicBezTo>
                    <a:cubicBezTo>
                      <a:pt x="1147" y="319"/>
                      <a:pt x="1032" y="224"/>
                      <a:pt x="1002" y="95"/>
                    </a:cubicBezTo>
                    <a:cubicBezTo>
                      <a:pt x="1000" y="88"/>
                      <a:pt x="994" y="83"/>
                      <a:pt x="987" y="83"/>
                    </a:cubicBezTo>
                    <a:cubicBezTo>
                      <a:pt x="985" y="83"/>
                      <a:pt x="983" y="84"/>
                      <a:pt x="981" y="85"/>
                    </a:cubicBezTo>
                    <a:cubicBezTo>
                      <a:pt x="946" y="100"/>
                      <a:pt x="907" y="108"/>
                      <a:pt x="867" y="108"/>
                    </a:cubicBezTo>
                    <a:cubicBezTo>
                      <a:pt x="778" y="108"/>
                      <a:pt x="699" y="68"/>
                      <a:pt x="646" y="6"/>
                    </a:cubicBezTo>
                    <a:cubicBezTo>
                      <a:pt x="642" y="2"/>
                      <a:pt x="638" y="0"/>
                      <a:pt x="634" y="0"/>
                    </a:cubicBezTo>
                    <a:cubicBezTo>
                      <a:pt x="629" y="0"/>
                      <a:pt x="624" y="2"/>
                      <a:pt x="621" y="7"/>
                    </a:cubicBezTo>
                    <a:cubicBezTo>
                      <a:pt x="568" y="77"/>
                      <a:pt x="484" y="123"/>
                      <a:pt x="389" y="123"/>
                    </a:cubicBezTo>
                    <a:cubicBezTo>
                      <a:pt x="315" y="123"/>
                      <a:pt x="248" y="95"/>
                      <a:pt x="197" y="50"/>
                    </a:cubicBezTo>
                    <a:cubicBezTo>
                      <a:pt x="194" y="47"/>
                      <a:pt x="190" y="46"/>
                      <a:pt x="187" y="46"/>
                    </a:cubicBezTo>
                    <a:cubicBezTo>
                      <a:pt x="179" y="46"/>
                      <a:pt x="171" y="53"/>
                      <a:pt x="171" y="62"/>
                    </a:cubicBezTo>
                    <a:cubicBezTo>
                      <a:pt x="171" y="1270"/>
                      <a:pt x="171" y="1270"/>
                      <a:pt x="171" y="1270"/>
                    </a:cubicBezTo>
                    <a:cubicBezTo>
                      <a:pt x="171" y="1279"/>
                      <a:pt x="178" y="1286"/>
                      <a:pt x="187" y="1286"/>
                    </a:cubicBezTo>
                    <a:cubicBezTo>
                      <a:pt x="219" y="1286"/>
                      <a:pt x="219" y="1286"/>
                      <a:pt x="219" y="1286"/>
                    </a:cubicBezTo>
                    <a:cubicBezTo>
                      <a:pt x="219" y="1334"/>
                      <a:pt x="219" y="1334"/>
                      <a:pt x="219" y="1334"/>
                    </a:cubicBezTo>
                    <a:cubicBezTo>
                      <a:pt x="186" y="1334"/>
                      <a:pt x="186" y="1334"/>
                      <a:pt x="186" y="1334"/>
                    </a:cubicBezTo>
                    <a:cubicBezTo>
                      <a:pt x="177" y="1334"/>
                      <a:pt x="170" y="1342"/>
                      <a:pt x="170" y="1351"/>
                    </a:cubicBezTo>
                    <a:cubicBezTo>
                      <a:pt x="170" y="1917"/>
                      <a:pt x="170" y="1917"/>
                      <a:pt x="170" y="1917"/>
                    </a:cubicBezTo>
                    <a:cubicBezTo>
                      <a:pt x="33" y="1917"/>
                      <a:pt x="33" y="1917"/>
                      <a:pt x="33" y="1917"/>
                    </a:cubicBezTo>
                    <a:cubicBezTo>
                      <a:pt x="15" y="1917"/>
                      <a:pt x="0" y="1931"/>
                      <a:pt x="0" y="1949"/>
                    </a:cubicBezTo>
                    <a:cubicBezTo>
                      <a:pt x="0" y="2046"/>
                      <a:pt x="0" y="2046"/>
                      <a:pt x="0" y="2046"/>
                    </a:cubicBezTo>
                    <a:cubicBezTo>
                      <a:pt x="0" y="2055"/>
                      <a:pt x="8" y="2063"/>
                      <a:pt x="17" y="2063"/>
                    </a:cubicBezTo>
                    <a:cubicBezTo>
                      <a:pt x="2055" y="2063"/>
                      <a:pt x="2055" y="2063"/>
                      <a:pt x="2055" y="2063"/>
                    </a:cubicBezTo>
                    <a:cubicBezTo>
                      <a:pt x="2064" y="2063"/>
                      <a:pt x="2072" y="2055"/>
                      <a:pt x="2072" y="2046"/>
                    </a:cubicBezTo>
                    <a:cubicBezTo>
                      <a:pt x="2072" y="1949"/>
                      <a:pt x="2072" y="1949"/>
                      <a:pt x="2072" y="1949"/>
                    </a:cubicBezTo>
                    <a:cubicBezTo>
                      <a:pt x="2072" y="1931"/>
                      <a:pt x="2057" y="1917"/>
                      <a:pt x="2039" y="1917"/>
                    </a:cubicBezTo>
                    <a:close/>
                    <a:moveTo>
                      <a:pt x="1837" y="1917"/>
                    </a:moveTo>
                    <a:cubicBezTo>
                      <a:pt x="1805" y="1917"/>
                      <a:pt x="1805" y="1917"/>
                      <a:pt x="1805" y="1917"/>
                    </a:cubicBezTo>
                    <a:cubicBezTo>
                      <a:pt x="1805" y="1653"/>
                      <a:pt x="1805" y="1653"/>
                      <a:pt x="1805" y="1653"/>
                    </a:cubicBezTo>
                    <a:cubicBezTo>
                      <a:pt x="1837" y="1566"/>
                      <a:pt x="1837" y="1566"/>
                      <a:pt x="1837" y="1566"/>
                    </a:cubicBezTo>
                    <a:lnTo>
                      <a:pt x="1837" y="1917"/>
                    </a:lnTo>
                    <a:close/>
                    <a:moveTo>
                      <a:pt x="1837" y="1429"/>
                    </a:moveTo>
                    <a:cubicBezTo>
                      <a:pt x="1837" y="1429"/>
                      <a:pt x="1836" y="1429"/>
                      <a:pt x="1836" y="1430"/>
                    </a:cubicBezTo>
                    <a:cubicBezTo>
                      <a:pt x="1756" y="1644"/>
                      <a:pt x="1756" y="1644"/>
                      <a:pt x="1756" y="1644"/>
                    </a:cubicBezTo>
                    <a:cubicBezTo>
                      <a:pt x="1756" y="1917"/>
                      <a:pt x="1756" y="1917"/>
                      <a:pt x="1756" y="1917"/>
                    </a:cubicBezTo>
                    <a:cubicBezTo>
                      <a:pt x="1667" y="1917"/>
                      <a:pt x="1667" y="1917"/>
                      <a:pt x="1667" y="1917"/>
                    </a:cubicBezTo>
                    <a:cubicBezTo>
                      <a:pt x="1667" y="1653"/>
                      <a:pt x="1667" y="1653"/>
                      <a:pt x="1667" y="1653"/>
                    </a:cubicBezTo>
                    <a:cubicBezTo>
                      <a:pt x="1744" y="1447"/>
                      <a:pt x="1744" y="1447"/>
                      <a:pt x="1744" y="1447"/>
                    </a:cubicBezTo>
                    <a:cubicBezTo>
                      <a:pt x="1749" y="1434"/>
                      <a:pt x="1743" y="1420"/>
                      <a:pt x="1730" y="1416"/>
                    </a:cubicBezTo>
                    <a:cubicBezTo>
                      <a:pt x="1718" y="1411"/>
                      <a:pt x="1703" y="1417"/>
                      <a:pt x="1699" y="1430"/>
                    </a:cubicBezTo>
                    <a:cubicBezTo>
                      <a:pt x="1667" y="1514"/>
                      <a:pt x="1667" y="1514"/>
                      <a:pt x="1667" y="1514"/>
                    </a:cubicBezTo>
                    <a:cubicBezTo>
                      <a:pt x="1667" y="1383"/>
                      <a:pt x="1667" y="1383"/>
                      <a:pt x="1667" y="1383"/>
                    </a:cubicBezTo>
                    <a:cubicBezTo>
                      <a:pt x="1837" y="1383"/>
                      <a:pt x="1837" y="1383"/>
                      <a:pt x="1837" y="1383"/>
                    </a:cubicBezTo>
                    <a:lnTo>
                      <a:pt x="1837" y="1429"/>
                    </a:lnTo>
                    <a:close/>
                    <a:moveTo>
                      <a:pt x="955" y="1917"/>
                    </a:moveTo>
                    <a:cubicBezTo>
                      <a:pt x="874" y="1917"/>
                      <a:pt x="874" y="1917"/>
                      <a:pt x="874" y="1917"/>
                    </a:cubicBezTo>
                    <a:cubicBezTo>
                      <a:pt x="874" y="1868"/>
                      <a:pt x="874" y="1868"/>
                      <a:pt x="874" y="1868"/>
                    </a:cubicBezTo>
                    <a:cubicBezTo>
                      <a:pt x="955" y="1868"/>
                      <a:pt x="955" y="1868"/>
                      <a:pt x="955" y="1868"/>
                    </a:cubicBezTo>
                    <a:lnTo>
                      <a:pt x="955" y="1917"/>
                    </a:lnTo>
                    <a:close/>
                    <a:moveTo>
                      <a:pt x="987" y="1820"/>
                    </a:moveTo>
                    <a:cubicBezTo>
                      <a:pt x="842" y="1820"/>
                      <a:pt x="842" y="1820"/>
                      <a:pt x="842" y="1820"/>
                    </a:cubicBezTo>
                    <a:cubicBezTo>
                      <a:pt x="833" y="1820"/>
                      <a:pt x="826" y="1827"/>
                      <a:pt x="826" y="1836"/>
                    </a:cubicBezTo>
                    <a:cubicBezTo>
                      <a:pt x="826" y="1917"/>
                      <a:pt x="826" y="1917"/>
                      <a:pt x="826" y="1917"/>
                    </a:cubicBezTo>
                    <a:cubicBezTo>
                      <a:pt x="793" y="1917"/>
                      <a:pt x="793" y="1917"/>
                      <a:pt x="793" y="1917"/>
                    </a:cubicBezTo>
                    <a:cubicBezTo>
                      <a:pt x="793" y="1383"/>
                      <a:pt x="793" y="1383"/>
                      <a:pt x="793" y="1383"/>
                    </a:cubicBezTo>
                    <a:cubicBezTo>
                      <a:pt x="1036" y="1383"/>
                      <a:pt x="1036" y="1383"/>
                      <a:pt x="1036" y="1383"/>
                    </a:cubicBezTo>
                    <a:cubicBezTo>
                      <a:pt x="1036" y="1917"/>
                      <a:pt x="1036" y="1917"/>
                      <a:pt x="1036" y="1917"/>
                    </a:cubicBezTo>
                    <a:cubicBezTo>
                      <a:pt x="1004" y="1917"/>
                      <a:pt x="1004" y="1917"/>
                      <a:pt x="1004" y="1917"/>
                    </a:cubicBezTo>
                    <a:cubicBezTo>
                      <a:pt x="1004" y="1836"/>
                      <a:pt x="1004" y="1836"/>
                      <a:pt x="1004" y="1836"/>
                    </a:cubicBezTo>
                    <a:cubicBezTo>
                      <a:pt x="1004" y="1827"/>
                      <a:pt x="996" y="1820"/>
                      <a:pt x="987" y="1820"/>
                    </a:cubicBezTo>
                    <a:close/>
                    <a:moveTo>
                      <a:pt x="268" y="1286"/>
                    </a:moveTo>
                    <a:cubicBezTo>
                      <a:pt x="567" y="1286"/>
                      <a:pt x="567" y="1286"/>
                      <a:pt x="567" y="1286"/>
                    </a:cubicBezTo>
                    <a:cubicBezTo>
                      <a:pt x="567" y="1334"/>
                      <a:pt x="567" y="1334"/>
                      <a:pt x="567" y="1334"/>
                    </a:cubicBezTo>
                    <a:cubicBezTo>
                      <a:pt x="268" y="1334"/>
                      <a:pt x="268" y="1334"/>
                      <a:pt x="268" y="1334"/>
                    </a:cubicBezTo>
                    <a:lnTo>
                      <a:pt x="268" y="1286"/>
                    </a:lnTo>
                    <a:close/>
                    <a:moveTo>
                      <a:pt x="1203" y="1286"/>
                    </a:moveTo>
                    <a:cubicBezTo>
                      <a:pt x="1203" y="1334"/>
                      <a:pt x="1203" y="1334"/>
                      <a:pt x="1203" y="1334"/>
                    </a:cubicBezTo>
                    <a:cubicBezTo>
                      <a:pt x="1084" y="1334"/>
                      <a:pt x="1084" y="1334"/>
                      <a:pt x="1084" y="1334"/>
                    </a:cubicBezTo>
                    <a:cubicBezTo>
                      <a:pt x="1036" y="1334"/>
                      <a:pt x="1036" y="1334"/>
                      <a:pt x="1036" y="1334"/>
                    </a:cubicBezTo>
                    <a:cubicBezTo>
                      <a:pt x="793" y="1334"/>
                      <a:pt x="793" y="1334"/>
                      <a:pt x="793" y="1334"/>
                    </a:cubicBezTo>
                    <a:cubicBezTo>
                      <a:pt x="745" y="1334"/>
                      <a:pt x="745" y="1334"/>
                      <a:pt x="745" y="1334"/>
                    </a:cubicBezTo>
                    <a:cubicBezTo>
                      <a:pt x="615" y="1334"/>
                      <a:pt x="615" y="1334"/>
                      <a:pt x="615" y="1334"/>
                    </a:cubicBezTo>
                    <a:cubicBezTo>
                      <a:pt x="615" y="1286"/>
                      <a:pt x="615" y="1286"/>
                      <a:pt x="615" y="1286"/>
                    </a:cubicBezTo>
                    <a:lnTo>
                      <a:pt x="1203" y="1286"/>
                    </a:lnTo>
                    <a:close/>
                    <a:moveTo>
                      <a:pt x="1252" y="1253"/>
                    </a:moveTo>
                    <a:cubicBezTo>
                      <a:pt x="1252" y="1234"/>
                      <a:pt x="1290" y="1205"/>
                      <a:pt x="1348" y="1205"/>
                    </a:cubicBezTo>
                    <a:cubicBezTo>
                      <a:pt x="1407" y="1205"/>
                      <a:pt x="1445" y="1234"/>
                      <a:pt x="1445" y="1253"/>
                    </a:cubicBezTo>
                    <a:cubicBezTo>
                      <a:pt x="1445" y="1334"/>
                      <a:pt x="1445" y="1334"/>
                      <a:pt x="1445" y="1334"/>
                    </a:cubicBezTo>
                    <a:cubicBezTo>
                      <a:pt x="1376" y="1334"/>
                      <a:pt x="1376" y="1334"/>
                      <a:pt x="1376" y="1334"/>
                    </a:cubicBezTo>
                    <a:cubicBezTo>
                      <a:pt x="1327" y="1334"/>
                      <a:pt x="1327" y="1334"/>
                      <a:pt x="1327" y="1334"/>
                    </a:cubicBezTo>
                    <a:cubicBezTo>
                      <a:pt x="1252" y="1334"/>
                      <a:pt x="1252" y="1334"/>
                      <a:pt x="1252" y="1334"/>
                    </a:cubicBezTo>
                    <a:lnTo>
                      <a:pt x="1252" y="1253"/>
                    </a:lnTo>
                    <a:close/>
                    <a:moveTo>
                      <a:pt x="648" y="1383"/>
                    </a:moveTo>
                    <a:cubicBezTo>
                      <a:pt x="745" y="1383"/>
                      <a:pt x="745" y="1383"/>
                      <a:pt x="745" y="1383"/>
                    </a:cubicBezTo>
                    <a:cubicBezTo>
                      <a:pt x="745" y="1917"/>
                      <a:pt x="745" y="1917"/>
                      <a:pt x="745" y="1917"/>
                    </a:cubicBezTo>
                    <a:cubicBezTo>
                      <a:pt x="648" y="1917"/>
                      <a:pt x="648" y="1917"/>
                      <a:pt x="648" y="1917"/>
                    </a:cubicBezTo>
                    <a:lnTo>
                      <a:pt x="648" y="1383"/>
                    </a:lnTo>
                    <a:close/>
                    <a:moveTo>
                      <a:pt x="1084" y="1383"/>
                    </a:moveTo>
                    <a:cubicBezTo>
                      <a:pt x="1203" y="1383"/>
                      <a:pt x="1203" y="1383"/>
                      <a:pt x="1203" y="1383"/>
                    </a:cubicBezTo>
                    <a:cubicBezTo>
                      <a:pt x="1327" y="1383"/>
                      <a:pt x="1327" y="1383"/>
                      <a:pt x="1327" y="1383"/>
                    </a:cubicBezTo>
                    <a:cubicBezTo>
                      <a:pt x="1327" y="1917"/>
                      <a:pt x="1327" y="1917"/>
                      <a:pt x="1327" y="1917"/>
                    </a:cubicBezTo>
                    <a:cubicBezTo>
                      <a:pt x="1084" y="1917"/>
                      <a:pt x="1084" y="1917"/>
                      <a:pt x="1084" y="1917"/>
                    </a:cubicBezTo>
                    <a:lnTo>
                      <a:pt x="1084" y="1383"/>
                    </a:lnTo>
                    <a:close/>
                    <a:moveTo>
                      <a:pt x="1376" y="1383"/>
                    </a:moveTo>
                    <a:cubicBezTo>
                      <a:pt x="1494" y="1383"/>
                      <a:pt x="1494" y="1383"/>
                      <a:pt x="1494" y="1383"/>
                    </a:cubicBezTo>
                    <a:cubicBezTo>
                      <a:pt x="1618" y="1383"/>
                      <a:pt x="1618" y="1383"/>
                      <a:pt x="1618" y="1383"/>
                    </a:cubicBezTo>
                    <a:cubicBezTo>
                      <a:pt x="1618" y="1644"/>
                      <a:pt x="1618" y="1644"/>
                      <a:pt x="1618" y="1644"/>
                    </a:cubicBezTo>
                    <a:cubicBezTo>
                      <a:pt x="1618" y="1917"/>
                      <a:pt x="1618" y="1917"/>
                      <a:pt x="1618" y="1917"/>
                    </a:cubicBezTo>
                    <a:cubicBezTo>
                      <a:pt x="1376" y="1917"/>
                      <a:pt x="1376" y="1917"/>
                      <a:pt x="1376" y="1917"/>
                    </a:cubicBezTo>
                    <a:lnTo>
                      <a:pt x="1376" y="1383"/>
                    </a:lnTo>
                    <a:close/>
                    <a:moveTo>
                      <a:pt x="1788" y="1334"/>
                    </a:moveTo>
                    <a:cubicBezTo>
                      <a:pt x="1667" y="1334"/>
                      <a:pt x="1667" y="1334"/>
                      <a:pt x="1667" y="1334"/>
                    </a:cubicBezTo>
                    <a:cubicBezTo>
                      <a:pt x="1494" y="1334"/>
                      <a:pt x="1494" y="1334"/>
                      <a:pt x="1494" y="1334"/>
                    </a:cubicBezTo>
                    <a:cubicBezTo>
                      <a:pt x="1494" y="1286"/>
                      <a:pt x="1494" y="1286"/>
                      <a:pt x="1494" y="1286"/>
                    </a:cubicBezTo>
                    <a:cubicBezTo>
                      <a:pt x="1788" y="1286"/>
                      <a:pt x="1788" y="1286"/>
                      <a:pt x="1788" y="1286"/>
                    </a:cubicBezTo>
                    <a:lnTo>
                      <a:pt x="1788" y="1334"/>
                    </a:lnTo>
                    <a:close/>
                    <a:moveTo>
                      <a:pt x="867" y="157"/>
                    </a:moveTo>
                    <a:cubicBezTo>
                      <a:pt x="900" y="157"/>
                      <a:pt x="933" y="152"/>
                      <a:pt x="965" y="142"/>
                    </a:cubicBezTo>
                    <a:cubicBezTo>
                      <a:pt x="1013" y="277"/>
                      <a:pt x="1139" y="368"/>
                      <a:pt x="1284" y="368"/>
                    </a:cubicBezTo>
                    <a:cubicBezTo>
                      <a:pt x="1328" y="368"/>
                      <a:pt x="1369" y="360"/>
                      <a:pt x="1409" y="344"/>
                    </a:cubicBezTo>
                    <a:cubicBezTo>
                      <a:pt x="1471" y="439"/>
                      <a:pt x="1577" y="497"/>
                      <a:pt x="1692" y="497"/>
                    </a:cubicBezTo>
                    <a:cubicBezTo>
                      <a:pt x="1743" y="497"/>
                      <a:pt x="1792" y="485"/>
                      <a:pt x="1837" y="463"/>
                    </a:cubicBezTo>
                    <a:cubicBezTo>
                      <a:pt x="1837" y="1237"/>
                      <a:pt x="1837" y="1237"/>
                      <a:pt x="1837" y="1237"/>
                    </a:cubicBezTo>
                    <a:cubicBezTo>
                      <a:pt x="1837" y="1237"/>
                      <a:pt x="1837" y="1237"/>
                      <a:pt x="1837" y="1237"/>
                    </a:cubicBezTo>
                    <a:cubicBezTo>
                      <a:pt x="1492" y="1237"/>
                      <a:pt x="1492" y="1237"/>
                      <a:pt x="1492" y="1237"/>
                    </a:cubicBezTo>
                    <a:cubicBezTo>
                      <a:pt x="1480" y="1192"/>
                      <a:pt x="1420" y="1156"/>
                      <a:pt x="1348" y="1156"/>
                    </a:cubicBezTo>
                    <a:cubicBezTo>
                      <a:pt x="1348" y="1156"/>
                      <a:pt x="1348" y="1156"/>
                      <a:pt x="1348" y="1156"/>
                    </a:cubicBezTo>
                    <a:cubicBezTo>
                      <a:pt x="1277" y="1156"/>
                      <a:pt x="1217" y="1192"/>
                      <a:pt x="1205" y="1237"/>
                    </a:cubicBezTo>
                    <a:cubicBezTo>
                      <a:pt x="656" y="1237"/>
                      <a:pt x="656" y="1237"/>
                      <a:pt x="656" y="1237"/>
                    </a:cubicBezTo>
                    <a:cubicBezTo>
                      <a:pt x="656" y="83"/>
                      <a:pt x="656" y="83"/>
                      <a:pt x="656" y="83"/>
                    </a:cubicBezTo>
                    <a:cubicBezTo>
                      <a:pt x="715" y="130"/>
                      <a:pt x="789" y="157"/>
                      <a:pt x="867" y="157"/>
                    </a:cubicBezTo>
                    <a:close/>
                    <a:moveTo>
                      <a:pt x="389" y="172"/>
                    </a:moveTo>
                    <a:cubicBezTo>
                      <a:pt x="470" y="172"/>
                      <a:pt x="547" y="143"/>
                      <a:pt x="607" y="92"/>
                    </a:cubicBezTo>
                    <a:cubicBezTo>
                      <a:pt x="607" y="1237"/>
                      <a:pt x="607" y="1237"/>
                      <a:pt x="607" y="1237"/>
                    </a:cubicBezTo>
                    <a:cubicBezTo>
                      <a:pt x="219" y="1237"/>
                      <a:pt x="219" y="1237"/>
                      <a:pt x="219" y="1237"/>
                    </a:cubicBezTo>
                    <a:cubicBezTo>
                      <a:pt x="219" y="126"/>
                      <a:pt x="219" y="126"/>
                      <a:pt x="219" y="126"/>
                    </a:cubicBezTo>
                    <a:cubicBezTo>
                      <a:pt x="271" y="156"/>
                      <a:pt x="329" y="172"/>
                      <a:pt x="389" y="172"/>
                    </a:cubicBezTo>
                    <a:close/>
                    <a:moveTo>
                      <a:pt x="219" y="1383"/>
                    </a:moveTo>
                    <a:cubicBezTo>
                      <a:pt x="219" y="1383"/>
                      <a:pt x="219" y="1383"/>
                      <a:pt x="219" y="1383"/>
                    </a:cubicBezTo>
                    <a:cubicBezTo>
                      <a:pt x="599" y="1383"/>
                      <a:pt x="599" y="1383"/>
                      <a:pt x="599" y="1383"/>
                    </a:cubicBezTo>
                    <a:cubicBezTo>
                      <a:pt x="599" y="1917"/>
                      <a:pt x="599" y="1917"/>
                      <a:pt x="599" y="1917"/>
                    </a:cubicBezTo>
                    <a:cubicBezTo>
                      <a:pt x="219" y="1917"/>
                      <a:pt x="219" y="1917"/>
                      <a:pt x="219" y="1917"/>
                    </a:cubicBezTo>
                    <a:lnTo>
                      <a:pt x="219" y="1383"/>
                    </a:lnTo>
                    <a:close/>
                    <a:moveTo>
                      <a:pt x="2023" y="2014"/>
                    </a:moveTo>
                    <a:cubicBezTo>
                      <a:pt x="49" y="2014"/>
                      <a:pt x="49" y="2014"/>
                      <a:pt x="49" y="2014"/>
                    </a:cubicBezTo>
                    <a:cubicBezTo>
                      <a:pt x="49" y="1965"/>
                      <a:pt x="49" y="1965"/>
                      <a:pt x="49" y="1965"/>
                    </a:cubicBezTo>
                    <a:cubicBezTo>
                      <a:pt x="170" y="1965"/>
                      <a:pt x="170" y="1965"/>
                      <a:pt x="170" y="1965"/>
                    </a:cubicBezTo>
                    <a:cubicBezTo>
                      <a:pt x="599" y="1965"/>
                      <a:pt x="599" y="1965"/>
                      <a:pt x="599" y="1965"/>
                    </a:cubicBezTo>
                    <a:cubicBezTo>
                      <a:pt x="745" y="1965"/>
                      <a:pt x="745" y="1965"/>
                      <a:pt x="745" y="1965"/>
                    </a:cubicBezTo>
                    <a:cubicBezTo>
                      <a:pt x="793" y="1965"/>
                      <a:pt x="793" y="1965"/>
                      <a:pt x="793" y="1965"/>
                    </a:cubicBezTo>
                    <a:cubicBezTo>
                      <a:pt x="826" y="1965"/>
                      <a:pt x="826" y="1965"/>
                      <a:pt x="826" y="1965"/>
                    </a:cubicBezTo>
                    <a:cubicBezTo>
                      <a:pt x="1004" y="1965"/>
                      <a:pt x="1004" y="1965"/>
                      <a:pt x="1004" y="1965"/>
                    </a:cubicBezTo>
                    <a:cubicBezTo>
                      <a:pt x="1036" y="1965"/>
                      <a:pt x="1036" y="1965"/>
                      <a:pt x="1036" y="1965"/>
                    </a:cubicBezTo>
                    <a:cubicBezTo>
                      <a:pt x="1084" y="1965"/>
                      <a:pt x="1084" y="1965"/>
                      <a:pt x="1084" y="1965"/>
                    </a:cubicBezTo>
                    <a:cubicBezTo>
                      <a:pt x="1327" y="1965"/>
                      <a:pt x="1327" y="1965"/>
                      <a:pt x="1327" y="1965"/>
                    </a:cubicBezTo>
                    <a:cubicBezTo>
                      <a:pt x="1376" y="1965"/>
                      <a:pt x="1376" y="1965"/>
                      <a:pt x="1376" y="1965"/>
                    </a:cubicBezTo>
                    <a:cubicBezTo>
                      <a:pt x="1667" y="1965"/>
                      <a:pt x="1667" y="1965"/>
                      <a:pt x="1667" y="1965"/>
                    </a:cubicBezTo>
                    <a:cubicBezTo>
                      <a:pt x="1885" y="1965"/>
                      <a:pt x="1885" y="1965"/>
                      <a:pt x="1885" y="1965"/>
                    </a:cubicBezTo>
                    <a:cubicBezTo>
                      <a:pt x="2023" y="1965"/>
                      <a:pt x="2023" y="1965"/>
                      <a:pt x="2023" y="1965"/>
                    </a:cubicBezTo>
                    <a:lnTo>
                      <a:pt x="2023" y="201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0" name="Freeform 7">
                <a:extLst>
                  <a:ext uri="{FF2B5EF4-FFF2-40B4-BE49-F238E27FC236}">
                    <a16:creationId xmlns:a16="http://schemas.microsoft.com/office/drawing/2014/main" id="{4F49CAD9-F9E5-4005-BDF8-4BB7455013D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174581" y="2179765"/>
                <a:ext cx="32131" cy="28681"/>
              </a:xfrm>
              <a:custGeom>
                <a:avLst/>
                <a:gdLst>
                  <a:gd name="T0" fmla="*/ 146 w 162"/>
                  <a:gd name="T1" fmla="*/ 0 h 145"/>
                  <a:gd name="T2" fmla="*/ 16 w 162"/>
                  <a:gd name="T3" fmla="*/ 0 h 145"/>
                  <a:gd name="T4" fmla="*/ 0 w 162"/>
                  <a:gd name="T5" fmla="*/ 16 h 145"/>
                  <a:gd name="T6" fmla="*/ 0 w 162"/>
                  <a:gd name="T7" fmla="*/ 129 h 145"/>
                  <a:gd name="T8" fmla="*/ 16 w 162"/>
                  <a:gd name="T9" fmla="*/ 145 h 145"/>
                  <a:gd name="T10" fmla="*/ 146 w 162"/>
                  <a:gd name="T11" fmla="*/ 145 h 145"/>
                  <a:gd name="T12" fmla="*/ 162 w 162"/>
                  <a:gd name="T13" fmla="*/ 129 h 145"/>
                  <a:gd name="T14" fmla="*/ 162 w 162"/>
                  <a:gd name="T15" fmla="*/ 16 h 145"/>
                  <a:gd name="T16" fmla="*/ 146 w 162"/>
                  <a:gd name="T17" fmla="*/ 0 h 145"/>
                  <a:gd name="T18" fmla="*/ 114 w 162"/>
                  <a:gd name="T19" fmla="*/ 97 h 145"/>
                  <a:gd name="T20" fmla="*/ 49 w 162"/>
                  <a:gd name="T21" fmla="*/ 97 h 145"/>
                  <a:gd name="T22" fmla="*/ 49 w 162"/>
                  <a:gd name="T23" fmla="*/ 48 h 145"/>
                  <a:gd name="T24" fmla="*/ 114 w 162"/>
                  <a:gd name="T25" fmla="*/ 48 h 145"/>
                  <a:gd name="T26" fmla="*/ 114 w 162"/>
                  <a:gd name="T27" fmla="*/ 97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2" h="145">
                    <a:moveTo>
                      <a:pt x="146" y="0"/>
                    </a:moveTo>
                    <a:cubicBezTo>
                      <a:pt x="16" y="0"/>
                      <a:pt x="16" y="0"/>
                      <a:pt x="16" y="0"/>
                    </a:cubicBezTo>
                    <a:cubicBezTo>
                      <a:pt x="7" y="0"/>
                      <a:pt x="0" y="7"/>
                      <a:pt x="0" y="16"/>
                    </a:cubicBezTo>
                    <a:cubicBezTo>
                      <a:pt x="0" y="129"/>
                      <a:pt x="0" y="129"/>
                      <a:pt x="0" y="129"/>
                    </a:cubicBezTo>
                    <a:cubicBezTo>
                      <a:pt x="0" y="138"/>
                      <a:pt x="7" y="145"/>
                      <a:pt x="16" y="145"/>
                    </a:cubicBezTo>
                    <a:cubicBezTo>
                      <a:pt x="146" y="145"/>
                      <a:pt x="146" y="145"/>
                      <a:pt x="146" y="145"/>
                    </a:cubicBezTo>
                    <a:cubicBezTo>
                      <a:pt x="155" y="145"/>
                      <a:pt x="162" y="138"/>
                      <a:pt x="162" y="129"/>
                    </a:cubicBezTo>
                    <a:cubicBezTo>
                      <a:pt x="162" y="16"/>
                      <a:pt x="162" y="16"/>
                      <a:pt x="162" y="16"/>
                    </a:cubicBezTo>
                    <a:cubicBezTo>
                      <a:pt x="162" y="7"/>
                      <a:pt x="155" y="0"/>
                      <a:pt x="146" y="0"/>
                    </a:cubicBezTo>
                    <a:close/>
                    <a:moveTo>
                      <a:pt x="114" y="97"/>
                    </a:moveTo>
                    <a:cubicBezTo>
                      <a:pt x="49" y="97"/>
                      <a:pt x="49" y="97"/>
                      <a:pt x="49" y="97"/>
                    </a:cubicBezTo>
                    <a:cubicBezTo>
                      <a:pt x="49" y="48"/>
                      <a:pt x="49" y="48"/>
                      <a:pt x="49" y="48"/>
                    </a:cubicBezTo>
                    <a:cubicBezTo>
                      <a:pt x="114" y="48"/>
                      <a:pt x="114" y="48"/>
                      <a:pt x="114" y="48"/>
                    </a:cubicBezTo>
                    <a:lnTo>
                      <a:pt x="114" y="97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1" name="Oval 8">
                <a:extLst>
                  <a:ext uri="{FF2B5EF4-FFF2-40B4-BE49-F238E27FC236}">
                    <a16:creationId xmlns:a16="http://schemas.microsoft.com/office/drawing/2014/main" id="{65BD9091-D4F4-45EC-A3CF-E703B2106D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1939538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2" name="Oval 9">
                <a:extLst>
                  <a:ext uri="{FF2B5EF4-FFF2-40B4-BE49-F238E27FC236}">
                    <a16:creationId xmlns:a16="http://schemas.microsoft.com/office/drawing/2014/main" id="{D63EF03B-AA93-45C8-A6C8-E798ABE0C8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1968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3" name="Oval 10">
                <a:extLst>
                  <a:ext uri="{FF2B5EF4-FFF2-40B4-BE49-F238E27FC236}">
                    <a16:creationId xmlns:a16="http://schemas.microsoft.com/office/drawing/2014/main" id="{C92E37EB-AA22-453C-B851-DB52B0F6E0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1955496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4" name="Oval 11">
                <a:extLst>
                  <a:ext uri="{FF2B5EF4-FFF2-40B4-BE49-F238E27FC236}">
                    <a16:creationId xmlns:a16="http://schemas.microsoft.com/office/drawing/2014/main" id="{72B70611-D4D8-4CD8-A9E0-35127E2045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69837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5" name="Oval 12">
                <a:extLst>
                  <a:ext uri="{FF2B5EF4-FFF2-40B4-BE49-F238E27FC236}">
                    <a16:creationId xmlns:a16="http://schemas.microsoft.com/office/drawing/2014/main" id="{54DF90FF-AECC-4392-9CAA-4242AE3842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8733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6" name="Oval 13">
                <a:extLst>
                  <a:ext uri="{FF2B5EF4-FFF2-40B4-BE49-F238E27FC236}">
                    <a16:creationId xmlns:a16="http://schemas.microsoft.com/office/drawing/2014/main" id="{E2556E25-5C6A-4ABC-927A-CDB99CA0A7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7" name="Oval 14">
                <a:extLst>
                  <a:ext uri="{FF2B5EF4-FFF2-40B4-BE49-F238E27FC236}">
                    <a16:creationId xmlns:a16="http://schemas.microsoft.com/office/drawing/2014/main" id="{8DA388A1-0075-428B-A8EA-301B1698E8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8" name="Oval 15">
                <a:extLst>
                  <a:ext uri="{FF2B5EF4-FFF2-40B4-BE49-F238E27FC236}">
                    <a16:creationId xmlns:a16="http://schemas.microsoft.com/office/drawing/2014/main" id="{43A2CD58-822E-41DD-8A65-836A3845C5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4987" y="2000349"/>
                <a:ext cx="9704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9" name="Oval 16">
                <a:extLst>
                  <a:ext uri="{FF2B5EF4-FFF2-40B4-BE49-F238E27FC236}">
                    <a16:creationId xmlns:a16="http://schemas.microsoft.com/office/drawing/2014/main" id="{0F6AA8B1-49AB-457D-8187-F1A337A069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6522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0" name="Oval 17">
                <a:extLst>
                  <a:ext uri="{FF2B5EF4-FFF2-40B4-BE49-F238E27FC236}">
                    <a16:creationId xmlns:a16="http://schemas.microsoft.com/office/drawing/2014/main" id="{F5CAFB0D-86D0-4EA7-85A1-07256F2599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8438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1" name="Oval 18">
                <a:extLst>
                  <a:ext uri="{FF2B5EF4-FFF2-40B4-BE49-F238E27FC236}">
                    <a16:creationId xmlns:a16="http://schemas.microsoft.com/office/drawing/2014/main" id="{BDFC3529-6D03-4E91-A7A0-F35B5A1C2C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2048007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2" name="Oval 19">
                <a:extLst>
                  <a:ext uri="{FF2B5EF4-FFF2-40B4-BE49-F238E27FC236}">
                    <a16:creationId xmlns:a16="http://schemas.microsoft.com/office/drawing/2014/main" id="{01C82178-6D50-4F62-B652-C67823D427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5499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3" name="Oval 20">
                <a:extLst>
                  <a:ext uri="{FF2B5EF4-FFF2-40B4-BE49-F238E27FC236}">
                    <a16:creationId xmlns:a16="http://schemas.microsoft.com/office/drawing/2014/main" id="{379183FC-DCE7-41A4-9EBA-4195C25A4F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4" name="Oval 21">
                <a:extLst>
                  <a:ext uri="{FF2B5EF4-FFF2-40B4-BE49-F238E27FC236}">
                    <a16:creationId xmlns:a16="http://schemas.microsoft.com/office/drawing/2014/main" id="{564B8348-F008-45BD-A9A1-03AFA46EC3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17926" y="2063964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5" name="Oval 22">
                <a:extLst>
                  <a:ext uri="{FF2B5EF4-FFF2-40B4-BE49-F238E27FC236}">
                    <a16:creationId xmlns:a16="http://schemas.microsoft.com/office/drawing/2014/main" id="{DC158630-0C2D-4DDF-BADD-BBE05D74D7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9541" y="2079922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6" name="Oval 23">
                <a:extLst>
                  <a:ext uri="{FF2B5EF4-FFF2-40B4-BE49-F238E27FC236}">
                    <a16:creationId xmlns:a16="http://schemas.microsoft.com/office/drawing/2014/main" id="{F2064F44-64E4-4CD0-B047-D5252D3995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4395" y="2079922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7" name="Oval 24">
                <a:extLst>
                  <a:ext uri="{FF2B5EF4-FFF2-40B4-BE49-F238E27FC236}">
                    <a16:creationId xmlns:a16="http://schemas.microsoft.com/office/drawing/2014/main" id="{7BE7C942-3FC8-4A89-BB19-3C30E9BB24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1968" y="2095880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8" name="Oval 25">
                <a:extLst>
                  <a:ext uri="{FF2B5EF4-FFF2-40B4-BE49-F238E27FC236}">
                    <a16:creationId xmlns:a16="http://schemas.microsoft.com/office/drawing/2014/main" id="{AE08F195-695B-40A2-AD4D-F1FA8EFCDA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2480" y="2112053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9" name="Oval 26">
                <a:extLst>
                  <a:ext uri="{FF2B5EF4-FFF2-40B4-BE49-F238E27FC236}">
                    <a16:creationId xmlns:a16="http://schemas.microsoft.com/office/drawing/2014/main" id="{55C04442-2BB5-4A84-A49B-BB8644D6F0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17926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0" name="Oval 27">
                <a:extLst>
                  <a:ext uri="{FF2B5EF4-FFF2-40B4-BE49-F238E27FC236}">
                    <a16:creationId xmlns:a16="http://schemas.microsoft.com/office/drawing/2014/main" id="{C6DE8C3D-412C-4096-8D2C-6BCEA5BFEE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1161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1" name="Oval 28">
                <a:extLst>
                  <a:ext uri="{FF2B5EF4-FFF2-40B4-BE49-F238E27FC236}">
                    <a16:creationId xmlns:a16="http://schemas.microsoft.com/office/drawing/2014/main" id="{1C22B420-71F8-423F-9D13-4D9EA175DC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1939538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2" name="Oval 29">
                <a:extLst>
                  <a:ext uri="{FF2B5EF4-FFF2-40B4-BE49-F238E27FC236}">
                    <a16:creationId xmlns:a16="http://schemas.microsoft.com/office/drawing/2014/main" id="{E87C99FA-01FE-45C6-AD87-73FBBDAA7A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192659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3" name="Oval 30">
                <a:extLst>
                  <a:ext uri="{FF2B5EF4-FFF2-40B4-BE49-F238E27FC236}">
                    <a16:creationId xmlns:a16="http://schemas.microsoft.com/office/drawing/2014/main" id="{BD1DD920-3F23-4C4E-9349-F0802EFBC9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4" name="Oval 31">
                <a:extLst>
                  <a:ext uri="{FF2B5EF4-FFF2-40B4-BE49-F238E27FC236}">
                    <a16:creationId xmlns:a16="http://schemas.microsoft.com/office/drawing/2014/main" id="{DE5AF946-CC35-49C7-9EE3-3E5FBD5891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1245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5" name="Oval 32">
                <a:extLst>
                  <a:ext uri="{FF2B5EF4-FFF2-40B4-BE49-F238E27FC236}">
                    <a16:creationId xmlns:a16="http://schemas.microsoft.com/office/drawing/2014/main" id="{098E974F-60C0-4C90-98E3-E961B6850A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6" name="Oval 33">
                <a:extLst>
                  <a:ext uri="{FF2B5EF4-FFF2-40B4-BE49-F238E27FC236}">
                    <a16:creationId xmlns:a16="http://schemas.microsoft.com/office/drawing/2014/main" id="{FD8B1742-561D-4090-B6F7-D41B75769A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7" name="Oval 34">
                <a:extLst>
                  <a:ext uri="{FF2B5EF4-FFF2-40B4-BE49-F238E27FC236}">
                    <a16:creationId xmlns:a16="http://schemas.microsoft.com/office/drawing/2014/main" id="{AE3FE3F8-BA09-4EE7-AF5B-6C3E23574D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1968219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8" name="Oval 35">
                <a:extLst>
                  <a:ext uri="{FF2B5EF4-FFF2-40B4-BE49-F238E27FC236}">
                    <a16:creationId xmlns:a16="http://schemas.microsoft.com/office/drawing/2014/main" id="{162CC8A4-9F95-43F4-AA0C-4DA6D665D3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8226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9" name="Oval 36">
                <a:extLst>
                  <a:ext uri="{FF2B5EF4-FFF2-40B4-BE49-F238E27FC236}">
                    <a16:creationId xmlns:a16="http://schemas.microsoft.com/office/drawing/2014/main" id="{AC7B041B-D0D5-48D7-831A-F9506AA72C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9034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0" name="Oval 37">
                <a:extLst>
                  <a:ext uri="{FF2B5EF4-FFF2-40B4-BE49-F238E27FC236}">
                    <a16:creationId xmlns:a16="http://schemas.microsoft.com/office/drawing/2014/main" id="{735E8F31-6252-4B3C-BD11-C6AEF82958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4992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1" name="Oval 38">
                <a:extLst>
                  <a:ext uri="{FF2B5EF4-FFF2-40B4-BE49-F238E27FC236}">
                    <a16:creationId xmlns:a16="http://schemas.microsoft.com/office/drawing/2014/main" id="{A6105355-23F4-4D5D-BC4E-EB54E3DE57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00949" y="1984176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2" name="Oval 39">
                <a:extLst>
                  <a:ext uri="{FF2B5EF4-FFF2-40B4-BE49-F238E27FC236}">
                    <a16:creationId xmlns:a16="http://schemas.microsoft.com/office/drawing/2014/main" id="{0748C29C-D3C1-485F-A4E0-7C20B3B8B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07419" y="1968219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3" name="Oval 40">
                <a:extLst>
                  <a:ext uri="{FF2B5EF4-FFF2-40B4-BE49-F238E27FC236}">
                    <a16:creationId xmlns:a16="http://schemas.microsoft.com/office/drawing/2014/main" id="{EE945643-D440-4D4A-B66C-027969F581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00349"/>
                <a:ext cx="9704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4" name="Oval 41">
                <a:extLst>
                  <a:ext uri="{FF2B5EF4-FFF2-40B4-BE49-F238E27FC236}">
                    <a16:creationId xmlns:a16="http://schemas.microsoft.com/office/drawing/2014/main" id="{5C17617D-8EC4-4650-A099-E3DDD684F2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5" name="Oval 42">
                <a:extLst>
                  <a:ext uri="{FF2B5EF4-FFF2-40B4-BE49-F238E27FC236}">
                    <a16:creationId xmlns:a16="http://schemas.microsoft.com/office/drawing/2014/main" id="{FB500384-AD07-430F-B610-71AFD40E80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2016091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6" name="Oval 43">
                <a:extLst>
                  <a:ext uri="{FF2B5EF4-FFF2-40B4-BE49-F238E27FC236}">
                    <a16:creationId xmlns:a16="http://schemas.microsoft.com/office/drawing/2014/main" id="{76E283B5-DC10-4122-8114-D883355809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2016091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7" name="Oval 44">
                <a:extLst>
                  <a:ext uri="{FF2B5EF4-FFF2-40B4-BE49-F238E27FC236}">
                    <a16:creationId xmlns:a16="http://schemas.microsoft.com/office/drawing/2014/main" id="{9623A88C-9F3D-429B-B9C5-D765BDDE7D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2016091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8" name="Oval 45">
                <a:extLst>
                  <a:ext uri="{FF2B5EF4-FFF2-40B4-BE49-F238E27FC236}">
                    <a16:creationId xmlns:a16="http://schemas.microsoft.com/office/drawing/2014/main" id="{578DBB44-719C-4C2D-9520-20EA96FD0B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4395" y="2016091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9" name="Oval 46">
                <a:extLst>
                  <a:ext uri="{FF2B5EF4-FFF2-40B4-BE49-F238E27FC236}">
                    <a16:creationId xmlns:a16="http://schemas.microsoft.com/office/drawing/2014/main" id="{5328BD7D-56BC-4593-AD64-71738A539F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32049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0" name="Oval 47">
                <a:extLst>
                  <a:ext uri="{FF2B5EF4-FFF2-40B4-BE49-F238E27FC236}">
                    <a16:creationId xmlns:a16="http://schemas.microsoft.com/office/drawing/2014/main" id="{FC5EB621-D733-47A3-959B-A171593397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1" name="Oval 48">
                <a:extLst>
                  <a:ext uri="{FF2B5EF4-FFF2-40B4-BE49-F238E27FC236}">
                    <a16:creationId xmlns:a16="http://schemas.microsoft.com/office/drawing/2014/main" id="{F62ED65C-DB93-4B57-8E68-DFE71D343B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2" name="Oval 49">
                <a:extLst>
                  <a:ext uri="{FF2B5EF4-FFF2-40B4-BE49-F238E27FC236}">
                    <a16:creationId xmlns:a16="http://schemas.microsoft.com/office/drawing/2014/main" id="{8DCAB2E1-A589-43F1-A148-84B41CD330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2048007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3" name="Oval 50">
                <a:extLst>
                  <a:ext uri="{FF2B5EF4-FFF2-40B4-BE49-F238E27FC236}">
                    <a16:creationId xmlns:a16="http://schemas.microsoft.com/office/drawing/2014/main" id="{EC510E6A-0AD3-4922-B844-CB70614DF4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4" name="Oval 51">
                <a:extLst>
                  <a:ext uri="{FF2B5EF4-FFF2-40B4-BE49-F238E27FC236}">
                    <a16:creationId xmlns:a16="http://schemas.microsoft.com/office/drawing/2014/main" id="{A04941C4-D605-4B47-B491-6BC1A14954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1757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5" name="Oval 52">
                <a:extLst>
                  <a:ext uri="{FF2B5EF4-FFF2-40B4-BE49-F238E27FC236}">
                    <a16:creationId xmlns:a16="http://schemas.microsoft.com/office/drawing/2014/main" id="{38EAE22D-73C7-4325-9ADA-04622BC87C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79922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6" name="Oval 53">
                <a:extLst>
                  <a:ext uri="{FF2B5EF4-FFF2-40B4-BE49-F238E27FC236}">
                    <a16:creationId xmlns:a16="http://schemas.microsoft.com/office/drawing/2014/main" id="{A525DF1A-EDDF-4964-9C69-C825641E65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79922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7" name="Oval 54">
                <a:extLst>
                  <a:ext uri="{FF2B5EF4-FFF2-40B4-BE49-F238E27FC236}">
                    <a16:creationId xmlns:a16="http://schemas.microsoft.com/office/drawing/2014/main" id="{BDA1ABE6-6F21-4A91-9FD7-FE898CA5EE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2095880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8" name="Oval 55">
                <a:extLst>
                  <a:ext uri="{FF2B5EF4-FFF2-40B4-BE49-F238E27FC236}">
                    <a16:creationId xmlns:a16="http://schemas.microsoft.com/office/drawing/2014/main" id="{EAD4D2BD-A363-4621-B031-1851047890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2780" y="2112053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9" name="Oval 56">
                <a:extLst>
                  <a:ext uri="{FF2B5EF4-FFF2-40B4-BE49-F238E27FC236}">
                    <a16:creationId xmlns:a16="http://schemas.microsoft.com/office/drawing/2014/main" id="{458A676D-076E-46D1-B951-EFE85F3A97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4696" y="2095880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0" name="Oval 57">
                <a:extLst>
                  <a:ext uri="{FF2B5EF4-FFF2-40B4-BE49-F238E27FC236}">
                    <a16:creationId xmlns:a16="http://schemas.microsoft.com/office/drawing/2014/main" id="{B85FB730-6106-4447-9C6C-838F09EDAC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4696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1" name="Oval 58">
                <a:extLst>
                  <a:ext uri="{FF2B5EF4-FFF2-40B4-BE49-F238E27FC236}">
                    <a16:creationId xmlns:a16="http://schemas.microsoft.com/office/drawing/2014/main" id="{4E0C6D92-1546-4880-A1A7-EA035315B8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2" name="Oval 59">
                <a:extLst>
                  <a:ext uri="{FF2B5EF4-FFF2-40B4-BE49-F238E27FC236}">
                    <a16:creationId xmlns:a16="http://schemas.microsoft.com/office/drawing/2014/main" id="{C5B86F62-480C-419C-804A-333758F758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2032049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3" name="Oval 60">
                <a:extLst>
                  <a:ext uri="{FF2B5EF4-FFF2-40B4-BE49-F238E27FC236}">
                    <a16:creationId xmlns:a16="http://schemas.microsoft.com/office/drawing/2014/main" id="{2A57C132-D1A7-425E-932E-B3268BAE9A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4" name="Oval 61">
                <a:extLst>
                  <a:ext uri="{FF2B5EF4-FFF2-40B4-BE49-F238E27FC236}">
                    <a16:creationId xmlns:a16="http://schemas.microsoft.com/office/drawing/2014/main" id="{CCF52AE2-2F5C-43F1-8716-FB76EA4717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3888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5" name="Oval 62">
                <a:extLst>
                  <a:ext uri="{FF2B5EF4-FFF2-40B4-BE49-F238E27FC236}">
                    <a16:creationId xmlns:a16="http://schemas.microsoft.com/office/drawing/2014/main" id="{1E87C813-FB21-467F-8088-355F193032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6" name="Oval 63">
                <a:extLst>
                  <a:ext uri="{FF2B5EF4-FFF2-40B4-BE49-F238E27FC236}">
                    <a16:creationId xmlns:a16="http://schemas.microsoft.com/office/drawing/2014/main" id="{02AF2E95-AA6D-46C6-BA97-6E198B29D7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1757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7" name="Oval 64">
                <a:extLst>
                  <a:ext uri="{FF2B5EF4-FFF2-40B4-BE49-F238E27FC236}">
                    <a16:creationId xmlns:a16="http://schemas.microsoft.com/office/drawing/2014/main" id="{1393F323-9A0D-45E4-BFAA-C5E5B18B88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8" name="Oval 65">
                <a:extLst>
                  <a:ext uri="{FF2B5EF4-FFF2-40B4-BE49-F238E27FC236}">
                    <a16:creationId xmlns:a16="http://schemas.microsoft.com/office/drawing/2014/main" id="{B577A389-397F-4ED9-B36C-F49DA4F65C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1955496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9" name="Freeform 66">
                <a:extLst>
                  <a:ext uri="{FF2B5EF4-FFF2-40B4-BE49-F238E27FC236}">
                    <a16:creationId xmlns:a16="http://schemas.microsoft.com/office/drawing/2014/main" id="{F245DB38-CCE4-43BE-80CE-16C9CD5D3FB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51841" y="2080138"/>
                <a:ext cx="28896" cy="30406"/>
              </a:xfrm>
              <a:custGeom>
                <a:avLst/>
                <a:gdLst>
                  <a:gd name="T0" fmla="*/ 73 w 146"/>
                  <a:gd name="T1" fmla="*/ 154 h 154"/>
                  <a:gd name="T2" fmla="*/ 146 w 146"/>
                  <a:gd name="T3" fmla="*/ 81 h 154"/>
                  <a:gd name="T4" fmla="*/ 146 w 146"/>
                  <a:gd name="T5" fmla="*/ 16 h 154"/>
                  <a:gd name="T6" fmla="*/ 130 w 146"/>
                  <a:gd name="T7" fmla="*/ 0 h 154"/>
                  <a:gd name="T8" fmla="*/ 16 w 146"/>
                  <a:gd name="T9" fmla="*/ 0 h 154"/>
                  <a:gd name="T10" fmla="*/ 0 w 146"/>
                  <a:gd name="T11" fmla="*/ 16 h 154"/>
                  <a:gd name="T12" fmla="*/ 0 w 146"/>
                  <a:gd name="T13" fmla="*/ 81 h 154"/>
                  <a:gd name="T14" fmla="*/ 73 w 146"/>
                  <a:gd name="T15" fmla="*/ 154 h 154"/>
                  <a:gd name="T16" fmla="*/ 49 w 146"/>
                  <a:gd name="T17" fmla="*/ 49 h 154"/>
                  <a:gd name="T18" fmla="*/ 97 w 146"/>
                  <a:gd name="T19" fmla="*/ 49 h 154"/>
                  <a:gd name="T20" fmla="*/ 97 w 146"/>
                  <a:gd name="T21" fmla="*/ 81 h 154"/>
                  <a:gd name="T22" fmla="*/ 73 w 146"/>
                  <a:gd name="T23" fmla="*/ 105 h 154"/>
                  <a:gd name="T24" fmla="*/ 49 w 146"/>
                  <a:gd name="T25" fmla="*/ 81 h 154"/>
                  <a:gd name="T26" fmla="*/ 49 w 146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6" h="154">
                    <a:moveTo>
                      <a:pt x="73" y="154"/>
                    </a:moveTo>
                    <a:cubicBezTo>
                      <a:pt x="113" y="154"/>
                      <a:pt x="146" y="121"/>
                      <a:pt x="146" y="81"/>
                    </a:cubicBezTo>
                    <a:cubicBezTo>
                      <a:pt x="146" y="16"/>
                      <a:pt x="146" y="16"/>
                      <a:pt x="146" y="16"/>
                    </a:cubicBezTo>
                    <a:cubicBezTo>
                      <a:pt x="146" y="8"/>
                      <a:pt x="139" y="0"/>
                      <a:pt x="130" y="0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8" y="0"/>
                      <a:pt x="0" y="8"/>
                      <a:pt x="0" y="16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3" y="154"/>
                      <a:pt x="73" y="154"/>
                    </a:cubicBezTo>
                    <a:close/>
                    <a:moveTo>
                      <a:pt x="49" y="49"/>
                    </a:moveTo>
                    <a:cubicBezTo>
                      <a:pt x="97" y="49"/>
                      <a:pt x="97" y="49"/>
                      <a:pt x="97" y="49"/>
                    </a:cubicBezTo>
                    <a:cubicBezTo>
                      <a:pt x="97" y="81"/>
                      <a:pt x="97" y="81"/>
                      <a:pt x="97" y="81"/>
                    </a:cubicBezTo>
                    <a:cubicBezTo>
                      <a:pt x="97" y="94"/>
                      <a:pt x="86" y="105"/>
                      <a:pt x="73" y="105"/>
                    </a:cubicBezTo>
                    <a:cubicBezTo>
                      <a:pt x="60" y="105"/>
                      <a:pt x="49" y="94"/>
                      <a:pt x="49" y="81"/>
                    </a:cubicBezTo>
                    <a:lnTo>
                      <a:pt x="49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00" name="Freeform 67">
                <a:extLst>
                  <a:ext uri="{FF2B5EF4-FFF2-40B4-BE49-F238E27FC236}">
                    <a16:creationId xmlns:a16="http://schemas.microsoft.com/office/drawing/2014/main" id="{9C4DCE98-2B2D-4CC8-A862-04356325652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90226" y="2064180"/>
                <a:ext cx="28896" cy="30406"/>
              </a:xfrm>
              <a:custGeom>
                <a:avLst/>
                <a:gdLst>
                  <a:gd name="T0" fmla="*/ 73 w 146"/>
                  <a:gd name="T1" fmla="*/ 154 h 154"/>
                  <a:gd name="T2" fmla="*/ 146 w 146"/>
                  <a:gd name="T3" fmla="*/ 81 h 154"/>
                  <a:gd name="T4" fmla="*/ 146 w 146"/>
                  <a:gd name="T5" fmla="*/ 17 h 154"/>
                  <a:gd name="T6" fmla="*/ 130 w 146"/>
                  <a:gd name="T7" fmla="*/ 0 h 154"/>
                  <a:gd name="T8" fmla="*/ 17 w 146"/>
                  <a:gd name="T9" fmla="*/ 0 h 154"/>
                  <a:gd name="T10" fmla="*/ 0 w 146"/>
                  <a:gd name="T11" fmla="*/ 17 h 154"/>
                  <a:gd name="T12" fmla="*/ 0 w 146"/>
                  <a:gd name="T13" fmla="*/ 81 h 154"/>
                  <a:gd name="T14" fmla="*/ 73 w 146"/>
                  <a:gd name="T15" fmla="*/ 154 h 154"/>
                  <a:gd name="T16" fmla="*/ 49 w 146"/>
                  <a:gd name="T17" fmla="*/ 49 h 154"/>
                  <a:gd name="T18" fmla="*/ 98 w 146"/>
                  <a:gd name="T19" fmla="*/ 49 h 154"/>
                  <a:gd name="T20" fmla="*/ 98 w 146"/>
                  <a:gd name="T21" fmla="*/ 81 h 154"/>
                  <a:gd name="T22" fmla="*/ 73 w 146"/>
                  <a:gd name="T23" fmla="*/ 106 h 154"/>
                  <a:gd name="T24" fmla="*/ 49 w 146"/>
                  <a:gd name="T25" fmla="*/ 81 h 154"/>
                  <a:gd name="T26" fmla="*/ 49 w 146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6" h="154">
                    <a:moveTo>
                      <a:pt x="73" y="154"/>
                    </a:moveTo>
                    <a:cubicBezTo>
                      <a:pt x="113" y="154"/>
                      <a:pt x="146" y="121"/>
                      <a:pt x="146" y="81"/>
                    </a:cubicBezTo>
                    <a:cubicBezTo>
                      <a:pt x="146" y="17"/>
                      <a:pt x="146" y="17"/>
                      <a:pt x="146" y="17"/>
                    </a:cubicBezTo>
                    <a:cubicBezTo>
                      <a:pt x="146" y="8"/>
                      <a:pt x="139" y="0"/>
                      <a:pt x="130" y="0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8" y="0"/>
                      <a:pt x="0" y="8"/>
                      <a:pt x="0" y="17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3" y="154"/>
                      <a:pt x="73" y="154"/>
                    </a:cubicBezTo>
                    <a:close/>
                    <a:moveTo>
                      <a:pt x="49" y="49"/>
                    </a:moveTo>
                    <a:cubicBezTo>
                      <a:pt x="98" y="49"/>
                      <a:pt x="98" y="49"/>
                      <a:pt x="98" y="49"/>
                    </a:cubicBezTo>
                    <a:cubicBezTo>
                      <a:pt x="98" y="81"/>
                      <a:pt x="98" y="81"/>
                      <a:pt x="98" y="81"/>
                    </a:cubicBezTo>
                    <a:cubicBezTo>
                      <a:pt x="98" y="94"/>
                      <a:pt x="86" y="106"/>
                      <a:pt x="73" y="106"/>
                    </a:cubicBezTo>
                    <a:cubicBezTo>
                      <a:pt x="60" y="106"/>
                      <a:pt x="49" y="94"/>
                      <a:pt x="49" y="81"/>
                    </a:cubicBezTo>
                    <a:lnTo>
                      <a:pt x="49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01" name="Freeform 68">
                <a:extLst>
                  <a:ext uri="{FF2B5EF4-FFF2-40B4-BE49-F238E27FC236}">
                    <a16:creationId xmlns:a16="http://schemas.microsoft.com/office/drawing/2014/main" id="{818D51D8-9338-4AAE-B1E6-33814B9897E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93461" y="2026011"/>
                <a:ext cx="28681" cy="30190"/>
              </a:xfrm>
              <a:custGeom>
                <a:avLst/>
                <a:gdLst>
                  <a:gd name="T0" fmla="*/ 72 w 145"/>
                  <a:gd name="T1" fmla="*/ 154 h 154"/>
                  <a:gd name="T2" fmla="*/ 145 w 145"/>
                  <a:gd name="T3" fmla="*/ 81 h 154"/>
                  <a:gd name="T4" fmla="*/ 145 w 145"/>
                  <a:gd name="T5" fmla="*/ 16 h 154"/>
                  <a:gd name="T6" fmla="*/ 129 w 145"/>
                  <a:gd name="T7" fmla="*/ 0 h 154"/>
                  <a:gd name="T8" fmla="*/ 16 w 145"/>
                  <a:gd name="T9" fmla="*/ 0 h 154"/>
                  <a:gd name="T10" fmla="*/ 0 w 145"/>
                  <a:gd name="T11" fmla="*/ 16 h 154"/>
                  <a:gd name="T12" fmla="*/ 0 w 145"/>
                  <a:gd name="T13" fmla="*/ 81 h 154"/>
                  <a:gd name="T14" fmla="*/ 72 w 145"/>
                  <a:gd name="T15" fmla="*/ 154 h 154"/>
                  <a:gd name="T16" fmla="*/ 48 w 145"/>
                  <a:gd name="T17" fmla="*/ 49 h 154"/>
                  <a:gd name="T18" fmla="*/ 97 w 145"/>
                  <a:gd name="T19" fmla="*/ 49 h 154"/>
                  <a:gd name="T20" fmla="*/ 97 w 145"/>
                  <a:gd name="T21" fmla="*/ 81 h 154"/>
                  <a:gd name="T22" fmla="*/ 72 w 145"/>
                  <a:gd name="T23" fmla="*/ 105 h 154"/>
                  <a:gd name="T24" fmla="*/ 48 w 145"/>
                  <a:gd name="T25" fmla="*/ 81 h 154"/>
                  <a:gd name="T26" fmla="*/ 48 w 145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5" h="154">
                    <a:moveTo>
                      <a:pt x="72" y="154"/>
                    </a:moveTo>
                    <a:cubicBezTo>
                      <a:pt x="113" y="154"/>
                      <a:pt x="145" y="121"/>
                      <a:pt x="145" y="81"/>
                    </a:cubicBezTo>
                    <a:cubicBezTo>
                      <a:pt x="145" y="16"/>
                      <a:pt x="145" y="16"/>
                      <a:pt x="145" y="16"/>
                    </a:cubicBezTo>
                    <a:cubicBezTo>
                      <a:pt x="145" y="7"/>
                      <a:pt x="138" y="0"/>
                      <a:pt x="129" y="0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7" y="0"/>
                      <a:pt x="0" y="7"/>
                      <a:pt x="0" y="16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2" y="154"/>
                      <a:pt x="72" y="154"/>
                    </a:cubicBezTo>
                    <a:close/>
                    <a:moveTo>
                      <a:pt x="48" y="49"/>
                    </a:moveTo>
                    <a:cubicBezTo>
                      <a:pt x="97" y="49"/>
                      <a:pt x="97" y="49"/>
                      <a:pt x="97" y="49"/>
                    </a:cubicBezTo>
                    <a:cubicBezTo>
                      <a:pt x="97" y="81"/>
                      <a:pt x="97" y="81"/>
                      <a:pt x="97" y="81"/>
                    </a:cubicBezTo>
                    <a:cubicBezTo>
                      <a:pt x="97" y="94"/>
                      <a:pt x="86" y="105"/>
                      <a:pt x="72" y="105"/>
                    </a:cubicBezTo>
                    <a:cubicBezTo>
                      <a:pt x="59" y="105"/>
                      <a:pt x="48" y="94"/>
                      <a:pt x="48" y="81"/>
                    </a:cubicBezTo>
                    <a:lnTo>
                      <a:pt x="48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grpSp>
        <p:nvGrpSpPr>
          <p:cNvPr id="402" name="Group 401">
            <a:extLst>
              <a:ext uri="{FF2B5EF4-FFF2-40B4-BE49-F238E27FC236}">
                <a16:creationId xmlns:a16="http://schemas.microsoft.com/office/drawing/2014/main" id="{A167186B-BAC9-4897-8A54-60E0EEFE47E9}"/>
              </a:ext>
            </a:extLst>
          </p:cNvPr>
          <p:cNvGrpSpPr/>
          <p:nvPr/>
        </p:nvGrpSpPr>
        <p:grpSpPr>
          <a:xfrm>
            <a:off x="10173265" y="-8461766"/>
            <a:ext cx="1103281" cy="1103277"/>
            <a:chOff x="7629948" y="1713634"/>
            <a:chExt cx="827461" cy="827458"/>
          </a:xfrm>
        </p:grpSpPr>
        <p:sp>
          <p:nvSpPr>
            <p:cNvPr id="403" name="Oval 402">
              <a:extLst>
                <a:ext uri="{FF2B5EF4-FFF2-40B4-BE49-F238E27FC236}">
                  <a16:creationId xmlns:a16="http://schemas.microsoft.com/office/drawing/2014/main" id="{E31FADA3-BD2B-4BC8-84B9-5D0F5BBA03EC}"/>
                </a:ext>
              </a:extLst>
            </p:cNvPr>
            <p:cNvSpPr>
              <a:spLocks/>
            </p:cNvSpPr>
            <p:nvPr/>
          </p:nvSpPr>
          <p:spPr bwMode="gray">
            <a:xfrm>
              <a:off x="7629948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404" name="Group 403">
              <a:extLst>
                <a:ext uri="{FF2B5EF4-FFF2-40B4-BE49-F238E27FC236}">
                  <a16:creationId xmlns:a16="http://schemas.microsoft.com/office/drawing/2014/main" id="{8A07BD65-F38D-4362-ADB8-24C457D63875}"/>
                </a:ext>
              </a:extLst>
            </p:cNvPr>
            <p:cNvGrpSpPr/>
            <p:nvPr/>
          </p:nvGrpSpPr>
          <p:grpSpPr>
            <a:xfrm>
              <a:off x="7694332" y="1778021"/>
              <a:ext cx="698682" cy="698690"/>
              <a:chOff x="7264900" y="1778021"/>
              <a:chExt cx="698682" cy="698690"/>
            </a:xfrm>
          </p:grpSpPr>
          <p:sp>
            <p:nvSpPr>
              <p:cNvPr id="405" name="Freeform 72">
                <a:extLst>
                  <a:ext uri="{FF2B5EF4-FFF2-40B4-BE49-F238E27FC236}">
                    <a16:creationId xmlns:a16="http://schemas.microsoft.com/office/drawing/2014/main" id="{608632C0-D120-4938-9EC7-CA45ABFC993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264900" y="1778021"/>
                <a:ext cx="698682" cy="698690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06" name="Freeform 73">
                <a:extLst>
                  <a:ext uri="{FF2B5EF4-FFF2-40B4-BE49-F238E27FC236}">
                    <a16:creationId xmlns:a16="http://schemas.microsoft.com/office/drawing/2014/main" id="{7926B13A-B96C-49ED-9586-C58A91AB481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443236" y="1891450"/>
                <a:ext cx="342009" cy="394846"/>
              </a:xfrm>
              <a:custGeom>
                <a:avLst/>
                <a:gdLst>
                  <a:gd name="T0" fmla="*/ 795 w 1732"/>
                  <a:gd name="T1" fmla="*/ 1483 h 2000"/>
                  <a:gd name="T2" fmla="*/ 669 w 1732"/>
                  <a:gd name="T3" fmla="*/ 1943 h 2000"/>
                  <a:gd name="T4" fmla="*/ 669 w 1732"/>
                  <a:gd name="T5" fmla="*/ 988 h 2000"/>
                  <a:gd name="T6" fmla="*/ 558 w 1732"/>
                  <a:gd name="T7" fmla="*/ 750 h 2000"/>
                  <a:gd name="T8" fmla="*/ 1148 w 1732"/>
                  <a:gd name="T9" fmla="*/ 778 h 2000"/>
                  <a:gd name="T10" fmla="*/ 1033 w 1732"/>
                  <a:gd name="T11" fmla="*/ 1553 h 2000"/>
                  <a:gd name="T12" fmla="*/ 1385 w 1732"/>
                  <a:gd name="T13" fmla="*/ 1485 h 2000"/>
                  <a:gd name="T14" fmla="*/ 1551 w 1732"/>
                  <a:gd name="T15" fmla="*/ 1497 h 2000"/>
                  <a:gd name="T16" fmla="*/ 1204 w 1732"/>
                  <a:gd name="T17" fmla="*/ 1915 h 2000"/>
                  <a:gd name="T18" fmla="*/ 1506 w 1732"/>
                  <a:gd name="T19" fmla="*/ 1463 h 2000"/>
                  <a:gd name="T20" fmla="*/ 1438 w 1732"/>
                  <a:gd name="T21" fmla="*/ 1466 h 2000"/>
                  <a:gd name="T22" fmla="*/ 1471 w 1732"/>
                  <a:gd name="T23" fmla="*/ 873 h 2000"/>
                  <a:gd name="T24" fmla="*/ 1535 w 1732"/>
                  <a:gd name="T25" fmla="*/ 988 h 2000"/>
                  <a:gd name="T26" fmla="*/ 1390 w 1732"/>
                  <a:gd name="T27" fmla="*/ 972 h 2000"/>
                  <a:gd name="T28" fmla="*/ 250 w 1732"/>
                  <a:gd name="T29" fmla="*/ 1207 h 2000"/>
                  <a:gd name="T30" fmla="*/ 613 w 1732"/>
                  <a:gd name="T31" fmla="*/ 1207 h 2000"/>
                  <a:gd name="T32" fmla="*/ 613 w 1732"/>
                  <a:gd name="T33" fmla="*/ 1915 h 2000"/>
                  <a:gd name="T34" fmla="*/ 248 w 1732"/>
                  <a:gd name="T35" fmla="*/ 1263 h 2000"/>
                  <a:gd name="T36" fmla="*/ 248 w 1732"/>
                  <a:gd name="T37" fmla="*/ 1130 h 2000"/>
                  <a:gd name="T38" fmla="*/ 87 w 1732"/>
                  <a:gd name="T39" fmla="*/ 897 h 2000"/>
                  <a:gd name="T40" fmla="*/ 1027 w 1732"/>
                  <a:gd name="T41" fmla="*/ 84 h 2000"/>
                  <a:gd name="T42" fmla="*/ 1107 w 1732"/>
                  <a:gd name="T43" fmla="*/ 61 h 2000"/>
                  <a:gd name="T44" fmla="*/ 1032 w 1732"/>
                  <a:gd name="T45" fmla="*/ 127 h 2000"/>
                  <a:gd name="T46" fmla="*/ 954 w 1732"/>
                  <a:gd name="T47" fmla="*/ 168 h 2000"/>
                  <a:gd name="T48" fmla="*/ 1005 w 1732"/>
                  <a:gd name="T49" fmla="*/ 2000 h 2000"/>
                  <a:gd name="T50" fmla="*/ 1704 w 1732"/>
                  <a:gd name="T51" fmla="*/ 1971 h 2000"/>
                  <a:gd name="T52" fmla="*/ 1704 w 1732"/>
                  <a:gd name="T53" fmla="*/ 1134 h 2000"/>
                  <a:gd name="T54" fmla="*/ 1590 w 1732"/>
                  <a:gd name="T55" fmla="*/ 1032 h 2000"/>
                  <a:gd name="T56" fmla="*/ 1604 w 1732"/>
                  <a:gd name="T57" fmla="*/ 950 h 2000"/>
                  <a:gd name="T58" fmla="*/ 1506 w 1732"/>
                  <a:gd name="T59" fmla="*/ 743 h 2000"/>
                  <a:gd name="T60" fmla="*/ 1561 w 1732"/>
                  <a:gd name="T61" fmla="*/ 718 h 2000"/>
                  <a:gd name="T62" fmla="*/ 1563 w 1732"/>
                  <a:gd name="T63" fmla="*/ 661 h 2000"/>
                  <a:gd name="T64" fmla="*/ 1497 w 1732"/>
                  <a:gd name="T65" fmla="*/ 674 h 2000"/>
                  <a:gd name="T66" fmla="*/ 1344 w 1732"/>
                  <a:gd name="T67" fmla="*/ 940 h 2000"/>
                  <a:gd name="T68" fmla="*/ 1336 w 1732"/>
                  <a:gd name="T69" fmla="*/ 992 h 2000"/>
                  <a:gd name="T70" fmla="*/ 1367 w 1732"/>
                  <a:gd name="T71" fmla="*/ 1040 h 2000"/>
                  <a:gd name="T72" fmla="*/ 1204 w 1732"/>
                  <a:gd name="T73" fmla="*/ 806 h 2000"/>
                  <a:gd name="T74" fmla="*/ 1314 w 1732"/>
                  <a:gd name="T75" fmla="*/ 734 h 2000"/>
                  <a:gd name="T76" fmla="*/ 941 w 1732"/>
                  <a:gd name="T77" fmla="*/ 222 h 2000"/>
                  <a:gd name="T78" fmla="*/ 1073 w 1732"/>
                  <a:gd name="T79" fmla="*/ 169 h 2000"/>
                  <a:gd name="T80" fmla="*/ 1120 w 1732"/>
                  <a:gd name="T81" fmla="*/ 182 h 2000"/>
                  <a:gd name="T82" fmla="*/ 1165 w 1732"/>
                  <a:gd name="T83" fmla="*/ 41 h 2000"/>
                  <a:gd name="T84" fmla="*/ 1023 w 1732"/>
                  <a:gd name="T85" fmla="*/ 21 h 2000"/>
                  <a:gd name="T86" fmla="*/ 939 w 1732"/>
                  <a:gd name="T87" fmla="*/ 47 h 2000"/>
                  <a:gd name="T88" fmla="*/ 883 w 1732"/>
                  <a:gd name="T89" fmla="*/ 89 h 2000"/>
                  <a:gd name="T90" fmla="*/ 500 w 1732"/>
                  <a:gd name="T91" fmla="*/ 751 h 2000"/>
                  <a:gd name="T92" fmla="*/ 613 w 1732"/>
                  <a:gd name="T93" fmla="*/ 806 h 2000"/>
                  <a:gd name="T94" fmla="*/ 304 w 1732"/>
                  <a:gd name="T95" fmla="*/ 953 h 2000"/>
                  <a:gd name="T96" fmla="*/ 357 w 1732"/>
                  <a:gd name="T97" fmla="*/ 880 h 2000"/>
                  <a:gd name="T98" fmla="*/ 210 w 1732"/>
                  <a:gd name="T99" fmla="*/ 548 h 2000"/>
                  <a:gd name="T100" fmla="*/ 285 w 1732"/>
                  <a:gd name="T101" fmla="*/ 520 h 2000"/>
                  <a:gd name="T102" fmla="*/ 336 w 1732"/>
                  <a:gd name="T103" fmla="*/ 490 h 2000"/>
                  <a:gd name="T104" fmla="*/ 251 w 1732"/>
                  <a:gd name="T105" fmla="*/ 475 h 2000"/>
                  <a:gd name="T106" fmla="*/ 181 w 1732"/>
                  <a:gd name="T107" fmla="*/ 478 h 2000"/>
                  <a:gd name="T108" fmla="*/ 6 w 1732"/>
                  <a:gd name="T109" fmla="*/ 880 h 2000"/>
                  <a:gd name="T110" fmla="*/ 48 w 1732"/>
                  <a:gd name="T111" fmla="*/ 953 h 2000"/>
                  <a:gd name="T112" fmla="*/ 276 w 1732"/>
                  <a:gd name="T113" fmla="*/ 1971 h 2000"/>
                  <a:gd name="T114" fmla="*/ 621 w 1732"/>
                  <a:gd name="T115" fmla="*/ 1991 h 2000"/>
                  <a:gd name="T116" fmla="*/ 838 w 1732"/>
                  <a:gd name="T117" fmla="*/ 1553 h 2000"/>
                  <a:gd name="T118" fmla="*/ 932 w 1732"/>
                  <a:gd name="T119" fmla="*/ 1464 h 2000"/>
                  <a:gd name="T120" fmla="*/ 985 w 1732"/>
                  <a:gd name="T121" fmla="*/ 1991 h 20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32" h="2000">
                    <a:moveTo>
                      <a:pt x="976" y="1426"/>
                    </a:moveTo>
                    <a:cubicBezTo>
                      <a:pt x="956" y="1411"/>
                      <a:pt x="932" y="1403"/>
                      <a:pt x="907" y="1403"/>
                    </a:cubicBezTo>
                    <a:cubicBezTo>
                      <a:pt x="891" y="1403"/>
                      <a:pt x="875" y="1406"/>
                      <a:pt x="860" y="1413"/>
                    </a:cubicBezTo>
                    <a:cubicBezTo>
                      <a:pt x="849" y="1418"/>
                      <a:pt x="838" y="1425"/>
                      <a:pt x="829" y="1434"/>
                    </a:cubicBezTo>
                    <a:cubicBezTo>
                      <a:pt x="814" y="1446"/>
                      <a:pt x="803" y="1463"/>
                      <a:pt x="795" y="1483"/>
                    </a:cubicBezTo>
                    <a:cubicBezTo>
                      <a:pt x="786" y="1504"/>
                      <a:pt x="782" y="1527"/>
                      <a:pt x="782" y="1553"/>
                    </a:cubicBezTo>
                    <a:cubicBezTo>
                      <a:pt x="782" y="1944"/>
                      <a:pt x="782" y="1944"/>
                      <a:pt x="782" y="1944"/>
                    </a:cubicBezTo>
                    <a:cubicBezTo>
                      <a:pt x="669" y="1944"/>
                      <a:pt x="669" y="1944"/>
                      <a:pt x="669" y="1944"/>
                    </a:cubicBezTo>
                    <a:cubicBezTo>
                      <a:pt x="669" y="1943"/>
                      <a:pt x="669" y="1943"/>
                      <a:pt x="669" y="1943"/>
                    </a:cubicBezTo>
                    <a:cubicBezTo>
                      <a:pt x="669" y="1943"/>
                      <a:pt x="669" y="1943"/>
                      <a:pt x="669" y="1943"/>
                    </a:cubicBezTo>
                    <a:cubicBezTo>
                      <a:pt x="669" y="1237"/>
                      <a:pt x="669" y="1237"/>
                      <a:pt x="669" y="1237"/>
                    </a:cubicBezTo>
                    <a:cubicBezTo>
                      <a:pt x="669" y="1237"/>
                      <a:pt x="669" y="1237"/>
                      <a:pt x="669" y="1237"/>
                    </a:cubicBezTo>
                    <a:cubicBezTo>
                      <a:pt x="669" y="1235"/>
                      <a:pt x="669" y="1235"/>
                      <a:pt x="669" y="1235"/>
                    </a:cubicBezTo>
                    <a:cubicBezTo>
                      <a:pt x="669" y="1235"/>
                      <a:pt x="669" y="1235"/>
                      <a:pt x="669" y="1235"/>
                    </a:cubicBezTo>
                    <a:cubicBezTo>
                      <a:pt x="669" y="988"/>
                      <a:pt x="669" y="988"/>
                      <a:pt x="669" y="988"/>
                    </a:cubicBezTo>
                    <a:cubicBezTo>
                      <a:pt x="669" y="988"/>
                      <a:pt x="669" y="988"/>
                      <a:pt x="669" y="988"/>
                    </a:cubicBezTo>
                    <a:cubicBezTo>
                      <a:pt x="669" y="778"/>
                      <a:pt x="669" y="778"/>
                      <a:pt x="669" y="778"/>
                    </a:cubicBezTo>
                    <a:cubicBezTo>
                      <a:pt x="669" y="771"/>
                      <a:pt x="666" y="764"/>
                      <a:pt x="661" y="759"/>
                    </a:cubicBezTo>
                    <a:cubicBezTo>
                      <a:pt x="656" y="753"/>
                      <a:pt x="648" y="750"/>
                      <a:pt x="641" y="750"/>
                    </a:cubicBezTo>
                    <a:cubicBezTo>
                      <a:pt x="558" y="750"/>
                      <a:pt x="558" y="750"/>
                      <a:pt x="558" y="750"/>
                    </a:cubicBezTo>
                    <a:cubicBezTo>
                      <a:pt x="914" y="325"/>
                      <a:pt x="914" y="325"/>
                      <a:pt x="914" y="325"/>
                    </a:cubicBezTo>
                    <a:cubicBezTo>
                      <a:pt x="1260" y="750"/>
                      <a:pt x="1260" y="750"/>
                      <a:pt x="1260" y="750"/>
                    </a:cubicBezTo>
                    <a:cubicBezTo>
                      <a:pt x="1176" y="750"/>
                      <a:pt x="1176" y="750"/>
                      <a:pt x="1176" y="750"/>
                    </a:cubicBezTo>
                    <a:cubicBezTo>
                      <a:pt x="1169" y="750"/>
                      <a:pt x="1162" y="753"/>
                      <a:pt x="1156" y="759"/>
                    </a:cubicBezTo>
                    <a:cubicBezTo>
                      <a:pt x="1151" y="764"/>
                      <a:pt x="1148" y="771"/>
                      <a:pt x="1148" y="778"/>
                    </a:cubicBezTo>
                    <a:cubicBezTo>
                      <a:pt x="1148" y="1162"/>
                      <a:pt x="1148" y="1162"/>
                      <a:pt x="1148" y="1162"/>
                    </a:cubicBezTo>
                    <a:cubicBezTo>
                      <a:pt x="1148" y="1943"/>
                      <a:pt x="1148" y="1943"/>
                      <a:pt x="1148" y="1943"/>
                    </a:cubicBezTo>
                    <a:cubicBezTo>
                      <a:pt x="1148" y="1944"/>
                      <a:pt x="1148" y="1944"/>
                      <a:pt x="1148" y="1944"/>
                    </a:cubicBezTo>
                    <a:cubicBezTo>
                      <a:pt x="1033" y="1944"/>
                      <a:pt x="1033" y="1944"/>
                      <a:pt x="1033" y="1944"/>
                    </a:cubicBezTo>
                    <a:cubicBezTo>
                      <a:pt x="1033" y="1553"/>
                      <a:pt x="1033" y="1553"/>
                      <a:pt x="1033" y="1553"/>
                    </a:cubicBezTo>
                    <a:cubicBezTo>
                      <a:pt x="1033" y="1530"/>
                      <a:pt x="1030" y="1509"/>
                      <a:pt x="1023" y="1490"/>
                    </a:cubicBezTo>
                    <a:cubicBezTo>
                      <a:pt x="1013" y="1463"/>
                      <a:pt x="997" y="1440"/>
                      <a:pt x="976" y="1426"/>
                    </a:cubicBezTo>
                    <a:close/>
                    <a:moveTo>
                      <a:pt x="1379" y="1190"/>
                    </a:moveTo>
                    <a:cubicBezTo>
                      <a:pt x="1379" y="1457"/>
                      <a:pt x="1379" y="1457"/>
                      <a:pt x="1379" y="1457"/>
                    </a:cubicBezTo>
                    <a:cubicBezTo>
                      <a:pt x="1379" y="1466"/>
                      <a:pt x="1381" y="1476"/>
                      <a:pt x="1385" y="1485"/>
                    </a:cubicBezTo>
                    <a:cubicBezTo>
                      <a:pt x="1390" y="1498"/>
                      <a:pt x="1399" y="1509"/>
                      <a:pt x="1411" y="1517"/>
                    </a:cubicBezTo>
                    <a:cubicBezTo>
                      <a:pt x="1423" y="1525"/>
                      <a:pt x="1437" y="1529"/>
                      <a:pt x="1452" y="1529"/>
                    </a:cubicBezTo>
                    <a:cubicBezTo>
                      <a:pt x="1490" y="1529"/>
                      <a:pt x="1490" y="1529"/>
                      <a:pt x="1490" y="1529"/>
                    </a:cubicBezTo>
                    <a:cubicBezTo>
                      <a:pt x="1500" y="1529"/>
                      <a:pt x="1510" y="1527"/>
                      <a:pt x="1519" y="1523"/>
                    </a:cubicBezTo>
                    <a:cubicBezTo>
                      <a:pt x="1532" y="1518"/>
                      <a:pt x="1543" y="1509"/>
                      <a:pt x="1551" y="1497"/>
                    </a:cubicBezTo>
                    <a:cubicBezTo>
                      <a:pt x="1559" y="1486"/>
                      <a:pt x="1563" y="1471"/>
                      <a:pt x="1563" y="1457"/>
                    </a:cubicBezTo>
                    <a:cubicBezTo>
                      <a:pt x="1563" y="1190"/>
                      <a:pt x="1563" y="1190"/>
                      <a:pt x="1563" y="1190"/>
                    </a:cubicBezTo>
                    <a:cubicBezTo>
                      <a:pt x="1676" y="1190"/>
                      <a:pt x="1676" y="1190"/>
                      <a:pt x="1676" y="1190"/>
                    </a:cubicBezTo>
                    <a:cubicBezTo>
                      <a:pt x="1676" y="1915"/>
                      <a:pt x="1676" y="1915"/>
                      <a:pt x="1676" y="1915"/>
                    </a:cubicBezTo>
                    <a:cubicBezTo>
                      <a:pt x="1204" y="1915"/>
                      <a:pt x="1204" y="1915"/>
                      <a:pt x="1204" y="1915"/>
                    </a:cubicBezTo>
                    <a:cubicBezTo>
                      <a:pt x="1204" y="1190"/>
                      <a:pt x="1204" y="1190"/>
                      <a:pt x="1204" y="1190"/>
                    </a:cubicBezTo>
                    <a:cubicBezTo>
                      <a:pt x="1379" y="1190"/>
                      <a:pt x="1379" y="1190"/>
                      <a:pt x="1379" y="1190"/>
                    </a:cubicBezTo>
                    <a:close/>
                    <a:moveTo>
                      <a:pt x="1507" y="1044"/>
                    </a:moveTo>
                    <a:cubicBezTo>
                      <a:pt x="1507" y="1457"/>
                      <a:pt x="1507" y="1457"/>
                      <a:pt x="1507" y="1457"/>
                    </a:cubicBezTo>
                    <a:cubicBezTo>
                      <a:pt x="1507" y="1459"/>
                      <a:pt x="1507" y="1461"/>
                      <a:pt x="1506" y="1463"/>
                    </a:cubicBezTo>
                    <a:cubicBezTo>
                      <a:pt x="1505" y="1466"/>
                      <a:pt x="1502" y="1469"/>
                      <a:pt x="1500" y="1470"/>
                    </a:cubicBezTo>
                    <a:cubicBezTo>
                      <a:pt x="1497" y="1472"/>
                      <a:pt x="1494" y="1473"/>
                      <a:pt x="1490" y="1473"/>
                    </a:cubicBezTo>
                    <a:cubicBezTo>
                      <a:pt x="1452" y="1473"/>
                      <a:pt x="1452" y="1473"/>
                      <a:pt x="1452" y="1473"/>
                    </a:cubicBezTo>
                    <a:cubicBezTo>
                      <a:pt x="1449" y="1473"/>
                      <a:pt x="1447" y="1473"/>
                      <a:pt x="1445" y="1472"/>
                    </a:cubicBezTo>
                    <a:cubicBezTo>
                      <a:pt x="1442" y="1471"/>
                      <a:pt x="1440" y="1468"/>
                      <a:pt x="1438" y="1466"/>
                    </a:cubicBezTo>
                    <a:cubicBezTo>
                      <a:pt x="1436" y="1463"/>
                      <a:pt x="1435" y="1460"/>
                      <a:pt x="1435" y="1457"/>
                    </a:cubicBezTo>
                    <a:cubicBezTo>
                      <a:pt x="1435" y="1044"/>
                      <a:pt x="1435" y="1044"/>
                      <a:pt x="1435" y="1044"/>
                    </a:cubicBezTo>
                    <a:cubicBezTo>
                      <a:pt x="1507" y="1044"/>
                      <a:pt x="1507" y="1044"/>
                      <a:pt x="1507" y="1044"/>
                    </a:cubicBezTo>
                    <a:close/>
                    <a:moveTo>
                      <a:pt x="1390" y="972"/>
                    </a:moveTo>
                    <a:cubicBezTo>
                      <a:pt x="1471" y="873"/>
                      <a:pt x="1471" y="873"/>
                      <a:pt x="1471" y="873"/>
                    </a:cubicBezTo>
                    <a:cubicBezTo>
                      <a:pt x="1552" y="972"/>
                      <a:pt x="1552" y="972"/>
                      <a:pt x="1552" y="972"/>
                    </a:cubicBezTo>
                    <a:cubicBezTo>
                      <a:pt x="1552" y="973"/>
                      <a:pt x="1552" y="974"/>
                      <a:pt x="1552" y="974"/>
                    </a:cubicBezTo>
                    <a:cubicBezTo>
                      <a:pt x="1552" y="977"/>
                      <a:pt x="1552" y="981"/>
                      <a:pt x="1551" y="984"/>
                    </a:cubicBezTo>
                    <a:cubicBezTo>
                      <a:pt x="1551" y="985"/>
                      <a:pt x="1551" y="987"/>
                      <a:pt x="1551" y="988"/>
                    </a:cubicBezTo>
                    <a:cubicBezTo>
                      <a:pt x="1535" y="988"/>
                      <a:pt x="1535" y="988"/>
                      <a:pt x="1535" y="988"/>
                    </a:cubicBezTo>
                    <a:cubicBezTo>
                      <a:pt x="1408" y="988"/>
                      <a:pt x="1408" y="988"/>
                      <a:pt x="1408" y="988"/>
                    </a:cubicBezTo>
                    <a:cubicBezTo>
                      <a:pt x="1392" y="987"/>
                      <a:pt x="1392" y="987"/>
                      <a:pt x="1392" y="987"/>
                    </a:cubicBezTo>
                    <a:cubicBezTo>
                      <a:pt x="1391" y="985"/>
                      <a:pt x="1391" y="984"/>
                      <a:pt x="1391" y="982"/>
                    </a:cubicBezTo>
                    <a:cubicBezTo>
                      <a:pt x="1390" y="979"/>
                      <a:pt x="1390" y="976"/>
                      <a:pt x="1390" y="974"/>
                    </a:cubicBezTo>
                    <a:cubicBezTo>
                      <a:pt x="1390" y="973"/>
                      <a:pt x="1390" y="973"/>
                      <a:pt x="1390" y="972"/>
                    </a:cubicBezTo>
                    <a:close/>
                    <a:moveTo>
                      <a:pt x="613" y="1207"/>
                    </a:moveTo>
                    <a:cubicBezTo>
                      <a:pt x="277" y="1207"/>
                      <a:pt x="277" y="1207"/>
                      <a:pt x="277" y="1207"/>
                    </a:cubicBezTo>
                    <a:cubicBezTo>
                      <a:pt x="276" y="1207"/>
                      <a:pt x="276" y="1207"/>
                      <a:pt x="276" y="1207"/>
                    </a:cubicBezTo>
                    <a:cubicBezTo>
                      <a:pt x="276" y="1207"/>
                      <a:pt x="276" y="1207"/>
                      <a:pt x="276" y="1207"/>
                    </a:cubicBezTo>
                    <a:cubicBezTo>
                      <a:pt x="250" y="1207"/>
                      <a:pt x="250" y="1207"/>
                      <a:pt x="250" y="1207"/>
                    </a:cubicBezTo>
                    <a:cubicBezTo>
                      <a:pt x="296" y="1162"/>
                      <a:pt x="296" y="1162"/>
                      <a:pt x="296" y="1162"/>
                    </a:cubicBezTo>
                    <a:cubicBezTo>
                      <a:pt x="296" y="1162"/>
                      <a:pt x="296" y="1162"/>
                      <a:pt x="296" y="1162"/>
                    </a:cubicBezTo>
                    <a:cubicBezTo>
                      <a:pt x="445" y="1016"/>
                      <a:pt x="445" y="1016"/>
                      <a:pt x="445" y="1016"/>
                    </a:cubicBezTo>
                    <a:cubicBezTo>
                      <a:pt x="613" y="1016"/>
                      <a:pt x="613" y="1016"/>
                      <a:pt x="613" y="1016"/>
                    </a:cubicBezTo>
                    <a:cubicBezTo>
                      <a:pt x="613" y="1207"/>
                      <a:pt x="613" y="1207"/>
                      <a:pt x="613" y="1207"/>
                    </a:cubicBezTo>
                    <a:close/>
                    <a:moveTo>
                      <a:pt x="613" y="1915"/>
                    </a:moveTo>
                    <a:cubicBezTo>
                      <a:pt x="305" y="1915"/>
                      <a:pt x="305" y="1915"/>
                      <a:pt x="305" y="1915"/>
                    </a:cubicBezTo>
                    <a:cubicBezTo>
                      <a:pt x="305" y="1265"/>
                      <a:pt x="305" y="1265"/>
                      <a:pt x="305" y="1265"/>
                    </a:cubicBezTo>
                    <a:cubicBezTo>
                      <a:pt x="613" y="1265"/>
                      <a:pt x="613" y="1265"/>
                      <a:pt x="613" y="1265"/>
                    </a:cubicBezTo>
                    <a:cubicBezTo>
                      <a:pt x="613" y="1915"/>
                      <a:pt x="613" y="1915"/>
                      <a:pt x="613" y="1915"/>
                    </a:cubicBezTo>
                    <a:close/>
                    <a:moveTo>
                      <a:pt x="248" y="1130"/>
                    </a:moveTo>
                    <a:cubicBezTo>
                      <a:pt x="162" y="1215"/>
                      <a:pt x="162" y="1215"/>
                      <a:pt x="162" y="1215"/>
                    </a:cubicBezTo>
                    <a:cubicBezTo>
                      <a:pt x="154" y="1223"/>
                      <a:pt x="151" y="1235"/>
                      <a:pt x="156" y="1246"/>
                    </a:cubicBezTo>
                    <a:cubicBezTo>
                      <a:pt x="160" y="1256"/>
                      <a:pt x="170" y="1263"/>
                      <a:pt x="182" y="1263"/>
                    </a:cubicBezTo>
                    <a:cubicBezTo>
                      <a:pt x="248" y="1263"/>
                      <a:pt x="248" y="1263"/>
                      <a:pt x="248" y="1263"/>
                    </a:cubicBezTo>
                    <a:cubicBezTo>
                      <a:pt x="248" y="1915"/>
                      <a:pt x="248" y="1915"/>
                      <a:pt x="248" y="1915"/>
                    </a:cubicBezTo>
                    <a:cubicBezTo>
                      <a:pt x="115" y="1915"/>
                      <a:pt x="115" y="1915"/>
                      <a:pt x="115" y="1915"/>
                    </a:cubicBezTo>
                    <a:cubicBezTo>
                      <a:pt x="115" y="953"/>
                      <a:pt x="115" y="953"/>
                      <a:pt x="115" y="953"/>
                    </a:cubicBezTo>
                    <a:cubicBezTo>
                      <a:pt x="248" y="953"/>
                      <a:pt x="248" y="953"/>
                      <a:pt x="248" y="953"/>
                    </a:cubicBezTo>
                    <a:cubicBezTo>
                      <a:pt x="248" y="1130"/>
                      <a:pt x="248" y="1130"/>
                      <a:pt x="248" y="1130"/>
                    </a:cubicBezTo>
                    <a:close/>
                    <a:moveTo>
                      <a:pt x="62" y="897"/>
                    </a:moveTo>
                    <a:cubicBezTo>
                      <a:pt x="183" y="699"/>
                      <a:pt x="183" y="699"/>
                      <a:pt x="183" y="699"/>
                    </a:cubicBezTo>
                    <a:cubicBezTo>
                      <a:pt x="302" y="897"/>
                      <a:pt x="302" y="897"/>
                      <a:pt x="302" y="897"/>
                    </a:cubicBezTo>
                    <a:cubicBezTo>
                      <a:pt x="276" y="897"/>
                      <a:pt x="276" y="897"/>
                      <a:pt x="276" y="897"/>
                    </a:cubicBezTo>
                    <a:cubicBezTo>
                      <a:pt x="87" y="897"/>
                      <a:pt x="87" y="897"/>
                      <a:pt x="87" y="897"/>
                    </a:cubicBezTo>
                    <a:cubicBezTo>
                      <a:pt x="62" y="897"/>
                      <a:pt x="62" y="897"/>
                      <a:pt x="62" y="897"/>
                    </a:cubicBezTo>
                    <a:close/>
                    <a:moveTo>
                      <a:pt x="939" y="122"/>
                    </a:moveTo>
                    <a:cubicBezTo>
                      <a:pt x="946" y="121"/>
                      <a:pt x="953" y="120"/>
                      <a:pt x="959" y="118"/>
                    </a:cubicBezTo>
                    <a:cubicBezTo>
                      <a:pt x="974" y="114"/>
                      <a:pt x="987" y="107"/>
                      <a:pt x="999" y="100"/>
                    </a:cubicBezTo>
                    <a:cubicBezTo>
                      <a:pt x="1009" y="95"/>
                      <a:pt x="1018" y="89"/>
                      <a:pt x="1027" y="84"/>
                    </a:cubicBezTo>
                    <a:cubicBezTo>
                      <a:pt x="1040" y="76"/>
                      <a:pt x="1052" y="68"/>
                      <a:pt x="1064" y="63"/>
                    </a:cubicBezTo>
                    <a:cubicBezTo>
                      <a:pt x="1069" y="61"/>
                      <a:pt x="1074" y="59"/>
                      <a:pt x="1079" y="57"/>
                    </a:cubicBezTo>
                    <a:cubicBezTo>
                      <a:pt x="1084" y="56"/>
                      <a:pt x="1088" y="56"/>
                      <a:pt x="1091" y="56"/>
                    </a:cubicBezTo>
                    <a:cubicBezTo>
                      <a:pt x="1093" y="56"/>
                      <a:pt x="1096" y="56"/>
                      <a:pt x="1098" y="56"/>
                    </a:cubicBezTo>
                    <a:cubicBezTo>
                      <a:pt x="1101" y="57"/>
                      <a:pt x="1104" y="58"/>
                      <a:pt x="1107" y="61"/>
                    </a:cubicBezTo>
                    <a:cubicBezTo>
                      <a:pt x="1110" y="63"/>
                      <a:pt x="1112" y="65"/>
                      <a:pt x="1114" y="68"/>
                    </a:cubicBezTo>
                    <a:cubicBezTo>
                      <a:pt x="1114" y="82"/>
                      <a:pt x="1114" y="95"/>
                      <a:pt x="1114" y="109"/>
                    </a:cubicBezTo>
                    <a:cubicBezTo>
                      <a:pt x="1107" y="107"/>
                      <a:pt x="1100" y="106"/>
                      <a:pt x="1093" y="106"/>
                    </a:cubicBezTo>
                    <a:cubicBezTo>
                      <a:pt x="1084" y="106"/>
                      <a:pt x="1076" y="108"/>
                      <a:pt x="1068" y="110"/>
                    </a:cubicBezTo>
                    <a:cubicBezTo>
                      <a:pt x="1055" y="114"/>
                      <a:pt x="1043" y="121"/>
                      <a:pt x="1032" y="127"/>
                    </a:cubicBezTo>
                    <a:cubicBezTo>
                      <a:pt x="1024" y="132"/>
                      <a:pt x="1016" y="138"/>
                      <a:pt x="1009" y="143"/>
                    </a:cubicBezTo>
                    <a:cubicBezTo>
                      <a:pt x="998" y="150"/>
                      <a:pt x="988" y="157"/>
                      <a:pt x="979" y="162"/>
                    </a:cubicBezTo>
                    <a:cubicBezTo>
                      <a:pt x="975" y="164"/>
                      <a:pt x="971" y="166"/>
                      <a:pt x="967" y="167"/>
                    </a:cubicBezTo>
                    <a:cubicBezTo>
                      <a:pt x="964" y="168"/>
                      <a:pt x="961" y="168"/>
                      <a:pt x="959" y="168"/>
                    </a:cubicBezTo>
                    <a:cubicBezTo>
                      <a:pt x="957" y="168"/>
                      <a:pt x="956" y="168"/>
                      <a:pt x="954" y="168"/>
                    </a:cubicBezTo>
                    <a:cubicBezTo>
                      <a:pt x="953" y="167"/>
                      <a:pt x="951" y="167"/>
                      <a:pt x="950" y="166"/>
                    </a:cubicBezTo>
                    <a:cubicBezTo>
                      <a:pt x="946" y="164"/>
                      <a:pt x="943" y="163"/>
                      <a:pt x="939" y="163"/>
                    </a:cubicBezTo>
                    <a:cubicBezTo>
                      <a:pt x="939" y="122"/>
                      <a:pt x="939" y="122"/>
                      <a:pt x="939" y="122"/>
                    </a:cubicBezTo>
                    <a:close/>
                    <a:moveTo>
                      <a:pt x="985" y="1991"/>
                    </a:moveTo>
                    <a:cubicBezTo>
                      <a:pt x="990" y="1997"/>
                      <a:pt x="998" y="2000"/>
                      <a:pt x="1005" y="2000"/>
                    </a:cubicBezTo>
                    <a:cubicBezTo>
                      <a:pt x="1176" y="2000"/>
                      <a:pt x="1176" y="2000"/>
                      <a:pt x="1176" y="2000"/>
                    </a:cubicBezTo>
                    <a:cubicBezTo>
                      <a:pt x="1184" y="2000"/>
                      <a:pt x="1191" y="1997"/>
                      <a:pt x="1196" y="1991"/>
                    </a:cubicBezTo>
                    <a:cubicBezTo>
                      <a:pt x="1201" y="1986"/>
                      <a:pt x="1204" y="1979"/>
                      <a:pt x="1204" y="1972"/>
                    </a:cubicBezTo>
                    <a:cubicBezTo>
                      <a:pt x="1204" y="1971"/>
                      <a:pt x="1204" y="1971"/>
                      <a:pt x="1204" y="1971"/>
                    </a:cubicBezTo>
                    <a:cubicBezTo>
                      <a:pt x="1704" y="1971"/>
                      <a:pt x="1704" y="1971"/>
                      <a:pt x="1704" y="1971"/>
                    </a:cubicBezTo>
                    <a:cubicBezTo>
                      <a:pt x="1712" y="1971"/>
                      <a:pt x="1719" y="1968"/>
                      <a:pt x="1724" y="1963"/>
                    </a:cubicBezTo>
                    <a:cubicBezTo>
                      <a:pt x="1729" y="1958"/>
                      <a:pt x="1732" y="1951"/>
                      <a:pt x="1732" y="1943"/>
                    </a:cubicBezTo>
                    <a:cubicBezTo>
                      <a:pt x="1732" y="1162"/>
                      <a:pt x="1732" y="1162"/>
                      <a:pt x="1732" y="1162"/>
                    </a:cubicBezTo>
                    <a:cubicBezTo>
                      <a:pt x="1732" y="1155"/>
                      <a:pt x="1729" y="1148"/>
                      <a:pt x="1724" y="1143"/>
                    </a:cubicBezTo>
                    <a:cubicBezTo>
                      <a:pt x="1719" y="1137"/>
                      <a:pt x="1712" y="1134"/>
                      <a:pt x="1704" y="1134"/>
                    </a:cubicBezTo>
                    <a:cubicBezTo>
                      <a:pt x="1563" y="1134"/>
                      <a:pt x="1563" y="1134"/>
                      <a:pt x="1563" y="1134"/>
                    </a:cubicBezTo>
                    <a:cubicBezTo>
                      <a:pt x="1563" y="1044"/>
                      <a:pt x="1563" y="1044"/>
                      <a:pt x="1563" y="1044"/>
                    </a:cubicBezTo>
                    <a:cubicBezTo>
                      <a:pt x="1567" y="1044"/>
                      <a:pt x="1570" y="1044"/>
                      <a:pt x="1573" y="1043"/>
                    </a:cubicBezTo>
                    <a:cubicBezTo>
                      <a:pt x="1576" y="1042"/>
                      <a:pt x="1578" y="1041"/>
                      <a:pt x="1581" y="1040"/>
                    </a:cubicBezTo>
                    <a:cubicBezTo>
                      <a:pt x="1585" y="1037"/>
                      <a:pt x="1588" y="1034"/>
                      <a:pt x="1590" y="1032"/>
                    </a:cubicBezTo>
                    <a:cubicBezTo>
                      <a:pt x="1595" y="1027"/>
                      <a:pt x="1597" y="1022"/>
                      <a:pt x="1600" y="1017"/>
                    </a:cubicBezTo>
                    <a:cubicBezTo>
                      <a:pt x="1603" y="1010"/>
                      <a:pt x="1605" y="1003"/>
                      <a:pt x="1606" y="996"/>
                    </a:cubicBezTo>
                    <a:cubicBezTo>
                      <a:pt x="1608" y="989"/>
                      <a:pt x="1608" y="982"/>
                      <a:pt x="1608" y="974"/>
                    </a:cubicBezTo>
                    <a:cubicBezTo>
                      <a:pt x="1608" y="969"/>
                      <a:pt x="1608" y="964"/>
                      <a:pt x="1607" y="959"/>
                    </a:cubicBezTo>
                    <a:cubicBezTo>
                      <a:pt x="1606" y="956"/>
                      <a:pt x="1605" y="953"/>
                      <a:pt x="1604" y="950"/>
                    </a:cubicBezTo>
                    <a:cubicBezTo>
                      <a:pt x="1603" y="947"/>
                      <a:pt x="1601" y="944"/>
                      <a:pt x="1599" y="940"/>
                    </a:cubicBezTo>
                    <a:cubicBezTo>
                      <a:pt x="1598" y="940"/>
                      <a:pt x="1598" y="940"/>
                      <a:pt x="1598" y="940"/>
                    </a:cubicBezTo>
                    <a:cubicBezTo>
                      <a:pt x="1500" y="819"/>
                      <a:pt x="1500" y="819"/>
                      <a:pt x="1500" y="819"/>
                    </a:cubicBezTo>
                    <a:cubicBezTo>
                      <a:pt x="1500" y="743"/>
                      <a:pt x="1500" y="743"/>
                      <a:pt x="1500" y="743"/>
                    </a:cubicBezTo>
                    <a:cubicBezTo>
                      <a:pt x="1502" y="743"/>
                      <a:pt x="1504" y="743"/>
                      <a:pt x="1506" y="743"/>
                    </a:cubicBezTo>
                    <a:cubicBezTo>
                      <a:pt x="1512" y="743"/>
                      <a:pt x="1517" y="742"/>
                      <a:pt x="1521" y="741"/>
                    </a:cubicBezTo>
                    <a:cubicBezTo>
                      <a:pt x="1529" y="738"/>
                      <a:pt x="1535" y="735"/>
                      <a:pt x="1540" y="732"/>
                    </a:cubicBezTo>
                    <a:cubicBezTo>
                      <a:pt x="1544" y="729"/>
                      <a:pt x="1548" y="727"/>
                      <a:pt x="1551" y="725"/>
                    </a:cubicBezTo>
                    <a:cubicBezTo>
                      <a:pt x="1555" y="722"/>
                      <a:pt x="1559" y="719"/>
                      <a:pt x="1561" y="718"/>
                    </a:cubicBezTo>
                    <a:cubicBezTo>
                      <a:pt x="1561" y="718"/>
                      <a:pt x="1561" y="718"/>
                      <a:pt x="1561" y="718"/>
                    </a:cubicBezTo>
                    <a:cubicBezTo>
                      <a:pt x="1571" y="731"/>
                      <a:pt x="1588" y="734"/>
                      <a:pt x="1601" y="725"/>
                    </a:cubicBezTo>
                    <a:cubicBezTo>
                      <a:pt x="1613" y="716"/>
                      <a:pt x="1616" y="698"/>
                      <a:pt x="1607" y="686"/>
                    </a:cubicBezTo>
                    <a:cubicBezTo>
                      <a:pt x="1604" y="682"/>
                      <a:pt x="1601" y="679"/>
                      <a:pt x="1598" y="676"/>
                    </a:cubicBezTo>
                    <a:cubicBezTo>
                      <a:pt x="1594" y="671"/>
                      <a:pt x="1588" y="667"/>
                      <a:pt x="1582" y="665"/>
                    </a:cubicBezTo>
                    <a:cubicBezTo>
                      <a:pt x="1576" y="662"/>
                      <a:pt x="1569" y="661"/>
                      <a:pt x="1563" y="661"/>
                    </a:cubicBezTo>
                    <a:cubicBezTo>
                      <a:pt x="1558" y="661"/>
                      <a:pt x="1552" y="662"/>
                      <a:pt x="1548" y="663"/>
                    </a:cubicBezTo>
                    <a:cubicBezTo>
                      <a:pt x="1540" y="666"/>
                      <a:pt x="1534" y="669"/>
                      <a:pt x="1529" y="672"/>
                    </a:cubicBezTo>
                    <a:cubicBezTo>
                      <a:pt x="1525" y="675"/>
                      <a:pt x="1521" y="677"/>
                      <a:pt x="1518" y="679"/>
                    </a:cubicBezTo>
                    <a:cubicBezTo>
                      <a:pt x="1517" y="680"/>
                      <a:pt x="1516" y="681"/>
                      <a:pt x="1516" y="681"/>
                    </a:cubicBezTo>
                    <a:cubicBezTo>
                      <a:pt x="1510" y="677"/>
                      <a:pt x="1504" y="674"/>
                      <a:pt x="1497" y="674"/>
                    </a:cubicBezTo>
                    <a:cubicBezTo>
                      <a:pt x="1472" y="674"/>
                      <a:pt x="1472" y="674"/>
                      <a:pt x="1472" y="674"/>
                    </a:cubicBezTo>
                    <a:cubicBezTo>
                      <a:pt x="1464" y="674"/>
                      <a:pt x="1457" y="677"/>
                      <a:pt x="1452" y="682"/>
                    </a:cubicBezTo>
                    <a:cubicBezTo>
                      <a:pt x="1447" y="687"/>
                      <a:pt x="1444" y="695"/>
                      <a:pt x="1444" y="702"/>
                    </a:cubicBezTo>
                    <a:cubicBezTo>
                      <a:pt x="1444" y="819"/>
                      <a:pt x="1444" y="819"/>
                      <a:pt x="1444" y="819"/>
                    </a:cubicBezTo>
                    <a:cubicBezTo>
                      <a:pt x="1344" y="940"/>
                      <a:pt x="1344" y="940"/>
                      <a:pt x="1344" y="940"/>
                    </a:cubicBezTo>
                    <a:cubicBezTo>
                      <a:pt x="1343" y="940"/>
                      <a:pt x="1343" y="940"/>
                      <a:pt x="1343" y="940"/>
                    </a:cubicBezTo>
                    <a:cubicBezTo>
                      <a:pt x="1341" y="944"/>
                      <a:pt x="1339" y="947"/>
                      <a:pt x="1338" y="950"/>
                    </a:cubicBezTo>
                    <a:cubicBezTo>
                      <a:pt x="1336" y="954"/>
                      <a:pt x="1335" y="959"/>
                      <a:pt x="1335" y="962"/>
                    </a:cubicBezTo>
                    <a:cubicBezTo>
                      <a:pt x="1334" y="966"/>
                      <a:pt x="1334" y="970"/>
                      <a:pt x="1334" y="974"/>
                    </a:cubicBezTo>
                    <a:cubicBezTo>
                      <a:pt x="1334" y="980"/>
                      <a:pt x="1334" y="986"/>
                      <a:pt x="1336" y="992"/>
                    </a:cubicBezTo>
                    <a:cubicBezTo>
                      <a:pt x="1336" y="997"/>
                      <a:pt x="1337" y="1001"/>
                      <a:pt x="1339" y="1006"/>
                    </a:cubicBezTo>
                    <a:cubicBezTo>
                      <a:pt x="1340" y="1009"/>
                      <a:pt x="1341" y="1013"/>
                      <a:pt x="1343" y="1016"/>
                    </a:cubicBezTo>
                    <a:cubicBezTo>
                      <a:pt x="1344" y="1018"/>
                      <a:pt x="1346" y="1021"/>
                      <a:pt x="1347" y="1023"/>
                    </a:cubicBezTo>
                    <a:cubicBezTo>
                      <a:pt x="1350" y="1027"/>
                      <a:pt x="1353" y="1031"/>
                      <a:pt x="1358" y="1035"/>
                    </a:cubicBezTo>
                    <a:cubicBezTo>
                      <a:pt x="1361" y="1037"/>
                      <a:pt x="1364" y="1038"/>
                      <a:pt x="1367" y="1040"/>
                    </a:cubicBezTo>
                    <a:cubicBezTo>
                      <a:pt x="1370" y="1041"/>
                      <a:pt x="1373" y="1041"/>
                      <a:pt x="1377" y="1041"/>
                    </a:cubicBezTo>
                    <a:cubicBezTo>
                      <a:pt x="1379" y="1042"/>
                      <a:pt x="1379" y="1042"/>
                      <a:pt x="1379" y="1042"/>
                    </a:cubicBezTo>
                    <a:cubicBezTo>
                      <a:pt x="1379" y="1134"/>
                      <a:pt x="1379" y="1134"/>
                      <a:pt x="1379" y="1134"/>
                    </a:cubicBezTo>
                    <a:cubicBezTo>
                      <a:pt x="1204" y="1134"/>
                      <a:pt x="1204" y="1134"/>
                      <a:pt x="1204" y="1134"/>
                    </a:cubicBezTo>
                    <a:cubicBezTo>
                      <a:pt x="1204" y="806"/>
                      <a:pt x="1204" y="806"/>
                      <a:pt x="1204" y="806"/>
                    </a:cubicBezTo>
                    <a:cubicBezTo>
                      <a:pt x="1262" y="806"/>
                      <a:pt x="1262" y="806"/>
                      <a:pt x="1262" y="806"/>
                    </a:cubicBezTo>
                    <a:cubicBezTo>
                      <a:pt x="1270" y="806"/>
                      <a:pt x="1278" y="805"/>
                      <a:pt x="1284" y="802"/>
                    </a:cubicBezTo>
                    <a:cubicBezTo>
                      <a:pt x="1295" y="797"/>
                      <a:pt x="1303" y="790"/>
                      <a:pt x="1308" y="781"/>
                    </a:cubicBezTo>
                    <a:cubicBezTo>
                      <a:pt x="1314" y="772"/>
                      <a:pt x="1317" y="762"/>
                      <a:pt x="1317" y="751"/>
                    </a:cubicBezTo>
                    <a:cubicBezTo>
                      <a:pt x="1317" y="746"/>
                      <a:pt x="1316" y="740"/>
                      <a:pt x="1314" y="734"/>
                    </a:cubicBezTo>
                    <a:cubicBezTo>
                      <a:pt x="1312" y="728"/>
                      <a:pt x="1309" y="723"/>
                      <a:pt x="1305" y="718"/>
                    </a:cubicBezTo>
                    <a:cubicBezTo>
                      <a:pt x="1305" y="717"/>
                      <a:pt x="1305" y="717"/>
                      <a:pt x="1305" y="717"/>
                    </a:cubicBezTo>
                    <a:cubicBezTo>
                      <a:pt x="939" y="268"/>
                      <a:pt x="939" y="268"/>
                      <a:pt x="939" y="268"/>
                    </a:cubicBezTo>
                    <a:cubicBezTo>
                      <a:pt x="939" y="222"/>
                      <a:pt x="939" y="222"/>
                      <a:pt x="939" y="222"/>
                    </a:cubicBezTo>
                    <a:cubicBezTo>
                      <a:pt x="940" y="222"/>
                      <a:pt x="941" y="222"/>
                      <a:pt x="941" y="222"/>
                    </a:cubicBezTo>
                    <a:cubicBezTo>
                      <a:pt x="947" y="224"/>
                      <a:pt x="953" y="224"/>
                      <a:pt x="959" y="224"/>
                    </a:cubicBezTo>
                    <a:cubicBezTo>
                      <a:pt x="967" y="224"/>
                      <a:pt x="976" y="223"/>
                      <a:pt x="983" y="220"/>
                    </a:cubicBezTo>
                    <a:cubicBezTo>
                      <a:pt x="997" y="216"/>
                      <a:pt x="1009" y="210"/>
                      <a:pt x="1020" y="203"/>
                    </a:cubicBezTo>
                    <a:cubicBezTo>
                      <a:pt x="1028" y="198"/>
                      <a:pt x="1035" y="193"/>
                      <a:pt x="1043" y="187"/>
                    </a:cubicBezTo>
                    <a:cubicBezTo>
                      <a:pt x="1054" y="180"/>
                      <a:pt x="1064" y="173"/>
                      <a:pt x="1073" y="169"/>
                    </a:cubicBezTo>
                    <a:cubicBezTo>
                      <a:pt x="1077" y="166"/>
                      <a:pt x="1081" y="165"/>
                      <a:pt x="1085" y="164"/>
                    </a:cubicBezTo>
                    <a:cubicBezTo>
                      <a:pt x="1088" y="163"/>
                      <a:pt x="1091" y="162"/>
                      <a:pt x="1093" y="162"/>
                    </a:cubicBezTo>
                    <a:cubicBezTo>
                      <a:pt x="1095" y="162"/>
                      <a:pt x="1096" y="162"/>
                      <a:pt x="1098" y="163"/>
                    </a:cubicBezTo>
                    <a:cubicBezTo>
                      <a:pt x="1100" y="164"/>
                      <a:pt x="1103" y="165"/>
                      <a:pt x="1107" y="168"/>
                    </a:cubicBezTo>
                    <a:cubicBezTo>
                      <a:pt x="1110" y="170"/>
                      <a:pt x="1115" y="175"/>
                      <a:pt x="1120" y="182"/>
                    </a:cubicBezTo>
                    <a:cubicBezTo>
                      <a:pt x="1127" y="191"/>
                      <a:pt x="1140" y="196"/>
                      <a:pt x="1151" y="192"/>
                    </a:cubicBezTo>
                    <a:cubicBezTo>
                      <a:pt x="1163" y="188"/>
                      <a:pt x="1170" y="177"/>
                      <a:pt x="1170" y="165"/>
                    </a:cubicBezTo>
                    <a:cubicBezTo>
                      <a:pt x="1170" y="147"/>
                      <a:pt x="1170" y="129"/>
                      <a:pt x="1170" y="112"/>
                    </a:cubicBezTo>
                    <a:cubicBezTo>
                      <a:pt x="1170" y="94"/>
                      <a:pt x="1170" y="76"/>
                      <a:pt x="1170" y="58"/>
                    </a:cubicBezTo>
                    <a:cubicBezTo>
                      <a:pt x="1170" y="52"/>
                      <a:pt x="1169" y="46"/>
                      <a:pt x="1165" y="41"/>
                    </a:cubicBezTo>
                    <a:cubicBezTo>
                      <a:pt x="1160" y="35"/>
                      <a:pt x="1155" y="29"/>
                      <a:pt x="1149" y="23"/>
                    </a:cubicBezTo>
                    <a:cubicBezTo>
                      <a:pt x="1141" y="15"/>
                      <a:pt x="1131" y="9"/>
                      <a:pt x="1121" y="5"/>
                    </a:cubicBezTo>
                    <a:cubicBezTo>
                      <a:pt x="1111" y="1"/>
                      <a:pt x="1101" y="0"/>
                      <a:pt x="1091" y="0"/>
                    </a:cubicBezTo>
                    <a:cubicBezTo>
                      <a:pt x="1082" y="0"/>
                      <a:pt x="1072" y="1"/>
                      <a:pt x="1064" y="3"/>
                    </a:cubicBezTo>
                    <a:cubicBezTo>
                      <a:pt x="1049" y="8"/>
                      <a:pt x="1035" y="14"/>
                      <a:pt x="1023" y="21"/>
                    </a:cubicBezTo>
                    <a:cubicBezTo>
                      <a:pt x="1013" y="27"/>
                      <a:pt x="1004" y="32"/>
                      <a:pt x="995" y="38"/>
                    </a:cubicBezTo>
                    <a:cubicBezTo>
                      <a:pt x="981" y="46"/>
                      <a:pt x="969" y="54"/>
                      <a:pt x="958" y="59"/>
                    </a:cubicBezTo>
                    <a:cubicBezTo>
                      <a:pt x="953" y="61"/>
                      <a:pt x="948" y="63"/>
                      <a:pt x="943" y="64"/>
                    </a:cubicBezTo>
                    <a:cubicBezTo>
                      <a:pt x="942" y="65"/>
                      <a:pt x="941" y="65"/>
                      <a:pt x="939" y="65"/>
                    </a:cubicBezTo>
                    <a:cubicBezTo>
                      <a:pt x="939" y="47"/>
                      <a:pt x="939" y="47"/>
                      <a:pt x="939" y="47"/>
                    </a:cubicBezTo>
                    <a:cubicBezTo>
                      <a:pt x="939" y="39"/>
                      <a:pt x="936" y="32"/>
                      <a:pt x="931" y="27"/>
                    </a:cubicBezTo>
                    <a:cubicBezTo>
                      <a:pt x="926" y="22"/>
                      <a:pt x="919" y="19"/>
                      <a:pt x="911" y="19"/>
                    </a:cubicBezTo>
                    <a:cubicBezTo>
                      <a:pt x="904" y="19"/>
                      <a:pt x="897" y="22"/>
                      <a:pt x="892" y="27"/>
                    </a:cubicBezTo>
                    <a:cubicBezTo>
                      <a:pt x="886" y="32"/>
                      <a:pt x="883" y="39"/>
                      <a:pt x="883" y="47"/>
                    </a:cubicBezTo>
                    <a:cubicBezTo>
                      <a:pt x="883" y="89"/>
                      <a:pt x="883" y="89"/>
                      <a:pt x="883" y="89"/>
                    </a:cubicBezTo>
                    <a:cubicBezTo>
                      <a:pt x="883" y="274"/>
                      <a:pt x="883" y="274"/>
                      <a:pt x="883" y="274"/>
                    </a:cubicBezTo>
                    <a:cubicBezTo>
                      <a:pt x="512" y="717"/>
                      <a:pt x="512" y="717"/>
                      <a:pt x="512" y="717"/>
                    </a:cubicBezTo>
                    <a:cubicBezTo>
                      <a:pt x="512" y="718"/>
                      <a:pt x="512" y="718"/>
                      <a:pt x="512" y="718"/>
                    </a:cubicBezTo>
                    <a:cubicBezTo>
                      <a:pt x="508" y="723"/>
                      <a:pt x="505" y="728"/>
                      <a:pt x="503" y="734"/>
                    </a:cubicBezTo>
                    <a:cubicBezTo>
                      <a:pt x="501" y="740"/>
                      <a:pt x="500" y="746"/>
                      <a:pt x="500" y="751"/>
                    </a:cubicBezTo>
                    <a:cubicBezTo>
                      <a:pt x="500" y="759"/>
                      <a:pt x="502" y="766"/>
                      <a:pt x="504" y="772"/>
                    </a:cubicBezTo>
                    <a:cubicBezTo>
                      <a:pt x="508" y="782"/>
                      <a:pt x="514" y="790"/>
                      <a:pt x="523" y="796"/>
                    </a:cubicBezTo>
                    <a:cubicBezTo>
                      <a:pt x="528" y="799"/>
                      <a:pt x="533" y="802"/>
                      <a:pt x="538" y="804"/>
                    </a:cubicBezTo>
                    <a:cubicBezTo>
                      <a:pt x="543" y="806"/>
                      <a:pt x="549" y="806"/>
                      <a:pt x="555" y="806"/>
                    </a:cubicBezTo>
                    <a:cubicBezTo>
                      <a:pt x="613" y="806"/>
                      <a:pt x="613" y="806"/>
                      <a:pt x="613" y="806"/>
                    </a:cubicBezTo>
                    <a:cubicBezTo>
                      <a:pt x="613" y="960"/>
                      <a:pt x="613" y="960"/>
                      <a:pt x="613" y="960"/>
                    </a:cubicBezTo>
                    <a:cubicBezTo>
                      <a:pt x="433" y="960"/>
                      <a:pt x="433" y="960"/>
                      <a:pt x="433" y="960"/>
                    </a:cubicBezTo>
                    <a:cubicBezTo>
                      <a:pt x="426" y="960"/>
                      <a:pt x="419" y="963"/>
                      <a:pt x="414" y="968"/>
                    </a:cubicBezTo>
                    <a:cubicBezTo>
                      <a:pt x="304" y="1076"/>
                      <a:pt x="304" y="1076"/>
                      <a:pt x="304" y="1076"/>
                    </a:cubicBezTo>
                    <a:cubicBezTo>
                      <a:pt x="304" y="953"/>
                      <a:pt x="304" y="953"/>
                      <a:pt x="304" y="953"/>
                    </a:cubicBezTo>
                    <a:cubicBezTo>
                      <a:pt x="315" y="953"/>
                      <a:pt x="315" y="953"/>
                      <a:pt x="315" y="953"/>
                    </a:cubicBezTo>
                    <a:cubicBezTo>
                      <a:pt x="322" y="953"/>
                      <a:pt x="329" y="951"/>
                      <a:pt x="335" y="949"/>
                    </a:cubicBezTo>
                    <a:cubicBezTo>
                      <a:pt x="343" y="945"/>
                      <a:pt x="351" y="938"/>
                      <a:pt x="356" y="931"/>
                    </a:cubicBezTo>
                    <a:cubicBezTo>
                      <a:pt x="361" y="923"/>
                      <a:pt x="364" y="914"/>
                      <a:pt x="364" y="904"/>
                    </a:cubicBezTo>
                    <a:cubicBezTo>
                      <a:pt x="364" y="896"/>
                      <a:pt x="361" y="887"/>
                      <a:pt x="357" y="880"/>
                    </a:cubicBezTo>
                    <a:cubicBezTo>
                      <a:pt x="357" y="879"/>
                      <a:pt x="357" y="879"/>
                      <a:pt x="357" y="879"/>
                    </a:cubicBezTo>
                    <a:cubicBezTo>
                      <a:pt x="209" y="634"/>
                      <a:pt x="209" y="634"/>
                      <a:pt x="209" y="634"/>
                    </a:cubicBezTo>
                    <a:cubicBezTo>
                      <a:pt x="209" y="634"/>
                      <a:pt x="209" y="634"/>
                      <a:pt x="209" y="634"/>
                    </a:cubicBezTo>
                    <a:cubicBezTo>
                      <a:pt x="209" y="548"/>
                      <a:pt x="209" y="548"/>
                      <a:pt x="209" y="548"/>
                    </a:cubicBezTo>
                    <a:cubicBezTo>
                      <a:pt x="210" y="548"/>
                      <a:pt x="210" y="548"/>
                      <a:pt x="210" y="548"/>
                    </a:cubicBezTo>
                    <a:cubicBezTo>
                      <a:pt x="214" y="549"/>
                      <a:pt x="218" y="550"/>
                      <a:pt x="221" y="550"/>
                    </a:cubicBezTo>
                    <a:cubicBezTo>
                      <a:pt x="227" y="550"/>
                      <a:pt x="233" y="549"/>
                      <a:pt x="238" y="547"/>
                    </a:cubicBezTo>
                    <a:cubicBezTo>
                      <a:pt x="247" y="544"/>
                      <a:pt x="253" y="541"/>
                      <a:pt x="259" y="537"/>
                    </a:cubicBezTo>
                    <a:cubicBezTo>
                      <a:pt x="264" y="534"/>
                      <a:pt x="268" y="531"/>
                      <a:pt x="272" y="529"/>
                    </a:cubicBezTo>
                    <a:cubicBezTo>
                      <a:pt x="277" y="525"/>
                      <a:pt x="282" y="522"/>
                      <a:pt x="285" y="520"/>
                    </a:cubicBezTo>
                    <a:cubicBezTo>
                      <a:pt x="286" y="520"/>
                      <a:pt x="287" y="519"/>
                      <a:pt x="288" y="519"/>
                    </a:cubicBezTo>
                    <a:cubicBezTo>
                      <a:pt x="288" y="519"/>
                      <a:pt x="288" y="519"/>
                      <a:pt x="288" y="519"/>
                    </a:cubicBezTo>
                    <a:cubicBezTo>
                      <a:pt x="289" y="520"/>
                      <a:pt x="290" y="521"/>
                      <a:pt x="291" y="523"/>
                    </a:cubicBezTo>
                    <a:cubicBezTo>
                      <a:pt x="300" y="535"/>
                      <a:pt x="318" y="538"/>
                      <a:pt x="330" y="529"/>
                    </a:cubicBezTo>
                    <a:cubicBezTo>
                      <a:pt x="343" y="520"/>
                      <a:pt x="345" y="502"/>
                      <a:pt x="336" y="490"/>
                    </a:cubicBezTo>
                    <a:cubicBezTo>
                      <a:pt x="333" y="486"/>
                      <a:pt x="330" y="482"/>
                      <a:pt x="327" y="479"/>
                    </a:cubicBezTo>
                    <a:cubicBezTo>
                      <a:pt x="322" y="474"/>
                      <a:pt x="316" y="470"/>
                      <a:pt x="309" y="467"/>
                    </a:cubicBezTo>
                    <a:cubicBezTo>
                      <a:pt x="303" y="464"/>
                      <a:pt x="296" y="463"/>
                      <a:pt x="289" y="463"/>
                    </a:cubicBezTo>
                    <a:cubicBezTo>
                      <a:pt x="283" y="463"/>
                      <a:pt x="277" y="464"/>
                      <a:pt x="272" y="465"/>
                    </a:cubicBezTo>
                    <a:cubicBezTo>
                      <a:pt x="264" y="468"/>
                      <a:pt x="257" y="472"/>
                      <a:pt x="251" y="475"/>
                    </a:cubicBezTo>
                    <a:cubicBezTo>
                      <a:pt x="246" y="478"/>
                      <a:pt x="242" y="481"/>
                      <a:pt x="239" y="483"/>
                    </a:cubicBezTo>
                    <a:cubicBezTo>
                      <a:pt x="236" y="485"/>
                      <a:pt x="234" y="487"/>
                      <a:pt x="232" y="488"/>
                    </a:cubicBezTo>
                    <a:cubicBezTo>
                      <a:pt x="231" y="487"/>
                      <a:pt x="231" y="487"/>
                      <a:pt x="230" y="486"/>
                    </a:cubicBezTo>
                    <a:cubicBezTo>
                      <a:pt x="225" y="481"/>
                      <a:pt x="218" y="478"/>
                      <a:pt x="211" y="478"/>
                    </a:cubicBezTo>
                    <a:cubicBezTo>
                      <a:pt x="181" y="478"/>
                      <a:pt x="181" y="478"/>
                      <a:pt x="181" y="478"/>
                    </a:cubicBezTo>
                    <a:cubicBezTo>
                      <a:pt x="173" y="478"/>
                      <a:pt x="166" y="481"/>
                      <a:pt x="161" y="486"/>
                    </a:cubicBezTo>
                    <a:cubicBezTo>
                      <a:pt x="156" y="492"/>
                      <a:pt x="153" y="499"/>
                      <a:pt x="153" y="506"/>
                    </a:cubicBezTo>
                    <a:cubicBezTo>
                      <a:pt x="153" y="641"/>
                      <a:pt x="153" y="641"/>
                      <a:pt x="153" y="641"/>
                    </a:cubicBezTo>
                    <a:cubicBezTo>
                      <a:pt x="7" y="879"/>
                      <a:pt x="7" y="879"/>
                      <a:pt x="7" y="879"/>
                    </a:cubicBezTo>
                    <a:cubicBezTo>
                      <a:pt x="6" y="880"/>
                      <a:pt x="6" y="880"/>
                      <a:pt x="6" y="880"/>
                    </a:cubicBezTo>
                    <a:cubicBezTo>
                      <a:pt x="2" y="887"/>
                      <a:pt x="0" y="896"/>
                      <a:pt x="0" y="904"/>
                    </a:cubicBezTo>
                    <a:cubicBezTo>
                      <a:pt x="0" y="911"/>
                      <a:pt x="1" y="917"/>
                      <a:pt x="3" y="922"/>
                    </a:cubicBezTo>
                    <a:cubicBezTo>
                      <a:pt x="7" y="931"/>
                      <a:pt x="13" y="938"/>
                      <a:pt x="20" y="944"/>
                    </a:cubicBezTo>
                    <a:cubicBezTo>
                      <a:pt x="24" y="947"/>
                      <a:pt x="29" y="949"/>
                      <a:pt x="33" y="950"/>
                    </a:cubicBezTo>
                    <a:cubicBezTo>
                      <a:pt x="38" y="952"/>
                      <a:pt x="43" y="953"/>
                      <a:pt x="48" y="953"/>
                    </a:cubicBezTo>
                    <a:cubicBezTo>
                      <a:pt x="59" y="953"/>
                      <a:pt x="59" y="953"/>
                      <a:pt x="59" y="953"/>
                    </a:cubicBezTo>
                    <a:cubicBezTo>
                      <a:pt x="59" y="1943"/>
                      <a:pt x="59" y="1943"/>
                      <a:pt x="59" y="1943"/>
                    </a:cubicBezTo>
                    <a:cubicBezTo>
                      <a:pt x="59" y="1951"/>
                      <a:pt x="62" y="1958"/>
                      <a:pt x="67" y="1963"/>
                    </a:cubicBezTo>
                    <a:cubicBezTo>
                      <a:pt x="72" y="1968"/>
                      <a:pt x="80" y="1971"/>
                      <a:pt x="87" y="1971"/>
                    </a:cubicBezTo>
                    <a:cubicBezTo>
                      <a:pt x="276" y="1971"/>
                      <a:pt x="276" y="1971"/>
                      <a:pt x="276" y="1971"/>
                    </a:cubicBezTo>
                    <a:cubicBezTo>
                      <a:pt x="276" y="1971"/>
                      <a:pt x="276" y="1971"/>
                      <a:pt x="276" y="1971"/>
                    </a:cubicBezTo>
                    <a:cubicBezTo>
                      <a:pt x="277" y="1971"/>
                      <a:pt x="277" y="1971"/>
                      <a:pt x="277" y="1971"/>
                    </a:cubicBezTo>
                    <a:cubicBezTo>
                      <a:pt x="613" y="1971"/>
                      <a:pt x="613" y="1971"/>
                      <a:pt x="613" y="1971"/>
                    </a:cubicBezTo>
                    <a:cubicBezTo>
                      <a:pt x="613" y="1972"/>
                      <a:pt x="613" y="1972"/>
                      <a:pt x="613" y="1972"/>
                    </a:cubicBezTo>
                    <a:cubicBezTo>
                      <a:pt x="613" y="1979"/>
                      <a:pt x="616" y="1986"/>
                      <a:pt x="621" y="1991"/>
                    </a:cubicBezTo>
                    <a:cubicBezTo>
                      <a:pt x="626" y="1997"/>
                      <a:pt x="634" y="2000"/>
                      <a:pt x="641" y="2000"/>
                    </a:cubicBezTo>
                    <a:cubicBezTo>
                      <a:pt x="810" y="2000"/>
                      <a:pt x="810" y="2000"/>
                      <a:pt x="810" y="2000"/>
                    </a:cubicBezTo>
                    <a:cubicBezTo>
                      <a:pt x="817" y="2000"/>
                      <a:pt x="825" y="1997"/>
                      <a:pt x="830" y="1991"/>
                    </a:cubicBezTo>
                    <a:cubicBezTo>
                      <a:pt x="835" y="1986"/>
                      <a:pt x="838" y="1979"/>
                      <a:pt x="838" y="1972"/>
                    </a:cubicBezTo>
                    <a:cubicBezTo>
                      <a:pt x="838" y="1553"/>
                      <a:pt x="838" y="1553"/>
                      <a:pt x="838" y="1553"/>
                    </a:cubicBezTo>
                    <a:cubicBezTo>
                      <a:pt x="838" y="1535"/>
                      <a:pt x="841" y="1521"/>
                      <a:pt x="845" y="1509"/>
                    </a:cubicBezTo>
                    <a:cubicBezTo>
                      <a:pt x="848" y="1500"/>
                      <a:pt x="852" y="1492"/>
                      <a:pt x="856" y="1486"/>
                    </a:cubicBezTo>
                    <a:cubicBezTo>
                      <a:pt x="863" y="1477"/>
                      <a:pt x="871" y="1470"/>
                      <a:pt x="880" y="1466"/>
                    </a:cubicBezTo>
                    <a:cubicBezTo>
                      <a:pt x="889" y="1461"/>
                      <a:pt x="898" y="1459"/>
                      <a:pt x="907" y="1459"/>
                    </a:cubicBezTo>
                    <a:cubicBezTo>
                      <a:pt x="916" y="1459"/>
                      <a:pt x="924" y="1461"/>
                      <a:pt x="932" y="1464"/>
                    </a:cubicBezTo>
                    <a:cubicBezTo>
                      <a:pt x="938" y="1467"/>
                      <a:pt x="943" y="1470"/>
                      <a:pt x="949" y="1475"/>
                    </a:cubicBezTo>
                    <a:cubicBezTo>
                      <a:pt x="956" y="1482"/>
                      <a:pt x="963" y="1492"/>
                      <a:pt x="969" y="1504"/>
                    </a:cubicBezTo>
                    <a:cubicBezTo>
                      <a:pt x="974" y="1517"/>
                      <a:pt x="977" y="1533"/>
                      <a:pt x="977" y="1553"/>
                    </a:cubicBezTo>
                    <a:cubicBezTo>
                      <a:pt x="977" y="1972"/>
                      <a:pt x="977" y="1972"/>
                      <a:pt x="977" y="1972"/>
                    </a:cubicBezTo>
                    <a:cubicBezTo>
                      <a:pt x="977" y="1979"/>
                      <a:pt x="980" y="1986"/>
                      <a:pt x="985" y="199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07" name="Freeform 74">
                <a:extLst>
                  <a:ext uri="{FF2B5EF4-FFF2-40B4-BE49-F238E27FC236}">
                    <a16:creationId xmlns:a16="http://schemas.microsoft.com/office/drawing/2014/main" id="{6FAF6960-78BD-4D9D-9BFA-31F29626907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584914" y="2064613"/>
                <a:ext cx="30837" cy="72888"/>
              </a:xfrm>
              <a:custGeom>
                <a:avLst/>
                <a:gdLst>
                  <a:gd name="T0" fmla="*/ 100 w 156"/>
                  <a:gd name="T1" fmla="*/ 313 h 369"/>
                  <a:gd name="T2" fmla="*/ 56 w 156"/>
                  <a:gd name="T3" fmla="*/ 313 h 369"/>
                  <a:gd name="T4" fmla="*/ 56 w 156"/>
                  <a:gd name="T5" fmla="*/ 79 h 369"/>
                  <a:gd name="T6" fmla="*/ 58 w 156"/>
                  <a:gd name="T7" fmla="*/ 68 h 369"/>
                  <a:gd name="T8" fmla="*/ 61 w 156"/>
                  <a:gd name="T9" fmla="*/ 63 h 369"/>
                  <a:gd name="T10" fmla="*/ 68 w 156"/>
                  <a:gd name="T11" fmla="*/ 58 h 369"/>
                  <a:gd name="T12" fmla="*/ 78 w 156"/>
                  <a:gd name="T13" fmla="*/ 56 h 369"/>
                  <a:gd name="T14" fmla="*/ 87 w 156"/>
                  <a:gd name="T15" fmla="*/ 58 h 369"/>
                  <a:gd name="T16" fmla="*/ 93 w 156"/>
                  <a:gd name="T17" fmla="*/ 61 h 369"/>
                  <a:gd name="T18" fmla="*/ 98 w 156"/>
                  <a:gd name="T19" fmla="*/ 67 h 369"/>
                  <a:gd name="T20" fmla="*/ 100 w 156"/>
                  <a:gd name="T21" fmla="*/ 79 h 369"/>
                  <a:gd name="T22" fmla="*/ 100 w 156"/>
                  <a:gd name="T23" fmla="*/ 313 h 369"/>
                  <a:gd name="T24" fmla="*/ 137 w 156"/>
                  <a:gd name="T25" fmla="*/ 25 h 369"/>
                  <a:gd name="T26" fmla="*/ 109 w 156"/>
                  <a:gd name="T27" fmla="*/ 6 h 369"/>
                  <a:gd name="T28" fmla="*/ 78 w 156"/>
                  <a:gd name="T29" fmla="*/ 0 h 369"/>
                  <a:gd name="T30" fmla="*/ 50 w 156"/>
                  <a:gd name="T31" fmla="*/ 5 h 369"/>
                  <a:gd name="T32" fmla="*/ 31 w 156"/>
                  <a:gd name="T33" fmla="*/ 15 h 369"/>
                  <a:gd name="T34" fmla="*/ 8 w 156"/>
                  <a:gd name="T35" fmla="*/ 42 h 369"/>
                  <a:gd name="T36" fmla="*/ 0 w 156"/>
                  <a:gd name="T37" fmla="*/ 79 h 369"/>
                  <a:gd name="T38" fmla="*/ 0 w 156"/>
                  <a:gd name="T39" fmla="*/ 341 h 369"/>
                  <a:gd name="T40" fmla="*/ 8 w 156"/>
                  <a:gd name="T41" fmla="*/ 361 h 369"/>
                  <a:gd name="T42" fmla="*/ 28 w 156"/>
                  <a:gd name="T43" fmla="*/ 369 h 369"/>
                  <a:gd name="T44" fmla="*/ 128 w 156"/>
                  <a:gd name="T45" fmla="*/ 369 h 369"/>
                  <a:gd name="T46" fmla="*/ 148 w 156"/>
                  <a:gd name="T47" fmla="*/ 361 h 369"/>
                  <a:gd name="T48" fmla="*/ 156 w 156"/>
                  <a:gd name="T49" fmla="*/ 341 h 369"/>
                  <a:gd name="T50" fmla="*/ 156 w 156"/>
                  <a:gd name="T51" fmla="*/ 79 h 369"/>
                  <a:gd name="T52" fmla="*/ 150 w 156"/>
                  <a:gd name="T53" fmla="*/ 45 h 369"/>
                  <a:gd name="T54" fmla="*/ 137 w 156"/>
                  <a:gd name="T55" fmla="*/ 25 h 3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56" h="369">
                    <a:moveTo>
                      <a:pt x="100" y="313"/>
                    </a:moveTo>
                    <a:cubicBezTo>
                      <a:pt x="56" y="313"/>
                      <a:pt x="56" y="313"/>
                      <a:pt x="56" y="313"/>
                    </a:cubicBezTo>
                    <a:cubicBezTo>
                      <a:pt x="56" y="79"/>
                      <a:pt x="56" y="79"/>
                      <a:pt x="56" y="79"/>
                    </a:cubicBezTo>
                    <a:cubicBezTo>
                      <a:pt x="56" y="74"/>
                      <a:pt x="57" y="70"/>
                      <a:pt x="58" y="68"/>
                    </a:cubicBezTo>
                    <a:cubicBezTo>
                      <a:pt x="59" y="66"/>
                      <a:pt x="60" y="64"/>
                      <a:pt x="61" y="63"/>
                    </a:cubicBezTo>
                    <a:cubicBezTo>
                      <a:pt x="63" y="61"/>
                      <a:pt x="65" y="59"/>
                      <a:pt x="68" y="58"/>
                    </a:cubicBezTo>
                    <a:cubicBezTo>
                      <a:pt x="71" y="57"/>
                      <a:pt x="75" y="56"/>
                      <a:pt x="78" y="56"/>
                    </a:cubicBezTo>
                    <a:cubicBezTo>
                      <a:pt x="81" y="56"/>
                      <a:pt x="84" y="57"/>
                      <a:pt x="87" y="58"/>
                    </a:cubicBezTo>
                    <a:cubicBezTo>
                      <a:pt x="89" y="58"/>
                      <a:pt x="91" y="59"/>
                      <a:pt x="93" y="61"/>
                    </a:cubicBezTo>
                    <a:cubicBezTo>
                      <a:pt x="95" y="62"/>
                      <a:pt x="97" y="64"/>
                      <a:pt x="98" y="67"/>
                    </a:cubicBezTo>
                    <a:cubicBezTo>
                      <a:pt x="99" y="69"/>
                      <a:pt x="100" y="73"/>
                      <a:pt x="100" y="79"/>
                    </a:cubicBezTo>
                    <a:cubicBezTo>
                      <a:pt x="100" y="313"/>
                      <a:pt x="100" y="313"/>
                      <a:pt x="100" y="313"/>
                    </a:cubicBezTo>
                    <a:close/>
                    <a:moveTo>
                      <a:pt x="137" y="25"/>
                    </a:moveTo>
                    <a:cubicBezTo>
                      <a:pt x="129" y="17"/>
                      <a:pt x="119" y="10"/>
                      <a:pt x="109" y="6"/>
                    </a:cubicBezTo>
                    <a:cubicBezTo>
                      <a:pt x="99" y="2"/>
                      <a:pt x="89" y="0"/>
                      <a:pt x="78" y="0"/>
                    </a:cubicBezTo>
                    <a:cubicBezTo>
                      <a:pt x="69" y="0"/>
                      <a:pt x="59" y="2"/>
                      <a:pt x="50" y="5"/>
                    </a:cubicBezTo>
                    <a:cubicBezTo>
                      <a:pt x="44" y="7"/>
                      <a:pt x="37" y="11"/>
                      <a:pt x="31" y="15"/>
                    </a:cubicBezTo>
                    <a:cubicBezTo>
                      <a:pt x="22" y="22"/>
                      <a:pt x="14" y="31"/>
                      <a:pt x="8" y="42"/>
                    </a:cubicBezTo>
                    <a:cubicBezTo>
                      <a:pt x="3" y="53"/>
                      <a:pt x="0" y="65"/>
                      <a:pt x="0" y="79"/>
                    </a:cubicBezTo>
                    <a:cubicBezTo>
                      <a:pt x="0" y="341"/>
                      <a:pt x="0" y="341"/>
                      <a:pt x="0" y="341"/>
                    </a:cubicBezTo>
                    <a:cubicBezTo>
                      <a:pt x="0" y="348"/>
                      <a:pt x="3" y="356"/>
                      <a:pt x="8" y="361"/>
                    </a:cubicBezTo>
                    <a:cubicBezTo>
                      <a:pt x="13" y="366"/>
                      <a:pt x="21" y="369"/>
                      <a:pt x="28" y="369"/>
                    </a:cubicBezTo>
                    <a:cubicBezTo>
                      <a:pt x="128" y="369"/>
                      <a:pt x="128" y="369"/>
                      <a:pt x="128" y="369"/>
                    </a:cubicBezTo>
                    <a:cubicBezTo>
                      <a:pt x="136" y="369"/>
                      <a:pt x="143" y="366"/>
                      <a:pt x="148" y="361"/>
                    </a:cubicBezTo>
                    <a:cubicBezTo>
                      <a:pt x="153" y="356"/>
                      <a:pt x="156" y="348"/>
                      <a:pt x="156" y="341"/>
                    </a:cubicBezTo>
                    <a:cubicBezTo>
                      <a:pt x="156" y="79"/>
                      <a:pt x="156" y="79"/>
                      <a:pt x="156" y="79"/>
                    </a:cubicBezTo>
                    <a:cubicBezTo>
                      <a:pt x="156" y="67"/>
                      <a:pt x="154" y="55"/>
                      <a:pt x="150" y="45"/>
                    </a:cubicBezTo>
                    <a:cubicBezTo>
                      <a:pt x="146" y="38"/>
                      <a:pt x="142" y="31"/>
                      <a:pt x="137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08" name="Freeform 75">
                <a:extLst>
                  <a:ext uri="{FF2B5EF4-FFF2-40B4-BE49-F238E27FC236}">
                    <a16:creationId xmlns:a16="http://schemas.microsoft.com/office/drawing/2014/main" id="{308A7673-D212-4B38-97DF-94AE204A509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630630" y="2064613"/>
                <a:ext cx="30837" cy="72888"/>
              </a:xfrm>
              <a:custGeom>
                <a:avLst/>
                <a:gdLst>
                  <a:gd name="T0" fmla="*/ 100 w 156"/>
                  <a:gd name="T1" fmla="*/ 313 h 369"/>
                  <a:gd name="T2" fmla="*/ 56 w 156"/>
                  <a:gd name="T3" fmla="*/ 313 h 369"/>
                  <a:gd name="T4" fmla="*/ 56 w 156"/>
                  <a:gd name="T5" fmla="*/ 79 h 369"/>
                  <a:gd name="T6" fmla="*/ 58 w 156"/>
                  <a:gd name="T7" fmla="*/ 68 h 369"/>
                  <a:gd name="T8" fmla="*/ 61 w 156"/>
                  <a:gd name="T9" fmla="*/ 63 h 369"/>
                  <a:gd name="T10" fmla="*/ 68 w 156"/>
                  <a:gd name="T11" fmla="*/ 58 h 369"/>
                  <a:gd name="T12" fmla="*/ 78 w 156"/>
                  <a:gd name="T13" fmla="*/ 56 h 369"/>
                  <a:gd name="T14" fmla="*/ 87 w 156"/>
                  <a:gd name="T15" fmla="*/ 58 h 369"/>
                  <a:gd name="T16" fmla="*/ 93 w 156"/>
                  <a:gd name="T17" fmla="*/ 61 h 369"/>
                  <a:gd name="T18" fmla="*/ 98 w 156"/>
                  <a:gd name="T19" fmla="*/ 67 h 369"/>
                  <a:gd name="T20" fmla="*/ 100 w 156"/>
                  <a:gd name="T21" fmla="*/ 79 h 369"/>
                  <a:gd name="T22" fmla="*/ 100 w 156"/>
                  <a:gd name="T23" fmla="*/ 313 h 369"/>
                  <a:gd name="T24" fmla="*/ 148 w 156"/>
                  <a:gd name="T25" fmla="*/ 361 h 369"/>
                  <a:gd name="T26" fmla="*/ 156 w 156"/>
                  <a:gd name="T27" fmla="*/ 341 h 369"/>
                  <a:gd name="T28" fmla="*/ 156 w 156"/>
                  <a:gd name="T29" fmla="*/ 79 h 369"/>
                  <a:gd name="T30" fmla="*/ 150 w 156"/>
                  <a:gd name="T31" fmla="*/ 45 h 369"/>
                  <a:gd name="T32" fmla="*/ 137 w 156"/>
                  <a:gd name="T33" fmla="*/ 25 h 369"/>
                  <a:gd name="T34" fmla="*/ 110 w 156"/>
                  <a:gd name="T35" fmla="*/ 6 h 369"/>
                  <a:gd name="T36" fmla="*/ 78 w 156"/>
                  <a:gd name="T37" fmla="*/ 0 h 369"/>
                  <a:gd name="T38" fmla="*/ 50 w 156"/>
                  <a:gd name="T39" fmla="*/ 5 h 369"/>
                  <a:gd name="T40" fmla="*/ 31 w 156"/>
                  <a:gd name="T41" fmla="*/ 15 h 369"/>
                  <a:gd name="T42" fmla="*/ 9 w 156"/>
                  <a:gd name="T43" fmla="*/ 42 h 369"/>
                  <a:gd name="T44" fmla="*/ 0 w 156"/>
                  <a:gd name="T45" fmla="*/ 79 h 369"/>
                  <a:gd name="T46" fmla="*/ 0 w 156"/>
                  <a:gd name="T47" fmla="*/ 341 h 369"/>
                  <a:gd name="T48" fmla="*/ 8 w 156"/>
                  <a:gd name="T49" fmla="*/ 361 h 369"/>
                  <a:gd name="T50" fmla="*/ 28 w 156"/>
                  <a:gd name="T51" fmla="*/ 369 h 369"/>
                  <a:gd name="T52" fmla="*/ 128 w 156"/>
                  <a:gd name="T53" fmla="*/ 369 h 369"/>
                  <a:gd name="T54" fmla="*/ 148 w 156"/>
                  <a:gd name="T55" fmla="*/ 361 h 3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56" h="369">
                    <a:moveTo>
                      <a:pt x="100" y="313"/>
                    </a:moveTo>
                    <a:cubicBezTo>
                      <a:pt x="56" y="313"/>
                      <a:pt x="56" y="313"/>
                      <a:pt x="56" y="313"/>
                    </a:cubicBezTo>
                    <a:cubicBezTo>
                      <a:pt x="56" y="79"/>
                      <a:pt x="56" y="79"/>
                      <a:pt x="56" y="79"/>
                    </a:cubicBezTo>
                    <a:cubicBezTo>
                      <a:pt x="56" y="74"/>
                      <a:pt x="57" y="70"/>
                      <a:pt x="58" y="68"/>
                    </a:cubicBezTo>
                    <a:cubicBezTo>
                      <a:pt x="59" y="66"/>
                      <a:pt x="60" y="64"/>
                      <a:pt x="61" y="63"/>
                    </a:cubicBezTo>
                    <a:cubicBezTo>
                      <a:pt x="63" y="61"/>
                      <a:pt x="65" y="59"/>
                      <a:pt x="68" y="58"/>
                    </a:cubicBezTo>
                    <a:cubicBezTo>
                      <a:pt x="71" y="57"/>
                      <a:pt x="75" y="56"/>
                      <a:pt x="78" y="56"/>
                    </a:cubicBezTo>
                    <a:cubicBezTo>
                      <a:pt x="81" y="56"/>
                      <a:pt x="85" y="57"/>
                      <a:pt x="87" y="58"/>
                    </a:cubicBezTo>
                    <a:cubicBezTo>
                      <a:pt x="89" y="58"/>
                      <a:pt x="91" y="59"/>
                      <a:pt x="93" y="61"/>
                    </a:cubicBezTo>
                    <a:cubicBezTo>
                      <a:pt x="95" y="62"/>
                      <a:pt x="97" y="64"/>
                      <a:pt x="98" y="67"/>
                    </a:cubicBezTo>
                    <a:cubicBezTo>
                      <a:pt x="99" y="69"/>
                      <a:pt x="100" y="73"/>
                      <a:pt x="100" y="79"/>
                    </a:cubicBezTo>
                    <a:cubicBezTo>
                      <a:pt x="100" y="313"/>
                      <a:pt x="100" y="313"/>
                      <a:pt x="100" y="313"/>
                    </a:cubicBezTo>
                    <a:close/>
                    <a:moveTo>
                      <a:pt x="148" y="361"/>
                    </a:moveTo>
                    <a:cubicBezTo>
                      <a:pt x="153" y="356"/>
                      <a:pt x="156" y="348"/>
                      <a:pt x="156" y="341"/>
                    </a:cubicBezTo>
                    <a:cubicBezTo>
                      <a:pt x="156" y="79"/>
                      <a:pt x="156" y="79"/>
                      <a:pt x="156" y="79"/>
                    </a:cubicBezTo>
                    <a:cubicBezTo>
                      <a:pt x="156" y="67"/>
                      <a:pt x="154" y="55"/>
                      <a:pt x="150" y="45"/>
                    </a:cubicBezTo>
                    <a:cubicBezTo>
                      <a:pt x="147" y="38"/>
                      <a:pt x="142" y="31"/>
                      <a:pt x="137" y="25"/>
                    </a:cubicBezTo>
                    <a:cubicBezTo>
                      <a:pt x="129" y="17"/>
                      <a:pt x="120" y="10"/>
                      <a:pt x="110" y="6"/>
                    </a:cubicBezTo>
                    <a:cubicBezTo>
                      <a:pt x="99" y="2"/>
                      <a:pt x="89" y="0"/>
                      <a:pt x="78" y="0"/>
                    </a:cubicBezTo>
                    <a:cubicBezTo>
                      <a:pt x="69" y="0"/>
                      <a:pt x="60" y="2"/>
                      <a:pt x="50" y="5"/>
                    </a:cubicBezTo>
                    <a:cubicBezTo>
                      <a:pt x="44" y="7"/>
                      <a:pt x="37" y="11"/>
                      <a:pt x="31" y="15"/>
                    </a:cubicBezTo>
                    <a:cubicBezTo>
                      <a:pt x="22" y="22"/>
                      <a:pt x="14" y="31"/>
                      <a:pt x="9" y="42"/>
                    </a:cubicBezTo>
                    <a:cubicBezTo>
                      <a:pt x="3" y="53"/>
                      <a:pt x="0" y="65"/>
                      <a:pt x="0" y="79"/>
                    </a:cubicBezTo>
                    <a:cubicBezTo>
                      <a:pt x="0" y="341"/>
                      <a:pt x="0" y="341"/>
                      <a:pt x="0" y="341"/>
                    </a:cubicBezTo>
                    <a:cubicBezTo>
                      <a:pt x="0" y="348"/>
                      <a:pt x="3" y="356"/>
                      <a:pt x="8" y="361"/>
                    </a:cubicBezTo>
                    <a:cubicBezTo>
                      <a:pt x="14" y="366"/>
                      <a:pt x="21" y="369"/>
                      <a:pt x="28" y="369"/>
                    </a:cubicBezTo>
                    <a:cubicBezTo>
                      <a:pt x="128" y="369"/>
                      <a:pt x="128" y="369"/>
                      <a:pt x="128" y="369"/>
                    </a:cubicBezTo>
                    <a:cubicBezTo>
                      <a:pt x="136" y="369"/>
                      <a:pt x="143" y="366"/>
                      <a:pt x="148" y="36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F5B173AC-75D3-4724-9D6F-3B305716CDEE}"/>
              </a:ext>
            </a:extLst>
          </p:cNvPr>
          <p:cNvSpPr/>
          <p:nvPr/>
        </p:nvSpPr>
        <p:spPr bwMode="gray">
          <a:xfrm>
            <a:off x="0" y="8204936"/>
            <a:ext cx="9552517" cy="3716867"/>
          </a:xfrm>
          <a:prstGeom prst="rect">
            <a:avLst/>
          </a:prstGeom>
          <a:solidFill>
            <a:schemeClr val="accent6"/>
          </a:solidFill>
        </p:spPr>
        <p:txBody>
          <a:bodyPr vert="horz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pic>
        <p:nvPicPr>
          <p:cNvPr id="57" name="Picture 56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B7DBE32D-AC64-4730-B5D8-B196296FCB0B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 flipV="1">
            <a:off x="7247464" y="9972920"/>
            <a:ext cx="4607987" cy="3168649"/>
          </a:xfrm>
          <a:prstGeom prst="rect">
            <a:avLst/>
          </a:prstGeom>
        </p:spPr>
      </p:pic>
      <p:sp>
        <p:nvSpPr>
          <p:cNvPr id="58" name="Textfeld 41">
            <a:extLst>
              <a:ext uri="{FF2B5EF4-FFF2-40B4-BE49-F238E27FC236}">
                <a16:creationId xmlns:a16="http://schemas.microsoft.com/office/drawing/2014/main" id="{18054392-46DC-47AF-B789-614BD5DCCE0E}"/>
              </a:ext>
            </a:extLst>
          </p:cNvPr>
          <p:cNvSpPr txBox="1"/>
          <p:nvPr/>
        </p:nvSpPr>
        <p:spPr bwMode="gray">
          <a:xfrm>
            <a:off x="610960" y="7762133"/>
            <a:ext cx="5472001" cy="73320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FFFFFF"/>
                </a:solidFill>
              </a:rPr>
              <a:t>Unser Versprechen.</a:t>
            </a:r>
          </a:p>
        </p:txBody>
      </p:sp>
      <p:sp>
        <p:nvSpPr>
          <p:cNvPr id="59" name="Textfeld 41">
            <a:extLst>
              <a:ext uri="{FF2B5EF4-FFF2-40B4-BE49-F238E27FC236}">
                <a16:creationId xmlns:a16="http://schemas.microsoft.com/office/drawing/2014/main" id="{986C8A41-6512-427A-BE2C-89495E4F543D}"/>
              </a:ext>
            </a:extLst>
          </p:cNvPr>
          <p:cNvSpPr txBox="1"/>
          <p:nvPr/>
        </p:nvSpPr>
        <p:spPr bwMode="gray">
          <a:xfrm>
            <a:off x="623999" y="12422503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Leidenschaft</a:t>
            </a:r>
          </a:p>
        </p:txBody>
      </p:sp>
      <p:sp>
        <p:nvSpPr>
          <p:cNvPr id="60" name="Textfeld 41">
            <a:extLst>
              <a:ext uri="{FF2B5EF4-FFF2-40B4-BE49-F238E27FC236}">
                <a16:creationId xmlns:a16="http://schemas.microsoft.com/office/drawing/2014/main" id="{5734D9E5-24CD-4D67-A77B-5EC226ED16A8}"/>
              </a:ext>
            </a:extLst>
          </p:cNvPr>
          <p:cNvSpPr txBox="1"/>
          <p:nvPr/>
        </p:nvSpPr>
        <p:spPr bwMode="gray">
          <a:xfrm>
            <a:off x="3216917" y="12422503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Innovationskraft</a:t>
            </a:r>
          </a:p>
        </p:txBody>
      </p:sp>
      <p:sp>
        <p:nvSpPr>
          <p:cNvPr id="61" name="Textfeld 41">
            <a:extLst>
              <a:ext uri="{FF2B5EF4-FFF2-40B4-BE49-F238E27FC236}">
                <a16:creationId xmlns:a16="http://schemas.microsoft.com/office/drawing/2014/main" id="{8839CF0A-9297-4882-B7FC-24A72752689B}"/>
              </a:ext>
            </a:extLst>
          </p:cNvPr>
          <p:cNvSpPr txBox="1"/>
          <p:nvPr/>
        </p:nvSpPr>
        <p:spPr bwMode="gray">
          <a:xfrm>
            <a:off x="5807717" y="12422503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Designkompetenz</a:t>
            </a:r>
          </a:p>
        </p:txBody>
      </p:sp>
      <p:sp>
        <p:nvSpPr>
          <p:cNvPr id="62" name="Textfeld 41">
            <a:extLst>
              <a:ext uri="{FF2B5EF4-FFF2-40B4-BE49-F238E27FC236}">
                <a16:creationId xmlns:a16="http://schemas.microsoft.com/office/drawing/2014/main" id="{C557D8C7-5743-4BEA-AA0B-72A227B4E71B}"/>
              </a:ext>
            </a:extLst>
          </p:cNvPr>
          <p:cNvSpPr txBox="1"/>
          <p:nvPr/>
        </p:nvSpPr>
        <p:spPr bwMode="gray">
          <a:xfrm>
            <a:off x="8400634" y="12422503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Digitaler Wandel</a:t>
            </a:r>
          </a:p>
        </p:txBody>
      </p:sp>
      <p:pic>
        <p:nvPicPr>
          <p:cNvPr id="63" name="Picture 62" descr="A picture containing person, person, indoor, table&#10;&#10;Description automatically generated">
            <a:extLst>
              <a:ext uri="{FF2B5EF4-FFF2-40B4-BE49-F238E27FC236}">
                <a16:creationId xmlns:a16="http://schemas.microsoft.com/office/drawing/2014/main" id="{41FFA643-33DE-4E00-9244-AEB01B96CF2B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6435" r="46201"/>
          <a:stretch/>
        </p:blipFill>
        <p:spPr>
          <a:xfrm>
            <a:off x="624419" y="9110503"/>
            <a:ext cx="2015067" cy="4031067"/>
          </a:xfrm>
          <a:prstGeom prst="rect">
            <a:avLst/>
          </a:prstGeom>
        </p:spPr>
      </p:pic>
      <p:pic>
        <p:nvPicPr>
          <p:cNvPr id="64" name="Picture 63" descr="A picture containing light&#10;&#10;Description automatically generated">
            <a:extLst>
              <a:ext uri="{FF2B5EF4-FFF2-40B4-BE49-F238E27FC236}">
                <a16:creationId xmlns:a16="http://schemas.microsoft.com/office/drawing/2014/main" id="{72260607-F104-4643-8F86-A277F05CCF9B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1511" t="11803" r="43625" b="30076"/>
          <a:stretch/>
        </p:blipFill>
        <p:spPr>
          <a:xfrm flipV="1">
            <a:off x="3217333" y="9110503"/>
            <a:ext cx="2015067" cy="4031067"/>
          </a:xfrm>
          <a:prstGeom prst="rect">
            <a:avLst/>
          </a:prstGeom>
        </p:spPr>
      </p:pic>
      <p:pic>
        <p:nvPicPr>
          <p:cNvPr id="32" name="Grafik 31">
            <a:extLst>
              <a:ext uri="{FF2B5EF4-FFF2-40B4-BE49-F238E27FC236}">
                <a16:creationId xmlns:a16="http://schemas.microsoft.com/office/drawing/2014/main" id="{85CF9A97-53CD-4FC4-93AD-1C14DA439616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50308" r="16366"/>
          <a:stretch/>
        </p:blipFill>
        <p:spPr>
          <a:xfrm>
            <a:off x="8401051" y="9110503"/>
            <a:ext cx="2015067" cy="4031067"/>
          </a:xfrm>
          <a:prstGeom prst="rect">
            <a:avLst/>
          </a:prstGeom>
        </p:spPr>
      </p:pic>
      <p:pic>
        <p:nvPicPr>
          <p:cNvPr id="66" name="Picture 65" descr="A dining table with a plate of food&#10;&#10;Description automatically generated">
            <a:extLst>
              <a:ext uri="{FF2B5EF4-FFF2-40B4-BE49-F238E27FC236}">
                <a16:creationId xmlns:a16="http://schemas.microsoft.com/office/drawing/2014/main" id="{EC12462D-E59F-460D-9DB8-6FE16B99EB3A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12642" r="13971" b="2149"/>
          <a:stretch/>
        </p:blipFill>
        <p:spPr>
          <a:xfrm>
            <a:off x="5808133" y="9110503"/>
            <a:ext cx="2015067" cy="4031067"/>
          </a:xfrm>
          <a:prstGeom prst="rect">
            <a:avLst/>
          </a:prstGeom>
        </p:spPr>
      </p:pic>
      <p:sp>
        <p:nvSpPr>
          <p:cNvPr id="67" name="Textfeld 41">
            <a:extLst>
              <a:ext uri="{FF2B5EF4-FFF2-40B4-BE49-F238E27FC236}">
                <a16:creationId xmlns:a16="http://schemas.microsoft.com/office/drawing/2014/main" id="{FC443775-0209-4E74-B2B9-44E6787359EA}"/>
              </a:ext>
            </a:extLst>
          </p:cNvPr>
          <p:cNvSpPr txBox="1"/>
          <p:nvPr/>
        </p:nvSpPr>
        <p:spPr bwMode="gray">
          <a:xfrm>
            <a:off x="419094" y="11270503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01</a:t>
            </a:r>
          </a:p>
        </p:txBody>
      </p:sp>
      <p:sp>
        <p:nvSpPr>
          <p:cNvPr id="68" name="Textfeld 41">
            <a:extLst>
              <a:ext uri="{FF2B5EF4-FFF2-40B4-BE49-F238E27FC236}">
                <a16:creationId xmlns:a16="http://schemas.microsoft.com/office/drawing/2014/main" id="{A6E88069-4C7A-4410-A1AA-8D7929AB3517}"/>
              </a:ext>
            </a:extLst>
          </p:cNvPr>
          <p:cNvSpPr txBox="1"/>
          <p:nvPr/>
        </p:nvSpPr>
        <p:spPr bwMode="gray">
          <a:xfrm>
            <a:off x="3012009" y="11270503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02</a:t>
            </a:r>
          </a:p>
        </p:txBody>
      </p:sp>
      <p:sp>
        <p:nvSpPr>
          <p:cNvPr id="69" name="Textfeld 41">
            <a:extLst>
              <a:ext uri="{FF2B5EF4-FFF2-40B4-BE49-F238E27FC236}">
                <a16:creationId xmlns:a16="http://schemas.microsoft.com/office/drawing/2014/main" id="{B47179E0-11B9-4541-A9E0-1FDD8CFD177C}"/>
              </a:ext>
            </a:extLst>
          </p:cNvPr>
          <p:cNvSpPr txBox="1"/>
          <p:nvPr/>
        </p:nvSpPr>
        <p:spPr bwMode="gray">
          <a:xfrm>
            <a:off x="5602809" y="11270503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03</a:t>
            </a:r>
          </a:p>
        </p:txBody>
      </p:sp>
      <p:sp>
        <p:nvSpPr>
          <p:cNvPr id="70" name="Textfeld 41">
            <a:extLst>
              <a:ext uri="{FF2B5EF4-FFF2-40B4-BE49-F238E27FC236}">
                <a16:creationId xmlns:a16="http://schemas.microsoft.com/office/drawing/2014/main" id="{31892E7B-FBBD-4B27-B366-C93A91A97C75}"/>
              </a:ext>
            </a:extLst>
          </p:cNvPr>
          <p:cNvSpPr txBox="1"/>
          <p:nvPr/>
        </p:nvSpPr>
        <p:spPr bwMode="gray">
          <a:xfrm>
            <a:off x="8195726" y="11270503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04</a:t>
            </a:r>
          </a:p>
        </p:txBody>
      </p:sp>
      <p:sp>
        <p:nvSpPr>
          <p:cNvPr id="39" name="Slide Number Placeholder 2">
            <a:extLst>
              <a:ext uri="{FF2B5EF4-FFF2-40B4-BE49-F238E27FC236}">
                <a16:creationId xmlns:a16="http://schemas.microsoft.com/office/drawing/2014/main" id="{227E293C-0D7E-4B28-B299-BA595B9849B5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VilleroyBoch"/>
              </a:rPr>
              <a:t>05</a:t>
            </a:r>
          </a:p>
        </p:txBody>
      </p:sp>
      <p:grpSp>
        <p:nvGrpSpPr>
          <p:cNvPr id="429" name="Group 132">
            <a:extLst>
              <a:ext uri="{FF2B5EF4-FFF2-40B4-BE49-F238E27FC236}">
                <a16:creationId xmlns:a16="http://schemas.microsoft.com/office/drawing/2014/main" id="{DFB8025C-815E-4799-B92B-949ED2D5FFA7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430" name="Rectangle 133">
              <a:extLst>
                <a:ext uri="{FF2B5EF4-FFF2-40B4-BE49-F238E27FC236}">
                  <a16:creationId xmlns:a16="http://schemas.microsoft.com/office/drawing/2014/main" id="{E993FEE6-F259-4C66-94EF-198B066EF8FF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431" name="Group 4">
              <a:extLst>
                <a:ext uri="{FF2B5EF4-FFF2-40B4-BE49-F238E27FC236}">
                  <a16:creationId xmlns:a16="http://schemas.microsoft.com/office/drawing/2014/main" id="{70B029C1-DB77-439D-8261-AEA63B52C9AA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432" name="Freeform 5">
                <a:extLst>
                  <a:ext uri="{FF2B5EF4-FFF2-40B4-BE49-F238E27FC236}">
                    <a16:creationId xmlns:a16="http://schemas.microsoft.com/office/drawing/2014/main" id="{E9181F0D-20BE-449C-82D2-C4EEEB790CE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3" name="Freeform 6">
                <a:extLst>
                  <a:ext uri="{FF2B5EF4-FFF2-40B4-BE49-F238E27FC236}">
                    <a16:creationId xmlns:a16="http://schemas.microsoft.com/office/drawing/2014/main" id="{5A8F6510-2B97-470E-BB4F-E4A4A8DA846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4" name="Freeform 7">
                <a:extLst>
                  <a:ext uri="{FF2B5EF4-FFF2-40B4-BE49-F238E27FC236}">
                    <a16:creationId xmlns:a16="http://schemas.microsoft.com/office/drawing/2014/main" id="{C08930B3-B8A7-485F-984C-F88BBD54E05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5" name="Freeform 8">
                <a:extLst>
                  <a:ext uri="{FF2B5EF4-FFF2-40B4-BE49-F238E27FC236}">
                    <a16:creationId xmlns:a16="http://schemas.microsoft.com/office/drawing/2014/main" id="{22A92792-F052-47A6-9A52-CA354B2E77B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6" name="Freeform 9">
                <a:extLst>
                  <a:ext uri="{FF2B5EF4-FFF2-40B4-BE49-F238E27FC236}">
                    <a16:creationId xmlns:a16="http://schemas.microsoft.com/office/drawing/2014/main" id="{9B4E2053-EFCF-4EDE-94CA-F371A2C3D66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7" name="Freeform 10">
                <a:extLst>
                  <a:ext uri="{FF2B5EF4-FFF2-40B4-BE49-F238E27FC236}">
                    <a16:creationId xmlns:a16="http://schemas.microsoft.com/office/drawing/2014/main" id="{2BFAB297-6B10-4BBC-8AA9-5F56E7B120D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8" name="Freeform 11">
                <a:extLst>
                  <a:ext uri="{FF2B5EF4-FFF2-40B4-BE49-F238E27FC236}">
                    <a16:creationId xmlns:a16="http://schemas.microsoft.com/office/drawing/2014/main" id="{CECC6B63-9BD2-49C1-86F4-94A40B3FFCF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9" name="Freeform 12">
                <a:extLst>
                  <a:ext uri="{FF2B5EF4-FFF2-40B4-BE49-F238E27FC236}">
                    <a16:creationId xmlns:a16="http://schemas.microsoft.com/office/drawing/2014/main" id="{94BD3CFB-8EF2-4C8B-9379-B91CBE52E1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0" name="Freeform 13">
                <a:extLst>
                  <a:ext uri="{FF2B5EF4-FFF2-40B4-BE49-F238E27FC236}">
                    <a16:creationId xmlns:a16="http://schemas.microsoft.com/office/drawing/2014/main" id="{BFDDCE74-8A97-460E-8D4B-B09267E7611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1" name="Freeform 14">
                <a:extLst>
                  <a:ext uri="{FF2B5EF4-FFF2-40B4-BE49-F238E27FC236}">
                    <a16:creationId xmlns:a16="http://schemas.microsoft.com/office/drawing/2014/main" id="{4FA57757-44FF-4A10-9861-20A5A7F852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2" name="Freeform 15">
                <a:extLst>
                  <a:ext uri="{FF2B5EF4-FFF2-40B4-BE49-F238E27FC236}">
                    <a16:creationId xmlns:a16="http://schemas.microsoft.com/office/drawing/2014/main" id="{09B5561C-A37E-4E77-BD81-356977CA3E8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3" name="Freeform 16">
                <a:extLst>
                  <a:ext uri="{FF2B5EF4-FFF2-40B4-BE49-F238E27FC236}">
                    <a16:creationId xmlns:a16="http://schemas.microsoft.com/office/drawing/2014/main" id="{694347D2-3AB5-4DF6-B846-14C514FDD6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4" name="Freeform 17">
                <a:extLst>
                  <a:ext uri="{FF2B5EF4-FFF2-40B4-BE49-F238E27FC236}">
                    <a16:creationId xmlns:a16="http://schemas.microsoft.com/office/drawing/2014/main" id="{27D55253-1FCF-499E-8180-BD1C0605900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5" name="Freeform 18">
                <a:extLst>
                  <a:ext uri="{FF2B5EF4-FFF2-40B4-BE49-F238E27FC236}">
                    <a16:creationId xmlns:a16="http://schemas.microsoft.com/office/drawing/2014/main" id="{09506A86-2F55-47EC-8EF1-45FC5A2DEB8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6" name="Freeform 19">
                <a:extLst>
                  <a:ext uri="{FF2B5EF4-FFF2-40B4-BE49-F238E27FC236}">
                    <a16:creationId xmlns:a16="http://schemas.microsoft.com/office/drawing/2014/main" id="{02D9BE44-B002-4C7A-A7E1-FB286D2DBED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7" name="Freeform 20">
                <a:extLst>
                  <a:ext uri="{FF2B5EF4-FFF2-40B4-BE49-F238E27FC236}">
                    <a16:creationId xmlns:a16="http://schemas.microsoft.com/office/drawing/2014/main" id="{5F4B9272-3829-431F-9E71-1AE024E71D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8" name="Freeform 21">
                <a:extLst>
                  <a:ext uri="{FF2B5EF4-FFF2-40B4-BE49-F238E27FC236}">
                    <a16:creationId xmlns:a16="http://schemas.microsoft.com/office/drawing/2014/main" id="{87D3B02D-D792-4229-8699-679928EC1EC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9" name="Freeform 22">
                <a:extLst>
                  <a:ext uri="{FF2B5EF4-FFF2-40B4-BE49-F238E27FC236}">
                    <a16:creationId xmlns:a16="http://schemas.microsoft.com/office/drawing/2014/main" id="{8F0366A6-6450-4F2E-A5CB-6A194528C9A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0" name="Freeform 23">
                <a:extLst>
                  <a:ext uri="{FF2B5EF4-FFF2-40B4-BE49-F238E27FC236}">
                    <a16:creationId xmlns:a16="http://schemas.microsoft.com/office/drawing/2014/main" id="{E59E56A0-2D49-4EA2-AD92-8446977E0CD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1" name="Freeform 24">
                <a:extLst>
                  <a:ext uri="{FF2B5EF4-FFF2-40B4-BE49-F238E27FC236}">
                    <a16:creationId xmlns:a16="http://schemas.microsoft.com/office/drawing/2014/main" id="{918CD779-4E6C-4F59-9F61-5EBC16F5CE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2" name="Freeform 25">
                <a:extLst>
                  <a:ext uri="{FF2B5EF4-FFF2-40B4-BE49-F238E27FC236}">
                    <a16:creationId xmlns:a16="http://schemas.microsoft.com/office/drawing/2014/main" id="{DA277B87-1865-4577-B09C-3F7AACC089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3" name="Freeform 26">
                <a:extLst>
                  <a:ext uri="{FF2B5EF4-FFF2-40B4-BE49-F238E27FC236}">
                    <a16:creationId xmlns:a16="http://schemas.microsoft.com/office/drawing/2014/main" id="{645764A5-D3A1-434A-9910-6460A1150E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4" name="Freeform 27">
                <a:extLst>
                  <a:ext uri="{FF2B5EF4-FFF2-40B4-BE49-F238E27FC236}">
                    <a16:creationId xmlns:a16="http://schemas.microsoft.com/office/drawing/2014/main" id="{749B6980-5298-4C4B-A38B-210A5A603FD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5" name="Freeform 28">
                <a:extLst>
                  <a:ext uri="{FF2B5EF4-FFF2-40B4-BE49-F238E27FC236}">
                    <a16:creationId xmlns:a16="http://schemas.microsoft.com/office/drawing/2014/main" id="{3C6B7C36-43EE-4301-844F-2E6E2451421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6" name="Freeform 29">
                <a:extLst>
                  <a:ext uri="{FF2B5EF4-FFF2-40B4-BE49-F238E27FC236}">
                    <a16:creationId xmlns:a16="http://schemas.microsoft.com/office/drawing/2014/main" id="{111AD9A2-3642-4EA6-872C-05D23345B9A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68568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58" grpId="0"/>
      <p:bldP spid="59" grpId="0"/>
      <p:bldP spid="60" grpId="0"/>
      <p:bldP spid="61" grpId="0"/>
      <p:bldP spid="62" grpId="0"/>
      <p:bldP spid="67" grpId="0"/>
      <p:bldP spid="68" grpId="0"/>
      <p:bldP spid="69" grpId="0"/>
      <p:bldP spid="7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roup 83">
            <a:extLst>
              <a:ext uri="{FF2B5EF4-FFF2-40B4-BE49-F238E27FC236}">
                <a16:creationId xmlns:a16="http://schemas.microsoft.com/office/drawing/2014/main" id="{6747BE35-193D-4AEB-B9EC-B88D9E9598DF}"/>
              </a:ext>
            </a:extLst>
          </p:cNvPr>
          <p:cNvGrpSpPr/>
          <p:nvPr/>
        </p:nvGrpSpPr>
        <p:grpSpPr>
          <a:xfrm>
            <a:off x="1" y="7894816"/>
            <a:ext cx="2063751" cy="6858001"/>
            <a:chOff x="0" y="0"/>
            <a:chExt cx="1547813" cy="5143501"/>
          </a:xfrm>
        </p:grpSpPr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28250BFB-74CF-4F29-A70E-45F88AD41BE5}"/>
                </a:ext>
              </a:extLst>
            </p:cNvPr>
            <p:cNvSpPr>
              <a:spLocks/>
            </p:cNvSpPr>
            <p:nvPr/>
          </p:nvSpPr>
          <p:spPr bwMode="gray">
            <a:xfrm>
              <a:off x="0" y="0"/>
              <a:ext cx="1547813" cy="5143501"/>
            </a:xfrm>
            <a:prstGeom prst="rect">
              <a:avLst/>
            </a:prstGeom>
            <a:solidFill>
              <a:schemeClr val="accent6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86" name="Cross 85">
              <a:extLst>
                <a:ext uri="{FF2B5EF4-FFF2-40B4-BE49-F238E27FC236}">
                  <a16:creationId xmlns:a16="http://schemas.microsoft.com/office/drawing/2014/main" id="{7D80EFA3-CF89-4FA2-9F06-F7D2A47A7A76}"/>
                </a:ext>
              </a:extLst>
            </p:cNvPr>
            <p:cNvSpPr/>
            <p:nvPr/>
          </p:nvSpPr>
          <p:spPr bwMode="gray">
            <a:xfrm>
              <a:off x="144150" y="1276600"/>
              <a:ext cx="647699" cy="647699"/>
            </a:xfrm>
            <a:prstGeom prst="plus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89" name="Picture 88" descr="A couple of people that are eating some food&#10;&#10;Description automatically generated">
            <a:extLst>
              <a:ext uri="{FF2B5EF4-FFF2-40B4-BE49-F238E27FC236}">
                <a16:creationId xmlns:a16="http://schemas.microsoft.com/office/drawing/2014/main" id="{63BFBB2C-5794-4D91-8883-767A3002C1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70" r="4764" b="7334"/>
          <a:stretch/>
        </p:blipFill>
        <p:spPr>
          <a:xfrm flipH="1">
            <a:off x="624414" y="8470816"/>
            <a:ext cx="5759449" cy="5733068"/>
          </a:xfrm>
          <a:prstGeom prst="rect">
            <a:avLst/>
          </a:prstGeom>
        </p:spPr>
      </p:pic>
      <p:pic>
        <p:nvPicPr>
          <p:cNvPr id="35" name="Grafik 34">
            <a:extLst>
              <a:ext uri="{FF2B5EF4-FFF2-40B4-BE49-F238E27FC236}">
                <a16:creationId xmlns:a16="http://schemas.microsoft.com/office/drawing/2014/main" id="{E72586AC-B87C-4EC7-8996-2EE1DA8D14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818" b="10068"/>
          <a:stretch/>
        </p:blipFill>
        <p:spPr>
          <a:xfrm flipH="1">
            <a:off x="336551" y="15738793"/>
            <a:ext cx="2590800" cy="2880784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C730096-3FF1-48E1-B673-4549448B6514}"/>
              </a:ext>
            </a:extLst>
          </p:cNvPr>
          <p:cNvSpPr/>
          <p:nvPr/>
        </p:nvSpPr>
        <p:spPr bwMode="gray">
          <a:xfrm>
            <a:off x="0" y="0"/>
            <a:ext cx="9552517" cy="3716867"/>
          </a:xfrm>
          <a:prstGeom prst="rect">
            <a:avLst/>
          </a:prstGeom>
          <a:solidFill>
            <a:schemeClr val="accent6"/>
          </a:solidFill>
        </p:spPr>
        <p:txBody>
          <a:bodyPr vert="horz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pic>
        <p:nvPicPr>
          <p:cNvPr id="40" name="Picture 39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412D7897-8C36-41AC-8D38-56D7C4B49D1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 flipV="1">
            <a:off x="7247464" y="1123950"/>
            <a:ext cx="4607987" cy="3168649"/>
          </a:xfrm>
          <a:prstGeom prst="rect">
            <a:avLst/>
          </a:prstGeom>
        </p:spPr>
      </p:pic>
      <p:sp>
        <p:nvSpPr>
          <p:cNvPr id="42" name="Textfeld 41">
            <a:extLst>
              <a:ext uri="{FF2B5EF4-FFF2-40B4-BE49-F238E27FC236}">
                <a16:creationId xmlns:a16="http://schemas.microsoft.com/office/drawing/2014/main" id="{6FFD4B1D-4158-457F-9BFD-4DBC46B5AB25}"/>
              </a:ext>
            </a:extLst>
          </p:cNvPr>
          <p:cNvSpPr txBox="1"/>
          <p:nvPr/>
        </p:nvSpPr>
        <p:spPr bwMode="gray">
          <a:xfrm>
            <a:off x="610960" y="491066"/>
            <a:ext cx="5472001" cy="73320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hu-HU" sz="5333" dirty="0">
                <a:solidFill>
                  <a:srgbClr val="FFFFFF"/>
                </a:solidFill>
              </a:rPr>
              <a:t>Mi ígéretünk</a:t>
            </a:r>
            <a:r>
              <a:rPr lang="de-DE" sz="5333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9" name="Textfeld 41">
            <a:extLst>
              <a:ext uri="{FF2B5EF4-FFF2-40B4-BE49-F238E27FC236}">
                <a16:creationId xmlns:a16="http://schemas.microsoft.com/office/drawing/2014/main" id="{5542A645-29A1-4808-9B6A-6376A9F6DA0B}"/>
              </a:ext>
            </a:extLst>
          </p:cNvPr>
          <p:cNvSpPr txBox="1"/>
          <p:nvPr/>
        </p:nvSpPr>
        <p:spPr bwMode="gray">
          <a:xfrm>
            <a:off x="623999" y="5734051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hu-HU" sz="1867" dirty="0">
                <a:solidFill>
                  <a:srgbClr val="004184"/>
                </a:solidFill>
              </a:rPr>
              <a:t>Szenvedély</a:t>
            </a:r>
            <a:endParaRPr lang="de-DE" sz="1867" dirty="0">
              <a:solidFill>
                <a:srgbClr val="004184"/>
              </a:solidFill>
            </a:endParaRPr>
          </a:p>
        </p:txBody>
      </p:sp>
      <p:sp>
        <p:nvSpPr>
          <p:cNvPr id="60" name="Textfeld 41">
            <a:extLst>
              <a:ext uri="{FF2B5EF4-FFF2-40B4-BE49-F238E27FC236}">
                <a16:creationId xmlns:a16="http://schemas.microsoft.com/office/drawing/2014/main" id="{FE885F62-3B6C-4851-8FFE-8D8BF9712BB0}"/>
              </a:ext>
            </a:extLst>
          </p:cNvPr>
          <p:cNvSpPr txBox="1"/>
          <p:nvPr/>
        </p:nvSpPr>
        <p:spPr bwMode="gray">
          <a:xfrm>
            <a:off x="3216917" y="5734051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hu-HU" sz="1867" dirty="0" err="1">
                <a:solidFill>
                  <a:srgbClr val="004184"/>
                </a:solidFill>
              </a:rPr>
              <a:t>Innovativitás</a:t>
            </a:r>
            <a:endParaRPr lang="de-DE" sz="1867" dirty="0">
              <a:solidFill>
                <a:srgbClr val="004184"/>
              </a:solidFill>
            </a:endParaRPr>
          </a:p>
        </p:txBody>
      </p:sp>
      <p:sp>
        <p:nvSpPr>
          <p:cNvPr id="66" name="Textfeld 41">
            <a:extLst>
              <a:ext uri="{FF2B5EF4-FFF2-40B4-BE49-F238E27FC236}">
                <a16:creationId xmlns:a16="http://schemas.microsoft.com/office/drawing/2014/main" id="{E3F142E8-6E85-41C8-8A1B-FD92181D1ABA}"/>
              </a:ext>
            </a:extLst>
          </p:cNvPr>
          <p:cNvSpPr txBox="1"/>
          <p:nvPr/>
        </p:nvSpPr>
        <p:spPr bwMode="gray">
          <a:xfrm>
            <a:off x="5807717" y="5734051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hu-HU" sz="1867" dirty="0">
                <a:solidFill>
                  <a:srgbClr val="004184"/>
                </a:solidFill>
              </a:rPr>
              <a:t>Dizájn kompetencia</a:t>
            </a:r>
            <a:endParaRPr lang="de-DE" sz="1867" dirty="0">
              <a:solidFill>
                <a:srgbClr val="004184"/>
              </a:solidFill>
            </a:endParaRPr>
          </a:p>
        </p:txBody>
      </p:sp>
      <p:sp>
        <p:nvSpPr>
          <p:cNvPr id="67" name="Textfeld 41">
            <a:extLst>
              <a:ext uri="{FF2B5EF4-FFF2-40B4-BE49-F238E27FC236}">
                <a16:creationId xmlns:a16="http://schemas.microsoft.com/office/drawing/2014/main" id="{83EAF3EC-8C8B-47B8-8DF6-7D6BBAF13602}"/>
              </a:ext>
            </a:extLst>
          </p:cNvPr>
          <p:cNvSpPr txBox="1"/>
          <p:nvPr/>
        </p:nvSpPr>
        <p:spPr bwMode="gray">
          <a:xfrm>
            <a:off x="8400634" y="5734051"/>
            <a:ext cx="2159367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hu-HU" sz="1867" dirty="0">
                <a:solidFill>
                  <a:srgbClr val="004184"/>
                </a:solidFill>
              </a:rPr>
              <a:t>Digitális átalakulás</a:t>
            </a:r>
            <a:endParaRPr lang="de-DE" sz="1867" dirty="0">
              <a:solidFill>
                <a:srgbClr val="004184"/>
              </a:solidFill>
            </a:endParaRPr>
          </a:p>
        </p:txBody>
      </p:sp>
      <p:pic>
        <p:nvPicPr>
          <p:cNvPr id="32" name="Picture 31" descr="A picture containing person, person, indoor, table&#10;&#10;Description automatically generated">
            <a:extLst>
              <a:ext uri="{FF2B5EF4-FFF2-40B4-BE49-F238E27FC236}">
                <a16:creationId xmlns:a16="http://schemas.microsoft.com/office/drawing/2014/main" id="{DD3293E2-7C71-4916-A3C1-29CD17E7078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435" r="46201"/>
          <a:stretch/>
        </p:blipFill>
        <p:spPr>
          <a:xfrm>
            <a:off x="624419" y="1702984"/>
            <a:ext cx="2015067" cy="4031067"/>
          </a:xfrm>
          <a:prstGeom prst="rect">
            <a:avLst/>
          </a:prstGeom>
        </p:spPr>
      </p:pic>
      <p:pic>
        <p:nvPicPr>
          <p:cNvPr id="38" name="Picture 37" descr="A picture containing light&#10;&#10;Description automatically generated">
            <a:extLst>
              <a:ext uri="{FF2B5EF4-FFF2-40B4-BE49-F238E27FC236}">
                <a16:creationId xmlns:a16="http://schemas.microsoft.com/office/drawing/2014/main" id="{D58B4089-D7C3-4C40-801D-B05BD021919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511" t="11803" r="43625" b="30076"/>
          <a:stretch/>
        </p:blipFill>
        <p:spPr>
          <a:xfrm flipV="1">
            <a:off x="3217333" y="1702984"/>
            <a:ext cx="2015067" cy="4031067"/>
          </a:xfrm>
          <a:prstGeom prst="rect">
            <a:avLst/>
          </a:prstGeom>
        </p:spPr>
      </p:pic>
      <p:pic>
        <p:nvPicPr>
          <p:cNvPr id="37" name="Grafik 36">
            <a:extLst>
              <a:ext uri="{FF2B5EF4-FFF2-40B4-BE49-F238E27FC236}">
                <a16:creationId xmlns:a16="http://schemas.microsoft.com/office/drawing/2014/main" id="{83D545A2-CFF0-46DF-89E3-4076C897803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0308" r="16366"/>
          <a:stretch/>
        </p:blipFill>
        <p:spPr>
          <a:xfrm>
            <a:off x="8401051" y="1702984"/>
            <a:ext cx="2015067" cy="4031067"/>
          </a:xfrm>
          <a:prstGeom prst="rect">
            <a:avLst/>
          </a:prstGeom>
        </p:spPr>
      </p:pic>
      <p:pic>
        <p:nvPicPr>
          <p:cNvPr id="48" name="Picture 47" descr="A dining table with a plate of food&#10;&#10;Description automatically generated">
            <a:extLst>
              <a:ext uri="{FF2B5EF4-FFF2-40B4-BE49-F238E27FC236}">
                <a16:creationId xmlns:a16="http://schemas.microsoft.com/office/drawing/2014/main" id="{12CFDF5C-F956-4DF7-BFAD-0814D741398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2642" r="13971" b="2149"/>
          <a:stretch/>
        </p:blipFill>
        <p:spPr>
          <a:xfrm>
            <a:off x="5808133" y="1702984"/>
            <a:ext cx="2015067" cy="4031067"/>
          </a:xfrm>
          <a:prstGeom prst="rect">
            <a:avLst/>
          </a:prstGeom>
        </p:spPr>
      </p:pic>
      <p:sp>
        <p:nvSpPr>
          <p:cNvPr id="43" name="Textfeld 41">
            <a:extLst>
              <a:ext uri="{FF2B5EF4-FFF2-40B4-BE49-F238E27FC236}">
                <a16:creationId xmlns:a16="http://schemas.microsoft.com/office/drawing/2014/main" id="{77BA11F3-DB6B-415A-ACF6-9AF677EBF653}"/>
              </a:ext>
            </a:extLst>
          </p:cNvPr>
          <p:cNvSpPr txBox="1"/>
          <p:nvPr/>
        </p:nvSpPr>
        <p:spPr bwMode="gray">
          <a:xfrm>
            <a:off x="419094" y="4796600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01</a:t>
            </a:r>
          </a:p>
        </p:txBody>
      </p:sp>
      <p:sp>
        <p:nvSpPr>
          <p:cNvPr id="49" name="Textfeld 41">
            <a:extLst>
              <a:ext uri="{FF2B5EF4-FFF2-40B4-BE49-F238E27FC236}">
                <a16:creationId xmlns:a16="http://schemas.microsoft.com/office/drawing/2014/main" id="{349824FF-C03D-4F1D-BA51-3943E2CED3FA}"/>
              </a:ext>
            </a:extLst>
          </p:cNvPr>
          <p:cNvSpPr txBox="1"/>
          <p:nvPr/>
        </p:nvSpPr>
        <p:spPr bwMode="gray">
          <a:xfrm>
            <a:off x="3012009" y="4796600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02</a:t>
            </a:r>
          </a:p>
        </p:txBody>
      </p:sp>
      <p:sp>
        <p:nvSpPr>
          <p:cNvPr id="54" name="Textfeld 41">
            <a:extLst>
              <a:ext uri="{FF2B5EF4-FFF2-40B4-BE49-F238E27FC236}">
                <a16:creationId xmlns:a16="http://schemas.microsoft.com/office/drawing/2014/main" id="{6BD89768-AD91-4BCF-845F-83FCB9F50A36}"/>
              </a:ext>
            </a:extLst>
          </p:cNvPr>
          <p:cNvSpPr txBox="1"/>
          <p:nvPr/>
        </p:nvSpPr>
        <p:spPr bwMode="gray">
          <a:xfrm>
            <a:off x="5602809" y="4796600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03</a:t>
            </a:r>
          </a:p>
        </p:txBody>
      </p:sp>
      <p:sp>
        <p:nvSpPr>
          <p:cNvPr id="59" name="Textfeld 41">
            <a:extLst>
              <a:ext uri="{FF2B5EF4-FFF2-40B4-BE49-F238E27FC236}">
                <a16:creationId xmlns:a16="http://schemas.microsoft.com/office/drawing/2014/main" id="{17ED253D-5CBC-470F-811D-E69C83052847}"/>
              </a:ext>
            </a:extLst>
          </p:cNvPr>
          <p:cNvSpPr txBox="1"/>
          <p:nvPr/>
        </p:nvSpPr>
        <p:spPr bwMode="gray">
          <a:xfrm>
            <a:off x="8195726" y="4796600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04</a:t>
            </a:r>
          </a:p>
        </p:txBody>
      </p:sp>
      <p:sp>
        <p:nvSpPr>
          <p:cNvPr id="91" name="Textfeld 41">
            <a:extLst>
              <a:ext uri="{FF2B5EF4-FFF2-40B4-BE49-F238E27FC236}">
                <a16:creationId xmlns:a16="http://schemas.microsoft.com/office/drawing/2014/main" id="{80EA32A7-A56A-4D35-B634-17578324F4CA}"/>
              </a:ext>
            </a:extLst>
          </p:cNvPr>
          <p:cNvSpPr txBox="1"/>
          <p:nvPr/>
        </p:nvSpPr>
        <p:spPr bwMode="gray">
          <a:xfrm>
            <a:off x="6941028" y="9190816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004184"/>
                </a:solidFill>
              </a:rPr>
              <a:t>Aus Häusern wird Zuhause.</a:t>
            </a:r>
          </a:p>
        </p:txBody>
      </p:sp>
      <p:sp>
        <p:nvSpPr>
          <p:cNvPr id="92" name="Textfeld 41">
            <a:extLst>
              <a:ext uri="{FF2B5EF4-FFF2-40B4-BE49-F238E27FC236}">
                <a16:creationId xmlns:a16="http://schemas.microsoft.com/office/drawing/2014/main" id="{50BAD50D-F277-4D16-9F28-7CE7C2D8117F}"/>
              </a:ext>
            </a:extLst>
          </p:cNvPr>
          <p:cNvSpPr txBox="1">
            <a:spLocks/>
          </p:cNvSpPr>
          <p:nvPr/>
        </p:nvSpPr>
        <p:spPr bwMode="gray">
          <a:xfrm>
            <a:off x="6941029" y="11180816"/>
            <a:ext cx="3187223" cy="8635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„Zuhause“ entsteht erst, wenn Menschen </a:t>
            </a:r>
            <a:b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</a:br>
            <a: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Häuser einrichten, die ihren persönlichen Vorstellungen und ihrem Lebensstil entsprechen. Wir helfen dabei, dass das gelingt. </a:t>
            </a:r>
          </a:p>
          <a:p>
            <a:pPr defTabSz="1219170">
              <a:lnSpc>
                <a:spcPct val="100000"/>
              </a:lnSpc>
              <a:spcBef>
                <a:spcPts val="533"/>
              </a:spcBef>
            </a:pPr>
            <a:r>
              <a:rPr lang="de-DE" sz="1067" b="1" dirty="0">
                <a:solidFill>
                  <a:srgbClr val="004184"/>
                </a:solidFill>
                <a:latin typeface="Univers" panose="020B0503020202020204" pitchFamily="34" charset="0"/>
              </a:rPr>
              <a:t>Allen. An jedem Ort der Welt.</a:t>
            </a:r>
            <a:endParaRPr lang="de-DE" sz="1067" b="1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pic>
        <p:nvPicPr>
          <p:cNvPr id="31" name="Picture 161" descr="A person standing in front of a window&#10;&#10;Description automatically generated">
            <a:extLst>
              <a:ext uri="{FF2B5EF4-FFF2-40B4-BE49-F238E27FC236}">
                <a16:creationId xmlns:a16="http://schemas.microsoft.com/office/drawing/2014/main" id="{99816C4B-591E-49EF-B544-A335AE929779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34612" b="17539"/>
          <a:stretch/>
        </p:blipFill>
        <p:spPr>
          <a:xfrm>
            <a:off x="6966428" y="13127816"/>
            <a:ext cx="3168651" cy="1727199"/>
          </a:xfrm>
          <a:prstGeom prst="rect">
            <a:avLst/>
          </a:prstGeom>
        </p:spPr>
      </p:pic>
      <p:grpSp>
        <p:nvGrpSpPr>
          <p:cNvPr id="94" name="Group 93">
            <a:extLst>
              <a:ext uri="{FF2B5EF4-FFF2-40B4-BE49-F238E27FC236}">
                <a16:creationId xmlns:a16="http://schemas.microsoft.com/office/drawing/2014/main" id="{5B6B581B-45AB-4153-A268-218B770C5578}"/>
              </a:ext>
            </a:extLst>
          </p:cNvPr>
          <p:cNvGrpSpPr>
            <a:grpSpLocks/>
          </p:cNvGrpSpPr>
          <p:nvPr/>
        </p:nvGrpSpPr>
        <p:grpSpPr>
          <a:xfrm>
            <a:off x="6966428" y="13127816"/>
            <a:ext cx="3168651" cy="1727199"/>
            <a:chOff x="5224821" y="4083901"/>
            <a:chExt cx="2376488" cy="215900"/>
          </a:xfrm>
        </p:grpSpPr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DA03F8E4-3651-4E95-9FC5-020F5A8523AA}"/>
                </a:ext>
              </a:extLst>
            </p:cNvPr>
            <p:cNvGrpSpPr>
              <a:grpSpLocks/>
            </p:cNvGrpSpPr>
            <p:nvPr/>
          </p:nvGrpSpPr>
          <p:grpSpPr>
            <a:xfrm>
              <a:off x="5224821" y="4083901"/>
              <a:ext cx="2376488" cy="215900"/>
              <a:chOff x="684213" y="4948238"/>
              <a:chExt cx="7127875" cy="195262"/>
            </a:xfrm>
          </p:grpSpPr>
          <p:sp>
            <p:nvSpPr>
              <p:cNvPr id="97" name="Rectangle 96">
                <a:extLst>
                  <a:ext uri="{FF2B5EF4-FFF2-40B4-BE49-F238E27FC236}">
                    <a16:creationId xmlns:a16="http://schemas.microsoft.com/office/drawing/2014/main" id="{0C1CC1A6-B841-4400-8BB8-E5E34623AA45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8" name="Rectangle 97">
                <a:extLst>
                  <a:ext uri="{FF2B5EF4-FFF2-40B4-BE49-F238E27FC236}">
                    <a16:creationId xmlns:a16="http://schemas.microsoft.com/office/drawing/2014/main" id="{E4FA3CC3-268B-4E37-95B1-57720548A712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96" name="Parallelogram 95">
              <a:extLst>
                <a:ext uri="{FF2B5EF4-FFF2-40B4-BE49-F238E27FC236}">
                  <a16:creationId xmlns:a16="http://schemas.microsoft.com/office/drawing/2014/main" id="{92857B35-DF3B-4D1D-872B-CF60E1AA126B}"/>
                </a:ext>
              </a:extLst>
            </p:cNvPr>
            <p:cNvSpPr/>
            <p:nvPr/>
          </p:nvSpPr>
          <p:spPr bwMode="gray">
            <a:xfrm>
              <a:off x="6021150" y="4137750"/>
              <a:ext cx="143640" cy="108000"/>
            </a:xfrm>
            <a:prstGeom prst="parallelogram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7004B1F6-72AE-4DF3-8AF7-FA8413C501C1}"/>
              </a:ext>
            </a:extLst>
          </p:cNvPr>
          <p:cNvGrpSpPr/>
          <p:nvPr/>
        </p:nvGrpSpPr>
        <p:grpSpPr>
          <a:xfrm>
            <a:off x="2" y="-8012054"/>
            <a:ext cx="4080932" cy="6312673"/>
            <a:chOff x="1" y="-2"/>
            <a:chExt cx="3060699" cy="4734505"/>
          </a:xfrm>
        </p:grpSpPr>
        <p:pic>
          <p:nvPicPr>
            <p:cNvPr id="105" name="Picture 104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8307693B-7742-4CF6-A100-F8A7D72A3E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652" b="652"/>
            <a:stretch/>
          </p:blipFill>
          <p:spPr>
            <a:xfrm rot="16200000" flipV="1">
              <a:off x="-836902" y="836901"/>
              <a:ext cx="4734505" cy="3060699"/>
            </a:xfrm>
            <a:prstGeom prst="rect">
              <a:avLst/>
            </a:prstGeom>
          </p:spPr>
        </p:pic>
        <p:sp>
          <p:nvSpPr>
            <p:cNvPr id="106" name="Rectangle: Diagonal Corners Snipped 105">
              <a:extLst>
                <a:ext uri="{FF2B5EF4-FFF2-40B4-BE49-F238E27FC236}">
                  <a16:creationId xmlns:a16="http://schemas.microsoft.com/office/drawing/2014/main" id="{107CE117-CCA4-43D9-82FC-A2BA8E492DD5}"/>
                </a:ext>
              </a:extLst>
            </p:cNvPr>
            <p:cNvSpPr/>
            <p:nvPr/>
          </p:nvSpPr>
          <p:spPr bwMode="gray">
            <a:xfrm>
              <a:off x="576213" y="4026096"/>
              <a:ext cx="539800" cy="539800"/>
            </a:xfrm>
            <a:prstGeom prst="snip2DiagRect">
              <a:avLst/>
            </a:prstGeom>
            <a:noFill/>
            <a:ln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sp>
        <p:nvSpPr>
          <p:cNvPr id="107" name="Textfeld 41">
            <a:extLst>
              <a:ext uri="{FF2B5EF4-FFF2-40B4-BE49-F238E27FC236}">
                <a16:creationId xmlns:a16="http://schemas.microsoft.com/office/drawing/2014/main" id="{3E70BFCB-9463-4CA8-B8A1-F46D261C34D9}"/>
              </a:ext>
            </a:extLst>
          </p:cNvPr>
          <p:cNvSpPr txBox="1"/>
          <p:nvPr/>
        </p:nvSpPr>
        <p:spPr bwMode="gray">
          <a:xfrm>
            <a:off x="7243267" y="-4438177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067" dirty="0">
                <a:solidFill>
                  <a:srgbClr val="004184"/>
                </a:solidFill>
              </a:rPr>
              <a:t>Mit der besten Keramik.</a:t>
            </a:r>
          </a:p>
        </p:txBody>
      </p:sp>
      <p:pic>
        <p:nvPicPr>
          <p:cNvPr id="108" name="Picture 107" descr="A picture containing cup, indoor, food, coffee&#10;&#10;Description automatically generated">
            <a:extLst>
              <a:ext uri="{FF2B5EF4-FFF2-40B4-BE49-F238E27FC236}">
                <a16:creationId xmlns:a16="http://schemas.microsoft.com/office/drawing/2014/main" id="{A4242654-0F43-4F86-B366-8E9AE3C49C80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3979" r="5309"/>
          <a:stretch/>
        </p:blipFill>
        <p:spPr>
          <a:xfrm flipH="1">
            <a:off x="624409" y="-7336513"/>
            <a:ext cx="5469120" cy="5156200"/>
          </a:xfrm>
          <a:prstGeom prst="rect">
            <a:avLst/>
          </a:prstGeom>
        </p:spPr>
      </p:pic>
      <p:pic>
        <p:nvPicPr>
          <p:cNvPr id="109" name="Picture 108" descr="A picture containing fungus, cake, sitting, table&#10;&#10;Description automatically generated">
            <a:extLst>
              <a:ext uri="{FF2B5EF4-FFF2-40B4-BE49-F238E27FC236}">
                <a16:creationId xmlns:a16="http://schemas.microsoft.com/office/drawing/2014/main" id="{86895006-B4EC-4BF0-A93F-84270C25ADA3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t="37286" r="31630" b="5655"/>
          <a:stretch/>
        </p:blipFill>
        <p:spPr>
          <a:xfrm>
            <a:off x="5232400" y="-6401054"/>
            <a:ext cx="2590800" cy="1441449"/>
          </a:xfrm>
          <a:prstGeom prst="rect">
            <a:avLst/>
          </a:prstGeom>
        </p:spPr>
      </p:pic>
      <p:pic>
        <p:nvPicPr>
          <p:cNvPr id="30" name="Grafik 29">
            <a:extLst>
              <a:ext uri="{FF2B5EF4-FFF2-40B4-BE49-F238E27FC236}">
                <a16:creationId xmlns:a16="http://schemas.microsoft.com/office/drawing/2014/main" id="{F78381D1-CC4A-49DF-ABC5-51E2DD7627BA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t="43918" b="12926"/>
          <a:stretch/>
        </p:blipFill>
        <p:spPr>
          <a:xfrm>
            <a:off x="7251734" y="-4488057"/>
            <a:ext cx="3740117" cy="2307744"/>
          </a:xfrm>
          <a:prstGeom prst="rect">
            <a:avLst/>
          </a:prstGeom>
        </p:spPr>
      </p:pic>
      <p:grpSp>
        <p:nvGrpSpPr>
          <p:cNvPr id="111" name="Group 110">
            <a:extLst>
              <a:ext uri="{FF2B5EF4-FFF2-40B4-BE49-F238E27FC236}">
                <a16:creationId xmlns:a16="http://schemas.microsoft.com/office/drawing/2014/main" id="{71CAD44E-95D3-4C94-83AE-D17F254AAF26}"/>
              </a:ext>
            </a:extLst>
          </p:cNvPr>
          <p:cNvGrpSpPr>
            <a:grpSpLocks/>
          </p:cNvGrpSpPr>
          <p:nvPr/>
        </p:nvGrpSpPr>
        <p:grpSpPr>
          <a:xfrm>
            <a:off x="7251734" y="-4488057"/>
            <a:ext cx="3740117" cy="2307744"/>
            <a:chOff x="5438800" y="4518803"/>
            <a:chExt cx="2805088" cy="215700"/>
          </a:xfrm>
        </p:grpSpPr>
        <p:sp>
          <p:nvSpPr>
            <p:cNvPr id="112" name="Rectangle 111">
              <a:extLst>
                <a:ext uri="{FF2B5EF4-FFF2-40B4-BE49-F238E27FC236}">
                  <a16:creationId xmlns:a16="http://schemas.microsoft.com/office/drawing/2014/main" id="{54742CCC-629B-464D-A1B4-B82D6C063B4F}"/>
                </a:ext>
              </a:extLst>
            </p:cNvPr>
            <p:cNvSpPr>
              <a:spLocks/>
            </p:cNvSpPr>
            <p:nvPr/>
          </p:nvSpPr>
          <p:spPr bwMode="gray">
            <a:xfrm>
              <a:off x="5438800" y="4518803"/>
              <a:ext cx="2805088" cy="215700"/>
            </a:xfrm>
            <a:prstGeom prst="rect">
              <a:avLst/>
            </a:prstGeom>
            <a:solidFill>
              <a:schemeClr val="accent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13" name="Pentagon 112">
              <a:extLst>
                <a:ext uri="{FF2B5EF4-FFF2-40B4-BE49-F238E27FC236}">
                  <a16:creationId xmlns:a16="http://schemas.microsoft.com/office/drawing/2014/main" id="{D5AA7F71-855A-458D-A668-75AC8F7070B3}"/>
                </a:ext>
              </a:extLst>
            </p:cNvPr>
            <p:cNvSpPr/>
            <p:nvPr/>
          </p:nvSpPr>
          <p:spPr bwMode="gray">
            <a:xfrm>
              <a:off x="6732000" y="4557138"/>
              <a:ext cx="140757" cy="134054"/>
            </a:xfrm>
            <a:prstGeom prst="pentagon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114" name="Group 33">
            <a:extLst>
              <a:ext uri="{FF2B5EF4-FFF2-40B4-BE49-F238E27FC236}">
                <a16:creationId xmlns:a16="http://schemas.microsoft.com/office/drawing/2014/main" id="{629F38E2-6EA8-4665-AED8-2471876FCED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232400" y="-1361910"/>
            <a:ext cx="575733" cy="575733"/>
            <a:chOff x="1532" y="272"/>
            <a:chExt cx="2696" cy="2696"/>
          </a:xfrm>
        </p:grpSpPr>
        <p:sp>
          <p:nvSpPr>
            <p:cNvPr id="115" name="Freeform 34">
              <a:extLst>
                <a:ext uri="{FF2B5EF4-FFF2-40B4-BE49-F238E27FC236}">
                  <a16:creationId xmlns:a16="http://schemas.microsoft.com/office/drawing/2014/main" id="{D8DB6923-DF46-498A-93DB-B70F817BC4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16" name="Freeform 35">
              <a:extLst>
                <a:ext uri="{FF2B5EF4-FFF2-40B4-BE49-F238E27FC236}">
                  <a16:creationId xmlns:a16="http://schemas.microsoft.com/office/drawing/2014/main" id="{60076F7A-739D-4ADA-BAA8-B376A95C7840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17" name="Freeform 36">
              <a:extLst>
                <a:ext uri="{FF2B5EF4-FFF2-40B4-BE49-F238E27FC236}">
                  <a16:creationId xmlns:a16="http://schemas.microsoft.com/office/drawing/2014/main" id="{9B56BBF1-09A0-4B53-8A46-8E8E74EDC871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18" name="Freeform 37">
              <a:extLst>
                <a:ext uri="{FF2B5EF4-FFF2-40B4-BE49-F238E27FC236}">
                  <a16:creationId xmlns:a16="http://schemas.microsoft.com/office/drawing/2014/main" id="{204BE324-67F6-4CEB-9A92-A833278AE1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19" name="Freeform 38">
              <a:extLst>
                <a:ext uri="{FF2B5EF4-FFF2-40B4-BE49-F238E27FC236}">
                  <a16:creationId xmlns:a16="http://schemas.microsoft.com/office/drawing/2014/main" id="{832AA8BE-4704-4295-8561-6447ED14D0B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0" name="Freeform 39">
              <a:extLst>
                <a:ext uri="{FF2B5EF4-FFF2-40B4-BE49-F238E27FC236}">
                  <a16:creationId xmlns:a16="http://schemas.microsoft.com/office/drawing/2014/main" id="{D2C53797-FEC0-4C4A-A885-E2E18CA428B4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1" name="Freeform 40">
              <a:extLst>
                <a:ext uri="{FF2B5EF4-FFF2-40B4-BE49-F238E27FC236}">
                  <a16:creationId xmlns:a16="http://schemas.microsoft.com/office/drawing/2014/main" id="{41D33EB6-688D-4794-B8A0-F0B84222F846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2" name="Freeform 41">
              <a:extLst>
                <a:ext uri="{FF2B5EF4-FFF2-40B4-BE49-F238E27FC236}">
                  <a16:creationId xmlns:a16="http://schemas.microsoft.com/office/drawing/2014/main" id="{9127F7B1-996A-40FE-BF57-05DB97AFD38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3" name="Freeform 42">
              <a:extLst>
                <a:ext uri="{FF2B5EF4-FFF2-40B4-BE49-F238E27FC236}">
                  <a16:creationId xmlns:a16="http://schemas.microsoft.com/office/drawing/2014/main" id="{665C12D6-B92D-4D0E-B9F0-B67CF2F9FBB2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4" name="Freeform 43">
              <a:extLst>
                <a:ext uri="{FF2B5EF4-FFF2-40B4-BE49-F238E27FC236}">
                  <a16:creationId xmlns:a16="http://schemas.microsoft.com/office/drawing/2014/main" id="{99CB5E8A-110F-478F-BE3A-84B53F92CB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5" name="Freeform 44">
              <a:extLst>
                <a:ext uri="{FF2B5EF4-FFF2-40B4-BE49-F238E27FC236}">
                  <a16:creationId xmlns:a16="http://schemas.microsoft.com/office/drawing/2014/main" id="{2C579945-2D16-48B0-AA5B-9F34A66DC0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6" name="Freeform 45">
              <a:extLst>
                <a:ext uri="{FF2B5EF4-FFF2-40B4-BE49-F238E27FC236}">
                  <a16:creationId xmlns:a16="http://schemas.microsoft.com/office/drawing/2014/main" id="{12258AA1-816A-4BAB-948C-EFBD51CADAC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7" name="Freeform 46">
              <a:extLst>
                <a:ext uri="{FF2B5EF4-FFF2-40B4-BE49-F238E27FC236}">
                  <a16:creationId xmlns:a16="http://schemas.microsoft.com/office/drawing/2014/main" id="{9C815D78-9CD5-43A8-9A00-DEE10105971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8" name="Freeform 47">
              <a:extLst>
                <a:ext uri="{FF2B5EF4-FFF2-40B4-BE49-F238E27FC236}">
                  <a16:creationId xmlns:a16="http://schemas.microsoft.com/office/drawing/2014/main" id="{862B762B-649E-4057-B5DD-CE7B8EA983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9" name="Freeform 48">
              <a:extLst>
                <a:ext uri="{FF2B5EF4-FFF2-40B4-BE49-F238E27FC236}">
                  <a16:creationId xmlns:a16="http://schemas.microsoft.com/office/drawing/2014/main" id="{EDA516C0-A437-4B91-A6C2-0B85112F8A57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0" name="Freeform 49">
              <a:extLst>
                <a:ext uri="{FF2B5EF4-FFF2-40B4-BE49-F238E27FC236}">
                  <a16:creationId xmlns:a16="http://schemas.microsoft.com/office/drawing/2014/main" id="{00074FE4-4D8C-48F5-9976-620FAC9B7DB5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1" name="Freeform 50">
              <a:extLst>
                <a:ext uri="{FF2B5EF4-FFF2-40B4-BE49-F238E27FC236}">
                  <a16:creationId xmlns:a16="http://schemas.microsoft.com/office/drawing/2014/main" id="{1AC81C67-2F9D-45D1-8958-BAAB5D2D8BC1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1" y="847"/>
              <a:ext cx="324" cy="395"/>
            </a:xfrm>
            <a:custGeom>
              <a:avLst/>
              <a:gdLst>
                <a:gd name="T0" fmla="*/ 99 w 136"/>
                <a:gd name="T1" fmla="*/ 53 h 166"/>
                <a:gd name="T2" fmla="*/ 73 w 136"/>
                <a:gd name="T3" fmla="*/ 25 h 166"/>
                <a:gd name="T4" fmla="*/ 37 w 136"/>
                <a:gd name="T5" fmla="*/ 85 h 166"/>
                <a:gd name="T6" fmla="*/ 70 w 136"/>
                <a:gd name="T7" fmla="*/ 140 h 166"/>
                <a:gd name="T8" fmla="*/ 99 w 136"/>
                <a:gd name="T9" fmla="*/ 110 h 166"/>
                <a:gd name="T10" fmla="*/ 136 w 136"/>
                <a:gd name="T11" fmla="*/ 110 h 166"/>
                <a:gd name="T12" fmla="*/ 121 w 136"/>
                <a:gd name="T13" fmla="*/ 148 h 166"/>
                <a:gd name="T14" fmla="*/ 74 w 136"/>
                <a:gd name="T15" fmla="*/ 166 h 166"/>
                <a:gd name="T16" fmla="*/ 0 w 136"/>
                <a:gd name="T17" fmla="*/ 85 h 166"/>
                <a:gd name="T18" fmla="*/ 74 w 136"/>
                <a:gd name="T19" fmla="*/ 0 h 166"/>
                <a:gd name="T20" fmla="*/ 134 w 136"/>
                <a:gd name="T21" fmla="*/ 53 h 166"/>
                <a:gd name="T22" fmla="*/ 99 w 136"/>
                <a:gd name="T23" fmla="*/ 5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6" h="166">
                  <a:moveTo>
                    <a:pt x="99" y="53"/>
                  </a:moveTo>
                  <a:cubicBezTo>
                    <a:pt x="98" y="48"/>
                    <a:pt x="96" y="25"/>
                    <a:pt x="73" y="25"/>
                  </a:cubicBezTo>
                  <a:cubicBezTo>
                    <a:pt x="47" y="25"/>
                    <a:pt x="37" y="52"/>
                    <a:pt x="37" y="85"/>
                  </a:cubicBezTo>
                  <a:cubicBezTo>
                    <a:pt x="37" y="95"/>
                    <a:pt x="37" y="140"/>
                    <a:pt x="70" y="140"/>
                  </a:cubicBezTo>
                  <a:cubicBezTo>
                    <a:pt x="85" y="140"/>
                    <a:pt x="99" y="131"/>
                    <a:pt x="99" y="110"/>
                  </a:cubicBezTo>
                  <a:cubicBezTo>
                    <a:pt x="136" y="110"/>
                    <a:pt x="136" y="110"/>
                    <a:pt x="136" y="110"/>
                  </a:cubicBezTo>
                  <a:cubicBezTo>
                    <a:pt x="135" y="119"/>
                    <a:pt x="134" y="134"/>
                    <a:pt x="121" y="148"/>
                  </a:cubicBezTo>
                  <a:cubicBezTo>
                    <a:pt x="107" y="162"/>
                    <a:pt x="89" y="166"/>
                    <a:pt x="74" y="166"/>
                  </a:cubicBezTo>
                  <a:cubicBezTo>
                    <a:pt x="18" y="166"/>
                    <a:pt x="0" y="125"/>
                    <a:pt x="0" y="85"/>
                  </a:cubicBezTo>
                  <a:cubicBezTo>
                    <a:pt x="0" y="34"/>
                    <a:pt x="29" y="0"/>
                    <a:pt x="74" y="0"/>
                  </a:cubicBezTo>
                  <a:cubicBezTo>
                    <a:pt x="110" y="0"/>
                    <a:pt x="134" y="21"/>
                    <a:pt x="134" y="53"/>
                  </a:cubicBezTo>
                  <a:lnTo>
                    <a:pt x="99" y="5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2" name="Freeform 51">
              <a:extLst>
                <a:ext uri="{FF2B5EF4-FFF2-40B4-BE49-F238E27FC236}">
                  <a16:creationId xmlns:a16="http://schemas.microsoft.com/office/drawing/2014/main" id="{0A13FCBE-6BE1-4837-90E9-09DF0941FB1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38" y="954"/>
              <a:ext cx="257" cy="288"/>
            </a:xfrm>
            <a:custGeom>
              <a:avLst/>
              <a:gdLst>
                <a:gd name="T0" fmla="*/ 32 w 108"/>
                <a:gd name="T1" fmla="*/ 69 h 121"/>
                <a:gd name="T2" fmla="*/ 55 w 108"/>
                <a:gd name="T3" fmla="*/ 99 h 121"/>
                <a:gd name="T4" fmla="*/ 74 w 108"/>
                <a:gd name="T5" fmla="*/ 83 h 121"/>
                <a:gd name="T6" fmla="*/ 104 w 108"/>
                <a:gd name="T7" fmla="*/ 83 h 121"/>
                <a:gd name="T8" fmla="*/ 94 w 108"/>
                <a:gd name="T9" fmla="*/ 108 h 121"/>
                <a:gd name="T10" fmla="*/ 54 w 108"/>
                <a:gd name="T11" fmla="*/ 121 h 121"/>
                <a:gd name="T12" fmla="*/ 14 w 108"/>
                <a:gd name="T13" fmla="*/ 107 h 121"/>
                <a:gd name="T14" fmla="*/ 0 w 108"/>
                <a:gd name="T15" fmla="*/ 63 h 121"/>
                <a:gd name="T16" fmla="*/ 23 w 108"/>
                <a:gd name="T17" fmla="*/ 10 h 121"/>
                <a:gd name="T18" fmla="*/ 55 w 108"/>
                <a:gd name="T19" fmla="*/ 0 h 121"/>
                <a:gd name="T20" fmla="*/ 101 w 108"/>
                <a:gd name="T21" fmla="*/ 28 h 121"/>
                <a:gd name="T22" fmla="*/ 107 w 108"/>
                <a:gd name="T23" fmla="*/ 69 h 121"/>
                <a:gd name="T24" fmla="*/ 32 w 108"/>
                <a:gd name="T25" fmla="*/ 69 h 121"/>
                <a:gd name="T26" fmla="*/ 74 w 108"/>
                <a:gd name="T27" fmla="*/ 48 h 121"/>
                <a:gd name="T28" fmla="*/ 54 w 108"/>
                <a:gd name="T29" fmla="*/ 23 h 121"/>
                <a:gd name="T30" fmla="*/ 33 w 108"/>
                <a:gd name="T31" fmla="*/ 48 h 121"/>
                <a:gd name="T32" fmla="*/ 74 w 108"/>
                <a:gd name="T33" fmla="*/ 48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8" h="121">
                  <a:moveTo>
                    <a:pt x="32" y="69"/>
                  </a:moveTo>
                  <a:cubicBezTo>
                    <a:pt x="32" y="76"/>
                    <a:pt x="32" y="99"/>
                    <a:pt x="55" y="99"/>
                  </a:cubicBezTo>
                  <a:cubicBezTo>
                    <a:pt x="63" y="99"/>
                    <a:pt x="71" y="96"/>
                    <a:pt x="74" y="83"/>
                  </a:cubicBezTo>
                  <a:cubicBezTo>
                    <a:pt x="104" y="83"/>
                    <a:pt x="104" y="83"/>
                    <a:pt x="104" y="83"/>
                  </a:cubicBezTo>
                  <a:cubicBezTo>
                    <a:pt x="104" y="89"/>
                    <a:pt x="103" y="98"/>
                    <a:pt x="94" y="108"/>
                  </a:cubicBezTo>
                  <a:cubicBezTo>
                    <a:pt x="85" y="117"/>
                    <a:pt x="71" y="121"/>
                    <a:pt x="54" y="121"/>
                  </a:cubicBezTo>
                  <a:cubicBezTo>
                    <a:pt x="45" y="121"/>
                    <a:pt x="26" y="119"/>
                    <a:pt x="14" y="107"/>
                  </a:cubicBezTo>
                  <a:cubicBezTo>
                    <a:pt x="4" y="96"/>
                    <a:pt x="0" y="81"/>
                    <a:pt x="0" y="63"/>
                  </a:cubicBezTo>
                  <a:cubicBezTo>
                    <a:pt x="0" y="45"/>
                    <a:pt x="4" y="23"/>
                    <a:pt x="23" y="10"/>
                  </a:cubicBezTo>
                  <a:cubicBezTo>
                    <a:pt x="32" y="4"/>
                    <a:pt x="43" y="0"/>
                    <a:pt x="55" y="0"/>
                  </a:cubicBezTo>
                  <a:cubicBezTo>
                    <a:pt x="71" y="0"/>
                    <a:pt x="90" y="7"/>
                    <a:pt x="101" y="28"/>
                  </a:cubicBezTo>
                  <a:cubicBezTo>
                    <a:pt x="108" y="43"/>
                    <a:pt x="108" y="60"/>
                    <a:pt x="107" y="69"/>
                  </a:cubicBezTo>
                  <a:lnTo>
                    <a:pt x="32" y="69"/>
                  </a:lnTo>
                  <a:close/>
                  <a:moveTo>
                    <a:pt x="74" y="48"/>
                  </a:moveTo>
                  <a:cubicBezTo>
                    <a:pt x="74" y="43"/>
                    <a:pt x="73" y="23"/>
                    <a:pt x="54" y="23"/>
                  </a:cubicBezTo>
                  <a:cubicBezTo>
                    <a:pt x="39" y="23"/>
                    <a:pt x="33" y="35"/>
                    <a:pt x="33" y="48"/>
                  </a:cubicBezTo>
                  <a:lnTo>
                    <a:pt x="74" y="48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3" name="Freeform 52">
              <a:extLst>
                <a:ext uri="{FF2B5EF4-FFF2-40B4-BE49-F238E27FC236}">
                  <a16:creationId xmlns:a16="http://schemas.microsoft.com/office/drawing/2014/main" id="{834600AC-5D84-41F7-88DD-3FE2CFA6161E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0" y="959"/>
              <a:ext cx="166" cy="273"/>
            </a:xfrm>
            <a:custGeom>
              <a:avLst/>
              <a:gdLst>
                <a:gd name="T0" fmla="*/ 1 w 70"/>
                <a:gd name="T1" fmla="*/ 30 h 115"/>
                <a:gd name="T2" fmla="*/ 0 w 70"/>
                <a:gd name="T3" fmla="*/ 2 h 115"/>
                <a:gd name="T4" fmla="*/ 31 w 70"/>
                <a:gd name="T5" fmla="*/ 2 h 115"/>
                <a:gd name="T6" fmla="*/ 31 w 70"/>
                <a:gd name="T7" fmla="*/ 23 h 115"/>
                <a:gd name="T8" fmla="*/ 70 w 70"/>
                <a:gd name="T9" fmla="*/ 2 h 115"/>
                <a:gd name="T10" fmla="*/ 70 w 70"/>
                <a:gd name="T11" fmla="*/ 31 h 115"/>
                <a:gd name="T12" fmla="*/ 34 w 70"/>
                <a:gd name="T13" fmla="*/ 59 h 115"/>
                <a:gd name="T14" fmla="*/ 34 w 70"/>
                <a:gd name="T15" fmla="*/ 115 h 115"/>
                <a:gd name="T16" fmla="*/ 1 w 70"/>
                <a:gd name="T17" fmla="*/ 115 h 115"/>
                <a:gd name="T18" fmla="*/ 1 w 70"/>
                <a:gd name="T19" fmla="*/ 3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115">
                  <a:moveTo>
                    <a:pt x="1" y="30"/>
                  </a:moveTo>
                  <a:cubicBezTo>
                    <a:pt x="1" y="25"/>
                    <a:pt x="0" y="8"/>
                    <a:pt x="0" y="2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5" y="14"/>
                    <a:pt x="43" y="0"/>
                    <a:pt x="70" y="2"/>
                  </a:cubicBezTo>
                  <a:cubicBezTo>
                    <a:pt x="70" y="31"/>
                    <a:pt x="70" y="31"/>
                    <a:pt x="70" y="31"/>
                  </a:cubicBezTo>
                  <a:cubicBezTo>
                    <a:pt x="36" y="28"/>
                    <a:pt x="34" y="45"/>
                    <a:pt x="34" y="5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3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4" name="Freeform 53">
              <a:extLst>
                <a:ext uri="{FF2B5EF4-FFF2-40B4-BE49-F238E27FC236}">
                  <a16:creationId xmlns:a16="http://schemas.microsoft.com/office/drawing/2014/main" id="{A618D6F0-AAE3-447F-9641-AB2B3F10B7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723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2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0 w 103"/>
                <a:gd name="T33" fmla="*/ 87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8 w 103"/>
                <a:gd name="T41" fmla="*/ 97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59" y="119"/>
                    <a:pt x="44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59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2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7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1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0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7"/>
                    <a:pt x="48" y="97"/>
                  </a:cubicBezTo>
                  <a:cubicBezTo>
                    <a:pt x="55" y="97"/>
                    <a:pt x="59" y="94"/>
                    <a:pt x="63" y="91"/>
                  </a:cubicBezTo>
                  <a:cubicBezTo>
                    <a:pt x="68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5" name="Freeform 54">
              <a:extLst>
                <a:ext uri="{FF2B5EF4-FFF2-40B4-BE49-F238E27FC236}">
                  <a16:creationId xmlns:a16="http://schemas.microsoft.com/office/drawing/2014/main" id="{4F7CB305-8DD6-491E-BC12-78A7ED20C06A}"/>
                </a:ext>
              </a:extLst>
            </p:cNvPr>
            <p:cNvSpPr>
              <a:spLocks/>
            </p:cNvSpPr>
            <p:nvPr/>
          </p:nvSpPr>
          <p:spPr bwMode="auto">
            <a:xfrm>
              <a:off x="3027" y="959"/>
              <a:ext cx="428" cy="273"/>
            </a:xfrm>
            <a:custGeom>
              <a:avLst/>
              <a:gdLst>
                <a:gd name="T0" fmla="*/ 1 w 180"/>
                <a:gd name="T1" fmla="*/ 23 h 115"/>
                <a:gd name="T2" fmla="*/ 0 w 180"/>
                <a:gd name="T3" fmla="*/ 2 h 115"/>
                <a:gd name="T4" fmla="*/ 32 w 180"/>
                <a:gd name="T5" fmla="*/ 2 h 115"/>
                <a:gd name="T6" fmla="*/ 33 w 180"/>
                <a:gd name="T7" fmla="*/ 17 h 115"/>
                <a:gd name="T8" fmla="*/ 68 w 180"/>
                <a:gd name="T9" fmla="*/ 0 h 115"/>
                <a:gd name="T10" fmla="*/ 103 w 180"/>
                <a:gd name="T11" fmla="*/ 21 h 115"/>
                <a:gd name="T12" fmla="*/ 139 w 180"/>
                <a:gd name="T13" fmla="*/ 0 h 115"/>
                <a:gd name="T14" fmla="*/ 174 w 180"/>
                <a:gd name="T15" fmla="*/ 18 h 115"/>
                <a:gd name="T16" fmla="*/ 179 w 180"/>
                <a:gd name="T17" fmla="*/ 51 h 115"/>
                <a:gd name="T18" fmla="*/ 179 w 180"/>
                <a:gd name="T19" fmla="*/ 115 h 115"/>
                <a:gd name="T20" fmla="*/ 146 w 180"/>
                <a:gd name="T21" fmla="*/ 115 h 115"/>
                <a:gd name="T22" fmla="*/ 146 w 180"/>
                <a:gd name="T23" fmla="*/ 49 h 115"/>
                <a:gd name="T24" fmla="*/ 127 w 180"/>
                <a:gd name="T25" fmla="*/ 23 h 115"/>
                <a:gd name="T26" fmla="*/ 107 w 180"/>
                <a:gd name="T27" fmla="*/ 58 h 115"/>
                <a:gd name="T28" fmla="*/ 107 w 180"/>
                <a:gd name="T29" fmla="*/ 115 h 115"/>
                <a:gd name="T30" fmla="*/ 74 w 180"/>
                <a:gd name="T31" fmla="*/ 115 h 115"/>
                <a:gd name="T32" fmla="*/ 74 w 180"/>
                <a:gd name="T33" fmla="*/ 48 h 115"/>
                <a:gd name="T34" fmla="*/ 55 w 180"/>
                <a:gd name="T35" fmla="*/ 23 h 115"/>
                <a:gd name="T36" fmla="*/ 34 w 180"/>
                <a:gd name="T37" fmla="*/ 49 h 115"/>
                <a:gd name="T38" fmla="*/ 34 w 180"/>
                <a:gd name="T39" fmla="*/ 115 h 115"/>
                <a:gd name="T40" fmla="*/ 1 w 180"/>
                <a:gd name="T41" fmla="*/ 115 h 115"/>
                <a:gd name="T42" fmla="*/ 1 w 180"/>
                <a:gd name="T43" fmla="*/ 23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0" h="115">
                  <a:moveTo>
                    <a:pt x="1" y="23"/>
                  </a:moveTo>
                  <a:cubicBezTo>
                    <a:pt x="1" y="16"/>
                    <a:pt x="1" y="9"/>
                    <a:pt x="0" y="2"/>
                  </a:cubicBezTo>
                  <a:cubicBezTo>
                    <a:pt x="32" y="2"/>
                    <a:pt x="32" y="2"/>
                    <a:pt x="32" y="2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7" y="12"/>
                    <a:pt x="45" y="0"/>
                    <a:pt x="68" y="0"/>
                  </a:cubicBezTo>
                  <a:cubicBezTo>
                    <a:pt x="94" y="0"/>
                    <a:pt x="101" y="16"/>
                    <a:pt x="103" y="21"/>
                  </a:cubicBezTo>
                  <a:cubicBezTo>
                    <a:pt x="113" y="3"/>
                    <a:pt x="128" y="0"/>
                    <a:pt x="139" y="0"/>
                  </a:cubicBezTo>
                  <a:cubicBezTo>
                    <a:pt x="162" y="0"/>
                    <a:pt x="171" y="14"/>
                    <a:pt x="174" y="18"/>
                  </a:cubicBezTo>
                  <a:cubicBezTo>
                    <a:pt x="180" y="28"/>
                    <a:pt x="179" y="41"/>
                    <a:pt x="179" y="51"/>
                  </a:cubicBezTo>
                  <a:cubicBezTo>
                    <a:pt x="179" y="115"/>
                    <a:pt x="179" y="115"/>
                    <a:pt x="179" y="115"/>
                  </a:cubicBezTo>
                  <a:cubicBezTo>
                    <a:pt x="146" y="115"/>
                    <a:pt x="146" y="115"/>
                    <a:pt x="146" y="115"/>
                  </a:cubicBezTo>
                  <a:cubicBezTo>
                    <a:pt x="146" y="49"/>
                    <a:pt x="146" y="49"/>
                    <a:pt x="146" y="49"/>
                  </a:cubicBezTo>
                  <a:cubicBezTo>
                    <a:pt x="146" y="37"/>
                    <a:pt x="144" y="23"/>
                    <a:pt x="127" y="23"/>
                  </a:cubicBezTo>
                  <a:cubicBezTo>
                    <a:pt x="107" y="23"/>
                    <a:pt x="107" y="42"/>
                    <a:pt x="107" y="58"/>
                  </a:cubicBezTo>
                  <a:cubicBezTo>
                    <a:pt x="107" y="115"/>
                    <a:pt x="107" y="115"/>
                    <a:pt x="107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48"/>
                    <a:pt x="74" y="48"/>
                    <a:pt x="74" y="48"/>
                  </a:cubicBezTo>
                  <a:cubicBezTo>
                    <a:pt x="74" y="39"/>
                    <a:pt x="73" y="23"/>
                    <a:pt x="55" y="23"/>
                  </a:cubicBezTo>
                  <a:cubicBezTo>
                    <a:pt x="34" y="23"/>
                    <a:pt x="34" y="41"/>
                    <a:pt x="34" y="4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6" name="Freeform 55">
              <a:extLst>
                <a:ext uri="{FF2B5EF4-FFF2-40B4-BE49-F238E27FC236}">
                  <a16:creationId xmlns:a16="http://schemas.microsoft.com/office/drawing/2014/main" id="{A6A55D11-30EF-4183-BE8B-2CC7ACF8B83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24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9 h 382"/>
                <a:gd name="T6" fmla="*/ 0 w 83"/>
                <a:gd name="T7" fmla="*/ 69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9"/>
                  </a:lnTo>
                  <a:lnTo>
                    <a:pt x="0" y="69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7" name="Freeform 56">
              <a:extLst>
                <a:ext uri="{FF2B5EF4-FFF2-40B4-BE49-F238E27FC236}">
                  <a16:creationId xmlns:a16="http://schemas.microsoft.com/office/drawing/2014/main" id="{14B01876-A687-487E-B66E-79971EED7CB0}"/>
                </a:ext>
              </a:extLst>
            </p:cNvPr>
            <p:cNvSpPr>
              <a:spLocks/>
            </p:cNvSpPr>
            <p:nvPr/>
          </p:nvSpPr>
          <p:spPr bwMode="auto">
            <a:xfrm>
              <a:off x="3655" y="959"/>
              <a:ext cx="238" cy="281"/>
            </a:xfrm>
            <a:custGeom>
              <a:avLst/>
              <a:gdLst>
                <a:gd name="T0" fmla="*/ 67 w 100"/>
                <a:gd name="T1" fmla="*/ 42 h 118"/>
                <a:gd name="T2" fmla="*/ 52 w 100"/>
                <a:gd name="T3" fmla="*/ 21 h 118"/>
                <a:gd name="T4" fmla="*/ 35 w 100"/>
                <a:gd name="T5" fmla="*/ 57 h 118"/>
                <a:gd name="T6" fmla="*/ 43 w 100"/>
                <a:gd name="T7" fmla="*/ 92 h 118"/>
                <a:gd name="T8" fmla="*/ 52 w 100"/>
                <a:gd name="T9" fmla="*/ 96 h 118"/>
                <a:gd name="T10" fmla="*/ 67 w 100"/>
                <a:gd name="T11" fmla="*/ 74 h 118"/>
                <a:gd name="T12" fmla="*/ 100 w 100"/>
                <a:gd name="T13" fmla="*/ 74 h 118"/>
                <a:gd name="T14" fmla="*/ 85 w 100"/>
                <a:gd name="T15" fmla="*/ 107 h 118"/>
                <a:gd name="T16" fmla="*/ 53 w 100"/>
                <a:gd name="T17" fmla="*/ 118 h 118"/>
                <a:gd name="T18" fmla="*/ 15 w 100"/>
                <a:gd name="T19" fmla="*/ 103 h 118"/>
                <a:gd name="T20" fmla="*/ 0 w 100"/>
                <a:gd name="T21" fmla="*/ 58 h 118"/>
                <a:gd name="T22" fmla="*/ 53 w 100"/>
                <a:gd name="T23" fmla="*/ 0 h 118"/>
                <a:gd name="T24" fmla="*/ 99 w 100"/>
                <a:gd name="T25" fmla="*/ 42 h 118"/>
                <a:gd name="T26" fmla="*/ 67 w 100"/>
                <a:gd name="T27" fmla="*/ 42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18">
                  <a:moveTo>
                    <a:pt x="67" y="42"/>
                  </a:moveTo>
                  <a:cubicBezTo>
                    <a:pt x="66" y="38"/>
                    <a:pt x="65" y="21"/>
                    <a:pt x="52" y="21"/>
                  </a:cubicBezTo>
                  <a:cubicBezTo>
                    <a:pt x="36" y="21"/>
                    <a:pt x="35" y="45"/>
                    <a:pt x="35" y="57"/>
                  </a:cubicBezTo>
                  <a:cubicBezTo>
                    <a:pt x="35" y="64"/>
                    <a:pt x="35" y="84"/>
                    <a:pt x="43" y="92"/>
                  </a:cubicBezTo>
                  <a:cubicBezTo>
                    <a:pt x="46" y="95"/>
                    <a:pt x="49" y="96"/>
                    <a:pt x="52" y="96"/>
                  </a:cubicBezTo>
                  <a:cubicBezTo>
                    <a:pt x="55" y="96"/>
                    <a:pt x="66" y="94"/>
                    <a:pt x="67" y="74"/>
                  </a:cubicBezTo>
                  <a:cubicBezTo>
                    <a:pt x="100" y="74"/>
                    <a:pt x="100" y="74"/>
                    <a:pt x="100" y="74"/>
                  </a:cubicBezTo>
                  <a:cubicBezTo>
                    <a:pt x="99" y="83"/>
                    <a:pt x="98" y="96"/>
                    <a:pt x="85" y="107"/>
                  </a:cubicBezTo>
                  <a:cubicBezTo>
                    <a:pt x="77" y="114"/>
                    <a:pt x="67" y="118"/>
                    <a:pt x="53" y="118"/>
                  </a:cubicBezTo>
                  <a:cubicBezTo>
                    <a:pt x="38" y="118"/>
                    <a:pt x="25" y="114"/>
                    <a:pt x="15" y="103"/>
                  </a:cubicBezTo>
                  <a:cubicBezTo>
                    <a:pt x="5" y="91"/>
                    <a:pt x="0" y="77"/>
                    <a:pt x="0" y="58"/>
                  </a:cubicBezTo>
                  <a:cubicBezTo>
                    <a:pt x="0" y="7"/>
                    <a:pt x="38" y="0"/>
                    <a:pt x="53" y="0"/>
                  </a:cubicBezTo>
                  <a:cubicBezTo>
                    <a:pt x="74" y="0"/>
                    <a:pt x="99" y="12"/>
                    <a:pt x="99" y="42"/>
                  </a:cubicBezTo>
                  <a:lnTo>
                    <a:pt x="67" y="42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8" name="Freeform 57">
              <a:extLst>
                <a:ext uri="{FF2B5EF4-FFF2-40B4-BE49-F238E27FC236}">
                  <a16:creationId xmlns:a16="http://schemas.microsoft.com/office/drawing/2014/main" id="{6FB3AA1A-E196-48A3-BCC2-D230E9B9908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40" y="1377"/>
              <a:ext cx="252" cy="386"/>
            </a:xfrm>
            <a:custGeom>
              <a:avLst/>
              <a:gdLst>
                <a:gd name="T0" fmla="*/ 0 w 106"/>
                <a:gd name="T1" fmla="*/ 162 h 162"/>
                <a:gd name="T2" fmla="*/ 0 w 106"/>
                <a:gd name="T3" fmla="*/ 1 h 162"/>
                <a:gd name="T4" fmla="*/ 40 w 106"/>
                <a:gd name="T5" fmla="*/ 1 h 162"/>
                <a:gd name="T6" fmla="*/ 106 w 106"/>
                <a:gd name="T7" fmla="*/ 47 h 162"/>
                <a:gd name="T8" fmla="*/ 40 w 106"/>
                <a:gd name="T9" fmla="*/ 92 h 162"/>
                <a:gd name="T10" fmla="*/ 14 w 106"/>
                <a:gd name="T11" fmla="*/ 92 h 162"/>
                <a:gd name="T12" fmla="*/ 14 w 106"/>
                <a:gd name="T13" fmla="*/ 162 h 162"/>
                <a:gd name="T14" fmla="*/ 0 w 106"/>
                <a:gd name="T15" fmla="*/ 162 h 162"/>
                <a:gd name="T16" fmla="*/ 14 w 106"/>
                <a:gd name="T17" fmla="*/ 79 h 162"/>
                <a:gd name="T18" fmla="*/ 49 w 106"/>
                <a:gd name="T19" fmla="*/ 79 h 162"/>
                <a:gd name="T20" fmla="*/ 90 w 106"/>
                <a:gd name="T21" fmla="*/ 47 h 162"/>
                <a:gd name="T22" fmla="*/ 49 w 106"/>
                <a:gd name="T23" fmla="*/ 14 h 162"/>
                <a:gd name="T24" fmla="*/ 14 w 106"/>
                <a:gd name="T25" fmla="*/ 14 h 162"/>
                <a:gd name="T26" fmla="*/ 14 w 106"/>
                <a:gd name="T27" fmla="*/ 79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6" h="162">
                  <a:moveTo>
                    <a:pt x="0" y="162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71" y="0"/>
                    <a:pt x="106" y="8"/>
                    <a:pt x="106" y="47"/>
                  </a:cubicBezTo>
                  <a:cubicBezTo>
                    <a:pt x="106" y="85"/>
                    <a:pt x="71" y="93"/>
                    <a:pt x="40" y="92"/>
                  </a:cubicBezTo>
                  <a:cubicBezTo>
                    <a:pt x="14" y="92"/>
                    <a:pt x="14" y="92"/>
                    <a:pt x="14" y="92"/>
                  </a:cubicBezTo>
                  <a:cubicBezTo>
                    <a:pt x="14" y="162"/>
                    <a:pt x="14" y="162"/>
                    <a:pt x="14" y="162"/>
                  </a:cubicBezTo>
                  <a:lnTo>
                    <a:pt x="0" y="162"/>
                  </a:lnTo>
                  <a:close/>
                  <a:moveTo>
                    <a:pt x="14" y="79"/>
                  </a:moveTo>
                  <a:cubicBezTo>
                    <a:pt x="49" y="79"/>
                    <a:pt x="49" y="79"/>
                    <a:pt x="49" y="79"/>
                  </a:cubicBezTo>
                  <a:cubicBezTo>
                    <a:pt x="71" y="79"/>
                    <a:pt x="90" y="72"/>
                    <a:pt x="90" y="47"/>
                  </a:cubicBezTo>
                  <a:cubicBezTo>
                    <a:pt x="90" y="21"/>
                    <a:pt x="71" y="14"/>
                    <a:pt x="49" y="14"/>
                  </a:cubicBezTo>
                  <a:cubicBezTo>
                    <a:pt x="14" y="14"/>
                    <a:pt x="14" y="14"/>
                    <a:pt x="14" y="14"/>
                  </a:cubicBezTo>
                  <a:lnTo>
                    <a:pt x="14" y="7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9" name="Rectangle 58">
              <a:extLst>
                <a:ext uri="{FF2B5EF4-FFF2-40B4-BE49-F238E27FC236}">
                  <a16:creationId xmlns:a16="http://schemas.microsoft.com/office/drawing/2014/main" id="{B415AB7D-4208-411E-B474-806641B8A8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2" y="1380"/>
              <a:ext cx="31" cy="383"/>
            </a:xfrm>
            <a:prstGeom prst="rect">
              <a:avLst/>
            </a:pr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0" name="Freeform 59">
              <a:extLst>
                <a:ext uri="{FF2B5EF4-FFF2-40B4-BE49-F238E27FC236}">
                  <a16:creationId xmlns:a16="http://schemas.microsoft.com/office/drawing/2014/main" id="{9B93AB5A-ED03-493A-AF28-D637DF5FC3C5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6" y="1496"/>
              <a:ext cx="211" cy="276"/>
            </a:xfrm>
            <a:custGeom>
              <a:avLst/>
              <a:gdLst>
                <a:gd name="T0" fmla="*/ 75 w 89"/>
                <a:gd name="T1" fmla="*/ 0 h 116"/>
                <a:gd name="T2" fmla="*/ 88 w 89"/>
                <a:gd name="T3" fmla="*/ 0 h 116"/>
                <a:gd name="T4" fmla="*/ 88 w 89"/>
                <a:gd name="T5" fmla="*/ 87 h 116"/>
                <a:gd name="T6" fmla="*/ 89 w 89"/>
                <a:gd name="T7" fmla="*/ 112 h 116"/>
                <a:gd name="T8" fmla="*/ 76 w 89"/>
                <a:gd name="T9" fmla="*/ 112 h 116"/>
                <a:gd name="T10" fmla="*/ 75 w 89"/>
                <a:gd name="T11" fmla="*/ 96 h 116"/>
                <a:gd name="T12" fmla="*/ 74 w 89"/>
                <a:gd name="T13" fmla="*/ 95 h 116"/>
                <a:gd name="T14" fmla="*/ 39 w 89"/>
                <a:gd name="T15" fmla="*/ 116 h 116"/>
                <a:gd name="T16" fmla="*/ 0 w 89"/>
                <a:gd name="T17" fmla="*/ 70 h 116"/>
                <a:gd name="T18" fmla="*/ 0 w 89"/>
                <a:gd name="T19" fmla="*/ 0 h 116"/>
                <a:gd name="T20" fmla="*/ 13 w 89"/>
                <a:gd name="T21" fmla="*/ 0 h 116"/>
                <a:gd name="T22" fmla="*/ 13 w 89"/>
                <a:gd name="T23" fmla="*/ 72 h 116"/>
                <a:gd name="T24" fmla="*/ 43 w 89"/>
                <a:gd name="T25" fmla="*/ 103 h 116"/>
                <a:gd name="T26" fmla="*/ 75 w 89"/>
                <a:gd name="T27" fmla="*/ 65 h 116"/>
                <a:gd name="T28" fmla="*/ 75 w 89"/>
                <a:gd name="T2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9" h="116">
                  <a:moveTo>
                    <a:pt x="75" y="0"/>
                  </a:moveTo>
                  <a:cubicBezTo>
                    <a:pt x="88" y="0"/>
                    <a:pt x="88" y="0"/>
                    <a:pt x="88" y="0"/>
                  </a:cubicBezTo>
                  <a:cubicBezTo>
                    <a:pt x="88" y="87"/>
                    <a:pt x="88" y="87"/>
                    <a:pt x="88" y="87"/>
                  </a:cubicBezTo>
                  <a:cubicBezTo>
                    <a:pt x="88" y="96"/>
                    <a:pt x="89" y="105"/>
                    <a:pt x="89" y="112"/>
                  </a:cubicBezTo>
                  <a:cubicBezTo>
                    <a:pt x="76" y="112"/>
                    <a:pt x="76" y="112"/>
                    <a:pt x="76" y="112"/>
                  </a:cubicBezTo>
                  <a:cubicBezTo>
                    <a:pt x="75" y="96"/>
                    <a:pt x="75" y="96"/>
                    <a:pt x="75" y="96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67" y="109"/>
                    <a:pt x="54" y="116"/>
                    <a:pt x="39" y="116"/>
                  </a:cubicBezTo>
                  <a:cubicBezTo>
                    <a:pt x="3" y="116"/>
                    <a:pt x="0" y="83"/>
                    <a:pt x="0" y="7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3" y="72"/>
                    <a:pt x="13" y="72"/>
                    <a:pt x="13" y="72"/>
                  </a:cubicBezTo>
                  <a:cubicBezTo>
                    <a:pt x="13" y="92"/>
                    <a:pt x="24" y="103"/>
                    <a:pt x="43" y="103"/>
                  </a:cubicBezTo>
                  <a:cubicBezTo>
                    <a:pt x="65" y="103"/>
                    <a:pt x="75" y="85"/>
                    <a:pt x="75" y="65"/>
                  </a:cubicBezTo>
                  <a:lnTo>
                    <a:pt x="75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1" name="Freeform 60">
              <a:extLst>
                <a:ext uri="{FF2B5EF4-FFF2-40B4-BE49-F238E27FC236}">
                  <a16:creationId xmlns:a16="http://schemas.microsoft.com/office/drawing/2014/main" id="{629FEB8E-5105-4724-9D5B-65710BB83BB9}"/>
                </a:ext>
              </a:extLst>
            </p:cNvPr>
            <p:cNvSpPr>
              <a:spLocks/>
            </p:cNvSpPr>
            <p:nvPr/>
          </p:nvSpPr>
          <p:spPr bwMode="auto">
            <a:xfrm>
              <a:off x="3139" y="1489"/>
              <a:ext cx="214" cy="283"/>
            </a:xfrm>
            <a:custGeom>
              <a:avLst/>
              <a:gdLst>
                <a:gd name="T0" fmla="*/ 45 w 90"/>
                <a:gd name="T1" fmla="*/ 0 h 119"/>
                <a:gd name="T2" fmla="*/ 86 w 90"/>
                <a:gd name="T3" fmla="*/ 31 h 119"/>
                <a:gd name="T4" fmla="*/ 71 w 90"/>
                <a:gd name="T5" fmla="*/ 31 h 119"/>
                <a:gd name="T6" fmla="*/ 44 w 90"/>
                <a:gd name="T7" fmla="*/ 12 h 119"/>
                <a:gd name="T8" fmla="*/ 19 w 90"/>
                <a:gd name="T9" fmla="*/ 30 h 119"/>
                <a:gd name="T10" fmla="*/ 71 w 90"/>
                <a:gd name="T11" fmla="*/ 56 h 119"/>
                <a:gd name="T12" fmla="*/ 90 w 90"/>
                <a:gd name="T13" fmla="*/ 82 h 119"/>
                <a:gd name="T14" fmla="*/ 42 w 90"/>
                <a:gd name="T15" fmla="*/ 119 h 119"/>
                <a:gd name="T16" fmla="*/ 0 w 90"/>
                <a:gd name="T17" fmla="*/ 85 h 119"/>
                <a:gd name="T18" fmla="*/ 15 w 90"/>
                <a:gd name="T19" fmla="*/ 85 h 119"/>
                <a:gd name="T20" fmla="*/ 46 w 90"/>
                <a:gd name="T21" fmla="*/ 106 h 119"/>
                <a:gd name="T22" fmla="*/ 75 w 90"/>
                <a:gd name="T23" fmla="*/ 84 h 119"/>
                <a:gd name="T24" fmla="*/ 40 w 90"/>
                <a:gd name="T25" fmla="*/ 61 h 119"/>
                <a:gd name="T26" fmla="*/ 4 w 90"/>
                <a:gd name="T27" fmla="*/ 31 h 119"/>
                <a:gd name="T28" fmla="*/ 45 w 90"/>
                <a:gd name="T29" fmla="*/ 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0" h="119">
                  <a:moveTo>
                    <a:pt x="45" y="0"/>
                  </a:moveTo>
                  <a:cubicBezTo>
                    <a:pt x="66" y="0"/>
                    <a:pt x="84" y="7"/>
                    <a:pt x="86" y="31"/>
                  </a:cubicBezTo>
                  <a:cubicBezTo>
                    <a:pt x="71" y="31"/>
                    <a:pt x="71" y="31"/>
                    <a:pt x="71" y="31"/>
                  </a:cubicBezTo>
                  <a:cubicBezTo>
                    <a:pt x="70" y="17"/>
                    <a:pt x="58" y="12"/>
                    <a:pt x="44" y="12"/>
                  </a:cubicBezTo>
                  <a:cubicBezTo>
                    <a:pt x="31" y="12"/>
                    <a:pt x="19" y="17"/>
                    <a:pt x="19" y="30"/>
                  </a:cubicBezTo>
                  <a:cubicBezTo>
                    <a:pt x="19" y="47"/>
                    <a:pt x="40" y="45"/>
                    <a:pt x="71" y="56"/>
                  </a:cubicBezTo>
                  <a:cubicBezTo>
                    <a:pt x="82" y="60"/>
                    <a:pt x="90" y="70"/>
                    <a:pt x="90" y="82"/>
                  </a:cubicBezTo>
                  <a:cubicBezTo>
                    <a:pt x="90" y="107"/>
                    <a:pt x="66" y="119"/>
                    <a:pt x="42" y="119"/>
                  </a:cubicBezTo>
                  <a:cubicBezTo>
                    <a:pt x="23" y="119"/>
                    <a:pt x="1" y="109"/>
                    <a:pt x="0" y="85"/>
                  </a:cubicBezTo>
                  <a:cubicBezTo>
                    <a:pt x="15" y="85"/>
                    <a:pt x="15" y="85"/>
                    <a:pt x="15" y="85"/>
                  </a:cubicBezTo>
                  <a:cubicBezTo>
                    <a:pt x="16" y="101"/>
                    <a:pt x="31" y="106"/>
                    <a:pt x="46" y="106"/>
                  </a:cubicBezTo>
                  <a:cubicBezTo>
                    <a:pt x="60" y="106"/>
                    <a:pt x="75" y="100"/>
                    <a:pt x="75" y="84"/>
                  </a:cubicBezTo>
                  <a:cubicBezTo>
                    <a:pt x="75" y="68"/>
                    <a:pt x="57" y="65"/>
                    <a:pt x="40" y="61"/>
                  </a:cubicBezTo>
                  <a:cubicBezTo>
                    <a:pt x="22" y="57"/>
                    <a:pt x="4" y="52"/>
                    <a:pt x="4" y="31"/>
                  </a:cubicBezTo>
                  <a:cubicBezTo>
                    <a:pt x="4" y="8"/>
                    <a:pt x="25" y="0"/>
                    <a:pt x="45" y="0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grpSp>
        <p:nvGrpSpPr>
          <p:cNvPr id="142" name="Group 4">
            <a:extLst>
              <a:ext uri="{FF2B5EF4-FFF2-40B4-BE49-F238E27FC236}">
                <a16:creationId xmlns:a16="http://schemas.microsoft.com/office/drawing/2014/main" id="{A367BF72-7C7C-4BF5-8462-7088FF908D8E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4495896" y="-1361910"/>
            <a:ext cx="575733" cy="575733"/>
            <a:chOff x="1532" y="272"/>
            <a:chExt cx="2696" cy="2696"/>
          </a:xfrm>
        </p:grpSpPr>
        <p:sp>
          <p:nvSpPr>
            <p:cNvPr id="143" name="Freeform 5">
              <a:extLst>
                <a:ext uri="{FF2B5EF4-FFF2-40B4-BE49-F238E27FC236}">
                  <a16:creationId xmlns:a16="http://schemas.microsoft.com/office/drawing/2014/main" id="{A44457FB-133C-47E4-9B06-DC3D8E588742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4" name="Freeform 6">
              <a:extLst>
                <a:ext uri="{FF2B5EF4-FFF2-40B4-BE49-F238E27FC236}">
                  <a16:creationId xmlns:a16="http://schemas.microsoft.com/office/drawing/2014/main" id="{F5EDF641-04CE-4E63-9EB4-A27C751DBF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5" name="Freeform 7">
              <a:extLst>
                <a:ext uri="{FF2B5EF4-FFF2-40B4-BE49-F238E27FC236}">
                  <a16:creationId xmlns:a16="http://schemas.microsoft.com/office/drawing/2014/main" id="{5D917C28-9445-4FD5-9D42-102656CB0B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6" name="Freeform 8">
              <a:extLst>
                <a:ext uri="{FF2B5EF4-FFF2-40B4-BE49-F238E27FC236}">
                  <a16:creationId xmlns:a16="http://schemas.microsoft.com/office/drawing/2014/main" id="{9AE1CEB7-5C3E-4E0F-9BD0-D3E24FF7F6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7" name="Freeform 9">
              <a:extLst>
                <a:ext uri="{FF2B5EF4-FFF2-40B4-BE49-F238E27FC236}">
                  <a16:creationId xmlns:a16="http://schemas.microsoft.com/office/drawing/2014/main" id="{3F19EC21-6ACD-467C-9B9E-1705F6EFE6B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8" name="Freeform 10">
              <a:extLst>
                <a:ext uri="{FF2B5EF4-FFF2-40B4-BE49-F238E27FC236}">
                  <a16:creationId xmlns:a16="http://schemas.microsoft.com/office/drawing/2014/main" id="{F2E02D6D-F8AC-4443-95B2-F5AE72EA0BFC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9" name="Freeform 11">
              <a:extLst>
                <a:ext uri="{FF2B5EF4-FFF2-40B4-BE49-F238E27FC236}">
                  <a16:creationId xmlns:a16="http://schemas.microsoft.com/office/drawing/2014/main" id="{09C1C1FE-4010-44C9-83E1-99D1CAEAA961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0" name="Freeform 12">
              <a:extLst>
                <a:ext uri="{FF2B5EF4-FFF2-40B4-BE49-F238E27FC236}">
                  <a16:creationId xmlns:a16="http://schemas.microsoft.com/office/drawing/2014/main" id="{B8B0E332-6049-4A1D-B645-49E3F8A4A4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1" name="Freeform 13">
              <a:extLst>
                <a:ext uri="{FF2B5EF4-FFF2-40B4-BE49-F238E27FC236}">
                  <a16:creationId xmlns:a16="http://schemas.microsoft.com/office/drawing/2014/main" id="{CBFFE973-FC69-4D96-97CC-86BACF259B5F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2" name="Freeform 14">
              <a:extLst>
                <a:ext uri="{FF2B5EF4-FFF2-40B4-BE49-F238E27FC236}">
                  <a16:creationId xmlns:a16="http://schemas.microsoft.com/office/drawing/2014/main" id="{D31BA4B2-22BD-4F56-ACBA-8EAC4AC7530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3" name="Freeform 15">
              <a:extLst>
                <a:ext uri="{FF2B5EF4-FFF2-40B4-BE49-F238E27FC236}">
                  <a16:creationId xmlns:a16="http://schemas.microsoft.com/office/drawing/2014/main" id="{711F01EC-C47E-4AC0-B5E1-68E9266E2859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4" name="Freeform 16">
              <a:extLst>
                <a:ext uri="{FF2B5EF4-FFF2-40B4-BE49-F238E27FC236}">
                  <a16:creationId xmlns:a16="http://schemas.microsoft.com/office/drawing/2014/main" id="{B3DE8268-ED06-4D31-8F3E-1529A5A0A4A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5" name="Freeform 17">
              <a:extLst>
                <a:ext uri="{FF2B5EF4-FFF2-40B4-BE49-F238E27FC236}">
                  <a16:creationId xmlns:a16="http://schemas.microsoft.com/office/drawing/2014/main" id="{0451C0C6-029A-4D4C-9251-8309D3D83B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6" name="Freeform 18">
              <a:extLst>
                <a:ext uri="{FF2B5EF4-FFF2-40B4-BE49-F238E27FC236}">
                  <a16:creationId xmlns:a16="http://schemas.microsoft.com/office/drawing/2014/main" id="{37E78783-45A8-43BC-988C-5419AC5DE7B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7" name="Freeform 19">
              <a:extLst>
                <a:ext uri="{FF2B5EF4-FFF2-40B4-BE49-F238E27FC236}">
                  <a16:creationId xmlns:a16="http://schemas.microsoft.com/office/drawing/2014/main" id="{D902E685-0BDE-4597-A1AC-DC5F5211C6BC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8" name="Freeform 20">
              <a:extLst>
                <a:ext uri="{FF2B5EF4-FFF2-40B4-BE49-F238E27FC236}">
                  <a16:creationId xmlns:a16="http://schemas.microsoft.com/office/drawing/2014/main" id="{8E1DBA91-2646-4DBB-B51E-FBB3B8451FD8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9" name="Freeform 21">
              <a:extLst>
                <a:ext uri="{FF2B5EF4-FFF2-40B4-BE49-F238E27FC236}">
                  <a16:creationId xmlns:a16="http://schemas.microsoft.com/office/drawing/2014/main" id="{7A0479EC-7275-4ACD-B77B-B777AAFACC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238" y="847"/>
              <a:ext cx="312" cy="385"/>
            </a:xfrm>
            <a:custGeom>
              <a:avLst/>
              <a:gdLst>
                <a:gd name="T0" fmla="*/ 114 w 312"/>
                <a:gd name="T1" fmla="*/ 65 h 385"/>
                <a:gd name="T2" fmla="*/ 0 w 312"/>
                <a:gd name="T3" fmla="*/ 65 h 385"/>
                <a:gd name="T4" fmla="*/ 0 w 312"/>
                <a:gd name="T5" fmla="*/ 0 h 385"/>
                <a:gd name="T6" fmla="*/ 312 w 312"/>
                <a:gd name="T7" fmla="*/ 0 h 385"/>
                <a:gd name="T8" fmla="*/ 312 w 312"/>
                <a:gd name="T9" fmla="*/ 65 h 385"/>
                <a:gd name="T10" fmla="*/ 197 w 312"/>
                <a:gd name="T11" fmla="*/ 65 h 385"/>
                <a:gd name="T12" fmla="*/ 197 w 312"/>
                <a:gd name="T13" fmla="*/ 385 h 385"/>
                <a:gd name="T14" fmla="*/ 114 w 312"/>
                <a:gd name="T15" fmla="*/ 385 h 385"/>
                <a:gd name="T16" fmla="*/ 114 w 312"/>
                <a:gd name="T17" fmla="*/ 65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2" h="385">
                  <a:moveTo>
                    <a:pt x="114" y="65"/>
                  </a:moveTo>
                  <a:lnTo>
                    <a:pt x="0" y="65"/>
                  </a:lnTo>
                  <a:lnTo>
                    <a:pt x="0" y="0"/>
                  </a:lnTo>
                  <a:lnTo>
                    <a:pt x="312" y="0"/>
                  </a:lnTo>
                  <a:lnTo>
                    <a:pt x="312" y="65"/>
                  </a:lnTo>
                  <a:lnTo>
                    <a:pt x="197" y="65"/>
                  </a:lnTo>
                  <a:lnTo>
                    <a:pt x="197" y="385"/>
                  </a:lnTo>
                  <a:lnTo>
                    <a:pt x="114" y="385"/>
                  </a:lnTo>
                  <a:lnTo>
                    <a:pt x="114" y="6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0" name="Freeform 22">
              <a:extLst>
                <a:ext uri="{FF2B5EF4-FFF2-40B4-BE49-F238E27FC236}">
                  <a16:creationId xmlns:a16="http://schemas.microsoft.com/office/drawing/2014/main" id="{0A8B3DDD-778A-4F0F-85CB-4C94EE11DB8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85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6 h 382"/>
                <a:gd name="T6" fmla="*/ 0 w 83"/>
                <a:gd name="T7" fmla="*/ 66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6"/>
                  </a:lnTo>
                  <a:lnTo>
                    <a:pt x="0" y="66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1" name="Freeform 23">
              <a:extLst>
                <a:ext uri="{FF2B5EF4-FFF2-40B4-BE49-F238E27FC236}">
                  <a16:creationId xmlns:a16="http://schemas.microsoft.com/office/drawing/2014/main" id="{E5168F9D-1A98-4333-9A71-8B57B448651E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9" y="885"/>
              <a:ext cx="195" cy="352"/>
            </a:xfrm>
            <a:custGeom>
              <a:avLst/>
              <a:gdLst>
                <a:gd name="T0" fmla="*/ 81 w 82"/>
                <a:gd name="T1" fmla="*/ 145 h 148"/>
                <a:gd name="T2" fmla="*/ 55 w 82"/>
                <a:gd name="T3" fmla="*/ 148 h 148"/>
                <a:gd name="T4" fmla="*/ 22 w 82"/>
                <a:gd name="T5" fmla="*/ 118 h 148"/>
                <a:gd name="T6" fmla="*/ 22 w 82"/>
                <a:gd name="T7" fmla="*/ 56 h 148"/>
                <a:gd name="T8" fmla="*/ 0 w 82"/>
                <a:gd name="T9" fmla="*/ 56 h 148"/>
                <a:gd name="T10" fmla="*/ 0 w 82"/>
                <a:gd name="T11" fmla="*/ 34 h 148"/>
                <a:gd name="T12" fmla="*/ 22 w 82"/>
                <a:gd name="T13" fmla="*/ 34 h 148"/>
                <a:gd name="T14" fmla="*/ 22 w 82"/>
                <a:gd name="T15" fmla="*/ 12 h 148"/>
                <a:gd name="T16" fmla="*/ 55 w 82"/>
                <a:gd name="T17" fmla="*/ 0 h 148"/>
                <a:gd name="T18" fmla="*/ 55 w 82"/>
                <a:gd name="T19" fmla="*/ 34 h 148"/>
                <a:gd name="T20" fmla="*/ 82 w 82"/>
                <a:gd name="T21" fmla="*/ 34 h 148"/>
                <a:gd name="T22" fmla="*/ 82 w 82"/>
                <a:gd name="T23" fmla="*/ 56 h 148"/>
                <a:gd name="T24" fmla="*/ 55 w 82"/>
                <a:gd name="T25" fmla="*/ 56 h 148"/>
                <a:gd name="T26" fmla="*/ 55 w 82"/>
                <a:gd name="T27" fmla="*/ 107 h 148"/>
                <a:gd name="T28" fmla="*/ 70 w 82"/>
                <a:gd name="T29" fmla="*/ 124 h 148"/>
                <a:gd name="T30" fmla="*/ 81 w 82"/>
                <a:gd name="T31" fmla="*/ 123 h 148"/>
                <a:gd name="T32" fmla="*/ 81 w 82"/>
                <a:gd name="T33" fmla="*/ 145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2" h="148">
                  <a:moveTo>
                    <a:pt x="81" y="145"/>
                  </a:moveTo>
                  <a:cubicBezTo>
                    <a:pt x="70" y="148"/>
                    <a:pt x="60" y="148"/>
                    <a:pt x="55" y="148"/>
                  </a:cubicBezTo>
                  <a:cubicBezTo>
                    <a:pt x="22" y="148"/>
                    <a:pt x="22" y="127"/>
                    <a:pt x="22" y="118"/>
                  </a:cubicBezTo>
                  <a:cubicBezTo>
                    <a:pt x="22" y="56"/>
                    <a:pt x="22" y="56"/>
                    <a:pt x="22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82" y="34"/>
                    <a:pt x="82" y="34"/>
                    <a:pt x="82" y="34"/>
                  </a:cubicBezTo>
                  <a:cubicBezTo>
                    <a:pt x="82" y="56"/>
                    <a:pt x="82" y="56"/>
                    <a:pt x="82" y="56"/>
                  </a:cubicBezTo>
                  <a:cubicBezTo>
                    <a:pt x="55" y="56"/>
                    <a:pt x="55" y="56"/>
                    <a:pt x="55" y="56"/>
                  </a:cubicBezTo>
                  <a:cubicBezTo>
                    <a:pt x="55" y="107"/>
                    <a:pt x="55" y="107"/>
                    <a:pt x="55" y="107"/>
                  </a:cubicBezTo>
                  <a:cubicBezTo>
                    <a:pt x="55" y="117"/>
                    <a:pt x="55" y="124"/>
                    <a:pt x="70" y="124"/>
                  </a:cubicBezTo>
                  <a:cubicBezTo>
                    <a:pt x="75" y="124"/>
                    <a:pt x="77" y="123"/>
                    <a:pt x="81" y="123"/>
                  </a:cubicBezTo>
                  <a:lnTo>
                    <a:pt x="81" y="14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2" name="Freeform 24">
              <a:extLst>
                <a:ext uri="{FF2B5EF4-FFF2-40B4-BE49-F238E27FC236}">
                  <a16:creationId xmlns:a16="http://schemas.microsoft.com/office/drawing/2014/main" id="{86789DEE-81CE-4A42-93C9-8EB4D86876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5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3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1 w 103"/>
                <a:gd name="T33" fmla="*/ 88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9 w 103"/>
                <a:gd name="T41" fmla="*/ 98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60" y="119"/>
                    <a:pt x="45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60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3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8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2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1" y="88"/>
                    <a:pt x="101" y="88"/>
                    <a:pt x="101" y="88"/>
                  </a:cubicBezTo>
                  <a:cubicBezTo>
                    <a:pt x="101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8"/>
                    <a:pt x="49" y="98"/>
                  </a:cubicBezTo>
                  <a:cubicBezTo>
                    <a:pt x="55" y="98"/>
                    <a:pt x="60" y="95"/>
                    <a:pt x="63" y="91"/>
                  </a:cubicBezTo>
                  <a:cubicBezTo>
                    <a:pt x="69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3" name="Freeform 25">
              <a:extLst>
                <a:ext uri="{FF2B5EF4-FFF2-40B4-BE49-F238E27FC236}">
                  <a16:creationId xmlns:a16="http://schemas.microsoft.com/office/drawing/2014/main" id="{3616A926-6C7D-4D6B-BDD6-CF26D23B0A4B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2" y="957"/>
              <a:ext cx="254" cy="275"/>
            </a:xfrm>
            <a:custGeom>
              <a:avLst/>
              <a:gdLst>
                <a:gd name="T0" fmla="*/ 0 w 107"/>
                <a:gd name="T1" fmla="*/ 23 h 116"/>
                <a:gd name="T2" fmla="*/ 0 w 107"/>
                <a:gd name="T3" fmla="*/ 3 h 116"/>
                <a:gd name="T4" fmla="*/ 31 w 107"/>
                <a:gd name="T5" fmla="*/ 3 h 116"/>
                <a:gd name="T6" fmla="*/ 32 w 107"/>
                <a:gd name="T7" fmla="*/ 20 h 116"/>
                <a:gd name="T8" fmla="*/ 69 w 107"/>
                <a:gd name="T9" fmla="*/ 0 h 116"/>
                <a:gd name="T10" fmla="*/ 103 w 107"/>
                <a:gd name="T11" fmla="*/ 21 h 116"/>
                <a:gd name="T12" fmla="*/ 107 w 107"/>
                <a:gd name="T13" fmla="*/ 55 h 116"/>
                <a:gd name="T14" fmla="*/ 107 w 107"/>
                <a:gd name="T15" fmla="*/ 116 h 116"/>
                <a:gd name="T16" fmla="*/ 73 w 107"/>
                <a:gd name="T17" fmla="*/ 116 h 116"/>
                <a:gd name="T18" fmla="*/ 73 w 107"/>
                <a:gd name="T19" fmla="*/ 46 h 116"/>
                <a:gd name="T20" fmla="*/ 71 w 107"/>
                <a:gd name="T21" fmla="*/ 34 h 116"/>
                <a:gd name="T22" fmla="*/ 55 w 107"/>
                <a:gd name="T23" fmla="*/ 24 h 116"/>
                <a:gd name="T24" fmla="*/ 38 w 107"/>
                <a:gd name="T25" fmla="*/ 33 h 116"/>
                <a:gd name="T26" fmla="*/ 34 w 107"/>
                <a:gd name="T27" fmla="*/ 50 h 116"/>
                <a:gd name="T28" fmla="*/ 34 w 107"/>
                <a:gd name="T29" fmla="*/ 116 h 116"/>
                <a:gd name="T30" fmla="*/ 0 w 107"/>
                <a:gd name="T31" fmla="*/ 116 h 116"/>
                <a:gd name="T32" fmla="*/ 0 w 107"/>
                <a:gd name="T33" fmla="*/ 23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7" h="116">
                  <a:moveTo>
                    <a:pt x="0" y="23"/>
                  </a:moveTo>
                  <a:cubicBezTo>
                    <a:pt x="0" y="23"/>
                    <a:pt x="0" y="11"/>
                    <a:pt x="0" y="3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5" y="15"/>
                    <a:pt x="44" y="0"/>
                    <a:pt x="69" y="0"/>
                  </a:cubicBezTo>
                  <a:cubicBezTo>
                    <a:pt x="91" y="0"/>
                    <a:pt x="101" y="14"/>
                    <a:pt x="103" y="21"/>
                  </a:cubicBezTo>
                  <a:cubicBezTo>
                    <a:pt x="106" y="28"/>
                    <a:pt x="107" y="34"/>
                    <a:pt x="107" y="55"/>
                  </a:cubicBezTo>
                  <a:cubicBezTo>
                    <a:pt x="107" y="116"/>
                    <a:pt x="107" y="116"/>
                    <a:pt x="107" y="116"/>
                  </a:cubicBezTo>
                  <a:cubicBezTo>
                    <a:pt x="73" y="116"/>
                    <a:pt x="73" y="116"/>
                    <a:pt x="73" y="116"/>
                  </a:cubicBezTo>
                  <a:cubicBezTo>
                    <a:pt x="73" y="46"/>
                    <a:pt x="73" y="46"/>
                    <a:pt x="73" y="46"/>
                  </a:cubicBezTo>
                  <a:cubicBezTo>
                    <a:pt x="73" y="41"/>
                    <a:pt x="73" y="37"/>
                    <a:pt x="71" y="34"/>
                  </a:cubicBezTo>
                  <a:cubicBezTo>
                    <a:pt x="69" y="29"/>
                    <a:pt x="63" y="24"/>
                    <a:pt x="55" y="24"/>
                  </a:cubicBezTo>
                  <a:cubicBezTo>
                    <a:pt x="48" y="24"/>
                    <a:pt x="41" y="27"/>
                    <a:pt x="38" y="33"/>
                  </a:cubicBezTo>
                  <a:cubicBezTo>
                    <a:pt x="36" y="36"/>
                    <a:pt x="34" y="41"/>
                    <a:pt x="34" y="50"/>
                  </a:cubicBezTo>
                  <a:cubicBezTo>
                    <a:pt x="34" y="116"/>
                    <a:pt x="34" y="116"/>
                    <a:pt x="34" y="116"/>
                  </a:cubicBezTo>
                  <a:cubicBezTo>
                    <a:pt x="0" y="116"/>
                    <a:pt x="0" y="116"/>
                    <a:pt x="0" y="116"/>
                  </a:cubicBezTo>
                  <a:lnTo>
                    <a:pt x="0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4" name="Freeform 26">
              <a:extLst>
                <a:ext uri="{FF2B5EF4-FFF2-40B4-BE49-F238E27FC236}">
                  <a16:creationId xmlns:a16="http://schemas.microsoft.com/office/drawing/2014/main" id="{46CFA37A-5D50-47B1-B84D-E664D46B8D3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31" y="1373"/>
              <a:ext cx="297" cy="402"/>
            </a:xfrm>
            <a:custGeom>
              <a:avLst/>
              <a:gdLst>
                <a:gd name="T0" fmla="*/ 107 w 125"/>
                <a:gd name="T1" fmla="*/ 41 h 169"/>
                <a:gd name="T2" fmla="*/ 69 w 125"/>
                <a:gd name="T3" fmla="*/ 14 h 169"/>
                <a:gd name="T4" fmla="*/ 15 w 125"/>
                <a:gd name="T5" fmla="*/ 84 h 169"/>
                <a:gd name="T6" fmla="*/ 69 w 125"/>
                <a:gd name="T7" fmla="*/ 155 h 169"/>
                <a:gd name="T8" fmla="*/ 109 w 125"/>
                <a:gd name="T9" fmla="*/ 126 h 169"/>
                <a:gd name="T10" fmla="*/ 125 w 125"/>
                <a:gd name="T11" fmla="*/ 126 h 169"/>
                <a:gd name="T12" fmla="*/ 69 w 125"/>
                <a:gd name="T13" fmla="*/ 169 h 169"/>
                <a:gd name="T14" fmla="*/ 0 w 125"/>
                <a:gd name="T15" fmla="*/ 84 h 169"/>
                <a:gd name="T16" fmla="*/ 69 w 125"/>
                <a:gd name="T17" fmla="*/ 0 h 169"/>
                <a:gd name="T18" fmla="*/ 123 w 125"/>
                <a:gd name="T19" fmla="*/ 41 h 169"/>
                <a:gd name="T20" fmla="*/ 107 w 125"/>
                <a:gd name="T21" fmla="*/ 41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5" h="169">
                  <a:moveTo>
                    <a:pt x="107" y="41"/>
                  </a:moveTo>
                  <a:cubicBezTo>
                    <a:pt x="105" y="22"/>
                    <a:pt x="88" y="14"/>
                    <a:pt x="69" y="14"/>
                  </a:cubicBezTo>
                  <a:cubicBezTo>
                    <a:pt x="28" y="14"/>
                    <a:pt x="15" y="51"/>
                    <a:pt x="15" y="84"/>
                  </a:cubicBezTo>
                  <a:cubicBezTo>
                    <a:pt x="15" y="118"/>
                    <a:pt x="28" y="155"/>
                    <a:pt x="69" y="155"/>
                  </a:cubicBezTo>
                  <a:cubicBezTo>
                    <a:pt x="87" y="155"/>
                    <a:pt x="105" y="146"/>
                    <a:pt x="109" y="126"/>
                  </a:cubicBezTo>
                  <a:cubicBezTo>
                    <a:pt x="125" y="126"/>
                    <a:pt x="125" y="126"/>
                    <a:pt x="125" y="126"/>
                  </a:cubicBezTo>
                  <a:cubicBezTo>
                    <a:pt x="120" y="153"/>
                    <a:pt x="95" y="169"/>
                    <a:pt x="69" y="169"/>
                  </a:cubicBezTo>
                  <a:cubicBezTo>
                    <a:pt x="20" y="169"/>
                    <a:pt x="0" y="129"/>
                    <a:pt x="0" y="84"/>
                  </a:cubicBezTo>
                  <a:cubicBezTo>
                    <a:pt x="0" y="40"/>
                    <a:pt x="20" y="0"/>
                    <a:pt x="69" y="0"/>
                  </a:cubicBezTo>
                  <a:cubicBezTo>
                    <a:pt x="96" y="0"/>
                    <a:pt x="121" y="12"/>
                    <a:pt x="123" y="41"/>
                  </a:cubicBezTo>
                  <a:lnTo>
                    <a:pt x="107" y="41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5" name="Freeform 27">
              <a:extLst>
                <a:ext uri="{FF2B5EF4-FFF2-40B4-BE49-F238E27FC236}">
                  <a16:creationId xmlns:a16="http://schemas.microsoft.com/office/drawing/2014/main" id="{7C3E2A9D-D85A-4DE3-B406-4D85D74135D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76" y="1492"/>
              <a:ext cx="242" cy="283"/>
            </a:xfrm>
            <a:custGeom>
              <a:avLst/>
              <a:gdLst>
                <a:gd name="T0" fmla="*/ 15 w 102"/>
                <a:gd name="T1" fmla="*/ 62 h 119"/>
                <a:gd name="T2" fmla="*/ 54 w 102"/>
                <a:gd name="T3" fmla="*/ 106 h 119"/>
                <a:gd name="T4" fmla="*/ 86 w 102"/>
                <a:gd name="T5" fmla="*/ 79 h 119"/>
                <a:gd name="T6" fmla="*/ 100 w 102"/>
                <a:gd name="T7" fmla="*/ 79 h 119"/>
                <a:gd name="T8" fmla="*/ 50 w 102"/>
                <a:gd name="T9" fmla="*/ 119 h 119"/>
                <a:gd name="T10" fmla="*/ 0 w 102"/>
                <a:gd name="T11" fmla="*/ 59 h 119"/>
                <a:gd name="T12" fmla="*/ 51 w 102"/>
                <a:gd name="T13" fmla="*/ 0 h 119"/>
                <a:gd name="T14" fmla="*/ 102 w 102"/>
                <a:gd name="T15" fmla="*/ 62 h 119"/>
                <a:gd name="T16" fmla="*/ 15 w 102"/>
                <a:gd name="T17" fmla="*/ 62 h 119"/>
                <a:gd name="T18" fmla="*/ 87 w 102"/>
                <a:gd name="T19" fmla="*/ 50 h 119"/>
                <a:gd name="T20" fmla="*/ 51 w 102"/>
                <a:gd name="T21" fmla="*/ 12 h 119"/>
                <a:gd name="T22" fmla="*/ 15 w 102"/>
                <a:gd name="T23" fmla="*/ 50 h 119"/>
                <a:gd name="T24" fmla="*/ 87 w 102"/>
                <a:gd name="T25" fmla="*/ 5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2" h="119">
                  <a:moveTo>
                    <a:pt x="15" y="62"/>
                  </a:moveTo>
                  <a:cubicBezTo>
                    <a:pt x="15" y="86"/>
                    <a:pt x="26" y="106"/>
                    <a:pt x="54" y="106"/>
                  </a:cubicBezTo>
                  <a:cubicBezTo>
                    <a:pt x="70" y="106"/>
                    <a:pt x="83" y="95"/>
                    <a:pt x="86" y="79"/>
                  </a:cubicBezTo>
                  <a:cubicBezTo>
                    <a:pt x="100" y="79"/>
                    <a:pt x="100" y="79"/>
                    <a:pt x="100" y="79"/>
                  </a:cubicBezTo>
                  <a:cubicBezTo>
                    <a:pt x="94" y="106"/>
                    <a:pt x="77" y="119"/>
                    <a:pt x="50" y="119"/>
                  </a:cubicBezTo>
                  <a:cubicBezTo>
                    <a:pt x="16" y="119"/>
                    <a:pt x="0" y="90"/>
                    <a:pt x="0" y="59"/>
                  </a:cubicBezTo>
                  <a:cubicBezTo>
                    <a:pt x="0" y="29"/>
                    <a:pt x="17" y="0"/>
                    <a:pt x="51" y="0"/>
                  </a:cubicBezTo>
                  <a:cubicBezTo>
                    <a:pt x="88" y="0"/>
                    <a:pt x="102" y="27"/>
                    <a:pt x="102" y="62"/>
                  </a:cubicBezTo>
                  <a:lnTo>
                    <a:pt x="15" y="62"/>
                  </a:lnTo>
                  <a:close/>
                  <a:moveTo>
                    <a:pt x="87" y="50"/>
                  </a:moveTo>
                  <a:cubicBezTo>
                    <a:pt x="86" y="28"/>
                    <a:pt x="74" y="12"/>
                    <a:pt x="51" y="12"/>
                  </a:cubicBezTo>
                  <a:cubicBezTo>
                    <a:pt x="29" y="12"/>
                    <a:pt x="17" y="30"/>
                    <a:pt x="15" y="50"/>
                  </a:cubicBezTo>
                  <a:lnTo>
                    <a:pt x="87" y="5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6" name="Freeform 28">
              <a:extLst>
                <a:ext uri="{FF2B5EF4-FFF2-40B4-BE49-F238E27FC236}">
                  <a16:creationId xmlns:a16="http://schemas.microsoft.com/office/drawing/2014/main" id="{DF69E128-D012-46F1-9290-0E7052AED41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83" y="1489"/>
              <a:ext cx="128" cy="276"/>
            </a:xfrm>
            <a:custGeom>
              <a:avLst/>
              <a:gdLst>
                <a:gd name="T0" fmla="*/ 15 w 54"/>
                <a:gd name="T1" fmla="*/ 116 h 116"/>
                <a:gd name="T2" fmla="*/ 1 w 54"/>
                <a:gd name="T3" fmla="*/ 116 h 116"/>
                <a:gd name="T4" fmla="*/ 1 w 54"/>
                <a:gd name="T5" fmla="*/ 29 h 116"/>
                <a:gd name="T6" fmla="*/ 0 w 54"/>
                <a:gd name="T7" fmla="*/ 4 h 116"/>
                <a:gd name="T8" fmla="*/ 14 w 54"/>
                <a:gd name="T9" fmla="*/ 4 h 116"/>
                <a:gd name="T10" fmla="*/ 15 w 54"/>
                <a:gd name="T11" fmla="*/ 20 h 116"/>
                <a:gd name="T12" fmla="*/ 15 w 54"/>
                <a:gd name="T13" fmla="*/ 20 h 116"/>
                <a:gd name="T14" fmla="*/ 41 w 54"/>
                <a:gd name="T15" fmla="*/ 1 h 116"/>
                <a:gd name="T16" fmla="*/ 54 w 54"/>
                <a:gd name="T17" fmla="*/ 1 h 116"/>
                <a:gd name="T18" fmla="*/ 54 w 54"/>
                <a:gd name="T19" fmla="*/ 14 h 116"/>
                <a:gd name="T20" fmla="*/ 46 w 54"/>
                <a:gd name="T21" fmla="*/ 13 h 116"/>
                <a:gd name="T22" fmla="*/ 15 w 54"/>
                <a:gd name="T23" fmla="*/ 49 h 116"/>
                <a:gd name="T24" fmla="*/ 15 w 54"/>
                <a:gd name="T2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4" h="116">
                  <a:moveTo>
                    <a:pt x="15" y="116"/>
                  </a:moveTo>
                  <a:cubicBezTo>
                    <a:pt x="1" y="116"/>
                    <a:pt x="1" y="116"/>
                    <a:pt x="1" y="116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2" y="20"/>
                    <a:pt x="1" y="11"/>
                    <a:pt x="0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9" y="9"/>
                    <a:pt x="29" y="1"/>
                    <a:pt x="41" y="1"/>
                  </a:cubicBezTo>
                  <a:cubicBezTo>
                    <a:pt x="45" y="0"/>
                    <a:pt x="50" y="1"/>
                    <a:pt x="54" y="1"/>
                  </a:cubicBezTo>
                  <a:cubicBezTo>
                    <a:pt x="54" y="14"/>
                    <a:pt x="54" y="14"/>
                    <a:pt x="54" y="14"/>
                  </a:cubicBezTo>
                  <a:cubicBezTo>
                    <a:pt x="51" y="14"/>
                    <a:pt x="49" y="13"/>
                    <a:pt x="46" y="13"/>
                  </a:cubicBezTo>
                  <a:cubicBezTo>
                    <a:pt x="26" y="13"/>
                    <a:pt x="15" y="27"/>
                    <a:pt x="15" y="49"/>
                  </a:cubicBezTo>
                  <a:lnTo>
                    <a:pt x="15" y="116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7" name="Freeform 29">
              <a:extLst>
                <a:ext uri="{FF2B5EF4-FFF2-40B4-BE49-F238E27FC236}">
                  <a16:creationId xmlns:a16="http://schemas.microsoft.com/office/drawing/2014/main" id="{3F198AB6-53E5-4EC5-9CAE-0A138E2805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7" y="1492"/>
              <a:ext cx="209" cy="283"/>
            </a:xfrm>
            <a:custGeom>
              <a:avLst/>
              <a:gdLst>
                <a:gd name="T0" fmla="*/ 74 w 88"/>
                <a:gd name="T1" fmla="*/ 36 h 119"/>
                <a:gd name="T2" fmla="*/ 47 w 88"/>
                <a:gd name="T3" fmla="*/ 12 h 119"/>
                <a:gd name="T4" fmla="*/ 19 w 88"/>
                <a:gd name="T5" fmla="*/ 31 h 119"/>
                <a:gd name="T6" fmla="*/ 5 w 88"/>
                <a:gd name="T7" fmla="*/ 31 h 119"/>
                <a:gd name="T8" fmla="*/ 47 w 88"/>
                <a:gd name="T9" fmla="*/ 0 h 119"/>
                <a:gd name="T10" fmla="*/ 87 w 88"/>
                <a:gd name="T11" fmla="*/ 37 h 119"/>
                <a:gd name="T12" fmla="*/ 87 w 88"/>
                <a:gd name="T13" fmla="*/ 90 h 119"/>
                <a:gd name="T14" fmla="*/ 88 w 88"/>
                <a:gd name="T15" fmla="*/ 115 h 119"/>
                <a:gd name="T16" fmla="*/ 74 w 88"/>
                <a:gd name="T17" fmla="*/ 115 h 119"/>
                <a:gd name="T18" fmla="*/ 74 w 88"/>
                <a:gd name="T19" fmla="*/ 99 h 119"/>
                <a:gd name="T20" fmla="*/ 73 w 88"/>
                <a:gd name="T21" fmla="*/ 99 h 119"/>
                <a:gd name="T22" fmla="*/ 73 w 88"/>
                <a:gd name="T23" fmla="*/ 100 h 119"/>
                <a:gd name="T24" fmla="*/ 38 w 88"/>
                <a:gd name="T25" fmla="*/ 119 h 119"/>
                <a:gd name="T26" fmla="*/ 0 w 88"/>
                <a:gd name="T27" fmla="*/ 84 h 119"/>
                <a:gd name="T28" fmla="*/ 23 w 88"/>
                <a:gd name="T29" fmla="*/ 51 h 119"/>
                <a:gd name="T30" fmla="*/ 74 w 88"/>
                <a:gd name="T31" fmla="*/ 46 h 119"/>
                <a:gd name="T32" fmla="*/ 74 w 88"/>
                <a:gd name="T33" fmla="*/ 36 h 119"/>
                <a:gd name="T34" fmla="*/ 40 w 88"/>
                <a:gd name="T35" fmla="*/ 106 h 119"/>
                <a:gd name="T36" fmla="*/ 74 w 88"/>
                <a:gd name="T37" fmla="*/ 59 h 119"/>
                <a:gd name="T38" fmla="*/ 15 w 88"/>
                <a:gd name="T39" fmla="*/ 84 h 119"/>
                <a:gd name="T40" fmla="*/ 40 w 88"/>
                <a:gd name="T41" fmla="*/ 106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8" h="119">
                  <a:moveTo>
                    <a:pt x="74" y="36"/>
                  </a:moveTo>
                  <a:cubicBezTo>
                    <a:pt x="72" y="18"/>
                    <a:pt x="63" y="12"/>
                    <a:pt x="47" y="12"/>
                  </a:cubicBezTo>
                  <a:cubicBezTo>
                    <a:pt x="33" y="12"/>
                    <a:pt x="21" y="16"/>
                    <a:pt x="19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8" y="8"/>
                    <a:pt x="26" y="0"/>
                    <a:pt x="47" y="0"/>
                  </a:cubicBezTo>
                  <a:cubicBezTo>
                    <a:pt x="72" y="0"/>
                    <a:pt x="87" y="11"/>
                    <a:pt x="87" y="37"/>
                  </a:cubicBezTo>
                  <a:cubicBezTo>
                    <a:pt x="87" y="90"/>
                    <a:pt x="87" y="90"/>
                    <a:pt x="87" y="90"/>
                  </a:cubicBezTo>
                  <a:cubicBezTo>
                    <a:pt x="87" y="99"/>
                    <a:pt x="88" y="108"/>
                    <a:pt x="88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99"/>
                    <a:pt x="74" y="99"/>
                    <a:pt x="74" y="99"/>
                  </a:cubicBezTo>
                  <a:cubicBezTo>
                    <a:pt x="73" y="99"/>
                    <a:pt x="73" y="99"/>
                    <a:pt x="73" y="99"/>
                  </a:cubicBezTo>
                  <a:cubicBezTo>
                    <a:pt x="73" y="100"/>
                    <a:pt x="73" y="100"/>
                    <a:pt x="73" y="100"/>
                  </a:cubicBezTo>
                  <a:cubicBezTo>
                    <a:pt x="68" y="110"/>
                    <a:pt x="53" y="119"/>
                    <a:pt x="38" y="119"/>
                  </a:cubicBezTo>
                  <a:cubicBezTo>
                    <a:pt x="17" y="119"/>
                    <a:pt x="0" y="106"/>
                    <a:pt x="0" y="84"/>
                  </a:cubicBezTo>
                  <a:cubicBezTo>
                    <a:pt x="0" y="69"/>
                    <a:pt x="9" y="57"/>
                    <a:pt x="23" y="51"/>
                  </a:cubicBezTo>
                  <a:cubicBezTo>
                    <a:pt x="38" y="45"/>
                    <a:pt x="57" y="47"/>
                    <a:pt x="74" y="46"/>
                  </a:cubicBezTo>
                  <a:lnTo>
                    <a:pt x="74" y="36"/>
                  </a:lnTo>
                  <a:close/>
                  <a:moveTo>
                    <a:pt x="40" y="106"/>
                  </a:moveTo>
                  <a:cubicBezTo>
                    <a:pt x="69" y="106"/>
                    <a:pt x="75" y="82"/>
                    <a:pt x="74" y="59"/>
                  </a:cubicBezTo>
                  <a:cubicBezTo>
                    <a:pt x="55" y="59"/>
                    <a:pt x="15" y="56"/>
                    <a:pt x="15" y="84"/>
                  </a:cubicBezTo>
                  <a:cubicBezTo>
                    <a:pt x="15" y="99"/>
                    <a:pt x="26" y="106"/>
                    <a:pt x="40" y="106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8" name="Freeform 30">
              <a:extLst>
                <a:ext uri="{FF2B5EF4-FFF2-40B4-BE49-F238E27FC236}">
                  <a16:creationId xmlns:a16="http://schemas.microsoft.com/office/drawing/2014/main" id="{28801687-084C-4439-9518-2BD6B10F3D7E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2" y="1492"/>
              <a:ext cx="393" cy="273"/>
            </a:xfrm>
            <a:custGeom>
              <a:avLst/>
              <a:gdLst>
                <a:gd name="T0" fmla="*/ 14 w 165"/>
                <a:gd name="T1" fmla="*/ 19 h 115"/>
                <a:gd name="T2" fmla="*/ 15 w 165"/>
                <a:gd name="T3" fmla="*/ 20 h 115"/>
                <a:gd name="T4" fmla="*/ 50 w 165"/>
                <a:gd name="T5" fmla="*/ 0 h 115"/>
                <a:gd name="T6" fmla="*/ 86 w 165"/>
                <a:gd name="T7" fmla="*/ 24 h 115"/>
                <a:gd name="T8" fmla="*/ 125 w 165"/>
                <a:gd name="T9" fmla="*/ 0 h 115"/>
                <a:gd name="T10" fmla="*/ 165 w 165"/>
                <a:gd name="T11" fmla="*/ 45 h 115"/>
                <a:gd name="T12" fmla="*/ 165 w 165"/>
                <a:gd name="T13" fmla="*/ 115 h 115"/>
                <a:gd name="T14" fmla="*/ 151 w 165"/>
                <a:gd name="T15" fmla="*/ 115 h 115"/>
                <a:gd name="T16" fmla="*/ 151 w 165"/>
                <a:gd name="T17" fmla="*/ 43 h 115"/>
                <a:gd name="T18" fmla="*/ 122 w 165"/>
                <a:gd name="T19" fmla="*/ 12 h 115"/>
                <a:gd name="T20" fmla="*/ 89 w 165"/>
                <a:gd name="T21" fmla="*/ 51 h 115"/>
                <a:gd name="T22" fmla="*/ 89 w 165"/>
                <a:gd name="T23" fmla="*/ 115 h 115"/>
                <a:gd name="T24" fmla="*/ 76 w 165"/>
                <a:gd name="T25" fmla="*/ 115 h 115"/>
                <a:gd name="T26" fmla="*/ 76 w 165"/>
                <a:gd name="T27" fmla="*/ 43 h 115"/>
                <a:gd name="T28" fmla="*/ 46 w 165"/>
                <a:gd name="T29" fmla="*/ 12 h 115"/>
                <a:gd name="T30" fmla="*/ 14 w 165"/>
                <a:gd name="T31" fmla="*/ 51 h 115"/>
                <a:gd name="T32" fmla="*/ 14 w 165"/>
                <a:gd name="T33" fmla="*/ 115 h 115"/>
                <a:gd name="T34" fmla="*/ 1 w 165"/>
                <a:gd name="T35" fmla="*/ 115 h 115"/>
                <a:gd name="T36" fmla="*/ 1 w 165"/>
                <a:gd name="T37" fmla="*/ 28 h 115"/>
                <a:gd name="T38" fmla="*/ 0 w 165"/>
                <a:gd name="T39" fmla="*/ 3 h 115"/>
                <a:gd name="T40" fmla="*/ 13 w 165"/>
                <a:gd name="T41" fmla="*/ 3 h 115"/>
                <a:gd name="T42" fmla="*/ 14 w 165"/>
                <a:gd name="T43" fmla="*/ 19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65" h="115">
                  <a:moveTo>
                    <a:pt x="14" y="19"/>
                  </a:moveTo>
                  <a:cubicBezTo>
                    <a:pt x="15" y="20"/>
                    <a:pt x="15" y="20"/>
                    <a:pt x="15" y="20"/>
                  </a:cubicBezTo>
                  <a:cubicBezTo>
                    <a:pt x="22" y="6"/>
                    <a:pt x="35" y="0"/>
                    <a:pt x="50" y="0"/>
                  </a:cubicBezTo>
                  <a:cubicBezTo>
                    <a:pt x="67" y="0"/>
                    <a:pt x="81" y="9"/>
                    <a:pt x="86" y="24"/>
                  </a:cubicBezTo>
                  <a:cubicBezTo>
                    <a:pt x="94" y="11"/>
                    <a:pt x="107" y="0"/>
                    <a:pt x="125" y="0"/>
                  </a:cubicBezTo>
                  <a:cubicBezTo>
                    <a:pt x="162" y="0"/>
                    <a:pt x="165" y="32"/>
                    <a:pt x="165" y="45"/>
                  </a:cubicBezTo>
                  <a:cubicBezTo>
                    <a:pt x="165" y="115"/>
                    <a:pt x="165" y="115"/>
                    <a:pt x="165" y="115"/>
                  </a:cubicBezTo>
                  <a:cubicBezTo>
                    <a:pt x="151" y="115"/>
                    <a:pt x="151" y="115"/>
                    <a:pt x="151" y="115"/>
                  </a:cubicBezTo>
                  <a:cubicBezTo>
                    <a:pt x="151" y="43"/>
                    <a:pt x="151" y="43"/>
                    <a:pt x="151" y="43"/>
                  </a:cubicBezTo>
                  <a:cubicBezTo>
                    <a:pt x="151" y="23"/>
                    <a:pt x="140" y="12"/>
                    <a:pt x="122" y="12"/>
                  </a:cubicBezTo>
                  <a:cubicBezTo>
                    <a:pt x="99" y="12"/>
                    <a:pt x="89" y="30"/>
                    <a:pt x="89" y="51"/>
                  </a:cubicBezTo>
                  <a:cubicBezTo>
                    <a:pt x="89" y="115"/>
                    <a:pt x="89" y="115"/>
                    <a:pt x="89" y="115"/>
                  </a:cubicBezTo>
                  <a:cubicBezTo>
                    <a:pt x="76" y="115"/>
                    <a:pt x="76" y="115"/>
                    <a:pt x="76" y="115"/>
                  </a:cubicBezTo>
                  <a:cubicBezTo>
                    <a:pt x="76" y="43"/>
                    <a:pt x="76" y="43"/>
                    <a:pt x="76" y="43"/>
                  </a:cubicBezTo>
                  <a:cubicBezTo>
                    <a:pt x="76" y="23"/>
                    <a:pt x="65" y="12"/>
                    <a:pt x="46" y="12"/>
                  </a:cubicBezTo>
                  <a:cubicBezTo>
                    <a:pt x="24" y="12"/>
                    <a:pt x="14" y="30"/>
                    <a:pt x="14" y="51"/>
                  </a:cubicBezTo>
                  <a:cubicBezTo>
                    <a:pt x="14" y="115"/>
                    <a:pt x="14" y="115"/>
                    <a:pt x="14" y="115"/>
                  </a:cubicBezTo>
                  <a:cubicBezTo>
                    <a:pt x="1" y="115"/>
                    <a:pt x="1" y="115"/>
                    <a:pt x="1" y="115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19"/>
                    <a:pt x="0" y="10"/>
                    <a:pt x="0" y="3"/>
                  </a:cubicBezTo>
                  <a:cubicBezTo>
                    <a:pt x="13" y="3"/>
                    <a:pt x="13" y="3"/>
                    <a:pt x="13" y="3"/>
                  </a:cubicBezTo>
                  <a:lnTo>
                    <a:pt x="14" y="1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sp>
        <p:nvSpPr>
          <p:cNvPr id="65" name="Slide Number Placeholder 2">
            <a:extLst>
              <a:ext uri="{FF2B5EF4-FFF2-40B4-BE49-F238E27FC236}">
                <a16:creationId xmlns:a16="http://schemas.microsoft.com/office/drawing/2014/main" id="{10D84610-7243-43EE-9835-8917F62BCBD8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VilleroyBoch"/>
              </a:rPr>
              <a:t>06</a:t>
            </a:r>
          </a:p>
        </p:txBody>
      </p:sp>
      <p:grpSp>
        <p:nvGrpSpPr>
          <p:cNvPr id="169" name="Group 132">
            <a:extLst>
              <a:ext uri="{FF2B5EF4-FFF2-40B4-BE49-F238E27FC236}">
                <a16:creationId xmlns:a16="http://schemas.microsoft.com/office/drawing/2014/main" id="{8004E141-4022-49B7-9D09-1AAA90F9705C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170" name="Rectangle 133">
              <a:extLst>
                <a:ext uri="{FF2B5EF4-FFF2-40B4-BE49-F238E27FC236}">
                  <a16:creationId xmlns:a16="http://schemas.microsoft.com/office/drawing/2014/main" id="{A27CD85E-5CEB-4C2C-8B78-C85CF779D687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171" name="Group 4">
              <a:extLst>
                <a:ext uri="{FF2B5EF4-FFF2-40B4-BE49-F238E27FC236}">
                  <a16:creationId xmlns:a16="http://schemas.microsoft.com/office/drawing/2014/main" id="{5187CACA-F7CA-4FB1-A55D-7292D0F58D44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172" name="Freeform 5">
                <a:extLst>
                  <a:ext uri="{FF2B5EF4-FFF2-40B4-BE49-F238E27FC236}">
                    <a16:creationId xmlns:a16="http://schemas.microsoft.com/office/drawing/2014/main" id="{98C598CB-709C-4BA7-A203-9015666D7EB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3" name="Freeform 6">
                <a:extLst>
                  <a:ext uri="{FF2B5EF4-FFF2-40B4-BE49-F238E27FC236}">
                    <a16:creationId xmlns:a16="http://schemas.microsoft.com/office/drawing/2014/main" id="{AAB5BC6E-0C75-4F0E-8837-3089213E53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4" name="Freeform 7">
                <a:extLst>
                  <a:ext uri="{FF2B5EF4-FFF2-40B4-BE49-F238E27FC236}">
                    <a16:creationId xmlns:a16="http://schemas.microsoft.com/office/drawing/2014/main" id="{3C4DC383-3279-4C9E-9B10-A380220033D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5" name="Freeform 8">
                <a:extLst>
                  <a:ext uri="{FF2B5EF4-FFF2-40B4-BE49-F238E27FC236}">
                    <a16:creationId xmlns:a16="http://schemas.microsoft.com/office/drawing/2014/main" id="{078DA564-5583-4A48-86BA-0021C127C74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6" name="Freeform 9">
                <a:extLst>
                  <a:ext uri="{FF2B5EF4-FFF2-40B4-BE49-F238E27FC236}">
                    <a16:creationId xmlns:a16="http://schemas.microsoft.com/office/drawing/2014/main" id="{860C36FF-EAE8-4E02-B445-B00E619332D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7" name="Freeform 10">
                <a:extLst>
                  <a:ext uri="{FF2B5EF4-FFF2-40B4-BE49-F238E27FC236}">
                    <a16:creationId xmlns:a16="http://schemas.microsoft.com/office/drawing/2014/main" id="{19036DC6-CEFE-476C-B2EA-636BCA72180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8" name="Freeform 11">
                <a:extLst>
                  <a:ext uri="{FF2B5EF4-FFF2-40B4-BE49-F238E27FC236}">
                    <a16:creationId xmlns:a16="http://schemas.microsoft.com/office/drawing/2014/main" id="{01CA5F24-3CA2-41E2-82E6-5F33DFB271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9" name="Freeform 12">
                <a:extLst>
                  <a:ext uri="{FF2B5EF4-FFF2-40B4-BE49-F238E27FC236}">
                    <a16:creationId xmlns:a16="http://schemas.microsoft.com/office/drawing/2014/main" id="{331C698A-3E7D-48A3-A85F-706903F92B4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0" name="Freeform 13">
                <a:extLst>
                  <a:ext uri="{FF2B5EF4-FFF2-40B4-BE49-F238E27FC236}">
                    <a16:creationId xmlns:a16="http://schemas.microsoft.com/office/drawing/2014/main" id="{98CC579B-79AB-4C27-9F8A-01C4E25825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1" name="Freeform 14">
                <a:extLst>
                  <a:ext uri="{FF2B5EF4-FFF2-40B4-BE49-F238E27FC236}">
                    <a16:creationId xmlns:a16="http://schemas.microsoft.com/office/drawing/2014/main" id="{ADE02541-16FF-4014-8184-1C53DA557A8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2" name="Freeform 15">
                <a:extLst>
                  <a:ext uri="{FF2B5EF4-FFF2-40B4-BE49-F238E27FC236}">
                    <a16:creationId xmlns:a16="http://schemas.microsoft.com/office/drawing/2014/main" id="{631C226B-C7E3-47EE-BEEA-100C37A5B6F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3" name="Freeform 16">
                <a:extLst>
                  <a:ext uri="{FF2B5EF4-FFF2-40B4-BE49-F238E27FC236}">
                    <a16:creationId xmlns:a16="http://schemas.microsoft.com/office/drawing/2014/main" id="{64507641-1BCF-4AFE-A630-F841AF66CD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4" name="Freeform 17">
                <a:extLst>
                  <a:ext uri="{FF2B5EF4-FFF2-40B4-BE49-F238E27FC236}">
                    <a16:creationId xmlns:a16="http://schemas.microsoft.com/office/drawing/2014/main" id="{99E70D20-EFEE-4B74-802A-AE4B7F2117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5" name="Freeform 18">
                <a:extLst>
                  <a:ext uri="{FF2B5EF4-FFF2-40B4-BE49-F238E27FC236}">
                    <a16:creationId xmlns:a16="http://schemas.microsoft.com/office/drawing/2014/main" id="{14E0DA83-E941-468E-A3DC-3339B51E33F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6" name="Freeform 19">
                <a:extLst>
                  <a:ext uri="{FF2B5EF4-FFF2-40B4-BE49-F238E27FC236}">
                    <a16:creationId xmlns:a16="http://schemas.microsoft.com/office/drawing/2014/main" id="{5123A69D-3AC1-4642-AD77-4FBAC16ED54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7" name="Freeform 20">
                <a:extLst>
                  <a:ext uri="{FF2B5EF4-FFF2-40B4-BE49-F238E27FC236}">
                    <a16:creationId xmlns:a16="http://schemas.microsoft.com/office/drawing/2014/main" id="{571E96AA-192C-4AEE-975C-844676C6729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8" name="Freeform 21">
                <a:extLst>
                  <a:ext uri="{FF2B5EF4-FFF2-40B4-BE49-F238E27FC236}">
                    <a16:creationId xmlns:a16="http://schemas.microsoft.com/office/drawing/2014/main" id="{D0E328E5-92C7-43C7-B22C-D323696BBC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9" name="Freeform 22">
                <a:extLst>
                  <a:ext uri="{FF2B5EF4-FFF2-40B4-BE49-F238E27FC236}">
                    <a16:creationId xmlns:a16="http://schemas.microsoft.com/office/drawing/2014/main" id="{D4C83E64-EEDD-47D6-9918-D28202F9508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0" name="Freeform 23">
                <a:extLst>
                  <a:ext uri="{FF2B5EF4-FFF2-40B4-BE49-F238E27FC236}">
                    <a16:creationId xmlns:a16="http://schemas.microsoft.com/office/drawing/2014/main" id="{50C95F26-274A-4F79-ADC8-D7CE7F3E125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1" name="Freeform 24">
                <a:extLst>
                  <a:ext uri="{FF2B5EF4-FFF2-40B4-BE49-F238E27FC236}">
                    <a16:creationId xmlns:a16="http://schemas.microsoft.com/office/drawing/2014/main" id="{E7D4070C-48E7-48A6-95F3-04F0816CB1C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2" name="Freeform 25">
                <a:extLst>
                  <a:ext uri="{FF2B5EF4-FFF2-40B4-BE49-F238E27FC236}">
                    <a16:creationId xmlns:a16="http://schemas.microsoft.com/office/drawing/2014/main" id="{4A450EBD-4D6A-4E19-8DE5-13FB639F44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3" name="Freeform 26">
                <a:extLst>
                  <a:ext uri="{FF2B5EF4-FFF2-40B4-BE49-F238E27FC236}">
                    <a16:creationId xmlns:a16="http://schemas.microsoft.com/office/drawing/2014/main" id="{62249F3A-567D-4454-A382-17115EC89D7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4" name="Freeform 27">
                <a:extLst>
                  <a:ext uri="{FF2B5EF4-FFF2-40B4-BE49-F238E27FC236}">
                    <a16:creationId xmlns:a16="http://schemas.microsoft.com/office/drawing/2014/main" id="{CC9FD278-A046-4043-BFD5-9FD08FBBB66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5" name="Freeform 28">
                <a:extLst>
                  <a:ext uri="{FF2B5EF4-FFF2-40B4-BE49-F238E27FC236}">
                    <a16:creationId xmlns:a16="http://schemas.microsoft.com/office/drawing/2014/main" id="{E141B670-C12C-45DD-847B-35CC248EE32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6" name="Freeform 29">
                <a:extLst>
                  <a:ext uri="{FF2B5EF4-FFF2-40B4-BE49-F238E27FC236}">
                    <a16:creationId xmlns:a16="http://schemas.microsoft.com/office/drawing/2014/main" id="{EBCD49FC-7D12-445D-8015-867E83D2FCD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713847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/>
      <p:bldP spid="9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>
            <a:extLst>
              <a:ext uri="{FF2B5EF4-FFF2-40B4-BE49-F238E27FC236}">
                <a16:creationId xmlns:a16="http://schemas.microsoft.com/office/drawing/2014/main" id="{A489CE65-A949-4BD1-818C-ADF3AD0960E9}"/>
              </a:ext>
            </a:extLst>
          </p:cNvPr>
          <p:cNvGrpSpPr/>
          <p:nvPr/>
        </p:nvGrpSpPr>
        <p:grpSpPr>
          <a:xfrm>
            <a:off x="1" y="1"/>
            <a:ext cx="2063751" cy="6858001"/>
            <a:chOff x="0" y="0"/>
            <a:chExt cx="1547813" cy="5143501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6744765B-1ED4-470D-B222-09F7D3A4CBE5}"/>
                </a:ext>
              </a:extLst>
            </p:cNvPr>
            <p:cNvSpPr>
              <a:spLocks/>
            </p:cNvSpPr>
            <p:nvPr/>
          </p:nvSpPr>
          <p:spPr bwMode="gray">
            <a:xfrm>
              <a:off x="0" y="0"/>
              <a:ext cx="1547813" cy="5143501"/>
            </a:xfrm>
            <a:prstGeom prst="rect">
              <a:avLst/>
            </a:prstGeom>
            <a:solidFill>
              <a:schemeClr val="accent6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72" name="Cross 71">
              <a:extLst>
                <a:ext uri="{FF2B5EF4-FFF2-40B4-BE49-F238E27FC236}">
                  <a16:creationId xmlns:a16="http://schemas.microsoft.com/office/drawing/2014/main" id="{DAD260DF-84FD-408E-94D8-412B6E780BAD}"/>
                </a:ext>
              </a:extLst>
            </p:cNvPr>
            <p:cNvSpPr/>
            <p:nvPr/>
          </p:nvSpPr>
          <p:spPr bwMode="gray">
            <a:xfrm>
              <a:off x="144150" y="1276600"/>
              <a:ext cx="647699" cy="647699"/>
            </a:xfrm>
            <a:prstGeom prst="plus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68" name="Picture 67" descr="A couple of people that are eating some food&#10;&#10;Description automatically generated">
            <a:extLst>
              <a:ext uri="{FF2B5EF4-FFF2-40B4-BE49-F238E27FC236}">
                <a16:creationId xmlns:a16="http://schemas.microsoft.com/office/drawing/2014/main" id="{1024EE27-0AA9-4B81-B41E-A338E23110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70" r="4764" b="7334"/>
          <a:stretch/>
        </p:blipFill>
        <p:spPr>
          <a:xfrm flipH="1">
            <a:off x="624414" y="1"/>
            <a:ext cx="5759449" cy="5733068"/>
          </a:xfrm>
          <a:prstGeom prst="rect">
            <a:avLst/>
          </a:prstGeom>
        </p:spPr>
      </p:pic>
      <p:pic>
        <p:nvPicPr>
          <p:cNvPr id="52" name="Grafik 51">
            <a:extLst>
              <a:ext uri="{FF2B5EF4-FFF2-40B4-BE49-F238E27FC236}">
                <a16:creationId xmlns:a16="http://schemas.microsoft.com/office/drawing/2014/main" id="{218A02C6-2B9E-4E23-A7F1-F5551D8AF7D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818" b="10068"/>
          <a:stretch/>
        </p:blipFill>
        <p:spPr>
          <a:xfrm flipH="1">
            <a:off x="336551" y="3716868"/>
            <a:ext cx="2590800" cy="2880784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1AB3DCBD-B7B7-4CD2-87D4-9C1B279581E1}"/>
              </a:ext>
            </a:extLst>
          </p:cNvPr>
          <p:cNvSpPr/>
          <p:nvPr/>
        </p:nvSpPr>
        <p:spPr bwMode="gray">
          <a:xfrm>
            <a:off x="0" y="-6620390"/>
            <a:ext cx="9552517" cy="3716867"/>
          </a:xfrm>
          <a:prstGeom prst="rect">
            <a:avLst/>
          </a:prstGeom>
          <a:solidFill>
            <a:schemeClr val="accent6"/>
          </a:solidFill>
        </p:spPr>
        <p:txBody>
          <a:bodyPr vert="horz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pic>
        <p:nvPicPr>
          <p:cNvPr id="117" name="Picture 116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0019C9CD-AF7E-4630-B959-DA03681B02D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 flipV="1">
            <a:off x="7247464" y="-7075358"/>
            <a:ext cx="4607987" cy="3168649"/>
          </a:xfrm>
          <a:prstGeom prst="rect">
            <a:avLst/>
          </a:prstGeom>
        </p:spPr>
      </p:pic>
      <p:sp>
        <p:nvSpPr>
          <p:cNvPr id="118" name="Textfeld 41">
            <a:extLst>
              <a:ext uri="{FF2B5EF4-FFF2-40B4-BE49-F238E27FC236}">
                <a16:creationId xmlns:a16="http://schemas.microsoft.com/office/drawing/2014/main" id="{8583C1C3-47F7-4804-83B7-BC4C8E61A7EC}"/>
              </a:ext>
            </a:extLst>
          </p:cNvPr>
          <p:cNvSpPr txBox="1"/>
          <p:nvPr/>
        </p:nvSpPr>
        <p:spPr bwMode="gray">
          <a:xfrm>
            <a:off x="610960" y="-7204380"/>
            <a:ext cx="5472001" cy="73320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FFFFFF"/>
                </a:solidFill>
              </a:rPr>
              <a:t>Unser Versprechen.</a:t>
            </a:r>
          </a:p>
        </p:txBody>
      </p:sp>
      <p:sp>
        <p:nvSpPr>
          <p:cNvPr id="169" name="Textfeld 41">
            <a:extLst>
              <a:ext uri="{FF2B5EF4-FFF2-40B4-BE49-F238E27FC236}">
                <a16:creationId xmlns:a16="http://schemas.microsoft.com/office/drawing/2014/main" id="{67B12BF8-C819-4146-B6A7-A8CCE25A8C61}"/>
              </a:ext>
            </a:extLst>
          </p:cNvPr>
          <p:cNvSpPr txBox="1"/>
          <p:nvPr/>
        </p:nvSpPr>
        <p:spPr bwMode="gray">
          <a:xfrm>
            <a:off x="623999" y="-1721578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Leidenschaft</a:t>
            </a:r>
          </a:p>
        </p:txBody>
      </p:sp>
      <p:sp>
        <p:nvSpPr>
          <p:cNvPr id="171" name="Textfeld 41">
            <a:extLst>
              <a:ext uri="{FF2B5EF4-FFF2-40B4-BE49-F238E27FC236}">
                <a16:creationId xmlns:a16="http://schemas.microsoft.com/office/drawing/2014/main" id="{F8AF032C-4738-40A0-8C2E-3AC1372844F3}"/>
              </a:ext>
            </a:extLst>
          </p:cNvPr>
          <p:cNvSpPr txBox="1"/>
          <p:nvPr/>
        </p:nvSpPr>
        <p:spPr bwMode="gray">
          <a:xfrm>
            <a:off x="3216917" y="-1721578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Innovationskraft</a:t>
            </a:r>
          </a:p>
        </p:txBody>
      </p:sp>
      <p:sp>
        <p:nvSpPr>
          <p:cNvPr id="173" name="Textfeld 41">
            <a:extLst>
              <a:ext uri="{FF2B5EF4-FFF2-40B4-BE49-F238E27FC236}">
                <a16:creationId xmlns:a16="http://schemas.microsoft.com/office/drawing/2014/main" id="{9204886D-B9CC-4B39-B736-4FC9A379B35C}"/>
              </a:ext>
            </a:extLst>
          </p:cNvPr>
          <p:cNvSpPr txBox="1"/>
          <p:nvPr/>
        </p:nvSpPr>
        <p:spPr bwMode="gray">
          <a:xfrm>
            <a:off x="5807717" y="-1721578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Designkompetenz</a:t>
            </a:r>
          </a:p>
        </p:txBody>
      </p:sp>
      <p:sp>
        <p:nvSpPr>
          <p:cNvPr id="175" name="Textfeld 41">
            <a:extLst>
              <a:ext uri="{FF2B5EF4-FFF2-40B4-BE49-F238E27FC236}">
                <a16:creationId xmlns:a16="http://schemas.microsoft.com/office/drawing/2014/main" id="{887AD84E-C787-4F81-9A69-753D09236FE4}"/>
              </a:ext>
            </a:extLst>
          </p:cNvPr>
          <p:cNvSpPr txBox="1"/>
          <p:nvPr/>
        </p:nvSpPr>
        <p:spPr bwMode="gray">
          <a:xfrm>
            <a:off x="8400634" y="-1721578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Digitaler Wandel</a:t>
            </a:r>
          </a:p>
        </p:txBody>
      </p:sp>
      <p:pic>
        <p:nvPicPr>
          <p:cNvPr id="177" name="Picture 176" descr="A picture containing person, person, indoor, table&#10;&#10;Description automatically generated">
            <a:extLst>
              <a:ext uri="{FF2B5EF4-FFF2-40B4-BE49-F238E27FC236}">
                <a16:creationId xmlns:a16="http://schemas.microsoft.com/office/drawing/2014/main" id="{8E3BBFD1-AE74-472A-9B2F-875F789C84E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435" r="46201"/>
          <a:stretch/>
        </p:blipFill>
        <p:spPr>
          <a:xfrm>
            <a:off x="624419" y="-5033578"/>
            <a:ext cx="2015067" cy="4031067"/>
          </a:xfrm>
          <a:prstGeom prst="rect">
            <a:avLst/>
          </a:prstGeom>
        </p:spPr>
      </p:pic>
      <p:pic>
        <p:nvPicPr>
          <p:cNvPr id="179" name="Picture 178" descr="A picture containing light&#10;&#10;Description automatically generated">
            <a:extLst>
              <a:ext uri="{FF2B5EF4-FFF2-40B4-BE49-F238E27FC236}">
                <a16:creationId xmlns:a16="http://schemas.microsoft.com/office/drawing/2014/main" id="{F124618A-5DAF-4EF5-B4A3-473DA700CFD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511" t="11803" r="43625" b="30076"/>
          <a:stretch/>
        </p:blipFill>
        <p:spPr>
          <a:xfrm flipV="1">
            <a:off x="3217333" y="-5033578"/>
            <a:ext cx="2015067" cy="4031067"/>
          </a:xfrm>
          <a:prstGeom prst="rect">
            <a:avLst/>
          </a:prstGeom>
        </p:spPr>
      </p:pic>
      <p:pic>
        <p:nvPicPr>
          <p:cNvPr id="32" name="Grafik 31">
            <a:extLst>
              <a:ext uri="{FF2B5EF4-FFF2-40B4-BE49-F238E27FC236}">
                <a16:creationId xmlns:a16="http://schemas.microsoft.com/office/drawing/2014/main" id="{BBF00536-EF09-472C-B406-30CEE7BDC9B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0308" r="16366"/>
          <a:stretch/>
        </p:blipFill>
        <p:spPr>
          <a:xfrm>
            <a:off x="8401051" y="-5033578"/>
            <a:ext cx="2015067" cy="4031067"/>
          </a:xfrm>
          <a:prstGeom prst="rect">
            <a:avLst/>
          </a:prstGeom>
        </p:spPr>
      </p:pic>
      <p:pic>
        <p:nvPicPr>
          <p:cNvPr id="183" name="Picture 182" descr="A dining table with a plate of food&#10;&#10;Description automatically generated">
            <a:extLst>
              <a:ext uri="{FF2B5EF4-FFF2-40B4-BE49-F238E27FC236}">
                <a16:creationId xmlns:a16="http://schemas.microsoft.com/office/drawing/2014/main" id="{C80D9689-3934-4AA3-8478-2DD48EA5465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2642" r="13971" b="2149"/>
          <a:stretch/>
        </p:blipFill>
        <p:spPr>
          <a:xfrm>
            <a:off x="5808133" y="-5033578"/>
            <a:ext cx="2015067" cy="4031067"/>
          </a:xfrm>
          <a:prstGeom prst="rect">
            <a:avLst/>
          </a:prstGeom>
        </p:spPr>
      </p:pic>
      <p:sp>
        <p:nvSpPr>
          <p:cNvPr id="185" name="Textfeld 41">
            <a:extLst>
              <a:ext uri="{FF2B5EF4-FFF2-40B4-BE49-F238E27FC236}">
                <a16:creationId xmlns:a16="http://schemas.microsoft.com/office/drawing/2014/main" id="{BB70ECE7-4B40-41B3-8A83-26A18AB70DF4}"/>
              </a:ext>
            </a:extLst>
          </p:cNvPr>
          <p:cNvSpPr txBox="1"/>
          <p:nvPr/>
        </p:nvSpPr>
        <p:spPr bwMode="gray">
          <a:xfrm>
            <a:off x="419094" y="-3573677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01</a:t>
            </a:r>
          </a:p>
        </p:txBody>
      </p:sp>
      <p:sp>
        <p:nvSpPr>
          <p:cNvPr id="187" name="Textfeld 41">
            <a:extLst>
              <a:ext uri="{FF2B5EF4-FFF2-40B4-BE49-F238E27FC236}">
                <a16:creationId xmlns:a16="http://schemas.microsoft.com/office/drawing/2014/main" id="{9B2A4106-78FE-4866-85DE-D57C2BA736C3}"/>
              </a:ext>
            </a:extLst>
          </p:cNvPr>
          <p:cNvSpPr txBox="1"/>
          <p:nvPr/>
        </p:nvSpPr>
        <p:spPr bwMode="gray">
          <a:xfrm>
            <a:off x="3012009" y="-3573677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02</a:t>
            </a:r>
          </a:p>
        </p:txBody>
      </p:sp>
      <p:sp>
        <p:nvSpPr>
          <p:cNvPr id="189" name="Textfeld 41">
            <a:extLst>
              <a:ext uri="{FF2B5EF4-FFF2-40B4-BE49-F238E27FC236}">
                <a16:creationId xmlns:a16="http://schemas.microsoft.com/office/drawing/2014/main" id="{73F4E36F-497F-4D8B-B9A9-576126405DA2}"/>
              </a:ext>
            </a:extLst>
          </p:cNvPr>
          <p:cNvSpPr txBox="1"/>
          <p:nvPr/>
        </p:nvSpPr>
        <p:spPr bwMode="gray">
          <a:xfrm>
            <a:off x="5602809" y="-3573677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03</a:t>
            </a:r>
          </a:p>
        </p:txBody>
      </p:sp>
      <p:sp>
        <p:nvSpPr>
          <p:cNvPr id="191" name="Textfeld 41">
            <a:extLst>
              <a:ext uri="{FF2B5EF4-FFF2-40B4-BE49-F238E27FC236}">
                <a16:creationId xmlns:a16="http://schemas.microsoft.com/office/drawing/2014/main" id="{DEEB18BF-F7F3-4D37-B3D5-9BF2DD6DB069}"/>
              </a:ext>
            </a:extLst>
          </p:cNvPr>
          <p:cNvSpPr txBox="1"/>
          <p:nvPr/>
        </p:nvSpPr>
        <p:spPr bwMode="gray">
          <a:xfrm>
            <a:off x="8195726" y="-3573677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04</a:t>
            </a:r>
          </a:p>
        </p:txBody>
      </p:sp>
      <p:sp>
        <p:nvSpPr>
          <p:cNvPr id="30" name="Textfeld 41">
            <a:extLst>
              <a:ext uri="{FF2B5EF4-FFF2-40B4-BE49-F238E27FC236}">
                <a16:creationId xmlns:a16="http://schemas.microsoft.com/office/drawing/2014/main" id="{984177DB-B4A4-43A4-B760-78B8B2386575}"/>
              </a:ext>
            </a:extLst>
          </p:cNvPr>
          <p:cNvSpPr txBox="1"/>
          <p:nvPr/>
        </p:nvSpPr>
        <p:spPr bwMode="gray">
          <a:xfrm>
            <a:off x="6816078" y="693933"/>
            <a:ext cx="5043789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en-US" sz="5200">
                <a:solidFill>
                  <a:srgbClr val="004184"/>
                </a:solidFill>
              </a:rPr>
              <a:t>A házak otthonokká válnak.</a:t>
            </a:r>
          </a:p>
        </p:txBody>
      </p:sp>
      <p:sp>
        <p:nvSpPr>
          <p:cNvPr id="40" name="Textfeld 41">
            <a:extLst>
              <a:ext uri="{FF2B5EF4-FFF2-40B4-BE49-F238E27FC236}">
                <a16:creationId xmlns:a16="http://schemas.microsoft.com/office/drawing/2014/main" id="{3DF5D332-5539-4C41-B469-4E7041DBE393}"/>
              </a:ext>
            </a:extLst>
          </p:cNvPr>
          <p:cNvSpPr txBox="1">
            <a:spLocks/>
          </p:cNvSpPr>
          <p:nvPr/>
        </p:nvSpPr>
        <p:spPr bwMode="gray">
          <a:xfrm>
            <a:off x="6941029" y="2252135"/>
            <a:ext cx="3187223" cy="8635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hu-HU" sz="1067">
                <a:solidFill>
                  <a:srgbClr val="7F7F7F"/>
                </a:solidFill>
                <a:latin typeface="Univers LT Std 45 Light" panose="020B0403020202020204" pitchFamily="34" charset="0"/>
              </a:rPr>
              <a:t>Az „otthon” csak akkor jön létre, amikor az emberek személyes elképzeléseiknek és életstílusuknak megfelelő házakat rendeznek be. Segítünk ennek megvalósításában. </a:t>
            </a:r>
            <a:br>
              <a:rPr lang="hu-HU" sz="1067">
                <a:solidFill>
                  <a:srgbClr val="7F7F7F"/>
                </a:solidFill>
                <a:latin typeface="Univers LT Std 45 Light" panose="020B0403020202020204" pitchFamily="34" charset="0"/>
              </a:rPr>
            </a:br>
            <a:r>
              <a:rPr lang="hu-HU" sz="1067" b="1">
                <a:solidFill>
                  <a:srgbClr val="004184"/>
                </a:solidFill>
                <a:latin typeface="Univers" panose="020B0503020202020204" pitchFamily="34" charset="0"/>
              </a:rPr>
              <a:t>Mindenkinek. A világ minden helyén.</a:t>
            </a:r>
          </a:p>
        </p:txBody>
      </p:sp>
      <p:pic>
        <p:nvPicPr>
          <p:cNvPr id="162" name="Picture 161" descr="A person standing in front of a window&#10;&#10;Description automatically generated">
            <a:extLst>
              <a:ext uri="{FF2B5EF4-FFF2-40B4-BE49-F238E27FC236}">
                <a16:creationId xmlns:a16="http://schemas.microsoft.com/office/drawing/2014/main" id="{085244F8-0D27-4490-8DD9-00FB5CDD011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34612" b="17539"/>
          <a:stretch/>
        </p:blipFill>
        <p:spPr>
          <a:xfrm>
            <a:off x="6966428" y="3716869"/>
            <a:ext cx="3168651" cy="1727199"/>
          </a:xfrm>
          <a:prstGeom prst="rect">
            <a:avLst/>
          </a:prstGeom>
        </p:spPr>
      </p:pic>
      <p:grpSp>
        <p:nvGrpSpPr>
          <p:cNvPr id="71" name="Group 70">
            <a:extLst>
              <a:ext uri="{FF2B5EF4-FFF2-40B4-BE49-F238E27FC236}">
                <a16:creationId xmlns:a16="http://schemas.microsoft.com/office/drawing/2014/main" id="{EC5393DE-799F-460F-A161-4E3DF5533B08}"/>
              </a:ext>
            </a:extLst>
          </p:cNvPr>
          <p:cNvGrpSpPr/>
          <p:nvPr/>
        </p:nvGrpSpPr>
        <p:grpSpPr>
          <a:xfrm>
            <a:off x="6966428" y="5442027"/>
            <a:ext cx="3168651" cy="292707"/>
            <a:chOff x="5224821" y="4083901"/>
            <a:chExt cx="2376488" cy="219530"/>
          </a:xfrm>
        </p:grpSpPr>
        <p:grpSp>
          <p:nvGrpSpPr>
            <p:cNvPr id="158" name="Group 157">
              <a:extLst>
                <a:ext uri="{FF2B5EF4-FFF2-40B4-BE49-F238E27FC236}">
                  <a16:creationId xmlns:a16="http://schemas.microsoft.com/office/drawing/2014/main" id="{FC86E796-ECA1-42DC-8046-159A38C9634F}"/>
                </a:ext>
              </a:extLst>
            </p:cNvPr>
            <p:cNvGrpSpPr>
              <a:grpSpLocks/>
            </p:cNvGrpSpPr>
            <p:nvPr/>
          </p:nvGrpSpPr>
          <p:grpSpPr>
            <a:xfrm>
              <a:off x="5224821" y="4083901"/>
              <a:ext cx="2376488" cy="219530"/>
              <a:chOff x="684213" y="4948238"/>
              <a:chExt cx="7127875" cy="198545"/>
            </a:xfrm>
          </p:grpSpPr>
          <p:sp>
            <p:nvSpPr>
              <p:cNvPr id="160" name="Rectangle 159">
                <a:extLst>
                  <a:ext uri="{FF2B5EF4-FFF2-40B4-BE49-F238E27FC236}">
                    <a16:creationId xmlns:a16="http://schemas.microsoft.com/office/drawing/2014/main" id="{15216C85-B44A-406E-AB0B-B8359AD925AE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61" name="Rectangle 160">
                <a:extLst>
                  <a:ext uri="{FF2B5EF4-FFF2-40B4-BE49-F238E27FC236}">
                    <a16:creationId xmlns:a16="http://schemas.microsoft.com/office/drawing/2014/main" id="{B51B3E55-70D4-401C-864F-B31C9B42DB85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8545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70" name="Parallelogram 69">
              <a:extLst>
                <a:ext uri="{FF2B5EF4-FFF2-40B4-BE49-F238E27FC236}">
                  <a16:creationId xmlns:a16="http://schemas.microsoft.com/office/drawing/2014/main" id="{5A051A30-D70F-4560-A735-673735EC7AE8}"/>
                </a:ext>
              </a:extLst>
            </p:cNvPr>
            <p:cNvSpPr/>
            <p:nvPr/>
          </p:nvSpPr>
          <p:spPr bwMode="gray">
            <a:xfrm>
              <a:off x="6021150" y="4137750"/>
              <a:ext cx="143640" cy="108000"/>
            </a:xfrm>
            <a:prstGeom prst="parallelogram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41" name="Gruppieren 40">
            <a:extLst>
              <a:ext uri="{FF2B5EF4-FFF2-40B4-BE49-F238E27FC236}">
                <a16:creationId xmlns:a16="http://schemas.microsoft.com/office/drawing/2014/main" id="{81ADC70A-C1E1-4EB0-844A-A0CCCF93769A}"/>
              </a:ext>
            </a:extLst>
          </p:cNvPr>
          <p:cNvGrpSpPr/>
          <p:nvPr/>
        </p:nvGrpSpPr>
        <p:grpSpPr>
          <a:xfrm>
            <a:off x="0" y="-7652577"/>
            <a:ext cx="12192000" cy="6858000"/>
            <a:chOff x="-11514214" y="-5739433"/>
            <a:chExt cx="9144000" cy="5143500"/>
          </a:xfrm>
        </p:grpSpPr>
        <p:grpSp>
          <p:nvGrpSpPr>
            <p:cNvPr id="90" name="Group 210">
              <a:extLst>
                <a:ext uri="{FF2B5EF4-FFF2-40B4-BE49-F238E27FC236}">
                  <a16:creationId xmlns:a16="http://schemas.microsoft.com/office/drawing/2014/main" id="{371AB7A4-16FA-4AE8-A0EE-26754FE29E39}"/>
                </a:ext>
              </a:extLst>
            </p:cNvPr>
            <p:cNvGrpSpPr>
              <a:grpSpLocks/>
            </p:cNvGrpSpPr>
            <p:nvPr/>
          </p:nvGrpSpPr>
          <p:grpSpPr>
            <a:xfrm>
              <a:off x="-11514214" y="-5739433"/>
              <a:ext cx="9144000" cy="5143500"/>
              <a:chOff x="684213" y="4948238"/>
              <a:chExt cx="7127875" cy="195262"/>
            </a:xfrm>
          </p:grpSpPr>
          <p:sp>
            <p:nvSpPr>
              <p:cNvPr id="93" name="Rectangle 212">
                <a:extLst>
                  <a:ext uri="{FF2B5EF4-FFF2-40B4-BE49-F238E27FC236}">
                    <a16:creationId xmlns:a16="http://schemas.microsoft.com/office/drawing/2014/main" id="{7A38DEB5-1C27-4893-8B7B-7536551E5305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vert="horz" lIns="96000" tIns="48000" rIns="96000" bIns="48000" rtlCol="0" anchor="t" anchorCtr="0">
                <a:noAutofit/>
              </a:bodyPr>
              <a:lstStyle/>
              <a:p>
                <a:pPr algn="ctr" defTabSz="1219170">
                  <a:lnSpc>
                    <a:spcPct val="105000"/>
                  </a:lnSpc>
                  <a:spcBef>
                    <a:spcPts val="400"/>
                  </a:spcBef>
                  <a:spcAft>
                    <a:spcPts val="400"/>
                  </a:spcAft>
                </a:pPr>
                <a:endParaRPr lang="en-US" sz="2133" i="1" dirty="0" err="1">
                  <a:solidFill>
                    <a:srgbClr val="FFFFFF"/>
                  </a:solidFill>
                  <a:latin typeface="VilleroyBoch"/>
                </a:endParaRPr>
              </a:p>
            </p:txBody>
          </p:sp>
          <p:sp>
            <p:nvSpPr>
              <p:cNvPr id="94" name="Rectangle 213">
                <a:extLst>
                  <a:ext uri="{FF2B5EF4-FFF2-40B4-BE49-F238E27FC236}">
                    <a16:creationId xmlns:a16="http://schemas.microsoft.com/office/drawing/2014/main" id="{FBD96C78-AE43-4A57-A6A1-424AFBDE92E1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DED8D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91" name="Isosceles Triangle 211">
              <a:extLst>
                <a:ext uri="{FF2B5EF4-FFF2-40B4-BE49-F238E27FC236}">
                  <a16:creationId xmlns:a16="http://schemas.microsoft.com/office/drawing/2014/main" id="{12858C4C-5BD2-43E2-8349-08FA1AC295FE}"/>
                </a:ext>
              </a:extLst>
            </p:cNvPr>
            <p:cNvSpPr/>
            <p:nvPr/>
          </p:nvSpPr>
          <p:spPr bwMode="gray">
            <a:xfrm>
              <a:off x="-8461951" y="-4148907"/>
              <a:ext cx="2014432" cy="1736579"/>
            </a:xfrm>
            <a:prstGeom prst="triangl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35" name="Ellipse 34">
              <a:extLst>
                <a:ext uri="{FF2B5EF4-FFF2-40B4-BE49-F238E27FC236}">
                  <a16:creationId xmlns:a16="http://schemas.microsoft.com/office/drawing/2014/main" id="{09742C57-7A4C-4F01-BD09-516D51D14AD5}"/>
                </a:ext>
              </a:extLst>
            </p:cNvPr>
            <p:cNvSpPr/>
            <p:nvPr/>
          </p:nvSpPr>
          <p:spPr bwMode="gray">
            <a:xfrm>
              <a:off x="-5256000" y="-3775183"/>
              <a:ext cx="864000" cy="8640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GB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215" name="Picture 214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AF769967-1FCE-471D-9CCE-85A8D728AE85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338039" y="9084307"/>
            <a:ext cx="4318628" cy="3716868"/>
          </a:xfrm>
          <a:prstGeom prst="rect">
            <a:avLst/>
          </a:prstGeom>
        </p:spPr>
      </p:pic>
      <p:sp>
        <p:nvSpPr>
          <p:cNvPr id="216" name="Textfeld 41">
            <a:extLst>
              <a:ext uri="{FF2B5EF4-FFF2-40B4-BE49-F238E27FC236}">
                <a16:creationId xmlns:a16="http://schemas.microsoft.com/office/drawing/2014/main" id="{FD2EEAFD-CCF7-4664-BEE5-A4B07E379264}"/>
              </a:ext>
            </a:extLst>
          </p:cNvPr>
          <p:cNvSpPr txBox="1"/>
          <p:nvPr/>
        </p:nvSpPr>
        <p:spPr bwMode="gray">
          <a:xfrm>
            <a:off x="403799" y="11267332"/>
            <a:ext cx="4598619" cy="575733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algn="r" defTabSz="1219170"/>
            <a:r>
              <a:rPr lang="de-DE" sz="3333" dirty="0" err="1">
                <a:solidFill>
                  <a:srgbClr val="004184"/>
                </a:solidFill>
              </a:rPr>
              <a:t>Bad&amp;Wellness</a:t>
            </a:r>
            <a:r>
              <a:rPr lang="de-DE" sz="3333" dirty="0">
                <a:solidFill>
                  <a:srgbClr val="004184"/>
                </a:solidFill>
              </a:rPr>
              <a:t>.</a:t>
            </a:r>
          </a:p>
        </p:txBody>
      </p:sp>
      <p:sp>
        <p:nvSpPr>
          <p:cNvPr id="217" name="Freeform 22">
            <a:extLst>
              <a:ext uri="{FF2B5EF4-FFF2-40B4-BE49-F238E27FC236}">
                <a16:creationId xmlns:a16="http://schemas.microsoft.com/office/drawing/2014/main" id="{064F97C2-F8A0-4A6E-B596-3D2BF74BFBCA}"/>
              </a:ext>
            </a:extLst>
          </p:cNvPr>
          <p:cNvSpPr>
            <a:spLocks/>
          </p:cNvSpPr>
          <p:nvPr/>
        </p:nvSpPr>
        <p:spPr bwMode="auto">
          <a:xfrm rot="10800000">
            <a:off x="5128424" y="11490077"/>
            <a:ext cx="103977" cy="172596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pic>
        <p:nvPicPr>
          <p:cNvPr id="218" name="Picture 217" descr="A room with a sink and a mirror&#10;&#10;Description automatically generated">
            <a:extLst>
              <a:ext uri="{FF2B5EF4-FFF2-40B4-BE49-F238E27FC236}">
                <a16:creationId xmlns:a16="http://schemas.microsoft.com/office/drawing/2014/main" id="{3A65B7EA-457D-4E09-93FD-C7AA4D1283D3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t="15978" b="4422"/>
          <a:stretch/>
        </p:blipFill>
        <p:spPr>
          <a:xfrm flipH="1">
            <a:off x="912284" y="8298132"/>
            <a:ext cx="4320115" cy="5156200"/>
          </a:xfrm>
          <a:prstGeom prst="rect">
            <a:avLst/>
          </a:prstGeom>
        </p:spPr>
      </p:pic>
      <p:grpSp>
        <p:nvGrpSpPr>
          <p:cNvPr id="34" name="Gruppieren 33">
            <a:extLst>
              <a:ext uri="{FF2B5EF4-FFF2-40B4-BE49-F238E27FC236}">
                <a16:creationId xmlns:a16="http://schemas.microsoft.com/office/drawing/2014/main" id="{2FD089EF-C53B-49EF-856B-5A91D56BC732}"/>
              </a:ext>
            </a:extLst>
          </p:cNvPr>
          <p:cNvGrpSpPr/>
          <p:nvPr/>
        </p:nvGrpSpPr>
        <p:grpSpPr>
          <a:xfrm>
            <a:off x="617681" y="7725964"/>
            <a:ext cx="1378815" cy="1144335"/>
            <a:chOff x="463260" y="5794473"/>
            <a:chExt cx="1034111" cy="858251"/>
          </a:xfrm>
        </p:grpSpPr>
        <p:sp>
          <p:nvSpPr>
            <p:cNvPr id="219" name="Textfeld 41">
              <a:extLst>
                <a:ext uri="{FF2B5EF4-FFF2-40B4-BE49-F238E27FC236}">
                  <a16:creationId xmlns:a16="http://schemas.microsoft.com/office/drawing/2014/main" id="{AB702334-8526-4C77-BE36-14E156D8E8C8}"/>
                </a:ext>
              </a:extLst>
            </p:cNvPr>
            <p:cNvSpPr txBox="1"/>
            <p:nvPr/>
          </p:nvSpPr>
          <p:spPr bwMode="gray">
            <a:xfrm>
              <a:off x="463260" y="5794473"/>
              <a:ext cx="1034111" cy="858251"/>
            </a:xfrm>
            <a:prstGeom prst="rect">
              <a:avLst/>
            </a:prstGeom>
            <a:noFill/>
          </p:spPr>
          <p:txBody>
            <a:bodyPr wrap="square" lIns="0" tIns="144000" rIns="0" bIns="0" rtlCol="0">
              <a:noAutofit/>
            </a:bodyPr>
            <a:lstStyle>
              <a:defPPr>
                <a:defRPr lang="de-DE"/>
              </a:defPPr>
              <a:lvl1pPr>
                <a:lnSpc>
                  <a:spcPct val="80000"/>
                </a:lnSpc>
                <a:defRPr sz="3600">
                  <a:solidFill>
                    <a:srgbClr val="000000"/>
                  </a:solidFill>
                  <a:latin typeface="VilleroyBoch" panose="02000000000000000000" pitchFamily="50" charset="0"/>
                </a:defRPr>
              </a:lvl1pPr>
            </a:lstStyle>
            <a:p>
              <a:pPr defTabSz="1219170"/>
              <a:r>
                <a:rPr lang="de-DE" sz="9600" dirty="0">
                  <a:solidFill>
                    <a:srgbClr val="FFFFFF"/>
                  </a:solidFill>
                </a:rPr>
                <a:t>01</a:t>
              </a: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AC32ECF3-EFC5-4182-913C-04F2546FC8CE}"/>
                </a:ext>
              </a:extLst>
            </p:cNvPr>
            <p:cNvSpPr/>
            <p:nvPr/>
          </p:nvSpPr>
          <p:spPr bwMode="gray">
            <a:xfrm>
              <a:off x="1224000" y="6186971"/>
              <a:ext cx="216000" cy="231890"/>
            </a:xfrm>
            <a:prstGeom prst="rect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GB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220" name="Picture 219" descr="A plate of food on a table&#10;&#10;Description automatically generated">
            <a:extLst>
              <a:ext uri="{FF2B5EF4-FFF2-40B4-BE49-F238E27FC236}">
                <a16:creationId xmlns:a16="http://schemas.microsoft.com/office/drawing/2014/main" id="{AFFDD00B-AA8F-44E2-B6CC-1E7D358657A2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6670" r="11876"/>
          <a:stretch/>
        </p:blipFill>
        <p:spPr>
          <a:xfrm>
            <a:off x="6383867" y="7458876"/>
            <a:ext cx="4320117" cy="4031201"/>
          </a:xfrm>
          <a:prstGeom prst="rect">
            <a:avLst/>
          </a:prstGeom>
        </p:spPr>
      </p:pic>
      <p:sp>
        <p:nvSpPr>
          <p:cNvPr id="221" name="Textfeld 41">
            <a:extLst>
              <a:ext uri="{FF2B5EF4-FFF2-40B4-BE49-F238E27FC236}">
                <a16:creationId xmlns:a16="http://schemas.microsoft.com/office/drawing/2014/main" id="{BA6A521C-CA25-41D1-A675-2EEC1F68923C}"/>
              </a:ext>
            </a:extLst>
          </p:cNvPr>
          <p:cNvSpPr txBox="1"/>
          <p:nvPr/>
        </p:nvSpPr>
        <p:spPr bwMode="gray">
          <a:xfrm>
            <a:off x="7544700" y="7682943"/>
            <a:ext cx="3168649" cy="5663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algn="r" defTabSz="1219170"/>
            <a:r>
              <a:rPr lang="de-DE" sz="3333" dirty="0">
                <a:solidFill>
                  <a:srgbClr val="004184"/>
                </a:solidFill>
              </a:rPr>
              <a:t>Tischkultur.</a:t>
            </a:r>
          </a:p>
        </p:txBody>
      </p:sp>
      <p:sp>
        <p:nvSpPr>
          <p:cNvPr id="222" name="Freeform 22">
            <a:extLst>
              <a:ext uri="{FF2B5EF4-FFF2-40B4-BE49-F238E27FC236}">
                <a16:creationId xmlns:a16="http://schemas.microsoft.com/office/drawing/2014/main" id="{D848A133-34FB-4551-9311-D9A7E1359914}"/>
              </a:ext>
            </a:extLst>
          </p:cNvPr>
          <p:cNvSpPr>
            <a:spLocks/>
          </p:cNvSpPr>
          <p:nvPr/>
        </p:nvSpPr>
        <p:spPr bwMode="auto">
          <a:xfrm>
            <a:off x="8499590" y="7896708"/>
            <a:ext cx="103977" cy="172596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grpSp>
        <p:nvGrpSpPr>
          <p:cNvPr id="223" name="Group 222">
            <a:extLst>
              <a:ext uri="{FF2B5EF4-FFF2-40B4-BE49-F238E27FC236}">
                <a16:creationId xmlns:a16="http://schemas.microsoft.com/office/drawing/2014/main" id="{27E41757-4101-43BB-82C6-AAF62C921D8E}"/>
              </a:ext>
            </a:extLst>
          </p:cNvPr>
          <p:cNvGrpSpPr>
            <a:grpSpLocks/>
          </p:cNvGrpSpPr>
          <p:nvPr/>
        </p:nvGrpSpPr>
        <p:grpSpPr>
          <a:xfrm>
            <a:off x="6383867" y="7458876"/>
            <a:ext cx="4320117" cy="4031201"/>
            <a:chOff x="684213" y="4948238"/>
            <a:chExt cx="7127875" cy="195262"/>
          </a:xfrm>
        </p:grpSpPr>
        <p:sp>
          <p:nvSpPr>
            <p:cNvPr id="224" name="Rectangle 223">
              <a:extLst>
                <a:ext uri="{FF2B5EF4-FFF2-40B4-BE49-F238E27FC236}">
                  <a16:creationId xmlns:a16="http://schemas.microsoft.com/office/drawing/2014/main" id="{F0695D57-737E-4875-BDF6-0DB42F8C2EA9}"/>
                </a:ext>
              </a:extLst>
            </p:cNvPr>
            <p:cNvSpPr>
              <a:spLocks/>
            </p:cNvSpPr>
            <p:nvPr/>
          </p:nvSpPr>
          <p:spPr bwMode="gray">
            <a:xfrm>
              <a:off x="684213" y="4948238"/>
              <a:ext cx="7127875" cy="195262"/>
            </a:xfrm>
            <a:prstGeom prst="rect">
              <a:avLst/>
            </a:prstGeom>
            <a:solidFill>
              <a:schemeClr val="bg1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225" name="Rectangle 224">
              <a:extLst>
                <a:ext uri="{FF2B5EF4-FFF2-40B4-BE49-F238E27FC236}">
                  <a16:creationId xmlns:a16="http://schemas.microsoft.com/office/drawing/2014/main" id="{1FEB0813-F2DC-4695-9A81-38C0A9A03BC0}"/>
                </a:ext>
              </a:extLst>
            </p:cNvPr>
            <p:cNvSpPr/>
            <p:nvPr/>
          </p:nvSpPr>
          <p:spPr bwMode="gray">
            <a:xfrm>
              <a:off x="684213" y="4948238"/>
              <a:ext cx="7127875" cy="195262"/>
            </a:xfrm>
            <a:prstGeom prst="rect">
              <a:avLst/>
            </a:prstGeom>
            <a:solidFill>
              <a:srgbClr val="F4F3F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sp>
        <p:nvSpPr>
          <p:cNvPr id="227" name="Textfeld 41">
            <a:extLst>
              <a:ext uri="{FF2B5EF4-FFF2-40B4-BE49-F238E27FC236}">
                <a16:creationId xmlns:a16="http://schemas.microsoft.com/office/drawing/2014/main" id="{3C98B92C-1EE7-4B8A-9BD6-0F7DD36A4A2A}"/>
              </a:ext>
            </a:extLst>
          </p:cNvPr>
          <p:cNvSpPr txBox="1"/>
          <p:nvPr/>
        </p:nvSpPr>
        <p:spPr bwMode="gray">
          <a:xfrm>
            <a:off x="6105365" y="9545843"/>
            <a:ext cx="1378815" cy="114433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9600" dirty="0">
                <a:solidFill>
                  <a:srgbClr val="FFFFFF"/>
                </a:solidFill>
              </a:rPr>
              <a:t>02</a:t>
            </a:r>
          </a:p>
        </p:txBody>
      </p:sp>
      <p:sp>
        <p:nvSpPr>
          <p:cNvPr id="39" name="Slide Number Placeholder 2">
            <a:extLst>
              <a:ext uri="{FF2B5EF4-FFF2-40B4-BE49-F238E27FC236}">
                <a16:creationId xmlns:a16="http://schemas.microsoft.com/office/drawing/2014/main" id="{227E293C-0D7E-4B28-B299-BA595B9849B5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VilleroyBoch"/>
              </a:rPr>
              <a:t>07</a:t>
            </a:r>
          </a:p>
        </p:txBody>
      </p:sp>
      <p:grpSp>
        <p:nvGrpSpPr>
          <p:cNvPr id="82" name="Group 132">
            <a:extLst>
              <a:ext uri="{FF2B5EF4-FFF2-40B4-BE49-F238E27FC236}">
                <a16:creationId xmlns:a16="http://schemas.microsoft.com/office/drawing/2014/main" id="{9AC57F7A-01DE-4721-B3B0-580128A4CE88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83" name="Rectangle 133">
              <a:extLst>
                <a:ext uri="{FF2B5EF4-FFF2-40B4-BE49-F238E27FC236}">
                  <a16:creationId xmlns:a16="http://schemas.microsoft.com/office/drawing/2014/main" id="{966C9119-4C86-4191-8244-DB09AED5A194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84" name="Group 4">
              <a:extLst>
                <a:ext uri="{FF2B5EF4-FFF2-40B4-BE49-F238E27FC236}">
                  <a16:creationId xmlns:a16="http://schemas.microsoft.com/office/drawing/2014/main" id="{34A90197-6014-480F-8BD0-2242312B23D4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85" name="Freeform 5">
                <a:extLst>
                  <a:ext uri="{FF2B5EF4-FFF2-40B4-BE49-F238E27FC236}">
                    <a16:creationId xmlns:a16="http://schemas.microsoft.com/office/drawing/2014/main" id="{51C39000-F72B-493D-AC38-71068C3BA20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86" name="Freeform 6">
                <a:extLst>
                  <a:ext uri="{FF2B5EF4-FFF2-40B4-BE49-F238E27FC236}">
                    <a16:creationId xmlns:a16="http://schemas.microsoft.com/office/drawing/2014/main" id="{BDD7A1F1-CADD-4284-B453-297C511AB0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87" name="Freeform 7">
                <a:extLst>
                  <a:ext uri="{FF2B5EF4-FFF2-40B4-BE49-F238E27FC236}">
                    <a16:creationId xmlns:a16="http://schemas.microsoft.com/office/drawing/2014/main" id="{A3D86A58-5516-4F34-8800-FF94BCA8BDF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88" name="Freeform 8">
                <a:extLst>
                  <a:ext uri="{FF2B5EF4-FFF2-40B4-BE49-F238E27FC236}">
                    <a16:creationId xmlns:a16="http://schemas.microsoft.com/office/drawing/2014/main" id="{DFC1E2A1-9874-4E8D-8543-1773F18B3D0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89" name="Freeform 9">
                <a:extLst>
                  <a:ext uri="{FF2B5EF4-FFF2-40B4-BE49-F238E27FC236}">
                    <a16:creationId xmlns:a16="http://schemas.microsoft.com/office/drawing/2014/main" id="{297ED8B1-B4FE-4BAA-8253-F3254F83643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2" name="Freeform 10">
                <a:extLst>
                  <a:ext uri="{FF2B5EF4-FFF2-40B4-BE49-F238E27FC236}">
                    <a16:creationId xmlns:a16="http://schemas.microsoft.com/office/drawing/2014/main" id="{BE329646-7E75-4CCE-87B8-811014D7A4B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5" name="Freeform 11">
                <a:extLst>
                  <a:ext uri="{FF2B5EF4-FFF2-40B4-BE49-F238E27FC236}">
                    <a16:creationId xmlns:a16="http://schemas.microsoft.com/office/drawing/2014/main" id="{D77C2942-1CBE-4B27-A1BB-578D9CCDB5A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6" name="Freeform 12">
                <a:extLst>
                  <a:ext uri="{FF2B5EF4-FFF2-40B4-BE49-F238E27FC236}">
                    <a16:creationId xmlns:a16="http://schemas.microsoft.com/office/drawing/2014/main" id="{8A2C57C3-0647-411A-9EFF-2D88F4041FB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7" name="Freeform 13">
                <a:extLst>
                  <a:ext uri="{FF2B5EF4-FFF2-40B4-BE49-F238E27FC236}">
                    <a16:creationId xmlns:a16="http://schemas.microsoft.com/office/drawing/2014/main" id="{C3C41171-CCAC-4199-BC01-30E9551EC2F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8" name="Freeform 14">
                <a:extLst>
                  <a:ext uri="{FF2B5EF4-FFF2-40B4-BE49-F238E27FC236}">
                    <a16:creationId xmlns:a16="http://schemas.microsoft.com/office/drawing/2014/main" id="{A48F8A47-A741-428B-9A69-24A7C3DA067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9" name="Freeform 15">
                <a:extLst>
                  <a:ext uri="{FF2B5EF4-FFF2-40B4-BE49-F238E27FC236}">
                    <a16:creationId xmlns:a16="http://schemas.microsoft.com/office/drawing/2014/main" id="{CCC3684D-D6B8-4C3A-9ABC-F256384EC9C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0" name="Freeform 16">
                <a:extLst>
                  <a:ext uri="{FF2B5EF4-FFF2-40B4-BE49-F238E27FC236}">
                    <a16:creationId xmlns:a16="http://schemas.microsoft.com/office/drawing/2014/main" id="{0237E3B8-12C2-455D-824B-A832ECC076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1" name="Freeform 17">
                <a:extLst>
                  <a:ext uri="{FF2B5EF4-FFF2-40B4-BE49-F238E27FC236}">
                    <a16:creationId xmlns:a16="http://schemas.microsoft.com/office/drawing/2014/main" id="{CA918E8B-AE80-4C57-A922-AA01AC61703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2" name="Freeform 18">
                <a:extLst>
                  <a:ext uri="{FF2B5EF4-FFF2-40B4-BE49-F238E27FC236}">
                    <a16:creationId xmlns:a16="http://schemas.microsoft.com/office/drawing/2014/main" id="{E6F53A38-DB4C-4CFC-9C46-FD60CD3138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3" name="Freeform 19">
                <a:extLst>
                  <a:ext uri="{FF2B5EF4-FFF2-40B4-BE49-F238E27FC236}">
                    <a16:creationId xmlns:a16="http://schemas.microsoft.com/office/drawing/2014/main" id="{9D667AA0-5B05-4356-9D31-1C2226E2EA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4" name="Freeform 20">
                <a:extLst>
                  <a:ext uri="{FF2B5EF4-FFF2-40B4-BE49-F238E27FC236}">
                    <a16:creationId xmlns:a16="http://schemas.microsoft.com/office/drawing/2014/main" id="{4E76AF7B-5A66-4754-8E36-09C5A75F05F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5" name="Freeform 21">
                <a:extLst>
                  <a:ext uri="{FF2B5EF4-FFF2-40B4-BE49-F238E27FC236}">
                    <a16:creationId xmlns:a16="http://schemas.microsoft.com/office/drawing/2014/main" id="{EECC4733-042D-4467-81FF-3914AA6F8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6" name="Freeform 22">
                <a:extLst>
                  <a:ext uri="{FF2B5EF4-FFF2-40B4-BE49-F238E27FC236}">
                    <a16:creationId xmlns:a16="http://schemas.microsoft.com/office/drawing/2014/main" id="{01EB5399-90CE-4FDB-80EF-3A8106EDAC5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7" name="Freeform 23">
                <a:extLst>
                  <a:ext uri="{FF2B5EF4-FFF2-40B4-BE49-F238E27FC236}">
                    <a16:creationId xmlns:a16="http://schemas.microsoft.com/office/drawing/2014/main" id="{536C40B0-E081-411A-BD60-9EC0F8EE6EF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8" name="Freeform 24">
                <a:extLst>
                  <a:ext uri="{FF2B5EF4-FFF2-40B4-BE49-F238E27FC236}">
                    <a16:creationId xmlns:a16="http://schemas.microsoft.com/office/drawing/2014/main" id="{610B85C0-6D3C-46D6-AA69-35DC394429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9" name="Freeform 25">
                <a:extLst>
                  <a:ext uri="{FF2B5EF4-FFF2-40B4-BE49-F238E27FC236}">
                    <a16:creationId xmlns:a16="http://schemas.microsoft.com/office/drawing/2014/main" id="{C5404749-C352-437F-8E27-2B85F9AF35C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0" name="Freeform 26">
                <a:extLst>
                  <a:ext uri="{FF2B5EF4-FFF2-40B4-BE49-F238E27FC236}">
                    <a16:creationId xmlns:a16="http://schemas.microsoft.com/office/drawing/2014/main" id="{B4E61431-24AC-4743-B098-3E99C0BE4D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1" name="Freeform 27">
                <a:extLst>
                  <a:ext uri="{FF2B5EF4-FFF2-40B4-BE49-F238E27FC236}">
                    <a16:creationId xmlns:a16="http://schemas.microsoft.com/office/drawing/2014/main" id="{3269B493-0595-475B-A5B8-D128A710216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2" name="Freeform 28">
                <a:extLst>
                  <a:ext uri="{FF2B5EF4-FFF2-40B4-BE49-F238E27FC236}">
                    <a16:creationId xmlns:a16="http://schemas.microsoft.com/office/drawing/2014/main" id="{F4AFA78E-6AF7-40D5-B3C0-C6915A89AD1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3" name="Freeform 29">
                <a:extLst>
                  <a:ext uri="{FF2B5EF4-FFF2-40B4-BE49-F238E27FC236}">
                    <a16:creationId xmlns:a16="http://schemas.microsoft.com/office/drawing/2014/main" id="{B5B15CCA-AA91-42CA-A476-8CE3F915F05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315290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 hidden="1">
            <a:extLst>
              <a:ext uri="{FF2B5EF4-FFF2-40B4-BE49-F238E27FC236}">
                <a16:creationId xmlns:a16="http://schemas.microsoft.com/office/drawing/2014/main" id="{2EF3F652-5BA0-4702-9F5A-84E7C224B384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2118" y="2118"/>
          <a:ext cx="2117" cy="2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Folie" r:id="rId4" imgW="421" imgH="420" progId="TCLayout.ActiveDocument.1">
                  <p:embed/>
                </p:oleObj>
              </mc:Choice>
              <mc:Fallback>
                <p:oleObj name="think-cell Folie" r:id="rId4" imgW="421" imgH="420" progId="TCLayout.ActiveDocument.1">
                  <p:embed/>
                  <p:pic>
                    <p:nvPicPr>
                      <p:cNvPr id="3" name="Objekt 2" hidden="1">
                        <a:extLst>
                          <a:ext uri="{FF2B5EF4-FFF2-40B4-BE49-F238E27FC236}">
                            <a16:creationId xmlns:a16="http://schemas.microsoft.com/office/drawing/2014/main" id="{2EF3F652-5BA0-4702-9F5A-84E7C224B38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18" y="2118"/>
                        <a:ext cx="2117" cy="2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hteck 1" hidden="1">
            <a:extLst>
              <a:ext uri="{FF2B5EF4-FFF2-40B4-BE49-F238E27FC236}">
                <a16:creationId xmlns:a16="http://schemas.microsoft.com/office/drawing/2014/main" id="{DBB049D3-7C21-4AD0-A2D2-664EDDA818C1}"/>
              </a:ext>
            </a:extLst>
          </p:cNvPr>
          <p:cNvSpPr/>
          <p:nvPr>
            <p:custDataLst>
              <p:tags r:id="rId2"/>
            </p:custDataLst>
          </p:nvPr>
        </p:nvSpPr>
        <p:spPr bwMode="gray">
          <a:xfrm>
            <a:off x="0" y="0"/>
            <a:ext cx="211667" cy="211667"/>
          </a:xfrm>
          <a:prstGeom prst="rect">
            <a:avLst/>
          </a:prstGeom>
          <a:solidFill>
            <a:schemeClr val="bg2"/>
          </a:solidFill>
        </p:spPr>
        <p:txBody>
          <a:bodyPr vert="horz" wrap="none" lIns="0" tIns="0" rIns="0" bIns="0" numCol="1" spcCol="0" rtlCol="0" anchor="t" anchorCtr="0">
            <a:noAutofit/>
          </a:bodyPr>
          <a:lstStyle/>
          <a:p>
            <a:pPr algn="ctr" defTabSz="1219170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de-DE" sz="5333" err="1">
              <a:solidFill>
                <a:srgbClr val="FFFFFF"/>
              </a:solidFill>
              <a:latin typeface="VilleroyBoch" panose="02000000000000000000" pitchFamily="50" charset="0"/>
              <a:sym typeface="VilleroyBoch" panose="02000000000000000000" pitchFamily="50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hu-HU" sz="5333" dirty="0">
                <a:solidFill>
                  <a:schemeClr val="accent2"/>
                </a:solidFill>
              </a:rPr>
              <a:t>Bemutatkozik a </a:t>
            </a:r>
            <a:br>
              <a:rPr lang="hu-HU" sz="5333" dirty="0">
                <a:solidFill>
                  <a:schemeClr val="accent2"/>
                </a:solidFill>
              </a:rPr>
            </a:br>
            <a:r>
              <a:rPr lang="hu-HU" sz="5333" dirty="0">
                <a:solidFill>
                  <a:schemeClr val="accent2"/>
                </a:solidFill>
              </a:rPr>
              <a:t>Villeroy &amp; Boch</a:t>
            </a:r>
            <a:endParaRPr lang="en-US" sz="5333" dirty="0">
              <a:solidFill>
                <a:schemeClr val="accent2"/>
              </a:solidFill>
            </a:endParaRPr>
          </a:p>
        </p:txBody>
      </p:sp>
      <p:sp>
        <p:nvSpPr>
          <p:cNvPr id="7" name="Alcím 6">
            <a:extLst>
              <a:ext uri="{FF2B5EF4-FFF2-40B4-BE49-F238E27FC236}">
                <a16:creationId xmlns:a16="http://schemas.microsoft.com/office/drawing/2014/main" id="{5841DBEA-79C6-474E-B065-D0FFE792980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hu-HU" dirty="0"/>
              <a:t>Hegedűs Tamás, 2022. április 26.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51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v="urn:schemas-microsoft-com:vml" xmlns:a16="http://schemas.microsoft.com/office/drawing/2014/main"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7" name="Group 206">
            <a:extLst>
              <a:ext uri="{FF2B5EF4-FFF2-40B4-BE49-F238E27FC236}">
                <a16:creationId xmlns:a16="http://schemas.microsoft.com/office/drawing/2014/main" id="{BF4FA7CE-2433-44E3-9CA0-B8884AE6FDD8}"/>
              </a:ext>
            </a:extLst>
          </p:cNvPr>
          <p:cNvGrpSpPr/>
          <p:nvPr/>
        </p:nvGrpSpPr>
        <p:grpSpPr>
          <a:xfrm>
            <a:off x="6199188" y="5065397"/>
            <a:ext cx="1440000" cy="866513"/>
            <a:chOff x="4864389" y="468833"/>
            <a:chExt cx="1080000" cy="649885"/>
          </a:xfrm>
        </p:grpSpPr>
        <p:sp>
          <p:nvSpPr>
            <p:cNvPr id="208" name="Rechteck 64">
              <a:extLst>
                <a:ext uri="{FF2B5EF4-FFF2-40B4-BE49-F238E27FC236}">
                  <a16:creationId xmlns:a16="http://schemas.microsoft.com/office/drawing/2014/main" id="{D66DE55A-B062-46B7-8A17-8A1C79A638E2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Umsatz 2018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(in Mio. €)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209" name="Rechteck 64">
              <a:extLst>
                <a:ext uri="{FF2B5EF4-FFF2-40B4-BE49-F238E27FC236}">
                  <a16:creationId xmlns:a16="http://schemas.microsoft.com/office/drawing/2014/main" id="{9325056F-9457-47BE-98AC-A2E4F781E25F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833</a:t>
              </a:r>
            </a:p>
          </p:txBody>
        </p:sp>
      </p:grpSp>
      <p:grpSp>
        <p:nvGrpSpPr>
          <p:cNvPr id="210" name="Group 209">
            <a:extLst>
              <a:ext uri="{FF2B5EF4-FFF2-40B4-BE49-F238E27FC236}">
                <a16:creationId xmlns:a16="http://schemas.microsoft.com/office/drawing/2014/main" id="{D87E8853-4575-431D-A8F1-3F705301245C}"/>
              </a:ext>
            </a:extLst>
          </p:cNvPr>
          <p:cNvGrpSpPr/>
          <p:nvPr/>
        </p:nvGrpSpPr>
        <p:grpSpPr>
          <a:xfrm>
            <a:off x="890008" y="5064597"/>
            <a:ext cx="1440000" cy="866513"/>
            <a:chOff x="670704" y="468233"/>
            <a:chExt cx="1080000" cy="649885"/>
          </a:xfrm>
        </p:grpSpPr>
        <p:sp>
          <p:nvSpPr>
            <p:cNvPr id="211" name="Rechteck 64">
              <a:extLst>
                <a:ext uri="{FF2B5EF4-FFF2-40B4-BE49-F238E27FC236}">
                  <a16:creationId xmlns:a16="http://schemas.microsoft.com/office/drawing/2014/main" id="{F6515487-91B8-4214-8B60-4A04DEE000D9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4" y="9061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Gründungsjahr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Audun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-le-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Tiche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212" name="Rechteck 64">
              <a:extLst>
                <a:ext uri="{FF2B5EF4-FFF2-40B4-BE49-F238E27FC236}">
                  <a16:creationId xmlns:a16="http://schemas.microsoft.com/office/drawing/2014/main" id="{18879378-ABE0-4266-BE52-B69AD8271591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5" y="468233"/>
              <a:ext cx="1079215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1748</a:t>
              </a:r>
            </a:p>
          </p:txBody>
        </p:sp>
      </p:grpSp>
      <p:grpSp>
        <p:nvGrpSpPr>
          <p:cNvPr id="213" name="Group 212">
            <a:extLst>
              <a:ext uri="{FF2B5EF4-FFF2-40B4-BE49-F238E27FC236}">
                <a16:creationId xmlns:a16="http://schemas.microsoft.com/office/drawing/2014/main" id="{4764CCD8-BFB9-4BB6-840A-4795564539EA}"/>
              </a:ext>
            </a:extLst>
          </p:cNvPr>
          <p:cNvGrpSpPr/>
          <p:nvPr/>
        </p:nvGrpSpPr>
        <p:grpSpPr>
          <a:xfrm>
            <a:off x="2659735" y="5065397"/>
            <a:ext cx="1440000" cy="866513"/>
            <a:chOff x="2068599" y="468833"/>
            <a:chExt cx="1080000" cy="649885"/>
          </a:xfrm>
        </p:grpSpPr>
        <p:sp>
          <p:nvSpPr>
            <p:cNvPr id="214" name="Rechteck 64">
              <a:extLst>
                <a:ext uri="{FF2B5EF4-FFF2-40B4-BE49-F238E27FC236}">
                  <a16:creationId xmlns:a16="http://schemas.microsoft.com/office/drawing/2014/main" id="{EA337F88-B4CE-48F3-B597-4E518080171C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Verkaufsländer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215" name="Rechteck 64">
              <a:extLst>
                <a:ext uri="{FF2B5EF4-FFF2-40B4-BE49-F238E27FC236}">
                  <a16:creationId xmlns:a16="http://schemas.microsoft.com/office/drawing/2014/main" id="{781B024D-C817-4284-96EA-9264DD89DC49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125</a:t>
              </a:r>
            </a:p>
          </p:txBody>
        </p:sp>
      </p:grpSp>
      <p:grpSp>
        <p:nvGrpSpPr>
          <p:cNvPr id="216" name="Group 215">
            <a:extLst>
              <a:ext uri="{FF2B5EF4-FFF2-40B4-BE49-F238E27FC236}">
                <a16:creationId xmlns:a16="http://schemas.microsoft.com/office/drawing/2014/main" id="{D3405B01-1509-44E2-A192-FC34B4716B33}"/>
              </a:ext>
            </a:extLst>
          </p:cNvPr>
          <p:cNvGrpSpPr/>
          <p:nvPr/>
        </p:nvGrpSpPr>
        <p:grpSpPr>
          <a:xfrm>
            <a:off x="4429461" y="5065397"/>
            <a:ext cx="1440000" cy="866513"/>
            <a:chOff x="3466494" y="468833"/>
            <a:chExt cx="1080000" cy="649885"/>
          </a:xfrm>
        </p:grpSpPr>
        <p:sp>
          <p:nvSpPr>
            <p:cNvPr id="217" name="Rechteck 64">
              <a:extLst>
                <a:ext uri="{FF2B5EF4-FFF2-40B4-BE49-F238E27FC236}">
                  <a16:creationId xmlns:a16="http://schemas.microsoft.com/office/drawing/2014/main" id="{49F08864-F935-4DB5-8ADF-658065574362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Mitarbeiter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218" name="Rechteck 64">
              <a:extLst>
                <a:ext uri="{FF2B5EF4-FFF2-40B4-BE49-F238E27FC236}">
                  <a16:creationId xmlns:a16="http://schemas.microsoft.com/office/drawing/2014/main" id="{EB5BBC1A-E83E-46A4-B57B-0CB7B3EA00EB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7.500</a:t>
              </a:r>
            </a:p>
          </p:txBody>
        </p:sp>
      </p:grp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17AB05AA-271B-4D94-A582-5F4C48CB6617}"/>
              </a:ext>
            </a:extLst>
          </p:cNvPr>
          <p:cNvGrpSpPr/>
          <p:nvPr/>
        </p:nvGrpSpPr>
        <p:grpSpPr>
          <a:xfrm>
            <a:off x="7968917" y="5065397"/>
            <a:ext cx="1440000" cy="866513"/>
            <a:chOff x="6262285" y="468833"/>
            <a:chExt cx="1080000" cy="649885"/>
          </a:xfrm>
        </p:grpSpPr>
        <p:sp>
          <p:nvSpPr>
            <p:cNvPr id="220" name="Rechteck 64">
              <a:extLst>
                <a:ext uri="{FF2B5EF4-FFF2-40B4-BE49-F238E27FC236}">
                  <a16:creationId xmlns:a16="http://schemas.microsoft.com/office/drawing/2014/main" id="{F45AB272-3F88-4112-AFED-16F62F6E9875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Produktionsstandorte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221" name="Rechteck 64">
              <a:extLst>
                <a:ext uri="{FF2B5EF4-FFF2-40B4-BE49-F238E27FC236}">
                  <a16:creationId xmlns:a16="http://schemas.microsoft.com/office/drawing/2014/main" id="{27B7BACE-F14D-4841-A304-FA652C3B4E4A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14</a:t>
              </a:r>
            </a:p>
          </p:txBody>
        </p:sp>
      </p:grp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FD20121A-39FA-471D-B5F9-69E8531F15BD}"/>
              </a:ext>
            </a:extLst>
          </p:cNvPr>
          <p:cNvGrpSpPr/>
          <p:nvPr/>
        </p:nvGrpSpPr>
        <p:grpSpPr>
          <a:xfrm>
            <a:off x="1" y="9900280"/>
            <a:ext cx="4318628" cy="3716868"/>
            <a:chOff x="0" y="2355849"/>
            <a:chExt cx="3238971" cy="2787651"/>
          </a:xfrm>
        </p:grpSpPr>
        <p:pic>
          <p:nvPicPr>
            <p:cNvPr id="168" name="Picture 167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AD5FA27D-420A-4D66-85EA-AF2EA68D95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flipV="1">
              <a:off x="0" y="2355849"/>
              <a:ext cx="3238971" cy="2787651"/>
            </a:xfrm>
            <a:prstGeom prst="rect">
              <a:avLst/>
            </a:prstGeom>
          </p:spPr>
        </p:pic>
        <p:sp>
          <p:nvSpPr>
            <p:cNvPr id="169" name="Oval 168">
              <a:extLst>
                <a:ext uri="{FF2B5EF4-FFF2-40B4-BE49-F238E27FC236}">
                  <a16:creationId xmlns:a16="http://schemas.microsoft.com/office/drawing/2014/main" id="{9BE7EEC4-CD11-480C-B864-066D3D6DF6D7}"/>
                </a:ext>
              </a:extLst>
            </p:cNvPr>
            <p:cNvSpPr/>
            <p:nvPr/>
          </p:nvSpPr>
          <p:spPr bwMode="gray">
            <a:xfrm>
              <a:off x="626148" y="3319563"/>
              <a:ext cx="889325" cy="889325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9" name="Picture 8" descr="A picture containing racket, player, water, person&#10;&#10;Description automatically generated">
            <a:extLst>
              <a:ext uri="{FF2B5EF4-FFF2-40B4-BE49-F238E27FC236}">
                <a16:creationId xmlns:a16="http://schemas.microsoft.com/office/drawing/2014/main" id="{06F6B5AF-8943-4BD9-89FC-7497C1A49E3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1"/>
            <a:ext cx="9264652" cy="6857999"/>
          </a:xfrm>
          <a:prstGeom prst="rect">
            <a:avLst/>
          </a:prstGeom>
        </p:spPr>
      </p:pic>
      <p:sp>
        <p:nvSpPr>
          <p:cNvPr id="174" name="Textfeld 41">
            <a:extLst>
              <a:ext uri="{FF2B5EF4-FFF2-40B4-BE49-F238E27FC236}">
                <a16:creationId xmlns:a16="http://schemas.microsoft.com/office/drawing/2014/main" id="{EEB3CC61-E760-4A47-AACB-8662EECE1EBB}"/>
              </a:ext>
            </a:extLst>
          </p:cNvPr>
          <p:cNvSpPr txBox="1"/>
          <p:nvPr/>
        </p:nvSpPr>
        <p:spPr bwMode="gray">
          <a:xfrm>
            <a:off x="912285" y="3837449"/>
            <a:ext cx="6230356" cy="1440001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5000"/>
              </a:lnSpc>
            </a:pPr>
            <a:r>
              <a:rPr lang="de-DE" sz="7200" dirty="0" err="1">
                <a:solidFill>
                  <a:srgbClr val="FFFFFF"/>
                </a:solidFill>
              </a:rPr>
              <a:t>Villeroy&amp;Boch</a:t>
            </a:r>
            <a:r>
              <a:rPr lang="de-DE" sz="7200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76" name="Textfeld 41">
            <a:extLst>
              <a:ext uri="{FF2B5EF4-FFF2-40B4-BE49-F238E27FC236}">
                <a16:creationId xmlns:a16="http://schemas.microsoft.com/office/drawing/2014/main" id="{E1BC581C-EAE2-4EF5-A0F3-BC4FBB6EDEFD}"/>
              </a:ext>
            </a:extLst>
          </p:cNvPr>
          <p:cNvSpPr txBox="1">
            <a:spLocks/>
          </p:cNvSpPr>
          <p:nvPr/>
        </p:nvSpPr>
        <p:spPr bwMode="gray">
          <a:xfrm>
            <a:off x="962193" y="5266807"/>
            <a:ext cx="6230356" cy="289317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defPPr>
              <a:defRPr lang="de-DE"/>
            </a:defPPr>
            <a:lvl1pPr lvl="0">
              <a:lnSpc>
                <a:spcPct val="80000"/>
              </a:lnSpc>
              <a:defRPr sz="1200">
                <a:solidFill>
                  <a:schemeClr val="accent5"/>
                </a:solidFill>
              </a:defRPr>
            </a:lvl1pPr>
          </a:lstStyle>
          <a:p>
            <a:pPr defTabSz="1219170">
              <a:lnSpc>
                <a:spcPct val="105000"/>
              </a:lnSpc>
            </a:pPr>
            <a:r>
              <a:rPr lang="de-DE" sz="1467" dirty="0" err="1">
                <a:solidFill>
                  <a:srgbClr val="FFFFFF"/>
                </a:solidFill>
                <a:latin typeface="Univers LT Std 45 Light" panose="020B0403020202020204" pitchFamily="34" charset="0"/>
              </a:rPr>
              <a:t>Szenvedély</a:t>
            </a:r>
            <a:r>
              <a:rPr lang="de-DE" sz="1467" dirty="0">
                <a:solidFill>
                  <a:srgbClr val="FFFFFF"/>
                </a:solidFill>
                <a:latin typeface="Univers LT Std 45 Light" panose="020B0403020202020204" pitchFamily="34" charset="0"/>
              </a:rPr>
              <a:t>, </a:t>
            </a:r>
            <a:r>
              <a:rPr lang="de-DE" sz="1467" dirty="0" err="1">
                <a:solidFill>
                  <a:srgbClr val="FFFFFF"/>
                </a:solidFill>
                <a:latin typeface="Univers LT Std 45 Light" panose="020B0403020202020204" pitchFamily="34" charset="0"/>
              </a:rPr>
              <a:t>innovatív</a:t>
            </a:r>
            <a:r>
              <a:rPr lang="hu-HU" sz="1467" dirty="0" err="1">
                <a:solidFill>
                  <a:srgbClr val="FFFFFF"/>
                </a:solidFill>
                <a:latin typeface="Univers LT Std 45 Light" panose="020B0403020202020204" pitchFamily="34" charset="0"/>
              </a:rPr>
              <a:t>itás</a:t>
            </a:r>
            <a:r>
              <a:rPr lang="de-DE" sz="1467" dirty="0">
                <a:solidFill>
                  <a:srgbClr val="FFFFFF"/>
                </a:solidFill>
                <a:latin typeface="Univers LT Std 45 Light" panose="020B0403020202020204" pitchFamily="34" charset="0"/>
              </a:rPr>
              <a:t>, </a:t>
            </a:r>
            <a:r>
              <a:rPr lang="hu-HU" sz="1467" dirty="0">
                <a:solidFill>
                  <a:srgbClr val="FFFFFF"/>
                </a:solidFill>
                <a:latin typeface="Univers LT Std 45 Light" panose="020B0403020202020204" pitchFamily="34" charset="0"/>
              </a:rPr>
              <a:t>dizájn</a:t>
            </a:r>
            <a:r>
              <a:rPr lang="de-DE" sz="1467" dirty="0">
                <a:solidFill>
                  <a:srgbClr val="FFFFFF"/>
                </a:solidFill>
                <a:latin typeface="Univers LT Std 45 Light" panose="020B0403020202020204" pitchFamily="34" charset="0"/>
              </a:rPr>
              <a:t> </a:t>
            </a:r>
            <a:r>
              <a:rPr lang="de-DE" sz="1467" dirty="0" err="1">
                <a:solidFill>
                  <a:srgbClr val="FFFFFF"/>
                </a:solidFill>
                <a:latin typeface="Univers LT Std 45 Light" panose="020B0403020202020204" pitchFamily="34" charset="0"/>
              </a:rPr>
              <a:t>kompetencia</a:t>
            </a:r>
            <a:r>
              <a:rPr lang="de-DE" sz="1467" dirty="0">
                <a:solidFill>
                  <a:srgbClr val="FFFFFF"/>
                </a:solidFill>
                <a:latin typeface="Univers LT Std 45 Light" panose="020B0403020202020204" pitchFamily="34" charset="0"/>
              </a:rPr>
              <a:t>, </a:t>
            </a:r>
            <a:r>
              <a:rPr lang="de-DE" sz="1467" dirty="0" err="1">
                <a:solidFill>
                  <a:srgbClr val="FFFFFF"/>
                </a:solidFill>
                <a:latin typeface="Univers LT Std 45 Light" panose="020B0403020202020204" pitchFamily="34" charset="0"/>
              </a:rPr>
              <a:t>digitális</a:t>
            </a:r>
            <a:r>
              <a:rPr lang="de-DE" sz="1467" dirty="0">
                <a:solidFill>
                  <a:srgbClr val="FFFFFF"/>
                </a:solidFill>
                <a:latin typeface="Univers LT Std 45 Light" panose="020B0403020202020204" pitchFamily="34" charset="0"/>
              </a:rPr>
              <a:t> </a:t>
            </a:r>
            <a:r>
              <a:rPr lang="de-DE" sz="1467" dirty="0" err="1">
                <a:solidFill>
                  <a:srgbClr val="FFFFFF"/>
                </a:solidFill>
                <a:latin typeface="Univers LT Std 45 Light" panose="020B0403020202020204" pitchFamily="34" charset="0"/>
              </a:rPr>
              <a:t>átalakulás</a:t>
            </a:r>
            <a:endParaRPr lang="de-DE" sz="1467" dirty="0">
              <a:solidFill>
                <a:srgbClr val="FFFFFF"/>
              </a:solidFill>
              <a:latin typeface="Univers LT Std 45 Light" panose="020B0403020202020204" pitchFamily="34" charset="0"/>
            </a:endParaRPr>
          </a:p>
        </p:txBody>
      </p:sp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87A2DCB7-655A-45DF-BB82-229561BAB470}"/>
              </a:ext>
            </a:extLst>
          </p:cNvPr>
          <p:cNvCxnSpPr>
            <a:cxnSpLocks/>
          </p:cNvCxnSpPr>
          <p:nvPr/>
        </p:nvCxnSpPr>
        <p:spPr bwMode="gray">
          <a:xfrm>
            <a:off x="912284" y="4994481"/>
            <a:ext cx="2160000" cy="0"/>
          </a:xfrm>
          <a:prstGeom prst="line">
            <a:avLst/>
          </a:prstGeom>
          <a:ln w="15875" cap="sq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>
            <a:extLst>
              <a:ext uri="{FF2B5EF4-FFF2-40B4-BE49-F238E27FC236}">
                <a16:creationId xmlns:a16="http://schemas.microsoft.com/office/drawing/2014/main" id="{381385AF-D246-442C-9535-7482E39D5F5F}"/>
              </a:ext>
            </a:extLst>
          </p:cNvPr>
          <p:cNvCxnSpPr>
            <a:cxnSpLocks/>
          </p:cNvCxnSpPr>
          <p:nvPr/>
        </p:nvCxnSpPr>
        <p:spPr bwMode="gray">
          <a:xfrm>
            <a:off x="3683250" y="4994481"/>
            <a:ext cx="2853017" cy="0"/>
          </a:xfrm>
          <a:prstGeom prst="line">
            <a:avLst/>
          </a:prstGeom>
          <a:ln w="15875" cap="sq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41861E8A-C1BD-4087-B549-5EC55166B38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 flipV="1">
            <a:off x="4087854" y="-2"/>
            <a:ext cx="1432412" cy="2853267"/>
          </a:xfrm>
          <a:prstGeom prst="rect">
            <a:avLst/>
          </a:prstGeom>
        </p:spPr>
      </p:pic>
      <p:pic>
        <p:nvPicPr>
          <p:cNvPr id="12" name="Picture 11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0B55B56C-DC6B-421E-B180-031632305F5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2286" y="-1"/>
            <a:ext cx="3741933" cy="2853265"/>
          </a:xfrm>
          <a:prstGeom prst="rect">
            <a:avLst/>
          </a:prstGeom>
        </p:spPr>
      </p:pic>
      <p:pic>
        <p:nvPicPr>
          <p:cNvPr id="83" name="Picture 82" descr="A room with a large window&#10;&#10;Description automatically generated">
            <a:extLst>
              <a:ext uri="{FF2B5EF4-FFF2-40B4-BE49-F238E27FC236}">
                <a16:creationId xmlns:a16="http://schemas.microsoft.com/office/drawing/2014/main" id="{AFB79534-9A54-475A-8D58-A2AFD126692D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11673" y="836084"/>
            <a:ext cx="3744383" cy="4607981"/>
          </a:xfrm>
          <a:prstGeom prst="rect">
            <a:avLst/>
          </a:prstGeom>
        </p:spPr>
      </p:pic>
      <p:pic>
        <p:nvPicPr>
          <p:cNvPr id="42" name="Fabrik N°09">
            <a:hlinkClick r:id="" action="ppaction://media"/>
            <a:extLst>
              <a:ext uri="{FF2B5EF4-FFF2-40B4-BE49-F238E27FC236}">
                <a16:creationId xmlns:a16="http://schemas.microsoft.com/office/drawing/2014/main" id="{C8122EEA-F766-4612-8673-236C52F44B0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0"/>
          <a:srcRect l="2267" r="2193"/>
          <a:stretch/>
        </p:blipFill>
        <p:spPr>
          <a:xfrm>
            <a:off x="626815" y="8866180"/>
            <a:ext cx="5757052" cy="3460271"/>
          </a:xfrm>
          <a:prstGeom prst="rect">
            <a:avLst/>
          </a:prstGeom>
        </p:spPr>
      </p:pic>
      <p:sp>
        <p:nvSpPr>
          <p:cNvPr id="46" name="Textfeld 41">
            <a:extLst>
              <a:ext uri="{FF2B5EF4-FFF2-40B4-BE49-F238E27FC236}">
                <a16:creationId xmlns:a16="http://schemas.microsoft.com/office/drawing/2014/main" id="{A197143A-8ABE-4029-B0E6-3F0CD18EA945}"/>
              </a:ext>
            </a:extLst>
          </p:cNvPr>
          <p:cNvSpPr txBox="1"/>
          <p:nvPr/>
        </p:nvSpPr>
        <p:spPr bwMode="gray">
          <a:xfrm>
            <a:off x="7251734" y="8074780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004184"/>
                </a:solidFill>
              </a:rPr>
              <a:t>Großes entsteht </a:t>
            </a:r>
            <a:br>
              <a:rPr lang="de-DE" sz="5333" dirty="0">
                <a:solidFill>
                  <a:srgbClr val="004184"/>
                </a:solidFill>
              </a:rPr>
            </a:br>
            <a:r>
              <a:rPr lang="de-DE" sz="5333" dirty="0">
                <a:solidFill>
                  <a:srgbClr val="004184"/>
                </a:solidFill>
              </a:rPr>
              <a:t>im Kleinen.</a:t>
            </a:r>
          </a:p>
        </p:txBody>
      </p:sp>
      <p:pic>
        <p:nvPicPr>
          <p:cNvPr id="93" name="Picture 92">
            <a:extLst>
              <a:ext uri="{FF2B5EF4-FFF2-40B4-BE49-F238E27FC236}">
                <a16:creationId xmlns:a16="http://schemas.microsoft.com/office/drawing/2014/main" id="{247B8511-05C5-4A79-A56D-C90DD13B43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hqprint">
            <a:grayscl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251733" y="11749737"/>
            <a:ext cx="2593976" cy="1988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Grafik 2">
            <a:extLst>
              <a:ext uri="{FF2B5EF4-FFF2-40B4-BE49-F238E27FC236}">
                <a16:creationId xmlns:a16="http://schemas.microsoft.com/office/drawing/2014/main" id="{5B8CD182-158E-48C6-A658-26C9E3FFC186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44651" y="10917000"/>
            <a:ext cx="1153581" cy="1988867"/>
          </a:xfrm>
          <a:prstGeom prst="rect">
            <a:avLst/>
          </a:prstGeom>
        </p:spPr>
      </p:pic>
      <p:sp>
        <p:nvSpPr>
          <p:cNvPr id="110" name="Slide Number Placeholder 2">
            <a:extLst>
              <a:ext uri="{FF2B5EF4-FFF2-40B4-BE49-F238E27FC236}">
                <a16:creationId xmlns:a16="http://schemas.microsoft.com/office/drawing/2014/main" id="{4C1985EC-5945-4364-91BA-0D2B07354938}"/>
              </a:ext>
            </a:extLst>
          </p:cNvPr>
          <p:cNvSpPr txBox="1">
            <a:spLocks/>
          </p:cNvSpPr>
          <p:nvPr/>
        </p:nvSpPr>
        <p:spPr bwMode="gray">
          <a:xfrm>
            <a:off x="11567588" y="13977983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VilleroyBoch"/>
              </a:rPr>
              <a:t>02</a:t>
            </a:r>
          </a:p>
        </p:txBody>
      </p: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DA6F6B5F-3F07-4809-A45D-7745F63367C4}"/>
              </a:ext>
            </a:extLst>
          </p:cNvPr>
          <p:cNvGrpSpPr/>
          <p:nvPr/>
        </p:nvGrpSpPr>
        <p:grpSpPr>
          <a:xfrm>
            <a:off x="11567588" y="11879659"/>
            <a:ext cx="287864" cy="1729023"/>
            <a:chOff x="8675691" y="3327399"/>
            <a:chExt cx="215898" cy="1296767"/>
          </a:xfrm>
        </p:grpSpPr>
        <p:sp>
          <p:nvSpPr>
            <p:cNvPr id="112" name="Footer Placeholder 1">
              <a:extLst>
                <a:ext uri="{FF2B5EF4-FFF2-40B4-BE49-F238E27FC236}">
                  <a16:creationId xmlns:a16="http://schemas.microsoft.com/office/drawing/2014/main" id="{5E454700-3380-4548-8607-5B834288FD16}"/>
                </a:ext>
              </a:extLst>
            </p:cNvPr>
            <p:cNvSpPr txBox="1">
              <a:spLocks/>
            </p:cNvSpPr>
            <p:nvPr/>
          </p:nvSpPr>
          <p:spPr bwMode="gray">
            <a:xfrm rot="16200000">
              <a:off x="8189489" y="3813601"/>
              <a:ext cx="1188301" cy="215898"/>
            </a:xfrm>
            <a:prstGeom prst="rect">
              <a:avLst/>
            </a:prstGeom>
          </p:spPr>
          <p:txBody>
            <a:bodyPr vert="horz" wrap="none" lIns="0" tIns="0" rIns="0" bIns="0" rtlCol="0" anchor="ctr"/>
            <a:lstStyle>
              <a:defPPr>
                <a:defRPr lang="de-DE"/>
              </a:defPPr>
              <a:lvl1pPr marL="0" algn="l" defTabSz="914400" rtl="0" eaLnBrk="1" latinLnBrk="0" hangingPunct="1">
                <a:lnSpc>
                  <a:spcPct val="80000"/>
                </a:lnSpc>
                <a:defRPr sz="500" kern="1200">
                  <a:solidFill>
                    <a:schemeClr val="tx1"/>
                  </a:solidFill>
                  <a:latin typeface="Univers LT Std 45 Light" panose="020B0403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70"/>
              <a:r>
                <a:rPr lang="en-GB" sz="667" dirty="0" err="1">
                  <a:solidFill>
                    <a:srgbClr val="7F7F7F"/>
                  </a:solidFill>
                </a:rPr>
                <a:t>Villeroy</a:t>
              </a:r>
              <a:r>
                <a:rPr lang="en-GB" sz="667" dirty="0">
                  <a:solidFill>
                    <a:srgbClr val="7F7F7F"/>
                  </a:solidFill>
                </a:rPr>
                <a:t> &amp; </a:t>
              </a:r>
              <a:r>
                <a:rPr lang="en-GB" sz="667" dirty="0" err="1">
                  <a:solidFill>
                    <a:srgbClr val="7F7F7F"/>
                  </a:solidFill>
                </a:rPr>
                <a:t>Boch</a:t>
              </a:r>
              <a:r>
                <a:rPr lang="en-GB" sz="667" dirty="0">
                  <a:solidFill>
                    <a:srgbClr val="7F7F7F"/>
                  </a:solidFill>
                </a:rPr>
                <a:t> Company Presentation</a:t>
              </a:r>
            </a:p>
          </p:txBody>
        </p: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AE4D13FC-8F40-4EDB-AEDA-CA211ECCED09}"/>
                </a:ext>
              </a:extLst>
            </p:cNvPr>
            <p:cNvCxnSpPr>
              <a:cxnSpLocks/>
            </p:cNvCxnSpPr>
            <p:nvPr/>
          </p:nvCxnSpPr>
          <p:spPr bwMode="gray">
            <a:xfrm flipH="1" flipV="1">
              <a:off x="8716964" y="4624165"/>
              <a:ext cx="133351" cy="1"/>
            </a:xfrm>
            <a:prstGeom prst="line">
              <a:avLst/>
            </a:prstGeom>
            <a:ln>
              <a:solidFill>
                <a:srgbClr val="E5E4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C4F9F52E-9215-4B5E-8264-08CD78948F2A}"/>
              </a:ext>
            </a:extLst>
          </p:cNvPr>
          <p:cNvGrpSpPr/>
          <p:nvPr/>
        </p:nvGrpSpPr>
        <p:grpSpPr>
          <a:xfrm>
            <a:off x="8111673" y="5155132"/>
            <a:ext cx="3744383" cy="288933"/>
            <a:chOff x="5988136" y="4313237"/>
            <a:chExt cx="2815908" cy="216700"/>
          </a:xfrm>
        </p:grpSpPr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A579CB56-D17D-4A60-97AE-537FD2CB83EE}"/>
                </a:ext>
              </a:extLst>
            </p:cNvPr>
            <p:cNvSpPr>
              <a:spLocks/>
            </p:cNvSpPr>
            <p:nvPr/>
          </p:nvSpPr>
          <p:spPr bwMode="gray">
            <a:xfrm>
              <a:off x="5988136" y="4313237"/>
              <a:ext cx="2815908" cy="216700"/>
            </a:xfrm>
            <a:prstGeom prst="rect">
              <a:avLst/>
            </a:prstGeom>
            <a:solidFill>
              <a:schemeClr val="bg1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719B4A2C-4373-4DE4-858F-5B20BEBF15AF}"/>
                </a:ext>
              </a:extLst>
            </p:cNvPr>
            <p:cNvSpPr>
              <a:spLocks/>
            </p:cNvSpPr>
            <p:nvPr/>
          </p:nvSpPr>
          <p:spPr bwMode="gray">
            <a:xfrm>
              <a:off x="5988136" y="4313237"/>
              <a:ext cx="2815908" cy="216700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grpSp>
        <p:nvGrpSpPr>
          <p:cNvPr id="133" name="Group 132">
            <a:extLst>
              <a:ext uri="{FF2B5EF4-FFF2-40B4-BE49-F238E27FC236}">
                <a16:creationId xmlns:a16="http://schemas.microsoft.com/office/drawing/2014/main" id="{429C86B0-817C-4615-96AC-92721FAF0C9B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134" name="Rectangle 133">
              <a:extLst>
                <a:ext uri="{FF2B5EF4-FFF2-40B4-BE49-F238E27FC236}">
                  <a16:creationId xmlns:a16="http://schemas.microsoft.com/office/drawing/2014/main" id="{5409C2E8-8CA4-41C9-B810-47A5F94E76CA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135" name="Group 4">
              <a:extLst>
                <a:ext uri="{FF2B5EF4-FFF2-40B4-BE49-F238E27FC236}">
                  <a16:creationId xmlns:a16="http://schemas.microsoft.com/office/drawing/2014/main" id="{EE432CA4-1359-488D-AC59-B906EC2379CD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136" name="Freeform 5">
                <a:extLst>
                  <a:ext uri="{FF2B5EF4-FFF2-40B4-BE49-F238E27FC236}">
                    <a16:creationId xmlns:a16="http://schemas.microsoft.com/office/drawing/2014/main" id="{790AFC99-E5FB-4828-A249-4E544FD95FE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7" name="Freeform 6">
                <a:extLst>
                  <a:ext uri="{FF2B5EF4-FFF2-40B4-BE49-F238E27FC236}">
                    <a16:creationId xmlns:a16="http://schemas.microsoft.com/office/drawing/2014/main" id="{7543C000-782E-4683-B2D4-6E37C9C4651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8" name="Freeform 7">
                <a:extLst>
                  <a:ext uri="{FF2B5EF4-FFF2-40B4-BE49-F238E27FC236}">
                    <a16:creationId xmlns:a16="http://schemas.microsoft.com/office/drawing/2014/main" id="{91B1BDE4-CA89-42A3-9F05-EB9EDF15A5D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9" name="Freeform 8">
                <a:extLst>
                  <a:ext uri="{FF2B5EF4-FFF2-40B4-BE49-F238E27FC236}">
                    <a16:creationId xmlns:a16="http://schemas.microsoft.com/office/drawing/2014/main" id="{6B080E59-E324-4F0C-8CCF-49121F04CC3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0" name="Freeform 9">
                <a:extLst>
                  <a:ext uri="{FF2B5EF4-FFF2-40B4-BE49-F238E27FC236}">
                    <a16:creationId xmlns:a16="http://schemas.microsoft.com/office/drawing/2014/main" id="{BAE7EDA1-3848-4AA6-AC38-69F28E0AD9B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1" name="Freeform 10">
                <a:extLst>
                  <a:ext uri="{FF2B5EF4-FFF2-40B4-BE49-F238E27FC236}">
                    <a16:creationId xmlns:a16="http://schemas.microsoft.com/office/drawing/2014/main" id="{292FC162-9315-4339-80D0-C0DF840A51B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2" name="Freeform 11">
                <a:extLst>
                  <a:ext uri="{FF2B5EF4-FFF2-40B4-BE49-F238E27FC236}">
                    <a16:creationId xmlns:a16="http://schemas.microsoft.com/office/drawing/2014/main" id="{AD8FC734-748B-4536-AF66-3B41A6A8791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3" name="Freeform 12">
                <a:extLst>
                  <a:ext uri="{FF2B5EF4-FFF2-40B4-BE49-F238E27FC236}">
                    <a16:creationId xmlns:a16="http://schemas.microsoft.com/office/drawing/2014/main" id="{2B71969C-5FE0-4A1A-919D-A10C1B896B6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4" name="Freeform 13">
                <a:extLst>
                  <a:ext uri="{FF2B5EF4-FFF2-40B4-BE49-F238E27FC236}">
                    <a16:creationId xmlns:a16="http://schemas.microsoft.com/office/drawing/2014/main" id="{75F73E41-B421-4242-88F3-388E53CDBE5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5" name="Freeform 14">
                <a:extLst>
                  <a:ext uri="{FF2B5EF4-FFF2-40B4-BE49-F238E27FC236}">
                    <a16:creationId xmlns:a16="http://schemas.microsoft.com/office/drawing/2014/main" id="{EEE1CAE4-3B34-4E1C-A596-B79EB569CBE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6" name="Freeform 15">
                <a:extLst>
                  <a:ext uri="{FF2B5EF4-FFF2-40B4-BE49-F238E27FC236}">
                    <a16:creationId xmlns:a16="http://schemas.microsoft.com/office/drawing/2014/main" id="{CFD2DA6A-3304-444B-991A-9F12F158BD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7" name="Freeform 16">
                <a:extLst>
                  <a:ext uri="{FF2B5EF4-FFF2-40B4-BE49-F238E27FC236}">
                    <a16:creationId xmlns:a16="http://schemas.microsoft.com/office/drawing/2014/main" id="{D80C6B19-9A36-4F12-A478-4E5E8EB29AA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8" name="Freeform 17">
                <a:extLst>
                  <a:ext uri="{FF2B5EF4-FFF2-40B4-BE49-F238E27FC236}">
                    <a16:creationId xmlns:a16="http://schemas.microsoft.com/office/drawing/2014/main" id="{C0AE1E9F-8299-4FAE-B01D-97D008F5068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9" name="Freeform 18">
                <a:extLst>
                  <a:ext uri="{FF2B5EF4-FFF2-40B4-BE49-F238E27FC236}">
                    <a16:creationId xmlns:a16="http://schemas.microsoft.com/office/drawing/2014/main" id="{E0B045AA-165C-4B01-88DB-613E6D651AF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50" name="Freeform 19">
                <a:extLst>
                  <a:ext uri="{FF2B5EF4-FFF2-40B4-BE49-F238E27FC236}">
                    <a16:creationId xmlns:a16="http://schemas.microsoft.com/office/drawing/2014/main" id="{F03432D3-B639-4B14-B604-C22B4555055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51" name="Freeform 20">
                <a:extLst>
                  <a:ext uri="{FF2B5EF4-FFF2-40B4-BE49-F238E27FC236}">
                    <a16:creationId xmlns:a16="http://schemas.microsoft.com/office/drawing/2014/main" id="{A7B43E60-ACFA-48D7-8960-9BC8D257AD6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52" name="Freeform 21">
                <a:extLst>
                  <a:ext uri="{FF2B5EF4-FFF2-40B4-BE49-F238E27FC236}">
                    <a16:creationId xmlns:a16="http://schemas.microsoft.com/office/drawing/2014/main" id="{834A2511-807E-42AE-82C5-01F1980D737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53" name="Freeform 22">
                <a:extLst>
                  <a:ext uri="{FF2B5EF4-FFF2-40B4-BE49-F238E27FC236}">
                    <a16:creationId xmlns:a16="http://schemas.microsoft.com/office/drawing/2014/main" id="{BCA1A0E5-A3EA-4C3A-84BC-84371E5E880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54" name="Freeform 23">
                <a:extLst>
                  <a:ext uri="{FF2B5EF4-FFF2-40B4-BE49-F238E27FC236}">
                    <a16:creationId xmlns:a16="http://schemas.microsoft.com/office/drawing/2014/main" id="{8B44FC7A-5FF3-4B4B-8E45-7CBBC0C3FB3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55" name="Freeform 24">
                <a:extLst>
                  <a:ext uri="{FF2B5EF4-FFF2-40B4-BE49-F238E27FC236}">
                    <a16:creationId xmlns:a16="http://schemas.microsoft.com/office/drawing/2014/main" id="{EA5EB95C-EBD6-418D-AD90-91970010AC4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56" name="Freeform 25">
                <a:extLst>
                  <a:ext uri="{FF2B5EF4-FFF2-40B4-BE49-F238E27FC236}">
                    <a16:creationId xmlns:a16="http://schemas.microsoft.com/office/drawing/2014/main" id="{75FE0092-1E51-46C7-BFA0-CAADA68E986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57" name="Freeform 26">
                <a:extLst>
                  <a:ext uri="{FF2B5EF4-FFF2-40B4-BE49-F238E27FC236}">
                    <a16:creationId xmlns:a16="http://schemas.microsoft.com/office/drawing/2014/main" id="{EC7BBA37-6E16-487D-8FF1-91DC393FCBF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58" name="Freeform 27">
                <a:extLst>
                  <a:ext uri="{FF2B5EF4-FFF2-40B4-BE49-F238E27FC236}">
                    <a16:creationId xmlns:a16="http://schemas.microsoft.com/office/drawing/2014/main" id="{3F7B35D6-75B3-41C6-A016-81CE0CA1DFF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59" name="Freeform 28">
                <a:extLst>
                  <a:ext uri="{FF2B5EF4-FFF2-40B4-BE49-F238E27FC236}">
                    <a16:creationId xmlns:a16="http://schemas.microsoft.com/office/drawing/2014/main" id="{810E2284-551A-44C2-8A99-2A0DDF4DC1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60" name="Freeform 29">
                <a:extLst>
                  <a:ext uri="{FF2B5EF4-FFF2-40B4-BE49-F238E27FC236}">
                    <a16:creationId xmlns:a16="http://schemas.microsoft.com/office/drawing/2014/main" id="{6604D6A4-9EF4-44D0-8542-3AAEC9962FC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0CBB2D4-1D90-4271-9BBC-E6AEFEF4CE26}"/>
              </a:ext>
            </a:extLst>
          </p:cNvPr>
          <p:cNvGrpSpPr/>
          <p:nvPr/>
        </p:nvGrpSpPr>
        <p:grpSpPr>
          <a:xfrm>
            <a:off x="626815" y="13469663"/>
            <a:ext cx="5757052" cy="278035"/>
            <a:chOff x="470111" y="6649634"/>
            <a:chExt cx="4317789" cy="2595203"/>
          </a:xfrm>
        </p:grpSpPr>
        <p:sp>
          <p:nvSpPr>
            <p:cNvPr id="165" name="Rectangle 164">
              <a:extLst>
                <a:ext uri="{FF2B5EF4-FFF2-40B4-BE49-F238E27FC236}">
                  <a16:creationId xmlns:a16="http://schemas.microsoft.com/office/drawing/2014/main" id="{159CC927-7D75-4B1A-98BE-7C259EAF8EEA}"/>
                </a:ext>
              </a:extLst>
            </p:cNvPr>
            <p:cNvSpPr>
              <a:spLocks/>
            </p:cNvSpPr>
            <p:nvPr/>
          </p:nvSpPr>
          <p:spPr bwMode="gray">
            <a:xfrm>
              <a:off x="470111" y="6649634"/>
              <a:ext cx="4317789" cy="2595203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5A827A4-24AB-4BC8-B060-79BDE9047EE7}"/>
                </a:ext>
              </a:extLst>
            </p:cNvPr>
            <p:cNvCxnSpPr/>
            <p:nvPr/>
          </p:nvCxnSpPr>
          <p:spPr bwMode="gray">
            <a:xfrm>
              <a:off x="792000" y="6999750"/>
              <a:ext cx="3780000" cy="0"/>
            </a:xfrm>
            <a:prstGeom prst="line">
              <a:avLst/>
            </a:prstGeom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0" name="Group 169">
            <a:extLst>
              <a:ext uri="{FF2B5EF4-FFF2-40B4-BE49-F238E27FC236}">
                <a16:creationId xmlns:a16="http://schemas.microsoft.com/office/drawing/2014/main" id="{31B3C815-7691-44BA-A2AC-3B828EC31DBC}"/>
              </a:ext>
            </a:extLst>
          </p:cNvPr>
          <p:cNvGrpSpPr>
            <a:grpSpLocks/>
          </p:cNvGrpSpPr>
          <p:nvPr/>
        </p:nvGrpSpPr>
        <p:grpSpPr>
          <a:xfrm>
            <a:off x="7247467" y="10630807"/>
            <a:ext cx="3750765" cy="3107788"/>
            <a:chOff x="470111" y="6649634"/>
            <a:chExt cx="4317789" cy="2595203"/>
          </a:xfrm>
        </p:grpSpPr>
        <p:sp>
          <p:nvSpPr>
            <p:cNvPr id="171" name="Rectangle 170">
              <a:extLst>
                <a:ext uri="{FF2B5EF4-FFF2-40B4-BE49-F238E27FC236}">
                  <a16:creationId xmlns:a16="http://schemas.microsoft.com/office/drawing/2014/main" id="{B7F6608B-46B5-41ED-85F4-8D5F150F270E}"/>
                </a:ext>
              </a:extLst>
            </p:cNvPr>
            <p:cNvSpPr>
              <a:spLocks/>
            </p:cNvSpPr>
            <p:nvPr/>
          </p:nvSpPr>
          <p:spPr bwMode="gray">
            <a:xfrm>
              <a:off x="470111" y="6649634"/>
              <a:ext cx="4317789" cy="2595203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B462D529-A552-4814-BDCB-AA6AFD7A8245}"/>
                </a:ext>
              </a:extLst>
            </p:cNvPr>
            <p:cNvCxnSpPr/>
            <p:nvPr/>
          </p:nvCxnSpPr>
          <p:spPr bwMode="gray">
            <a:xfrm>
              <a:off x="792000" y="6999750"/>
              <a:ext cx="3780000" cy="0"/>
            </a:xfrm>
            <a:prstGeom prst="line">
              <a:avLst/>
            </a:prstGeom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2151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repeatCount="indefinite" fill="hold" display="0">
                  <p:stCondLst>
                    <p:cond delay="indefinite"/>
                  </p:stCondLst>
                </p:cTn>
                <p:tgtEl>
                  <p:spTgt spid="4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546B5064-A4A9-4693-8956-3611EF73F7D9}"/>
              </a:ext>
            </a:extLst>
          </p:cNvPr>
          <p:cNvGrpSpPr/>
          <p:nvPr/>
        </p:nvGrpSpPr>
        <p:grpSpPr>
          <a:xfrm>
            <a:off x="1" y="3141133"/>
            <a:ext cx="4318628" cy="3716868"/>
            <a:chOff x="0" y="2355849"/>
            <a:chExt cx="3238971" cy="2787651"/>
          </a:xfrm>
        </p:grpSpPr>
        <p:pic>
          <p:nvPicPr>
            <p:cNvPr id="7" name="Picture 6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8FDCFD8A-B2E5-4D0A-9ED1-1BD96F3970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flipV="1">
              <a:off x="0" y="2355849"/>
              <a:ext cx="3238971" cy="2787651"/>
            </a:xfrm>
            <a:prstGeom prst="rect">
              <a:avLst/>
            </a:prstGeom>
          </p:spPr>
        </p:pic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216BE9D-9B98-498E-8C69-32B970690C99}"/>
                </a:ext>
              </a:extLst>
            </p:cNvPr>
            <p:cNvSpPr/>
            <p:nvPr/>
          </p:nvSpPr>
          <p:spPr bwMode="gray">
            <a:xfrm>
              <a:off x="626148" y="3319563"/>
              <a:ext cx="889325" cy="889325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88" name="Group 87">
            <a:extLst>
              <a:ext uri="{FF2B5EF4-FFF2-40B4-BE49-F238E27FC236}">
                <a16:creationId xmlns:a16="http://schemas.microsoft.com/office/drawing/2014/main" id="{A45EB511-1D70-48A5-862B-02A451248A29}"/>
              </a:ext>
            </a:extLst>
          </p:cNvPr>
          <p:cNvGrpSpPr/>
          <p:nvPr/>
        </p:nvGrpSpPr>
        <p:grpSpPr>
          <a:xfrm>
            <a:off x="8111069" y="10240856"/>
            <a:ext cx="4080932" cy="5156200"/>
            <a:chOff x="6083301" y="0"/>
            <a:chExt cx="3060699" cy="3867150"/>
          </a:xfrm>
        </p:grpSpPr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5EFC4F57-0ED2-429C-8E38-97E99334BBC5}"/>
                </a:ext>
              </a:extLst>
            </p:cNvPr>
            <p:cNvSpPr/>
            <p:nvPr/>
          </p:nvSpPr>
          <p:spPr bwMode="gray">
            <a:xfrm>
              <a:off x="7072813" y="1182658"/>
              <a:ext cx="1295400" cy="12954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pic>
          <p:nvPicPr>
            <p:cNvPr id="90" name="Picture 89" descr="A picture containing food, plate&#10;&#10;Description automatically generated">
              <a:extLst>
                <a:ext uri="{FF2B5EF4-FFF2-40B4-BE49-F238E27FC236}">
                  <a16:creationId xmlns:a16="http://schemas.microsoft.com/office/drawing/2014/main" id="{2ED306AD-1FF3-4BEF-920D-A452A15005D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083301" y="0"/>
              <a:ext cx="3060699" cy="3867150"/>
            </a:xfrm>
            <a:prstGeom prst="rect">
              <a:avLst/>
            </a:prstGeom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3F79669-3325-4981-868D-24E3C596766E}"/>
              </a:ext>
            </a:extLst>
          </p:cNvPr>
          <p:cNvGrpSpPr/>
          <p:nvPr/>
        </p:nvGrpSpPr>
        <p:grpSpPr>
          <a:xfrm>
            <a:off x="6199188" y="625112"/>
            <a:ext cx="1440000" cy="866513"/>
            <a:chOff x="4864389" y="468833"/>
            <a:chExt cx="1080000" cy="649885"/>
          </a:xfrm>
        </p:grpSpPr>
        <p:sp>
          <p:nvSpPr>
            <p:cNvPr id="61" name="Rechteck 64">
              <a:extLst>
                <a:ext uri="{FF2B5EF4-FFF2-40B4-BE49-F238E27FC236}">
                  <a16:creationId xmlns:a16="http://schemas.microsoft.com/office/drawing/2014/main" id="{65F8ACAB-CDFD-4494-BEC4-2155D350CA2A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Árbevétel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 20</a:t>
              </a: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21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(i</a:t>
              </a: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millió €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64" name="Rechteck 64">
              <a:extLst>
                <a:ext uri="{FF2B5EF4-FFF2-40B4-BE49-F238E27FC236}">
                  <a16:creationId xmlns:a16="http://schemas.microsoft.com/office/drawing/2014/main" id="{95308941-4363-4CA7-B599-2FC239068C06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hu-HU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945</a:t>
              </a: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,</a:t>
              </a:r>
              <a:r>
                <a:rPr lang="hu-HU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0</a:t>
              </a:r>
              <a:endParaRPr lang="de-DE" sz="2667" b="1" dirty="0">
                <a:solidFill>
                  <a:srgbClr val="999591"/>
                </a:solidFill>
                <a:latin typeface="Univers" panose="020B0503020202020204" pitchFamily="34" charset="0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3503083-D0DF-4B5D-B2DD-7125579A2754}"/>
              </a:ext>
            </a:extLst>
          </p:cNvPr>
          <p:cNvGrpSpPr/>
          <p:nvPr/>
        </p:nvGrpSpPr>
        <p:grpSpPr>
          <a:xfrm>
            <a:off x="890008" y="624312"/>
            <a:ext cx="1440000" cy="866513"/>
            <a:chOff x="670704" y="468233"/>
            <a:chExt cx="1080000" cy="649885"/>
          </a:xfrm>
        </p:grpSpPr>
        <p:sp>
          <p:nvSpPr>
            <p:cNvPr id="66" name="Rechteck 64">
              <a:extLst>
                <a:ext uri="{FF2B5EF4-FFF2-40B4-BE49-F238E27FC236}">
                  <a16:creationId xmlns:a16="http://schemas.microsoft.com/office/drawing/2014/main" id="{57010BDF-4DF7-4F62-9B53-604983CA6328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4" y="9061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Alapítva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Audun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-le-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Tiche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67" name="Rechteck 64">
              <a:extLst>
                <a:ext uri="{FF2B5EF4-FFF2-40B4-BE49-F238E27FC236}">
                  <a16:creationId xmlns:a16="http://schemas.microsoft.com/office/drawing/2014/main" id="{BE8E6663-95B7-48CE-AE66-CC0BAE09D4A2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5" y="468233"/>
              <a:ext cx="1079215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1748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167F0D87-1EC7-4474-AFC8-0884F8E82F98}"/>
              </a:ext>
            </a:extLst>
          </p:cNvPr>
          <p:cNvGrpSpPr/>
          <p:nvPr/>
        </p:nvGrpSpPr>
        <p:grpSpPr>
          <a:xfrm>
            <a:off x="2659735" y="625112"/>
            <a:ext cx="1440000" cy="866513"/>
            <a:chOff x="2068599" y="468833"/>
            <a:chExt cx="1080000" cy="649885"/>
          </a:xfrm>
        </p:grpSpPr>
        <p:sp>
          <p:nvSpPr>
            <p:cNvPr id="69" name="Rechteck 64">
              <a:extLst>
                <a:ext uri="{FF2B5EF4-FFF2-40B4-BE49-F238E27FC236}">
                  <a16:creationId xmlns:a16="http://schemas.microsoft.com/office/drawing/2014/main" id="{F1CF409A-B535-41BF-8217-66B4B293DA97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Értékesítő országok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világszerte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71" name="Rechteck 64">
              <a:extLst>
                <a:ext uri="{FF2B5EF4-FFF2-40B4-BE49-F238E27FC236}">
                  <a16:creationId xmlns:a16="http://schemas.microsoft.com/office/drawing/2014/main" id="{79B3EB57-9C71-4D3B-B32C-7A38F9001DC5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125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C01AF5D-C574-4415-B48B-D02F10C43A8F}"/>
              </a:ext>
            </a:extLst>
          </p:cNvPr>
          <p:cNvGrpSpPr/>
          <p:nvPr/>
        </p:nvGrpSpPr>
        <p:grpSpPr>
          <a:xfrm>
            <a:off x="4429461" y="625112"/>
            <a:ext cx="1440000" cy="866513"/>
            <a:chOff x="3466494" y="468833"/>
            <a:chExt cx="1080000" cy="649885"/>
          </a:xfrm>
        </p:grpSpPr>
        <p:sp>
          <p:nvSpPr>
            <p:cNvPr id="75" name="Rechteck 64">
              <a:extLst>
                <a:ext uri="{FF2B5EF4-FFF2-40B4-BE49-F238E27FC236}">
                  <a16:creationId xmlns:a16="http://schemas.microsoft.com/office/drawing/2014/main" id="{1444A591-198C-45B7-90A4-6C570B69D88C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Munkavállalók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világszerte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77" name="Rechteck 64">
              <a:extLst>
                <a:ext uri="{FF2B5EF4-FFF2-40B4-BE49-F238E27FC236}">
                  <a16:creationId xmlns:a16="http://schemas.microsoft.com/office/drawing/2014/main" id="{07BF7C0F-7066-45F3-8352-87CA831B3CA2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hu-HU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6</a:t>
              </a: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.</a:t>
              </a:r>
              <a:r>
                <a:rPr lang="hu-HU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3</a:t>
              </a: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00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35A6BFA-D2A4-4942-BA7B-7A3A922E9A81}"/>
              </a:ext>
            </a:extLst>
          </p:cNvPr>
          <p:cNvGrpSpPr/>
          <p:nvPr/>
        </p:nvGrpSpPr>
        <p:grpSpPr>
          <a:xfrm>
            <a:off x="7968917" y="625112"/>
            <a:ext cx="1440000" cy="866513"/>
            <a:chOff x="6262285" y="468833"/>
            <a:chExt cx="1080000" cy="649885"/>
          </a:xfrm>
        </p:grpSpPr>
        <p:sp>
          <p:nvSpPr>
            <p:cNvPr id="79" name="Rechteck 64">
              <a:extLst>
                <a:ext uri="{FF2B5EF4-FFF2-40B4-BE49-F238E27FC236}">
                  <a16:creationId xmlns:a16="http://schemas.microsoft.com/office/drawing/2014/main" id="{AAB11076-70A0-4F5A-AAC3-AC7AF1ECA63A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Gyártóhelyek száma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hu-HU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világszerte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81" name="Rechteck 64">
              <a:extLst>
                <a:ext uri="{FF2B5EF4-FFF2-40B4-BE49-F238E27FC236}">
                  <a16:creationId xmlns:a16="http://schemas.microsoft.com/office/drawing/2014/main" id="{231ABDD1-125B-4617-9C4F-D894A4CB2226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>
                  <a:solidFill>
                    <a:srgbClr val="999591"/>
                  </a:solidFill>
                  <a:latin typeface="Univers" panose="020B0503020202020204" pitchFamily="34" charset="0"/>
                </a:rPr>
                <a:t>13</a:t>
              </a:r>
              <a:endParaRPr lang="de-DE" sz="2667" b="1" dirty="0">
                <a:solidFill>
                  <a:srgbClr val="999591"/>
                </a:solidFill>
                <a:latin typeface="Univers" panose="020B0503020202020204" pitchFamily="34" charset="0"/>
              </a:endParaRPr>
            </a:p>
          </p:txBody>
        </p:sp>
      </p:grpSp>
      <p:pic>
        <p:nvPicPr>
          <p:cNvPr id="56" name="Picture 55" descr="A picture containing racket, player, water, person&#10;&#10;Description automatically generated">
            <a:extLst>
              <a:ext uri="{FF2B5EF4-FFF2-40B4-BE49-F238E27FC236}">
                <a16:creationId xmlns:a16="http://schemas.microsoft.com/office/drawing/2014/main" id="{61B671FF-8524-4778-AF25-CF1A8B84A93E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7705962"/>
            <a:ext cx="9264652" cy="6857999"/>
          </a:xfrm>
          <a:prstGeom prst="rect">
            <a:avLst/>
          </a:prstGeom>
        </p:spPr>
      </p:pic>
      <p:pic>
        <p:nvPicPr>
          <p:cNvPr id="63" name="Picture 62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CECE49D1-CB66-45B5-BF34-74F5875D428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 flipV="1">
            <a:off x="4087854" y="-8683752"/>
            <a:ext cx="1432412" cy="2853267"/>
          </a:xfrm>
          <a:prstGeom prst="rect">
            <a:avLst/>
          </a:prstGeom>
        </p:spPr>
      </p:pic>
      <p:pic>
        <p:nvPicPr>
          <p:cNvPr id="65" name="Picture 64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6149A3D9-158A-425B-AD72-82AC548850AA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2286" y="-7906989"/>
            <a:ext cx="3741933" cy="2853265"/>
          </a:xfrm>
          <a:prstGeom prst="rect">
            <a:avLst/>
          </a:prstGeom>
        </p:spPr>
      </p:pic>
      <p:pic>
        <p:nvPicPr>
          <p:cNvPr id="68" name="Picture 67" descr="A room with a large window&#10;&#10;Description automatically generated">
            <a:extLst>
              <a:ext uri="{FF2B5EF4-FFF2-40B4-BE49-F238E27FC236}">
                <a16:creationId xmlns:a16="http://schemas.microsoft.com/office/drawing/2014/main" id="{18A37F80-ED6F-4800-83BA-81183602481E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11673" y="-7118590"/>
            <a:ext cx="3744383" cy="4607981"/>
          </a:xfrm>
          <a:prstGeom prst="rect">
            <a:avLst/>
          </a:prstGeom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3EEEB5F9-0113-4E26-A961-F91AD8AB145F}"/>
              </a:ext>
            </a:extLst>
          </p:cNvPr>
          <p:cNvGrpSpPr/>
          <p:nvPr/>
        </p:nvGrpSpPr>
        <p:grpSpPr>
          <a:xfrm>
            <a:off x="8111671" y="-7118590"/>
            <a:ext cx="3744383" cy="4607981"/>
            <a:chOff x="5988136" y="4313237"/>
            <a:chExt cx="2815908" cy="216700"/>
          </a:xfrm>
        </p:grpSpPr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017AF197-4455-4667-98D4-0541703F2709}"/>
                </a:ext>
              </a:extLst>
            </p:cNvPr>
            <p:cNvSpPr>
              <a:spLocks/>
            </p:cNvSpPr>
            <p:nvPr/>
          </p:nvSpPr>
          <p:spPr bwMode="gray">
            <a:xfrm>
              <a:off x="5988136" y="4313237"/>
              <a:ext cx="2815908" cy="216700"/>
            </a:xfrm>
            <a:prstGeom prst="rect">
              <a:avLst/>
            </a:prstGeom>
            <a:solidFill>
              <a:schemeClr val="bg1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CF8BF758-5BDA-4E02-A429-A8440D938D18}"/>
                </a:ext>
              </a:extLst>
            </p:cNvPr>
            <p:cNvSpPr>
              <a:spLocks/>
            </p:cNvSpPr>
            <p:nvPr/>
          </p:nvSpPr>
          <p:spPr bwMode="gray">
            <a:xfrm>
              <a:off x="5988136" y="4313237"/>
              <a:ext cx="2815908" cy="216700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36" name="Fabrik N°09">
            <a:hlinkClick r:id="" action="ppaction://media"/>
            <a:extLst>
              <a:ext uri="{FF2B5EF4-FFF2-40B4-BE49-F238E27FC236}">
                <a16:creationId xmlns:a16="http://schemas.microsoft.com/office/drawing/2014/main" id="{19FF5EA0-8717-49A0-8F9B-11B81C73CF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1"/>
          <a:srcRect l="2267" r="2193"/>
          <a:stretch/>
        </p:blipFill>
        <p:spPr>
          <a:xfrm>
            <a:off x="626815" y="2561646"/>
            <a:ext cx="5757052" cy="3460271"/>
          </a:xfrm>
          <a:prstGeom prst="rect">
            <a:avLst/>
          </a:prstGeom>
        </p:spPr>
      </p:pic>
      <p:sp>
        <p:nvSpPr>
          <p:cNvPr id="13" name="Textfeld 41">
            <a:extLst>
              <a:ext uri="{FF2B5EF4-FFF2-40B4-BE49-F238E27FC236}">
                <a16:creationId xmlns:a16="http://schemas.microsoft.com/office/drawing/2014/main" id="{3A1DACB8-71BE-4A24-A3E4-A8B1B9944BC9}"/>
              </a:ext>
            </a:extLst>
          </p:cNvPr>
          <p:cNvSpPr txBox="1"/>
          <p:nvPr/>
        </p:nvSpPr>
        <p:spPr bwMode="gray">
          <a:xfrm>
            <a:off x="7247319" y="2080056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hu-HU" sz="5333" dirty="0">
                <a:solidFill>
                  <a:srgbClr val="004184"/>
                </a:solidFill>
              </a:rPr>
              <a:t>Nagyszerű dolgok jönnek létre kis léptékben</a:t>
            </a:r>
            <a:r>
              <a:rPr lang="en-US" sz="5333" dirty="0">
                <a:solidFill>
                  <a:srgbClr val="004184"/>
                </a:solidFill>
              </a:rPr>
              <a:t>.</a:t>
            </a:r>
            <a:endParaRPr lang="de-DE" sz="5333" dirty="0">
              <a:solidFill>
                <a:srgbClr val="004184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498B1F-C9C7-4CFC-9EE5-9B3C969ADA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hqprint">
            <a:grayscl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251733" y="5156200"/>
            <a:ext cx="2593976" cy="1988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Grafik 2">
            <a:extLst>
              <a:ext uri="{FF2B5EF4-FFF2-40B4-BE49-F238E27FC236}">
                <a16:creationId xmlns:a16="http://schemas.microsoft.com/office/drawing/2014/main" id="{84F5859E-2808-4835-A8A5-1395D9A95F6B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44651" y="5156200"/>
            <a:ext cx="1153581" cy="1988867"/>
          </a:xfrm>
          <a:prstGeom prst="rect">
            <a:avLst/>
          </a:prstGeom>
        </p:spPr>
      </p:pic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F0E803C9-0452-4007-BA1B-1129A58A37BA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VilleroyBoch"/>
              </a:rPr>
              <a:t>02</a:t>
            </a:r>
          </a:p>
        </p:txBody>
      </p:sp>
      <p:pic>
        <p:nvPicPr>
          <p:cNvPr id="137" name="Picture 136" descr="A blue sign in front of a building&#10;&#10;Description automatically generated">
            <a:extLst>
              <a:ext uri="{FF2B5EF4-FFF2-40B4-BE49-F238E27FC236}">
                <a16:creationId xmlns:a16="http://schemas.microsoft.com/office/drawing/2014/main" id="{2DC40896-BFB0-41C9-A7A2-62B821410F57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88919" y="8843751"/>
            <a:ext cx="3503083" cy="5185832"/>
          </a:xfrm>
          <a:prstGeom prst="rect">
            <a:avLst/>
          </a:prstGeom>
        </p:spPr>
      </p:pic>
      <p:sp>
        <p:nvSpPr>
          <p:cNvPr id="141" name="Textfeld 41">
            <a:extLst>
              <a:ext uri="{FF2B5EF4-FFF2-40B4-BE49-F238E27FC236}">
                <a16:creationId xmlns:a16="http://schemas.microsoft.com/office/drawing/2014/main" id="{47B218FD-61C3-4FE0-9908-C78D91BFD61B}"/>
              </a:ext>
            </a:extLst>
          </p:cNvPr>
          <p:cNvSpPr txBox="1"/>
          <p:nvPr/>
        </p:nvSpPr>
        <p:spPr bwMode="gray">
          <a:xfrm>
            <a:off x="858924" y="9647271"/>
            <a:ext cx="648385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004184"/>
                </a:solidFill>
              </a:rPr>
              <a:t>Eine Markenikone,</a:t>
            </a:r>
          </a:p>
        </p:txBody>
      </p:sp>
      <p:sp>
        <p:nvSpPr>
          <p:cNvPr id="142" name="Textfeld 41">
            <a:extLst>
              <a:ext uri="{FF2B5EF4-FFF2-40B4-BE49-F238E27FC236}">
                <a16:creationId xmlns:a16="http://schemas.microsoft.com/office/drawing/2014/main" id="{AA27A656-D2A0-4BB0-B379-EA0E1C0D1A40}"/>
              </a:ext>
            </a:extLst>
          </p:cNvPr>
          <p:cNvSpPr txBox="1"/>
          <p:nvPr/>
        </p:nvSpPr>
        <p:spPr bwMode="gray">
          <a:xfrm>
            <a:off x="858925" y="10387257"/>
            <a:ext cx="466134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wie es nur noch wenige gibt.</a:t>
            </a:r>
          </a:p>
        </p:txBody>
      </p:sp>
      <p:pic>
        <p:nvPicPr>
          <p:cNvPr id="21" name="Picture 20" descr="A close up of a logo&#10;&#10;Description automatically generated">
            <a:extLst>
              <a:ext uri="{FF2B5EF4-FFF2-40B4-BE49-F238E27FC236}">
                <a16:creationId xmlns:a16="http://schemas.microsoft.com/office/drawing/2014/main" id="{9ECD4D22-1E31-4562-8F90-2397AF4D074C}"/>
              </a:ext>
            </a:extLst>
          </p:cNvPr>
          <p:cNvPicPr>
            <a:picLocks noChangeAspect="1"/>
          </p:cNvPicPr>
          <p:nvPr/>
        </p:nvPicPr>
        <p:blipFill>
          <a:blip r:embed="rId16" cstate="hqprint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0913" y="8446171"/>
            <a:ext cx="3872680" cy="363771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693ED68-CCE0-4982-88DF-7D8608F3369A}"/>
              </a:ext>
            </a:extLst>
          </p:cNvPr>
          <p:cNvPicPr>
            <a:picLocks noChangeAspect="1"/>
          </p:cNvPicPr>
          <p:nvPr/>
        </p:nvPicPr>
        <p:blipFill>
          <a:blip r:embed="rId1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967516">
            <a:off x="805113" y="8643403"/>
            <a:ext cx="3228928" cy="3243248"/>
          </a:xfrm>
          <a:prstGeom prst="rect">
            <a:avLst/>
          </a:prstGeom>
        </p:spPr>
      </p:pic>
      <p:sp>
        <p:nvSpPr>
          <p:cNvPr id="139" name="Textfeld 41">
            <a:extLst>
              <a:ext uri="{FF2B5EF4-FFF2-40B4-BE49-F238E27FC236}">
                <a16:creationId xmlns:a16="http://schemas.microsoft.com/office/drawing/2014/main" id="{8FAAAAD3-6A08-4630-B5FE-709DCF3E1498}"/>
              </a:ext>
            </a:extLst>
          </p:cNvPr>
          <p:cNvSpPr txBox="1"/>
          <p:nvPr/>
        </p:nvSpPr>
        <p:spPr bwMode="gray">
          <a:xfrm>
            <a:off x="912285" y="-4180177"/>
            <a:ext cx="6230356" cy="1440001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5000"/>
              </a:lnSpc>
            </a:pPr>
            <a:r>
              <a:rPr lang="de-DE" sz="7200" dirty="0" err="1">
                <a:solidFill>
                  <a:srgbClr val="FFFFFF"/>
                </a:solidFill>
              </a:rPr>
              <a:t>Villeroy&amp;Boch</a:t>
            </a:r>
            <a:r>
              <a:rPr lang="de-DE" sz="7200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40" name="Textfeld 41">
            <a:extLst>
              <a:ext uri="{FF2B5EF4-FFF2-40B4-BE49-F238E27FC236}">
                <a16:creationId xmlns:a16="http://schemas.microsoft.com/office/drawing/2014/main" id="{DBCFE1BA-302E-4124-BB51-EC92B6122BCA}"/>
              </a:ext>
            </a:extLst>
          </p:cNvPr>
          <p:cNvSpPr txBox="1">
            <a:spLocks/>
          </p:cNvSpPr>
          <p:nvPr/>
        </p:nvSpPr>
        <p:spPr bwMode="gray">
          <a:xfrm>
            <a:off x="962193" y="-1974120"/>
            <a:ext cx="6230356" cy="289317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defPPr>
              <a:defRPr lang="de-DE"/>
            </a:defPPr>
            <a:lvl1pPr lvl="0">
              <a:lnSpc>
                <a:spcPct val="80000"/>
              </a:lnSpc>
              <a:defRPr sz="1200">
                <a:solidFill>
                  <a:schemeClr val="accent5"/>
                </a:solidFill>
              </a:defRPr>
            </a:lvl1pPr>
          </a:lstStyle>
          <a:p>
            <a:pPr defTabSz="1219170">
              <a:lnSpc>
                <a:spcPct val="105000"/>
              </a:lnSpc>
            </a:pPr>
            <a:r>
              <a:rPr lang="de-DE" sz="1467" dirty="0">
                <a:solidFill>
                  <a:srgbClr val="FFFFFF"/>
                </a:solidFill>
                <a:latin typeface="Univers LT Std 45 Light" panose="020B0403020202020204" pitchFamily="34" charset="0"/>
              </a:rPr>
              <a:t>Leidenschaft, Innovationskraft, Designkompetenz, Digitaler Wandel</a:t>
            </a:r>
          </a:p>
        </p:txBody>
      </p:sp>
      <p:cxnSp>
        <p:nvCxnSpPr>
          <p:cNvPr id="147" name="Straight Connector 146">
            <a:extLst>
              <a:ext uri="{FF2B5EF4-FFF2-40B4-BE49-F238E27FC236}">
                <a16:creationId xmlns:a16="http://schemas.microsoft.com/office/drawing/2014/main" id="{55FFE42A-0E6A-40E1-931C-1EA6B6C095CB}"/>
              </a:ext>
            </a:extLst>
          </p:cNvPr>
          <p:cNvCxnSpPr>
            <a:cxnSpLocks/>
          </p:cNvCxnSpPr>
          <p:nvPr/>
        </p:nvCxnSpPr>
        <p:spPr bwMode="gray">
          <a:xfrm>
            <a:off x="912284" y="-3023144"/>
            <a:ext cx="2160000" cy="0"/>
          </a:xfrm>
          <a:prstGeom prst="line">
            <a:avLst/>
          </a:prstGeom>
          <a:ln w="15875" cap="sq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Connector 147">
            <a:extLst>
              <a:ext uri="{FF2B5EF4-FFF2-40B4-BE49-F238E27FC236}">
                <a16:creationId xmlns:a16="http://schemas.microsoft.com/office/drawing/2014/main" id="{24B6E2E8-1596-456C-830E-4FF9B600974F}"/>
              </a:ext>
            </a:extLst>
          </p:cNvPr>
          <p:cNvCxnSpPr>
            <a:cxnSpLocks/>
          </p:cNvCxnSpPr>
          <p:nvPr/>
        </p:nvCxnSpPr>
        <p:spPr bwMode="gray">
          <a:xfrm>
            <a:off x="3683250" y="-3023144"/>
            <a:ext cx="2853017" cy="0"/>
          </a:xfrm>
          <a:prstGeom prst="line">
            <a:avLst/>
          </a:prstGeom>
          <a:ln w="15875" cap="sq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16400026-8905-4768-8EAD-E6432A9F6F95}"/>
              </a:ext>
            </a:extLst>
          </p:cNvPr>
          <p:cNvGrpSpPr>
            <a:grpSpLocks/>
          </p:cNvGrpSpPr>
          <p:nvPr/>
        </p:nvGrpSpPr>
        <p:grpSpPr>
          <a:xfrm>
            <a:off x="7247467" y="4870008"/>
            <a:ext cx="3750765" cy="286192"/>
            <a:chOff x="470111" y="6649634"/>
            <a:chExt cx="4317789" cy="2595203"/>
          </a:xfrm>
        </p:grpSpPr>
        <p:sp>
          <p:nvSpPr>
            <p:cNvPr id="193" name="Rectangle 192">
              <a:extLst>
                <a:ext uri="{FF2B5EF4-FFF2-40B4-BE49-F238E27FC236}">
                  <a16:creationId xmlns:a16="http://schemas.microsoft.com/office/drawing/2014/main" id="{C198F826-77C6-4ECC-B51E-1B4372B2B624}"/>
                </a:ext>
              </a:extLst>
            </p:cNvPr>
            <p:cNvSpPr>
              <a:spLocks/>
            </p:cNvSpPr>
            <p:nvPr/>
          </p:nvSpPr>
          <p:spPr bwMode="gray">
            <a:xfrm>
              <a:off x="470111" y="6649634"/>
              <a:ext cx="4317789" cy="2595203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cxnSp>
          <p:nvCxnSpPr>
            <p:cNvPr id="194" name="Straight Connector 193">
              <a:extLst>
                <a:ext uri="{FF2B5EF4-FFF2-40B4-BE49-F238E27FC236}">
                  <a16:creationId xmlns:a16="http://schemas.microsoft.com/office/drawing/2014/main" id="{8FCCAA44-6905-4629-8B45-5BCF7BDD1946}"/>
                </a:ext>
              </a:extLst>
            </p:cNvPr>
            <p:cNvCxnSpPr/>
            <p:nvPr/>
          </p:nvCxnSpPr>
          <p:spPr bwMode="gray">
            <a:xfrm>
              <a:off x="792000" y="6999750"/>
              <a:ext cx="3780000" cy="0"/>
            </a:xfrm>
            <a:prstGeom prst="line">
              <a:avLst/>
            </a:prstGeom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0" name="Group 199">
            <a:extLst>
              <a:ext uri="{FF2B5EF4-FFF2-40B4-BE49-F238E27FC236}">
                <a16:creationId xmlns:a16="http://schemas.microsoft.com/office/drawing/2014/main" id="{2D8888B4-7173-48EF-8E58-DBB8C9B93A9C}"/>
              </a:ext>
            </a:extLst>
          </p:cNvPr>
          <p:cNvGrpSpPr>
            <a:grpSpLocks/>
          </p:cNvGrpSpPr>
          <p:nvPr/>
        </p:nvGrpSpPr>
        <p:grpSpPr>
          <a:xfrm>
            <a:off x="923802" y="13805155"/>
            <a:ext cx="4320116" cy="1591900"/>
            <a:chOff x="692851" y="4948238"/>
            <a:chExt cx="2583750" cy="195262"/>
          </a:xfrm>
        </p:grpSpPr>
        <p:grpSp>
          <p:nvGrpSpPr>
            <p:cNvPr id="201" name="Group 200">
              <a:extLst>
                <a:ext uri="{FF2B5EF4-FFF2-40B4-BE49-F238E27FC236}">
                  <a16:creationId xmlns:a16="http://schemas.microsoft.com/office/drawing/2014/main" id="{2B16CB01-47BB-4EE7-B686-7ACE42B2B016}"/>
                </a:ext>
              </a:extLst>
            </p:cNvPr>
            <p:cNvGrpSpPr>
              <a:grpSpLocks/>
            </p:cNvGrpSpPr>
            <p:nvPr/>
          </p:nvGrpSpPr>
          <p:grpSpPr>
            <a:xfrm>
              <a:off x="692851" y="4948238"/>
              <a:ext cx="2583750" cy="195262"/>
              <a:chOff x="684213" y="4948238"/>
              <a:chExt cx="7127875" cy="195262"/>
            </a:xfrm>
          </p:grpSpPr>
          <p:sp>
            <p:nvSpPr>
              <p:cNvPr id="203" name="Rectangle 202">
                <a:extLst>
                  <a:ext uri="{FF2B5EF4-FFF2-40B4-BE49-F238E27FC236}">
                    <a16:creationId xmlns:a16="http://schemas.microsoft.com/office/drawing/2014/main" id="{A6A578CD-69A3-49BF-BAF6-034BEA83AF76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DED8D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204" name="Rectangle 203">
                <a:extLst>
                  <a:ext uri="{FF2B5EF4-FFF2-40B4-BE49-F238E27FC236}">
                    <a16:creationId xmlns:a16="http://schemas.microsoft.com/office/drawing/2014/main" id="{5F56F732-D15C-4C05-9313-BEEEB99EED58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202" name="Rectangle 201">
              <a:extLst>
                <a:ext uri="{FF2B5EF4-FFF2-40B4-BE49-F238E27FC236}">
                  <a16:creationId xmlns:a16="http://schemas.microsoft.com/office/drawing/2014/main" id="{046711FA-92CB-4C75-8B08-ADF5B9A57EB1}"/>
                </a:ext>
              </a:extLst>
            </p:cNvPr>
            <p:cNvSpPr/>
            <p:nvPr/>
          </p:nvSpPr>
          <p:spPr bwMode="gray">
            <a:xfrm>
              <a:off x="1979613" y="5010031"/>
              <a:ext cx="927602" cy="45719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23" name="Picture 22">
            <a:extLst>
              <a:ext uri="{FF2B5EF4-FFF2-40B4-BE49-F238E27FC236}">
                <a16:creationId xmlns:a16="http://schemas.microsoft.com/office/drawing/2014/main" id="{AF646047-8E6E-409E-8433-B37AC73FB5ED}"/>
              </a:ext>
            </a:extLst>
          </p:cNvPr>
          <p:cNvPicPr>
            <a:picLocks noChangeAspect="1"/>
          </p:cNvPicPr>
          <p:nvPr/>
        </p:nvPicPr>
        <p:blipFill>
          <a:blip r:embed="rId1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9492109">
            <a:off x="848533" y="8149549"/>
            <a:ext cx="3911303" cy="4015556"/>
          </a:xfrm>
          <a:prstGeom prst="rect">
            <a:avLst/>
          </a:prstGeom>
        </p:spPr>
      </p:pic>
      <p:grpSp>
        <p:nvGrpSpPr>
          <p:cNvPr id="84" name="Group 132">
            <a:extLst>
              <a:ext uri="{FF2B5EF4-FFF2-40B4-BE49-F238E27FC236}">
                <a16:creationId xmlns:a16="http://schemas.microsoft.com/office/drawing/2014/main" id="{A2A87924-DF17-4674-BC59-971015BB7D08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85" name="Rectangle 133">
              <a:extLst>
                <a:ext uri="{FF2B5EF4-FFF2-40B4-BE49-F238E27FC236}">
                  <a16:creationId xmlns:a16="http://schemas.microsoft.com/office/drawing/2014/main" id="{07776583-B10E-426E-97A5-8FAEC74A6AD1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86" name="Group 4">
              <a:extLst>
                <a:ext uri="{FF2B5EF4-FFF2-40B4-BE49-F238E27FC236}">
                  <a16:creationId xmlns:a16="http://schemas.microsoft.com/office/drawing/2014/main" id="{277E4123-A47C-4C94-B174-F5FDD63287F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87" name="Freeform 5">
                <a:extLst>
                  <a:ext uri="{FF2B5EF4-FFF2-40B4-BE49-F238E27FC236}">
                    <a16:creationId xmlns:a16="http://schemas.microsoft.com/office/drawing/2014/main" id="{BDC99860-3B03-42D7-AEDE-E174CB170D1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1" name="Freeform 6">
                <a:extLst>
                  <a:ext uri="{FF2B5EF4-FFF2-40B4-BE49-F238E27FC236}">
                    <a16:creationId xmlns:a16="http://schemas.microsoft.com/office/drawing/2014/main" id="{5EB9BEDC-A19E-4CA2-852A-59565E044AD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2" name="Freeform 7">
                <a:extLst>
                  <a:ext uri="{FF2B5EF4-FFF2-40B4-BE49-F238E27FC236}">
                    <a16:creationId xmlns:a16="http://schemas.microsoft.com/office/drawing/2014/main" id="{77067147-76AD-4076-8BD0-23E2DC9ECE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3" name="Freeform 8">
                <a:extLst>
                  <a:ext uri="{FF2B5EF4-FFF2-40B4-BE49-F238E27FC236}">
                    <a16:creationId xmlns:a16="http://schemas.microsoft.com/office/drawing/2014/main" id="{4D83772D-0918-40E8-A5D8-63F3DD55DF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4" name="Freeform 9">
                <a:extLst>
                  <a:ext uri="{FF2B5EF4-FFF2-40B4-BE49-F238E27FC236}">
                    <a16:creationId xmlns:a16="http://schemas.microsoft.com/office/drawing/2014/main" id="{1CC67C07-6728-4414-A428-2784C6CDB6F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5" name="Freeform 10">
                <a:extLst>
                  <a:ext uri="{FF2B5EF4-FFF2-40B4-BE49-F238E27FC236}">
                    <a16:creationId xmlns:a16="http://schemas.microsoft.com/office/drawing/2014/main" id="{F642BD87-0FAA-43D6-AEEB-90A27BEF216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2" name="Freeform 11">
                <a:extLst>
                  <a:ext uri="{FF2B5EF4-FFF2-40B4-BE49-F238E27FC236}">
                    <a16:creationId xmlns:a16="http://schemas.microsoft.com/office/drawing/2014/main" id="{4DC6A65A-ADAE-4949-8D47-EAB30BE311D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3" name="Freeform 12">
                <a:extLst>
                  <a:ext uri="{FF2B5EF4-FFF2-40B4-BE49-F238E27FC236}">
                    <a16:creationId xmlns:a16="http://schemas.microsoft.com/office/drawing/2014/main" id="{0367116F-AB2A-4513-B0D0-8481CED38B3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26" name="Freeform 13">
                <a:extLst>
                  <a:ext uri="{FF2B5EF4-FFF2-40B4-BE49-F238E27FC236}">
                    <a16:creationId xmlns:a16="http://schemas.microsoft.com/office/drawing/2014/main" id="{0F7824A8-1574-4E2F-B0DC-30625BB0B4C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27" name="Freeform 14">
                <a:extLst>
                  <a:ext uri="{FF2B5EF4-FFF2-40B4-BE49-F238E27FC236}">
                    <a16:creationId xmlns:a16="http://schemas.microsoft.com/office/drawing/2014/main" id="{792F0D58-1D96-4377-A6FA-F570556C9C5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28" name="Freeform 15">
                <a:extLst>
                  <a:ext uri="{FF2B5EF4-FFF2-40B4-BE49-F238E27FC236}">
                    <a16:creationId xmlns:a16="http://schemas.microsoft.com/office/drawing/2014/main" id="{9BABB630-ABAF-4948-9EB9-FD3ED76E4F7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29" name="Freeform 16">
                <a:extLst>
                  <a:ext uri="{FF2B5EF4-FFF2-40B4-BE49-F238E27FC236}">
                    <a16:creationId xmlns:a16="http://schemas.microsoft.com/office/drawing/2014/main" id="{CB370246-0E34-45C1-9461-C1F7D6A5C8D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0" name="Freeform 17">
                <a:extLst>
                  <a:ext uri="{FF2B5EF4-FFF2-40B4-BE49-F238E27FC236}">
                    <a16:creationId xmlns:a16="http://schemas.microsoft.com/office/drawing/2014/main" id="{9A0556F4-71F2-4378-B637-E6329B3819A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1" name="Freeform 18">
                <a:extLst>
                  <a:ext uri="{FF2B5EF4-FFF2-40B4-BE49-F238E27FC236}">
                    <a16:creationId xmlns:a16="http://schemas.microsoft.com/office/drawing/2014/main" id="{4DB3BEC6-CA5B-46C0-B06C-74FE303BC9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2" name="Freeform 19">
                <a:extLst>
                  <a:ext uri="{FF2B5EF4-FFF2-40B4-BE49-F238E27FC236}">
                    <a16:creationId xmlns:a16="http://schemas.microsoft.com/office/drawing/2014/main" id="{6D209B3B-8C63-4BAD-B02C-7517D03C8AB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3" name="Freeform 20">
                <a:extLst>
                  <a:ext uri="{FF2B5EF4-FFF2-40B4-BE49-F238E27FC236}">
                    <a16:creationId xmlns:a16="http://schemas.microsoft.com/office/drawing/2014/main" id="{B18BF098-8CDB-403E-84B6-1393D4B569C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4" name="Freeform 21">
                <a:extLst>
                  <a:ext uri="{FF2B5EF4-FFF2-40B4-BE49-F238E27FC236}">
                    <a16:creationId xmlns:a16="http://schemas.microsoft.com/office/drawing/2014/main" id="{50796F54-B9CD-4495-A9CD-78627B0A707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5" name="Freeform 22">
                <a:extLst>
                  <a:ext uri="{FF2B5EF4-FFF2-40B4-BE49-F238E27FC236}">
                    <a16:creationId xmlns:a16="http://schemas.microsoft.com/office/drawing/2014/main" id="{E57610C9-E27F-4B08-9B0D-0766DF0B560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6" name="Freeform 23">
                <a:extLst>
                  <a:ext uri="{FF2B5EF4-FFF2-40B4-BE49-F238E27FC236}">
                    <a16:creationId xmlns:a16="http://schemas.microsoft.com/office/drawing/2014/main" id="{0313A13E-9A5F-4E1F-8C2D-3276BD7355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38" name="Freeform 24">
                <a:extLst>
                  <a:ext uri="{FF2B5EF4-FFF2-40B4-BE49-F238E27FC236}">
                    <a16:creationId xmlns:a16="http://schemas.microsoft.com/office/drawing/2014/main" id="{AB407EB4-682C-4981-8900-C8F58883CA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3" name="Freeform 25">
                <a:extLst>
                  <a:ext uri="{FF2B5EF4-FFF2-40B4-BE49-F238E27FC236}">
                    <a16:creationId xmlns:a16="http://schemas.microsoft.com/office/drawing/2014/main" id="{6A9EB53C-4269-47E0-9343-5FE91E0D422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4" name="Freeform 26">
                <a:extLst>
                  <a:ext uri="{FF2B5EF4-FFF2-40B4-BE49-F238E27FC236}">
                    <a16:creationId xmlns:a16="http://schemas.microsoft.com/office/drawing/2014/main" id="{68BB5B14-0E09-43C4-A1F5-ED4EF040F7F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5" name="Freeform 27">
                <a:extLst>
                  <a:ext uri="{FF2B5EF4-FFF2-40B4-BE49-F238E27FC236}">
                    <a16:creationId xmlns:a16="http://schemas.microsoft.com/office/drawing/2014/main" id="{5F9E4663-F9A0-44F3-9C6B-090FCCC5938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6" name="Freeform 28">
                <a:extLst>
                  <a:ext uri="{FF2B5EF4-FFF2-40B4-BE49-F238E27FC236}">
                    <a16:creationId xmlns:a16="http://schemas.microsoft.com/office/drawing/2014/main" id="{130F38EF-8EFD-4F7A-9B09-242003385A8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9" name="Freeform 29">
                <a:extLst>
                  <a:ext uri="{FF2B5EF4-FFF2-40B4-BE49-F238E27FC236}">
                    <a16:creationId xmlns:a16="http://schemas.microsoft.com/office/drawing/2014/main" id="{F63AB79E-9A4F-43B3-96A1-6A33F87505B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054234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3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" name="Group 214">
            <a:extLst>
              <a:ext uri="{FF2B5EF4-FFF2-40B4-BE49-F238E27FC236}">
                <a16:creationId xmlns:a16="http://schemas.microsoft.com/office/drawing/2014/main" id="{05E3B0BB-6FFB-428C-807B-CB6DECE411A2}"/>
              </a:ext>
            </a:extLst>
          </p:cNvPr>
          <p:cNvGrpSpPr/>
          <p:nvPr/>
        </p:nvGrpSpPr>
        <p:grpSpPr>
          <a:xfrm>
            <a:off x="4698605" y="6840423"/>
            <a:ext cx="7493395" cy="6857999"/>
            <a:chOff x="3492500" y="0"/>
            <a:chExt cx="5620046" cy="5143499"/>
          </a:xfrm>
        </p:grpSpPr>
        <p:sp>
          <p:nvSpPr>
            <p:cNvPr id="216" name="Rectangle 215">
              <a:extLst>
                <a:ext uri="{FF2B5EF4-FFF2-40B4-BE49-F238E27FC236}">
                  <a16:creationId xmlns:a16="http://schemas.microsoft.com/office/drawing/2014/main" id="{D04026AF-724C-493F-91BF-4547BA393FCE}"/>
                </a:ext>
              </a:extLst>
            </p:cNvPr>
            <p:cNvSpPr/>
            <p:nvPr/>
          </p:nvSpPr>
          <p:spPr bwMode="gray">
            <a:xfrm>
              <a:off x="3492500" y="0"/>
              <a:ext cx="5620046" cy="5143499"/>
            </a:xfrm>
            <a:prstGeom prst="rect">
              <a:avLst/>
            </a:prstGeom>
            <a:solidFill>
              <a:schemeClr val="accent6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217" name="Oval 216">
              <a:extLst>
                <a:ext uri="{FF2B5EF4-FFF2-40B4-BE49-F238E27FC236}">
                  <a16:creationId xmlns:a16="http://schemas.microsoft.com/office/drawing/2014/main" id="{BE98341B-69F6-4148-82A6-0B85FDC6D644}"/>
                </a:ext>
              </a:extLst>
            </p:cNvPr>
            <p:cNvSpPr/>
            <p:nvPr/>
          </p:nvSpPr>
          <p:spPr bwMode="gray">
            <a:xfrm>
              <a:off x="5792407" y="1959370"/>
              <a:ext cx="1648902" cy="16489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394" name="Group 393">
            <a:extLst>
              <a:ext uri="{FF2B5EF4-FFF2-40B4-BE49-F238E27FC236}">
                <a16:creationId xmlns:a16="http://schemas.microsoft.com/office/drawing/2014/main" id="{A3B6BD1C-E028-4770-8283-23BBD9A7600B}"/>
              </a:ext>
            </a:extLst>
          </p:cNvPr>
          <p:cNvGrpSpPr/>
          <p:nvPr/>
        </p:nvGrpSpPr>
        <p:grpSpPr>
          <a:xfrm>
            <a:off x="6318215" y="9189000"/>
            <a:ext cx="7455396" cy="6112843"/>
            <a:chOff x="3898857" y="636628"/>
            <a:chExt cx="4608418" cy="3778543"/>
          </a:xfrm>
          <a:noFill/>
        </p:grpSpPr>
        <p:sp>
          <p:nvSpPr>
            <p:cNvPr id="395" name="Freeform 5">
              <a:extLst>
                <a:ext uri="{FF2B5EF4-FFF2-40B4-BE49-F238E27FC236}">
                  <a16:creationId xmlns:a16="http://schemas.microsoft.com/office/drawing/2014/main" id="{BB585504-0AA1-4DC0-B172-B9CFB6A443C7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8857" y="751046"/>
              <a:ext cx="4379583" cy="3345685"/>
            </a:xfrm>
            <a:custGeom>
              <a:avLst/>
              <a:gdLst>
                <a:gd name="T0" fmla="*/ 1933 w 2518"/>
                <a:gd name="T1" fmla="*/ 160 h 1923"/>
                <a:gd name="T2" fmla="*/ 2201 w 2518"/>
                <a:gd name="T3" fmla="*/ 228 h 1923"/>
                <a:gd name="T4" fmla="*/ 2382 w 2518"/>
                <a:gd name="T5" fmla="*/ 254 h 1923"/>
                <a:gd name="T6" fmla="*/ 2482 w 2518"/>
                <a:gd name="T7" fmla="*/ 350 h 1923"/>
                <a:gd name="T8" fmla="*/ 2340 w 2518"/>
                <a:gd name="T9" fmla="*/ 355 h 1923"/>
                <a:gd name="T10" fmla="*/ 2267 w 2518"/>
                <a:gd name="T11" fmla="*/ 455 h 1923"/>
                <a:gd name="T12" fmla="*/ 2172 w 2518"/>
                <a:gd name="T13" fmla="*/ 547 h 1923"/>
                <a:gd name="T14" fmla="*/ 2070 w 2518"/>
                <a:gd name="T15" fmla="*/ 508 h 1923"/>
                <a:gd name="T16" fmla="*/ 2124 w 2518"/>
                <a:gd name="T17" fmla="*/ 437 h 1923"/>
                <a:gd name="T18" fmla="*/ 1995 w 2518"/>
                <a:gd name="T19" fmla="*/ 473 h 1923"/>
                <a:gd name="T20" fmla="*/ 1867 w 2518"/>
                <a:gd name="T21" fmla="*/ 571 h 1923"/>
                <a:gd name="T22" fmla="*/ 1789 w 2518"/>
                <a:gd name="T23" fmla="*/ 841 h 1923"/>
                <a:gd name="T24" fmla="*/ 1698 w 2518"/>
                <a:gd name="T25" fmla="*/ 820 h 1923"/>
                <a:gd name="T26" fmla="*/ 1741 w 2518"/>
                <a:gd name="T27" fmla="*/ 971 h 1923"/>
                <a:gd name="T28" fmla="*/ 1641 w 2518"/>
                <a:gd name="T29" fmla="*/ 1240 h 1923"/>
                <a:gd name="T30" fmla="*/ 1594 w 2518"/>
                <a:gd name="T31" fmla="*/ 1383 h 1923"/>
                <a:gd name="T32" fmla="*/ 1471 w 2518"/>
                <a:gd name="T33" fmla="*/ 1181 h 1923"/>
                <a:gd name="T34" fmla="*/ 1331 w 2518"/>
                <a:gd name="T35" fmla="*/ 1119 h 1923"/>
                <a:gd name="T36" fmla="*/ 1223 w 2518"/>
                <a:gd name="T37" fmla="*/ 1295 h 1923"/>
                <a:gd name="T38" fmla="*/ 1107 w 2518"/>
                <a:gd name="T39" fmla="*/ 1117 h 1923"/>
                <a:gd name="T40" fmla="*/ 881 w 2518"/>
                <a:gd name="T41" fmla="*/ 1041 h 1923"/>
                <a:gd name="T42" fmla="*/ 903 w 2518"/>
                <a:gd name="T43" fmla="*/ 1074 h 1923"/>
                <a:gd name="T44" fmla="*/ 804 w 2518"/>
                <a:gd name="T45" fmla="*/ 1255 h 1923"/>
                <a:gd name="T46" fmla="*/ 677 w 2518"/>
                <a:gd name="T47" fmla="*/ 1111 h 1923"/>
                <a:gd name="T48" fmla="*/ 880 w 2518"/>
                <a:gd name="T49" fmla="*/ 1317 h 1923"/>
                <a:gd name="T50" fmla="*/ 717 w 2518"/>
                <a:gd name="T51" fmla="*/ 1688 h 1923"/>
                <a:gd name="T52" fmla="*/ 465 w 2518"/>
                <a:gd name="T53" fmla="*/ 1890 h 1923"/>
                <a:gd name="T54" fmla="*/ 410 w 2518"/>
                <a:gd name="T55" fmla="*/ 1595 h 1923"/>
                <a:gd name="T56" fmla="*/ 287 w 2518"/>
                <a:gd name="T57" fmla="*/ 1369 h 1923"/>
                <a:gd name="T58" fmla="*/ 3 w 2518"/>
                <a:gd name="T59" fmla="*/ 1256 h 1923"/>
                <a:gd name="T60" fmla="*/ 97 w 2518"/>
                <a:gd name="T61" fmla="*/ 988 h 1923"/>
                <a:gd name="T62" fmla="*/ 353 w 2518"/>
                <a:gd name="T63" fmla="*/ 949 h 1923"/>
                <a:gd name="T64" fmla="*/ 604 w 2518"/>
                <a:gd name="T65" fmla="*/ 977 h 1923"/>
                <a:gd name="T66" fmla="*/ 570 w 2518"/>
                <a:gd name="T67" fmla="*/ 823 h 1923"/>
                <a:gd name="T68" fmla="*/ 637 w 2518"/>
                <a:gd name="T69" fmla="*/ 761 h 1923"/>
                <a:gd name="T70" fmla="*/ 487 w 2518"/>
                <a:gd name="T71" fmla="*/ 845 h 1923"/>
                <a:gd name="T72" fmla="*/ 402 w 2518"/>
                <a:gd name="T73" fmla="*/ 818 h 1923"/>
                <a:gd name="T74" fmla="*/ 257 w 2518"/>
                <a:gd name="T75" fmla="*/ 813 h 1923"/>
                <a:gd name="T76" fmla="*/ 179 w 2518"/>
                <a:gd name="T77" fmla="*/ 797 h 1923"/>
                <a:gd name="T78" fmla="*/ 306 w 2518"/>
                <a:gd name="T79" fmla="*/ 595 h 1923"/>
                <a:gd name="T80" fmla="*/ 435 w 2518"/>
                <a:gd name="T81" fmla="*/ 582 h 1923"/>
                <a:gd name="T82" fmla="*/ 444 w 2518"/>
                <a:gd name="T83" fmla="*/ 439 h 1923"/>
                <a:gd name="T84" fmla="*/ 404 w 2518"/>
                <a:gd name="T85" fmla="*/ 528 h 1923"/>
                <a:gd name="T86" fmla="*/ 268 w 2518"/>
                <a:gd name="T87" fmla="*/ 441 h 1923"/>
                <a:gd name="T88" fmla="*/ 358 w 2518"/>
                <a:gd name="T89" fmla="*/ 340 h 1923"/>
                <a:gd name="T90" fmla="*/ 468 w 2518"/>
                <a:gd name="T91" fmla="*/ 243 h 1923"/>
                <a:gd name="T92" fmla="*/ 658 w 2518"/>
                <a:gd name="T93" fmla="*/ 321 h 1923"/>
                <a:gd name="T94" fmla="*/ 643 w 2518"/>
                <a:gd name="T95" fmla="*/ 354 h 1923"/>
                <a:gd name="T96" fmla="*/ 706 w 2518"/>
                <a:gd name="T97" fmla="*/ 304 h 1923"/>
                <a:gd name="T98" fmla="*/ 810 w 2518"/>
                <a:gd name="T99" fmla="*/ 271 h 1923"/>
                <a:gd name="T100" fmla="*/ 918 w 2518"/>
                <a:gd name="T101" fmla="*/ 236 h 1923"/>
                <a:gd name="T102" fmla="*/ 971 w 2518"/>
                <a:gd name="T103" fmla="*/ 314 h 1923"/>
                <a:gd name="T104" fmla="*/ 1020 w 2518"/>
                <a:gd name="T105" fmla="*/ 175 h 1923"/>
                <a:gd name="T106" fmla="*/ 1095 w 2518"/>
                <a:gd name="T107" fmla="*/ 180 h 1923"/>
                <a:gd name="T108" fmla="*/ 1176 w 2518"/>
                <a:gd name="T109" fmla="*/ 73 h 1923"/>
                <a:gd name="T110" fmla="*/ 1336 w 2518"/>
                <a:gd name="T111" fmla="*/ 29 h 1923"/>
                <a:gd name="T112" fmla="*/ 1389 w 2518"/>
                <a:gd name="T113" fmla="*/ 106 h 1923"/>
                <a:gd name="T114" fmla="*/ 1388 w 2518"/>
                <a:gd name="T115" fmla="*/ 116 h 1923"/>
                <a:gd name="T116" fmla="*/ 1606 w 2518"/>
                <a:gd name="T117" fmla="*/ 110 h 1923"/>
                <a:gd name="T118" fmla="*/ 1715 w 2518"/>
                <a:gd name="T119" fmla="*/ 159 h 19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518" h="1923">
                  <a:moveTo>
                    <a:pt x="1848" y="130"/>
                  </a:moveTo>
                  <a:cubicBezTo>
                    <a:pt x="1850" y="130"/>
                    <a:pt x="1852" y="131"/>
                    <a:pt x="1854" y="131"/>
                  </a:cubicBezTo>
                  <a:cubicBezTo>
                    <a:pt x="1857" y="143"/>
                    <a:pt x="1846" y="136"/>
                    <a:pt x="1844" y="139"/>
                  </a:cubicBezTo>
                  <a:cubicBezTo>
                    <a:pt x="1850" y="140"/>
                    <a:pt x="1857" y="133"/>
                    <a:pt x="1865" y="138"/>
                  </a:cubicBezTo>
                  <a:cubicBezTo>
                    <a:pt x="1870" y="145"/>
                    <a:pt x="1862" y="148"/>
                    <a:pt x="1860" y="155"/>
                  </a:cubicBezTo>
                  <a:cubicBezTo>
                    <a:pt x="1874" y="133"/>
                    <a:pt x="1891" y="127"/>
                    <a:pt x="1913" y="141"/>
                  </a:cubicBezTo>
                  <a:cubicBezTo>
                    <a:pt x="1915" y="143"/>
                    <a:pt x="1914" y="146"/>
                    <a:pt x="1915" y="149"/>
                  </a:cubicBezTo>
                  <a:cubicBezTo>
                    <a:pt x="1916" y="150"/>
                    <a:pt x="1916" y="150"/>
                    <a:pt x="1916" y="150"/>
                  </a:cubicBezTo>
                  <a:cubicBezTo>
                    <a:pt x="1914" y="152"/>
                    <a:pt x="1912" y="155"/>
                    <a:pt x="1916" y="157"/>
                  </a:cubicBezTo>
                  <a:cubicBezTo>
                    <a:pt x="1919" y="158"/>
                    <a:pt x="1921" y="159"/>
                    <a:pt x="1924" y="161"/>
                  </a:cubicBezTo>
                  <a:cubicBezTo>
                    <a:pt x="1927" y="160"/>
                    <a:pt x="1930" y="158"/>
                    <a:pt x="1933" y="160"/>
                  </a:cubicBezTo>
                  <a:cubicBezTo>
                    <a:pt x="1950" y="172"/>
                    <a:pt x="1968" y="170"/>
                    <a:pt x="1986" y="165"/>
                  </a:cubicBezTo>
                  <a:cubicBezTo>
                    <a:pt x="1992" y="165"/>
                    <a:pt x="1998" y="165"/>
                    <a:pt x="2003" y="163"/>
                  </a:cubicBezTo>
                  <a:cubicBezTo>
                    <a:pt x="2022" y="160"/>
                    <a:pt x="2040" y="165"/>
                    <a:pt x="2058" y="173"/>
                  </a:cubicBezTo>
                  <a:cubicBezTo>
                    <a:pt x="2063" y="176"/>
                    <a:pt x="2066" y="179"/>
                    <a:pt x="2065" y="186"/>
                  </a:cubicBezTo>
                  <a:cubicBezTo>
                    <a:pt x="2064" y="203"/>
                    <a:pt x="2070" y="207"/>
                    <a:pt x="2087" y="204"/>
                  </a:cubicBezTo>
                  <a:cubicBezTo>
                    <a:pt x="2091" y="203"/>
                    <a:pt x="2094" y="203"/>
                    <a:pt x="2097" y="204"/>
                  </a:cubicBezTo>
                  <a:cubicBezTo>
                    <a:pt x="2104" y="206"/>
                    <a:pt x="2110" y="206"/>
                    <a:pt x="2116" y="204"/>
                  </a:cubicBezTo>
                  <a:cubicBezTo>
                    <a:pt x="2130" y="200"/>
                    <a:pt x="2143" y="210"/>
                    <a:pt x="2158" y="208"/>
                  </a:cubicBezTo>
                  <a:cubicBezTo>
                    <a:pt x="2162" y="208"/>
                    <a:pt x="2165" y="204"/>
                    <a:pt x="2170" y="205"/>
                  </a:cubicBezTo>
                  <a:cubicBezTo>
                    <a:pt x="2173" y="206"/>
                    <a:pt x="2176" y="209"/>
                    <a:pt x="2178" y="211"/>
                  </a:cubicBezTo>
                  <a:cubicBezTo>
                    <a:pt x="2183" y="220"/>
                    <a:pt x="2193" y="223"/>
                    <a:pt x="2201" y="228"/>
                  </a:cubicBezTo>
                  <a:cubicBezTo>
                    <a:pt x="2207" y="232"/>
                    <a:pt x="2211" y="226"/>
                    <a:pt x="2213" y="220"/>
                  </a:cubicBezTo>
                  <a:cubicBezTo>
                    <a:pt x="2212" y="215"/>
                    <a:pt x="2207" y="213"/>
                    <a:pt x="2204" y="210"/>
                  </a:cubicBezTo>
                  <a:cubicBezTo>
                    <a:pt x="2200" y="203"/>
                    <a:pt x="2199" y="197"/>
                    <a:pt x="2209" y="194"/>
                  </a:cubicBezTo>
                  <a:cubicBezTo>
                    <a:pt x="2217" y="194"/>
                    <a:pt x="2225" y="194"/>
                    <a:pt x="2233" y="194"/>
                  </a:cubicBezTo>
                  <a:cubicBezTo>
                    <a:pt x="2239" y="195"/>
                    <a:pt x="2243" y="198"/>
                    <a:pt x="2247" y="203"/>
                  </a:cubicBezTo>
                  <a:cubicBezTo>
                    <a:pt x="2251" y="203"/>
                    <a:pt x="2256" y="204"/>
                    <a:pt x="2260" y="204"/>
                  </a:cubicBezTo>
                  <a:cubicBezTo>
                    <a:pt x="2272" y="208"/>
                    <a:pt x="2283" y="201"/>
                    <a:pt x="2294" y="203"/>
                  </a:cubicBezTo>
                  <a:cubicBezTo>
                    <a:pt x="2310" y="208"/>
                    <a:pt x="2325" y="215"/>
                    <a:pt x="2341" y="217"/>
                  </a:cubicBezTo>
                  <a:cubicBezTo>
                    <a:pt x="2349" y="218"/>
                    <a:pt x="2354" y="224"/>
                    <a:pt x="2359" y="230"/>
                  </a:cubicBezTo>
                  <a:cubicBezTo>
                    <a:pt x="2360" y="235"/>
                    <a:pt x="2364" y="239"/>
                    <a:pt x="2369" y="240"/>
                  </a:cubicBezTo>
                  <a:cubicBezTo>
                    <a:pt x="2376" y="243"/>
                    <a:pt x="2378" y="249"/>
                    <a:pt x="2382" y="254"/>
                  </a:cubicBezTo>
                  <a:cubicBezTo>
                    <a:pt x="2390" y="255"/>
                    <a:pt x="2397" y="259"/>
                    <a:pt x="2403" y="265"/>
                  </a:cubicBezTo>
                  <a:cubicBezTo>
                    <a:pt x="2408" y="267"/>
                    <a:pt x="2412" y="267"/>
                    <a:pt x="2417" y="269"/>
                  </a:cubicBezTo>
                  <a:cubicBezTo>
                    <a:pt x="2421" y="274"/>
                    <a:pt x="2428" y="276"/>
                    <a:pt x="2434" y="279"/>
                  </a:cubicBezTo>
                  <a:cubicBezTo>
                    <a:pt x="2438" y="282"/>
                    <a:pt x="2439" y="286"/>
                    <a:pt x="2440" y="290"/>
                  </a:cubicBezTo>
                  <a:cubicBezTo>
                    <a:pt x="2441" y="296"/>
                    <a:pt x="2437" y="303"/>
                    <a:pt x="2444" y="309"/>
                  </a:cubicBezTo>
                  <a:cubicBezTo>
                    <a:pt x="2444" y="303"/>
                    <a:pt x="2443" y="298"/>
                    <a:pt x="2447" y="294"/>
                  </a:cubicBezTo>
                  <a:cubicBezTo>
                    <a:pt x="2451" y="292"/>
                    <a:pt x="2453" y="295"/>
                    <a:pt x="2454" y="297"/>
                  </a:cubicBezTo>
                  <a:cubicBezTo>
                    <a:pt x="2458" y="297"/>
                    <a:pt x="2462" y="297"/>
                    <a:pt x="2466" y="297"/>
                  </a:cubicBezTo>
                  <a:cubicBezTo>
                    <a:pt x="2487" y="295"/>
                    <a:pt x="2498" y="313"/>
                    <a:pt x="2514" y="321"/>
                  </a:cubicBezTo>
                  <a:cubicBezTo>
                    <a:pt x="2518" y="324"/>
                    <a:pt x="2518" y="328"/>
                    <a:pt x="2515" y="332"/>
                  </a:cubicBezTo>
                  <a:cubicBezTo>
                    <a:pt x="2505" y="341"/>
                    <a:pt x="2498" y="354"/>
                    <a:pt x="2482" y="350"/>
                  </a:cubicBezTo>
                  <a:cubicBezTo>
                    <a:pt x="2480" y="352"/>
                    <a:pt x="2481" y="353"/>
                    <a:pt x="2481" y="354"/>
                  </a:cubicBezTo>
                  <a:cubicBezTo>
                    <a:pt x="2480" y="362"/>
                    <a:pt x="2488" y="372"/>
                    <a:pt x="2477" y="378"/>
                  </a:cubicBezTo>
                  <a:cubicBezTo>
                    <a:pt x="2470" y="382"/>
                    <a:pt x="2453" y="375"/>
                    <a:pt x="2447" y="367"/>
                  </a:cubicBezTo>
                  <a:cubicBezTo>
                    <a:pt x="2446" y="356"/>
                    <a:pt x="2438" y="364"/>
                    <a:pt x="2434" y="362"/>
                  </a:cubicBezTo>
                  <a:cubicBezTo>
                    <a:pt x="2425" y="361"/>
                    <a:pt x="2419" y="354"/>
                    <a:pt x="2415" y="347"/>
                  </a:cubicBezTo>
                  <a:cubicBezTo>
                    <a:pt x="2412" y="343"/>
                    <a:pt x="2410" y="339"/>
                    <a:pt x="2404" y="338"/>
                  </a:cubicBezTo>
                  <a:cubicBezTo>
                    <a:pt x="2397" y="338"/>
                    <a:pt x="2390" y="337"/>
                    <a:pt x="2384" y="331"/>
                  </a:cubicBezTo>
                  <a:cubicBezTo>
                    <a:pt x="2376" y="324"/>
                    <a:pt x="2379" y="320"/>
                    <a:pt x="2385" y="315"/>
                  </a:cubicBezTo>
                  <a:cubicBezTo>
                    <a:pt x="2383" y="312"/>
                    <a:pt x="2380" y="311"/>
                    <a:pt x="2376" y="312"/>
                  </a:cubicBezTo>
                  <a:cubicBezTo>
                    <a:pt x="2373" y="315"/>
                    <a:pt x="2369" y="317"/>
                    <a:pt x="2370" y="322"/>
                  </a:cubicBezTo>
                  <a:cubicBezTo>
                    <a:pt x="2371" y="348"/>
                    <a:pt x="2364" y="355"/>
                    <a:pt x="2340" y="355"/>
                  </a:cubicBezTo>
                  <a:cubicBezTo>
                    <a:pt x="2337" y="355"/>
                    <a:pt x="2334" y="355"/>
                    <a:pt x="2331" y="356"/>
                  </a:cubicBezTo>
                  <a:cubicBezTo>
                    <a:pt x="2328" y="358"/>
                    <a:pt x="2326" y="349"/>
                    <a:pt x="2322" y="354"/>
                  </a:cubicBezTo>
                  <a:cubicBezTo>
                    <a:pt x="2323" y="357"/>
                    <a:pt x="2326" y="355"/>
                    <a:pt x="2328" y="357"/>
                  </a:cubicBezTo>
                  <a:cubicBezTo>
                    <a:pt x="2330" y="357"/>
                    <a:pt x="2330" y="358"/>
                    <a:pt x="2331" y="359"/>
                  </a:cubicBezTo>
                  <a:cubicBezTo>
                    <a:pt x="2331" y="361"/>
                    <a:pt x="2332" y="362"/>
                    <a:pt x="2332" y="363"/>
                  </a:cubicBezTo>
                  <a:cubicBezTo>
                    <a:pt x="2348" y="357"/>
                    <a:pt x="2351" y="374"/>
                    <a:pt x="2351" y="379"/>
                  </a:cubicBezTo>
                  <a:cubicBezTo>
                    <a:pt x="2350" y="393"/>
                    <a:pt x="2361" y="395"/>
                    <a:pt x="2368" y="401"/>
                  </a:cubicBezTo>
                  <a:cubicBezTo>
                    <a:pt x="2371" y="403"/>
                    <a:pt x="2377" y="405"/>
                    <a:pt x="2374" y="410"/>
                  </a:cubicBezTo>
                  <a:cubicBezTo>
                    <a:pt x="2371" y="414"/>
                    <a:pt x="2368" y="420"/>
                    <a:pt x="2362" y="416"/>
                  </a:cubicBezTo>
                  <a:cubicBezTo>
                    <a:pt x="2340" y="403"/>
                    <a:pt x="2323" y="416"/>
                    <a:pt x="2306" y="427"/>
                  </a:cubicBezTo>
                  <a:cubicBezTo>
                    <a:pt x="2292" y="436"/>
                    <a:pt x="2277" y="442"/>
                    <a:pt x="2267" y="455"/>
                  </a:cubicBezTo>
                  <a:cubicBezTo>
                    <a:pt x="2265" y="459"/>
                    <a:pt x="2261" y="462"/>
                    <a:pt x="2258" y="465"/>
                  </a:cubicBezTo>
                  <a:cubicBezTo>
                    <a:pt x="2252" y="471"/>
                    <a:pt x="2246" y="471"/>
                    <a:pt x="2241" y="465"/>
                  </a:cubicBezTo>
                  <a:cubicBezTo>
                    <a:pt x="2232" y="454"/>
                    <a:pt x="2223" y="455"/>
                    <a:pt x="2213" y="461"/>
                  </a:cubicBezTo>
                  <a:cubicBezTo>
                    <a:pt x="2206" y="465"/>
                    <a:pt x="2199" y="472"/>
                    <a:pt x="2192" y="461"/>
                  </a:cubicBezTo>
                  <a:cubicBezTo>
                    <a:pt x="2191" y="459"/>
                    <a:pt x="2192" y="459"/>
                    <a:pt x="2192" y="460"/>
                  </a:cubicBezTo>
                  <a:cubicBezTo>
                    <a:pt x="2182" y="471"/>
                    <a:pt x="2171" y="466"/>
                    <a:pt x="2160" y="465"/>
                  </a:cubicBezTo>
                  <a:cubicBezTo>
                    <a:pt x="2159" y="464"/>
                    <a:pt x="2158" y="466"/>
                    <a:pt x="2158" y="468"/>
                  </a:cubicBezTo>
                  <a:cubicBezTo>
                    <a:pt x="2156" y="479"/>
                    <a:pt x="2155" y="491"/>
                    <a:pt x="2148" y="501"/>
                  </a:cubicBezTo>
                  <a:cubicBezTo>
                    <a:pt x="2148" y="502"/>
                    <a:pt x="2148" y="503"/>
                    <a:pt x="2148" y="504"/>
                  </a:cubicBezTo>
                  <a:cubicBezTo>
                    <a:pt x="2166" y="511"/>
                    <a:pt x="2160" y="533"/>
                    <a:pt x="2172" y="543"/>
                  </a:cubicBezTo>
                  <a:cubicBezTo>
                    <a:pt x="2172" y="544"/>
                    <a:pt x="2172" y="546"/>
                    <a:pt x="2172" y="547"/>
                  </a:cubicBezTo>
                  <a:cubicBezTo>
                    <a:pt x="2170" y="549"/>
                    <a:pt x="2158" y="572"/>
                    <a:pt x="2157" y="577"/>
                  </a:cubicBezTo>
                  <a:cubicBezTo>
                    <a:pt x="2156" y="581"/>
                    <a:pt x="2153" y="584"/>
                    <a:pt x="2149" y="585"/>
                  </a:cubicBezTo>
                  <a:cubicBezTo>
                    <a:pt x="2145" y="586"/>
                    <a:pt x="2141" y="584"/>
                    <a:pt x="2137" y="588"/>
                  </a:cubicBezTo>
                  <a:cubicBezTo>
                    <a:pt x="2134" y="593"/>
                    <a:pt x="2133" y="600"/>
                    <a:pt x="2126" y="604"/>
                  </a:cubicBezTo>
                  <a:cubicBezTo>
                    <a:pt x="2121" y="608"/>
                    <a:pt x="2125" y="615"/>
                    <a:pt x="2124" y="621"/>
                  </a:cubicBezTo>
                  <a:cubicBezTo>
                    <a:pt x="2124" y="623"/>
                    <a:pt x="2124" y="625"/>
                    <a:pt x="2123" y="626"/>
                  </a:cubicBezTo>
                  <a:cubicBezTo>
                    <a:pt x="2119" y="634"/>
                    <a:pt x="2116" y="644"/>
                    <a:pt x="2106" y="644"/>
                  </a:cubicBezTo>
                  <a:cubicBezTo>
                    <a:pt x="2095" y="645"/>
                    <a:pt x="2094" y="634"/>
                    <a:pt x="2092" y="628"/>
                  </a:cubicBezTo>
                  <a:cubicBezTo>
                    <a:pt x="2083" y="604"/>
                    <a:pt x="2072" y="580"/>
                    <a:pt x="2062" y="556"/>
                  </a:cubicBezTo>
                  <a:cubicBezTo>
                    <a:pt x="2059" y="550"/>
                    <a:pt x="2060" y="544"/>
                    <a:pt x="2061" y="538"/>
                  </a:cubicBezTo>
                  <a:cubicBezTo>
                    <a:pt x="2064" y="528"/>
                    <a:pt x="2072" y="519"/>
                    <a:pt x="2070" y="508"/>
                  </a:cubicBezTo>
                  <a:cubicBezTo>
                    <a:pt x="2069" y="504"/>
                    <a:pt x="2074" y="501"/>
                    <a:pt x="2077" y="500"/>
                  </a:cubicBezTo>
                  <a:cubicBezTo>
                    <a:pt x="2099" y="487"/>
                    <a:pt x="2115" y="469"/>
                    <a:pt x="2127" y="448"/>
                  </a:cubicBezTo>
                  <a:cubicBezTo>
                    <a:pt x="2130" y="444"/>
                    <a:pt x="2133" y="439"/>
                    <a:pt x="2137" y="440"/>
                  </a:cubicBezTo>
                  <a:cubicBezTo>
                    <a:pt x="2153" y="440"/>
                    <a:pt x="2152" y="428"/>
                    <a:pt x="2154" y="418"/>
                  </a:cubicBezTo>
                  <a:cubicBezTo>
                    <a:pt x="2155" y="414"/>
                    <a:pt x="2155" y="410"/>
                    <a:pt x="2157" y="407"/>
                  </a:cubicBezTo>
                  <a:cubicBezTo>
                    <a:pt x="2158" y="405"/>
                    <a:pt x="2159" y="404"/>
                    <a:pt x="2161" y="403"/>
                  </a:cubicBezTo>
                  <a:cubicBezTo>
                    <a:pt x="2162" y="403"/>
                    <a:pt x="2163" y="404"/>
                    <a:pt x="2163" y="402"/>
                  </a:cubicBezTo>
                  <a:cubicBezTo>
                    <a:pt x="2163" y="402"/>
                    <a:pt x="2162" y="402"/>
                    <a:pt x="2161" y="402"/>
                  </a:cubicBezTo>
                  <a:cubicBezTo>
                    <a:pt x="2152" y="402"/>
                    <a:pt x="2148" y="406"/>
                    <a:pt x="2149" y="414"/>
                  </a:cubicBezTo>
                  <a:cubicBezTo>
                    <a:pt x="2150" y="422"/>
                    <a:pt x="2148" y="427"/>
                    <a:pt x="2139" y="427"/>
                  </a:cubicBezTo>
                  <a:cubicBezTo>
                    <a:pt x="2131" y="426"/>
                    <a:pt x="2128" y="432"/>
                    <a:pt x="2124" y="437"/>
                  </a:cubicBezTo>
                  <a:cubicBezTo>
                    <a:pt x="2120" y="442"/>
                    <a:pt x="2114" y="445"/>
                    <a:pt x="2107" y="441"/>
                  </a:cubicBezTo>
                  <a:cubicBezTo>
                    <a:pt x="2101" y="438"/>
                    <a:pt x="2095" y="434"/>
                    <a:pt x="2096" y="425"/>
                  </a:cubicBezTo>
                  <a:cubicBezTo>
                    <a:pt x="2097" y="412"/>
                    <a:pt x="2093" y="410"/>
                    <a:pt x="2081" y="415"/>
                  </a:cubicBezTo>
                  <a:cubicBezTo>
                    <a:pt x="2068" y="420"/>
                    <a:pt x="2057" y="426"/>
                    <a:pt x="2052" y="440"/>
                  </a:cubicBezTo>
                  <a:cubicBezTo>
                    <a:pt x="2051" y="443"/>
                    <a:pt x="2048" y="445"/>
                    <a:pt x="2046" y="447"/>
                  </a:cubicBezTo>
                  <a:cubicBezTo>
                    <a:pt x="2040" y="452"/>
                    <a:pt x="2039" y="457"/>
                    <a:pt x="2045" y="463"/>
                  </a:cubicBezTo>
                  <a:cubicBezTo>
                    <a:pt x="2052" y="470"/>
                    <a:pt x="2050" y="475"/>
                    <a:pt x="2040" y="476"/>
                  </a:cubicBezTo>
                  <a:cubicBezTo>
                    <a:pt x="2030" y="476"/>
                    <a:pt x="2022" y="481"/>
                    <a:pt x="2012" y="479"/>
                  </a:cubicBezTo>
                  <a:cubicBezTo>
                    <a:pt x="2009" y="477"/>
                    <a:pt x="2006" y="477"/>
                    <a:pt x="2004" y="479"/>
                  </a:cubicBezTo>
                  <a:cubicBezTo>
                    <a:pt x="2001" y="483"/>
                    <a:pt x="1997" y="484"/>
                    <a:pt x="1992" y="483"/>
                  </a:cubicBezTo>
                  <a:cubicBezTo>
                    <a:pt x="1989" y="478"/>
                    <a:pt x="1991" y="475"/>
                    <a:pt x="1995" y="473"/>
                  </a:cubicBezTo>
                  <a:cubicBezTo>
                    <a:pt x="1995" y="473"/>
                    <a:pt x="1995" y="473"/>
                    <a:pt x="1995" y="472"/>
                  </a:cubicBezTo>
                  <a:cubicBezTo>
                    <a:pt x="1994" y="471"/>
                    <a:pt x="1995" y="473"/>
                    <a:pt x="1993" y="472"/>
                  </a:cubicBezTo>
                  <a:cubicBezTo>
                    <a:pt x="1988" y="471"/>
                    <a:pt x="1983" y="468"/>
                    <a:pt x="1979" y="465"/>
                  </a:cubicBezTo>
                  <a:cubicBezTo>
                    <a:pt x="1973" y="462"/>
                    <a:pt x="1968" y="463"/>
                    <a:pt x="1963" y="467"/>
                  </a:cubicBezTo>
                  <a:cubicBezTo>
                    <a:pt x="1947" y="477"/>
                    <a:pt x="1930" y="477"/>
                    <a:pt x="1913" y="470"/>
                  </a:cubicBezTo>
                  <a:cubicBezTo>
                    <a:pt x="1896" y="463"/>
                    <a:pt x="1878" y="467"/>
                    <a:pt x="1868" y="483"/>
                  </a:cubicBezTo>
                  <a:cubicBezTo>
                    <a:pt x="1854" y="505"/>
                    <a:pt x="1837" y="524"/>
                    <a:pt x="1823" y="545"/>
                  </a:cubicBezTo>
                  <a:cubicBezTo>
                    <a:pt x="1819" y="550"/>
                    <a:pt x="1814" y="553"/>
                    <a:pt x="1809" y="557"/>
                  </a:cubicBezTo>
                  <a:cubicBezTo>
                    <a:pt x="1817" y="567"/>
                    <a:pt x="1832" y="562"/>
                    <a:pt x="1839" y="574"/>
                  </a:cubicBezTo>
                  <a:cubicBezTo>
                    <a:pt x="1841" y="577"/>
                    <a:pt x="1844" y="574"/>
                    <a:pt x="1846" y="572"/>
                  </a:cubicBezTo>
                  <a:cubicBezTo>
                    <a:pt x="1853" y="564"/>
                    <a:pt x="1861" y="565"/>
                    <a:pt x="1867" y="571"/>
                  </a:cubicBezTo>
                  <a:cubicBezTo>
                    <a:pt x="1877" y="579"/>
                    <a:pt x="1885" y="588"/>
                    <a:pt x="1890" y="600"/>
                  </a:cubicBezTo>
                  <a:cubicBezTo>
                    <a:pt x="1897" y="615"/>
                    <a:pt x="1898" y="628"/>
                    <a:pt x="1894" y="643"/>
                  </a:cubicBezTo>
                  <a:cubicBezTo>
                    <a:pt x="1891" y="652"/>
                    <a:pt x="1896" y="661"/>
                    <a:pt x="1899" y="670"/>
                  </a:cubicBezTo>
                  <a:cubicBezTo>
                    <a:pt x="1903" y="684"/>
                    <a:pt x="1902" y="696"/>
                    <a:pt x="1891" y="707"/>
                  </a:cubicBezTo>
                  <a:cubicBezTo>
                    <a:pt x="1884" y="714"/>
                    <a:pt x="1881" y="722"/>
                    <a:pt x="1878" y="732"/>
                  </a:cubicBezTo>
                  <a:cubicBezTo>
                    <a:pt x="1873" y="750"/>
                    <a:pt x="1863" y="767"/>
                    <a:pt x="1851" y="783"/>
                  </a:cubicBezTo>
                  <a:cubicBezTo>
                    <a:pt x="1846" y="790"/>
                    <a:pt x="1838" y="790"/>
                    <a:pt x="1830" y="788"/>
                  </a:cubicBezTo>
                  <a:cubicBezTo>
                    <a:pt x="1825" y="787"/>
                    <a:pt x="1819" y="781"/>
                    <a:pt x="1815" y="785"/>
                  </a:cubicBezTo>
                  <a:cubicBezTo>
                    <a:pt x="1810" y="790"/>
                    <a:pt x="1805" y="796"/>
                    <a:pt x="1804" y="804"/>
                  </a:cubicBezTo>
                  <a:cubicBezTo>
                    <a:pt x="1804" y="814"/>
                    <a:pt x="1799" y="822"/>
                    <a:pt x="1791" y="828"/>
                  </a:cubicBezTo>
                  <a:cubicBezTo>
                    <a:pt x="1785" y="832"/>
                    <a:pt x="1785" y="836"/>
                    <a:pt x="1789" y="841"/>
                  </a:cubicBezTo>
                  <a:cubicBezTo>
                    <a:pt x="1794" y="847"/>
                    <a:pt x="1798" y="852"/>
                    <a:pt x="1803" y="857"/>
                  </a:cubicBezTo>
                  <a:cubicBezTo>
                    <a:pt x="1813" y="867"/>
                    <a:pt x="1820" y="879"/>
                    <a:pt x="1822" y="893"/>
                  </a:cubicBezTo>
                  <a:cubicBezTo>
                    <a:pt x="1823" y="900"/>
                    <a:pt x="1824" y="906"/>
                    <a:pt x="1815" y="908"/>
                  </a:cubicBezTo>
                  <a:cubicBezTo>
                    <a:pt x="1810" y="909"/>
                    <a:pt x="1807" y="913"/>
                    <a:pt x="1802" y="915"/>
                  </a:cubicBezTo>
                  <a:cubicBezTo>
                    <a:pt x="1790" y="923"/>
                    <a:pt x="1783" y="920"/>
                    <a:pt x="1778" y="907"/>
                  </a:cubicBezTo>
                  <a:cubicBezTo>
                    <a:pt x="1775" y="901"/>
                    <a:pt x="1776" y="894"/>
                    <a:pt x="1774" y="888"/>
                  </a:cubicBezTo>
                  <a:cubicBezTo>
                    <a:pt x="1770" y="877"/>
                    <a:pt x="1768" y="866"/>
                    <a:pt x="1753" y="864"/>
                  </a:cubicBezTo>
                  <a:cubicBezTo>
                    <a:pt x="1747" y="863"/>
                    <a:pt x="1747" y="856"/>
                    <a:pt x="1746" y="850"/>
                  </a:cubicBezTo>
                  <a:cubicBezTo>
                    <a:pt x="1744" y="835"/>
                    <a:pt x="1735" y="830"/>
                    <a:pt x="1721" y="837"/>
                  </a:cubicBezTo>
                  <a:cubicBezTo>
                    <a:pt x="1715" y="840"/>
                    <a:pt x="1709" y="849"/>
                    <a:pt x="1702" y="843"/>
                  </a:cubicBezTo>
                  <a:cubicBezTo>
                    <a:pt x="1696" y="838"/>
                    <a:pt x="1696" y="828"/>
                    <a:pt x="1698" y="820"/>
                  </a:cubicBezTo>
                  <a:cubicBezTo>
                    <a:pt x="1699" y="819"/>
                    <a:pt x="1698" y="817"/>
                    <a:pt x="1696" y="815"/>
                  </a:cubicBezTo>
                  <a:cubicBezTo>
                    <a:pt x="1688" y="818"/>
                    <a:pt x="1685" y="828"/>
                    <a:pt x="1678" y="833"/>
                  </a:cubicBezTo>
                  <a:cubicBezTo>
                    <a:pt x="1676" y="834"/>
                    <a:pt x="1675" y="836"/>
                    <a:pt x="1674" y="838"/>
                  </a:cubicBezTo>
                  <a:cubicBezTo>
                    <a:pt x="1672" y="843"/>
                    <a:pt x="1659" y="839"/>
                    <a:pt x="1665" y="849"/>
                  </a:cubicBezTo>
                  <a:cubicBezTo>
                    <a:pt x="1673" y="862"/>
                    <a:pt x="1683" y="866"/>
                    <a:pt x="1693" y="860"/>
                  </a:cubicBezTo>
                  <a:cubicBezTo>
                    <a:pt x="1698" y="858"/>
                    <a:pt x="1721" y="860"/>
                    <a:pt x="1725" y="864"/>
                  </a:cubicBezTo>
                  <a:cubicBezTo>
                    <a:pt x="1730" y="870"/>
                    <a:pt x="1727" y="874"/>
                    <a:pt x="1721" y="877"/>
                  </a:cubicBezTo>
                  <a:cubicBezTo>
                    <a:pt x="1715" y="880"/>
                    <a:pt x="1709" y="885"/>
                    <a:pt x="1704" y="890"/>
                  </a:cubicBezTo>
                  <a:cubicBezTo>
                    <a:pt x="1698" y="897"/>
                    <a:pt x="1697" y="904"/>
                    <a:pt x="1704" y="911"/>
                  </a:cubicBezTo>
                  <a:cubicBezTo>
                    <a:pt x="1716" y="922"/>
                    <a:pt x="1724" y="936"/>
                    <a:pt x="1736" y="947"/>
                  </a:cubicBezTo>
                  <a:cubicBezTo>
                    <a:pt x="1744" y="953"/>
                    <a:pt x="1742" y="963"/>
                    <a:pt x="1741" y="971"/>
                  </a:cubicBezTo>
                  <a:cubicBezTo>
                    <a:pt x="1740" y="979"/>
                    <a:pt x="1750" y="976"/>
                    <a:pt x="1751" y="991"/>
                  </a:cubicBezTo>
                  <a:cubicBezTo>
                    <a:pt x="1742" y="1024"/>
                    <a:pt x="1734" y="1058"/>
                    <a:pt x="1704" y="1080"/>
                  </a:cubicBezTo>
                  <a:cubicBezTo>
                    <a:pt x="1700" y="1084"/>
                    <a:pt x="1695" y="1086"/>
                    <a:pt x="1690" y="1087"/>
                  </a:cubicBezTo>
                  <a:cubicBezTo>
                    <a:pt x="1673" y="1090"/>
                    <a:pt x="1658" y="1100"/>
                    <a:pt x="1643" y="1106"/>
                  </a:cubicBezTo>
                  <a:cubicBezTo>
                    <a:pt x="1639" y="1108"/>
                    <a:pt x="1636" y="1110"/>
                    <a:pt x="1634" y="1114"/>
                  </a:cubicBezTo>
                  <a:cubicBezTo>
                    <a:pt x="1629" y="1126"/>
                    <a:pt x="1624" y="1122"/>
                    <a:pt x="1618" y="1114"/>
                  </a:cubicBezTo>
                  <a:cubicBezTo>
                    <a:pt x="1609" y="1103"/>
                    <a:pt x="1602" y="1103"/>
                    <a:pt x="1593" y="1113"/>
                  </a:cubicBezTo>
                  <a:cubicBezTo>
                    <a:pt x="1590" y="1117"/>
                    <a:pt x="1586" y="1120"/>
                    <a:pt x="1583" y="1123"/>
                  </a:cubicBezTo>
                  <a:cubicBezTo>
                    <a:pt x="1578" y="1128"/>
                    <a:pt x="1576" y="1134"/>
                    <a:pt x="1580" y="1139"/>
                  </a:cubicBezTo>
                  <a:cubicBezTo>
                    <a:pt x="1589" y="1151"/>
                    <a:pt x="1594" y="1166"/>
                    <a:pt x="1609" y="1173"/>
                  </a:cubicBezTo>
                  <a:cubicBezTo>
                    <a:pt x="1638" y="1186"/>
                    <a:pt x="1644" y="1212"/>
                    <a:pt x="1641" y="1240"/>
                  </a:cubicBezTo>
                  <a:cubicBezTo>
                    <a:pt x="1640" y="1246"/>
                    <a:pt x="1638" y="1253"/>
                    <a:pt x="1632" y="1256"/>
                  </a:cubicBezTo>
                  <a:cubicBezTo>
                    <a:pt x="1619" y="1261"/>
                    <a:pt x="1610" y="1272"/>
                    <a:pt x="1599" y="1279"/>
                  </a:cubicBezTo>
                  <a:cubicBezTo>
                    <a:pt x="1588" y="1285"/>
                    <a:pt x="1582" y="1284"/>
                    <a:pt x="1579" y="1272"/>
                  </a:cubicBezTo>
                  <a:cubicBezTo>
                    <a:pt x="1577" y="1264"/>
                    <a:pt x="1572" y="1259"/>
                    <a:pt x="1566" y="1255"/>
                  </a:cubicBezTo>
                  <a:cubicBezTo>
                    <a:pt x="1551" y="1244"/>
                    <a:pt x="1539" y="1230"/>
                    <a:pt x="1521" y="1226"/>
                  </a:cubicBezTo>
                  <a:cubicBezTo>
                    <a:pt x="1520" y="1227"/>
                    <a:pt x="1522" y="1230"/>
                    <a:pt x="1521" y="1234"/>
                  </a:cubicBezTo>
                  <a:cubicBezTo>
                    <a:pt x="1521" y="1236"/>
                    <a:pt x="1521" y="1238"/>
                    <a:pt x="1520" y="1240"/>
                  </a:cubicBezTo>
                  <a:cubicBezTo>
                    <a:pt x="1516" y="1262"/>
                    <a:pt x="1528" y="1286"/>
                    <a:pt x="1546" y="1299"/>
                  </a:cubicBezTo>
                  <a:cubicBezTo>
                    <a:pt x="1562" y="1312"/>
                    <a:pt x="1579" y="1326"/>
                    <a:pt x="1584" y="1349"/>
                  </a:cubicBezTo>
                  <a:cubicBezTo>
                    <a:pt x="1585" y="1355"/>
                    <a:pt x="1589" y="1359"/>
                    <a:pt x="1592" y="1364"/>
                  </a:cubicBezTo>
                  <a:cubicBezTo>
                    <a:pt x="1596" y="1370"/>
                    <a:pt x="1600" y="1377"/>
                    <a:pt x="1594" y="1383"/>
                  </a:cubicBezTo>
                  <a:cubicBezTo>
                    <a:pt x="1589" y="1388"/>
                    <a:pt x="1582" y="1385"/>
                    <a:pt x="1576" y="1383"/>
                  </a:cubicBezTo>
                  <a:cubicBezTo>
                    <a:pt x="1569" y="1380"/>
                    <a:pt x="1564" y="1373"/>
                    <a:pt x="1556" y="1371"/>
                  </a:cubicBezTo>
                  <a:cubicBezTo>
                    <a:pt x="1551" y="1368"/>
                    <a:pt x="1553" y="1361"/>
                    <a:pt x="1550" y="1357"/>
                  </a:cubicBezTo>
                  <a:cubicBezTo>
                    <a:pt x="1545" y="1353"/>
                    <a:pt x="1542" y="1349"/>
                    <a:pt x="1541" y="1341"/>
                  </a:cubicBezTo>
                  <a:cubicBezTo>
                    <a:pt x="1540" y="1328"/>
                    <a:pt x="1531" y="1317"/>
                    <a:pt x="1523" y="1307"/>
                  </a:cubicBezTo>
                  <a:cubicBezTo>
                    <a:pt x="1519" y="1303"/>
                    <a:pt x="1516" y="1299"/>
                    <a:pt x="1512" y="1295"/>
                  </a:cubicBezTo>
                  <a:cubicBezTo>
                    <a:pt x="1510" y="1292"/>
                    <a:pt x="1507" y="1292"/>
                    <a:pt x="1503" y="1293"/>
                  </a:cubicBezTo>
                  <a:cubicBezTo>
                    <a:pt x="1494" y="1283"/>
                    <a:pt x="1503" y="1272"/>
                    <a:pt x="1501" y="1261"/>
                  </a:cubicBezTo>
                  <a:cubicBezTo>
                    <a:pt x="1500" y="1255"/>
                    <a:pt x="1495" y="1250"/>
                    <a:pt x="1496" y="1246"/>
                  </a:cubicBezTo>
                  <a:cubicBezTo>
                    <a:pt x="1497" y="1231"/>
                    <a:pt x="1490" y="1222"/>
                    <a:pt x="1481" y="1211"/>
                  </a:cubicBezTo>
                  <a:cubicBezTo>
                    <a:pt x="1474" y="1204"/>
                    <a:pt x="1474" y="1191"/>
                    <a:pt x="1471" y="1181"/>
                  </a:cubicBezTo>
                  <a:cubicBezTo>
                    <a:pt x="1463" y="1175"/>
                    <a:pt x="1457" y="1180"/>
                    <a:pt x="1450" y="1184"/>
                  </a:cubicBezTo>
                  <a:cubicBezTo>
                    <a:pt x="1450" y="1185"/>
                    <a:pt x="1450" y="1185"/>
                    <a:pt x="1450" y="1185"/>
                  </a:cubicBezTo>
                  <a:cubicBezTo>
                    <a:pt x="1450" y="1186"/>
                    <a:pt x="1450" y="1186"/>
                    <a:pt x="1450" y="1186"/>
                  </a:cubicBezTo>
                  <a:cubicBezTo>
                    <a:pt x="1444" y="1193"/>
                    <a:pt x="1437" y="1192"/>
                    <a:pt x="1431" y="1185"/>
                  </a:cubicBezTo>
                  <a:cubicBezTo>
                    <a:pt x="1431" y="1179"/>
                    <a:pt x="1431" y="1172"/>
                    <a:pt x="1433" y="1166"/>
                  </a:cubicBezTo>
                  <a:cubicBezTo>
                    <a:pt x="1427" y="1148"/>
                    <a:pt x="1409" y="1140"/>
                    <a:pt x="1397" y="1128"/>
                  </a:cubicBezTo>
                  <a:cubicBezTo>
                    <a:pt x="1390" y="1122"/>
                    <a:pt x="1388" y="1113"/>
                    <a:pt x="1386" y="1105"/>
                  </a:cubicBezTo>
                  <a:cubicBezTo>
                    <a:pt x="1383" y="1102"/>
                    <a:pt x="1379" y="1104"/>
                    <a:pt x="1376" y="1104"/>
                  </a:cubicBezTo>
                  <a:cubicBezTo>
                    <a:pt x="1373" y="1103"/>
                    <a:pt x="1371" y="1105"/>
                    <a:pt x="1368" y="1105"/>
                  </a:cubicBezTo>
                  <a:cubicBezTo>
                    <a:pt x="1364" y="1107"/>
                    <a:pt x="1358" y="1104"/>
                    <a:pt x="1354" y="1107"/>
                  </a:cubicBezTo>
                  <a:cubicBezTo>
                    <a:pt x="1339" y="1099"/>
                    <a:pt x="1335" y="1101"/>
                    <a:pt x="1331" y="1119"/>
                  </a:cubicBezTo>
                  <a:cubicBezTo>
                    <a:pt x="1329" y="1125"/>
                    <a:pt x="1324" y="1131"/>
                    <a:pt x="1319" y="1135"/>
                  </a:cubicBezTo>
                  <a:cubicBezTo>
                    <a:pt x="1304" y="1143"/>
                    <a:pt x="1297" y="1158"/>
                    <a:pt x="1287" y="1169"/>
                  </a:cubicBezTo>
                  <a:cubicBezTo>
                    <a:pt x="1283" y="1174"/>
                    <a:pt x="1287" y="1181"/>
                    <a:pt x="1281" y="1185"/>
                  </a:cubicBezTo>
                  <a:cubicBezTo>
                    <a:pt x="1271" y="1189"/>
                    <a:pt x="1265" y="1197"/>
                    <a:pt x="1266" y="1209"/>
                  </a:cubicBezTo>
                  <a:cubicBezTo>
                    <a:pt x="1264" y="1213"/>
                    <a:pt x="1264" y="1217"/>
                    <a:pt x="1266" y="1222"/>
                  </a:cubicBezTo>
                  <a:cubicBezTo>
                    <a:pt x="1267" y="1224"/>
                    <a:pt x="1268" y="1227"/>
                    <a:pt x="1269" y="1229"/>
                  </a:cubicBezTo>
                  <a:cubicBezTo>
                    <a:pt x="1270" y="1233"/>
                    <a:pt x="1270" y="1238"/>
                    <a:pt x="1269" y="1242"/>
                  </a:cubicBezTo>
                  <a:cubicBezTo>
                    <a:pt x="1267" y="1249"/>
                    <a:pt x="1265" y="1256"/>
                    <a:pt x="1269" y="1263"/>
                  </a:cubicBezTo>
                  <a:cubicBezTo>
                    <a:pt x="1270" y="1266"/>
                    <a:pt x="1270" y="1270"/>
                    <a:pt x="1267" y="1272"/>
                  </a:cubicBezTo>
                  <a:cubicBezTo>
                    <a:pt x="1261" y="1280"/>
                    <a:pt x="1256" y="1289"/>
                    <a:pt x="1250" y="1297"/>
                  </a:cubicBezTo>
                  <a:cubicBezTo>
                    <a:pt x="1238" y="1311"/>
                    <a:pt x="1232" y="1311"/>
                    <a:pt x="1223" y="1295"/>
                  </a:cubicBezTo>
                  <a:cubicBezTo>
                    <a:pt x="1222" y="1293"/>
                    <a:pt x="1221" y="1291"/>
                    <a:pt x="1220" y="1288"/>
                  </a:cubicBezTo>
                  <a:cubicBezTo>
                    <a:pt x="1220" y="1284"/>
                    <a:pt x="1220" y="1279"/>
                    <a:pt x="1216" y="1276"/>
                  </a:cubicBezTo>
                  <a:cubicBezTo>
                    <a:pt x="1209" y="1265"/>
                    <a:pt x="1196" y="1258"/>
                    <a:pt x="1196" y="1243"/>
                  </a:cubicBezTo>
                  <a:cubicBezTo>
                    <a:pt x="1192" y="1239"/>
                    <a:pt x="1196" y="1233"/>
                    <a:pt x="1191" y="1231"/>
                  </a:cubicBezTo>
                  <a:cubicBezTo>
                    <a:pt x="1183" y="1221"/>
                    <a:pt x="1175" y="1212"/>
                    <a:pt x="1170" y="1201"/>
                  </a:cubicBezTo>
                  <a:cubicBezTo>
                    <a:pt x="1167" y="1190"/>
                    <a:pt x="1164" y="1180"/>
                    <a:pt x="1160" y="1169"/>
                  </a:cubicBezTo>
                  <a:cubicBezTo>
                    <a:pt x="1158" y="1165"/>
                    <a:pt x="1156" y="1161"/>
                    <a:pt x="1155" y="1156"/>
                  </a:cubicBezTo>
                  <a:cubicBezTo>
                    <a:pt x="1149" y="1145"/>
                    <a:pt x="1151" y="1131"/>
                    <a:pt x="1145" y="1120"/>
                  </a:cubicBezTo>
                  <a:cubicBezTo>
                    <a:pt x="1144" y="1118"/>
                    <a:pt x="1141" y="1116"/>
                    <a:pt x="1141" y="1112"/>
                  </a:cubicBezTo>
                  <a:cubicBezTo>
                    <a:pt x="1139" y="1116"/>
                    <a:pt x="1140" y="1120"/>
                    <a:pt x="1137" y="1122"/>
                  </a:cubicBezTo>
                  <a:cubicBezTo>
                    <a:pt x="1125" y="1131"/>
                    <a:pt x="1115" y="1131"/>
                    <a:pt x="1107" y="1117"/>
                  </a:cubicBezTo>
                  <a:cubicBezTo>
                    <a:pt x="1106" y="1115"/>
                    <a:pt x="1104" y="1112"/>
                    <a:pt x="1101" y="1111"/>
                  </a:cubicBezTo>
                  <a:cubicBezTo>
                    <a:pt x="1085" y="1105"/>
                    <a:pt x="1098" y="1102"/>
                    <a:pt x="1102" y="1098"/>
                  </a:cubicBezTo>
                  <a:cubicBezTo>
                    <a:pt x="1102" y="1096"/>
                    <a:pt x="1102" y="1096"/>
                    <a:pt x="1093" y="1094"/>
                  </a:cubicBezTo>
                  <a:cubicBezTo>
                    <a:pt x="1081" y="1087"/>
                    <a:pt x="1069" y="1078"/>
                    <a:pt x="1058" y="1069"/>
                  </a:cubicBezTo>
                  <a:cubicBezTo>
                    <a:pt x="1042" y="1057"/>
                    <a:pt x="1027" y="1061"/>
                    <a:pt x="1011" y="1062"/>
                  </a:cubicBezTo>
                  <a:cubicBezTo>
                    <a:pt x="1008" y="1062"/>
                    <a:pt x="1005" y="1064"/>
                    <a:pt x="1003" y="1064"/>
                  </a:cubicBezTo>
                  <a:cubicBezTo>
                    <a:pt x="994" y="1067"/>
                    <a:pt x="984" y="1063"/>
                    <a:pt x="976" y="1067"/>
                  </a:cubicBezTo>
                  <a:cubicBezTo>
                    <a:pt x="967" y="1069"/>
                    <a:pt x="958" y="1067"/>
                    <a:pt x="949" y="1066"/>
                  </a:cubicBezTo>
                  <a:cubicBezTo>
                    <a:pt x="940" y="1064"/>
                    <a:pt x="933" y="1061"/>
                    <a:pt x="930" y="1052"/>
                  </a:cubicBezTo>
                  <a:cubicBezTo>
                    <a:pt x="928" y="1047"/>
                    <a:pt x="925" y="1044"/>
                    <a:pt x="919" y="1046"/>
                  </a:cubicBezTo>
                  <a:cubicBezTo>
                    <a:pt x="906" y="1052"/>
                    <a:pt x="893" y="1052"/>
                    <a:pt x="881" y="1041"/>
                  </a:cubicBezTo>
                  <a:cubicBezTo>
                    <a:pt x="879" y="1039"/>
                    <a:pt x="875" y="1037"/>
                    <a:pt x="871" y="1036"/>
                  </a:cubicBezTo>
                  <a:cubicBezTo>
                    <a:pt x="858" y="1035"/>
                    <a:pt x="852" y="1026"/>
                    <a:pt x="847" y="1016"/>
                  </a:cubicBezTo>
                  <a:cubicBezTo>
                    <a:pt x="843" y="1008"/>
                    <a:pt x="839" y="997"/>
                    <a:pt x="828" y="1003"/>
                  </a:cubicBezTo>
                  <a:cubicBezTo>
                    <a:pt x="817" y="1008"/>
                    <a:pt x="826" y="1017"/>
                    <a:pt x="829" y="1024"/>
                  </a:cubicBezTo>
                  <a:cubicBezTo>
                    <a:pt x="830" y="1027"/>
                    <a:pt x="830" y="1030"/>
                    <a:pt x="833" y="1032"/>
                  </a:cubicBezTo>
                  <a:cubicBezTo>
                    <a:pt x="846" y="1039"/>
                    <a:pt x="848" y="1053"/>
                    <a:pt x="856" y="1065"/>
                  </a:cubicBezTo>
                  <a:cubicBezTo>
                    <a:pt x="858" y="1060"/>
                    <a:pt x="859" y="1054"/>
                    <a:pt x="865" y="1054"/>
                  </a:cubicBezTo>
                  <a:cubicBezTo>
                    <a:pt x="871" y="1054"/>
                    <a:pt x="872" y="1060"/>
                    <a:pt x="874" y="1064"/>
                  </a:cubicBezTo>
                  <a:cubicBezTo>
                    <a:pt x="874" y="1065"/>
                    <a:pt x="874" y="1066"/>
                    <a:pt x="874" y="1067"/>
                  </a:cubicBezTo>
                  <a:cubicBezTo>
                    <a:pt x="875" y="1072"/>
                    <a:pt x="869" y="1081"/>
                    <a:pt x="878" y="1082"/>
                  </a:cubicBezTo>
                  <a:cubicBezTo>
                    <a:pt x="887" y="1083"/>
                    <a:pt x="897" y="1083"/>
                    <a:pt x="903" y="1074"/>
                  </a:cubicBezTo>
                  <a:cubicBezTo>
                    <a:pt x="907" y="1067"/>
                    <a:pt x="912" y="1061"/>
                    <a:pt x="916" y="1055"/>
                  </a:cubicBezTo>
                  <a:cubicBezTo>
                    <a:pt x="919" y="1050"/>
                    <a:pt x="921" y="1046"/>
                    <a:pt x="927" y="1049"/>
                  </a:cubicBezTo>
                  <a:cubicBezTo>
                    <a:pt x="930" y="1053"/>
                    <a:pt x="930" y="1057"/>
                    <a:pt x="931" y="1061"/>
                  </a:cubicBezTo>
                  <a:cubicBezTo>
                    <a:pt x="932" y="1071"/>
                    <a:pt x="936" y="1078"/>
                    <a:pt x="945" y="1081"/>
                  </a:cubicBezTo>
                  <a:cubicBezTo>
                    <a:pt x="960" y="1085"/>
                    <a:pt x="970" y="1095"/>
                    <a:pt x="981" y="1105"/>
                  </a:cubicBezTo>
                  <a:cubicBezTo>
                    <a:pt x="983" y="1109"/>
                    <a:pt x="983" y="1114"/>
                    <a:pt x="982" y="1118"/>
                  </a:cubicBezTo>
                  <a:cubicBezTo>
                    <a:pt x="972" y="1143"/>
                    <a:pt x="956" y="1163"/>
                    <a:pt x="938" y="1182"/>
                  </a:cubicBezTo>
                  <a:cubicBezTo>
                    <a:pt x="935" y="1186"/>
                    <a:pt x="932" y="1190"/>
                    <a:pt x="927" y="1192"/>
                  </a:cubicBezTo>
                  <a:cubicBezTo>
                    <a:pt x="923" y="1194"/>
                    <a:pt x="920" y="1195"/>
                    <a:pt x="916" y="1197"/>
                  </a:cubicBezTo>
                  <a:cubicBezTo>
                    <a:pt x="902" y="1213"/>
                    <a:pt x="883" y="1219"/>
                    <a:pt x="866" y="1229"/>
                  </a:cubicBezTo>
                  <a:cubicBezTo>
                    <a:pt x="846" y="1240"/>
                    <a:pt x="824" y="1245"/>
                    <a:pt x="804" y="1255"/>
                  </a:cubicBezTo>
                  <a:cubicBezTo>
                    <a:pt x="795" y="1260"/>
                    <a:pt x="783" y="1254"/>
                    <a:pt x="778" y="1243"/>
                  </a:cubicBezTo>
                  <a:cubicBezTo>
                    <a:pt x="775" y="1236"/>
                    <a:pt x="770" y="1228"/>
                    <a:pt x="770" y="1220"/>
                  </a:cubicBezTo>
                  <a:cubicBezTo>
                    <a:pt x="769" y="1197"/>
                    <a:pt x="756" y="1178"/>
                    <a:pt x="742" y="1164"/>
                  </a:cubicBezTo>
                  <a:cubicBezTo>
                    <a:pt x="726" y="1148"/>
                    <a:pt x="711" y="1136"/>
                    <a:pt x="709" y="1112"/>
                  </a:cubicBezTo>
                  <a:cubicBezTo>
                    <a:pt x="709" y="1110"/>
                    <a:pt x="706" y="1107"/>
                    <a:pt x="704" y="1106"/>
                  </a:cubicBezTo>
                  <a:cubicBezTo>
                    <a:pt x="681" y="1089"/>
                    <a:pt x="671" y="1062"/>
                    <a:pt x="652" y="1043"/>
                  </a:cubicBezTo>
                  <a:cubicBezTo>
                    <a:pt x="648" y="1040"/>
                    <a:pt x="649" y="1035"/>
                    <a:pt x="647" y="1031"/>
                  </a:cubicBezTo>
                  <a:cubicBezTo>
                    <a:pt x="646" y="1037"/>
                    <a:pt x="632" y="1042"/>
                    <a:pt x="642" y="1052"/>
                  </a:cubicBezTo>
                  <a:cubicBezTo>
                    <a:pt x="647" y="1062"/>
                    <a:pt x="653" y="1071"/>
                    <a:pt x="661" y="1078"/>
                  </a:cubicBezTo>
                  <a:cubicBezTo>
                    <a:pt x="667" y="1084"/>
                    <a:pt x="672" y="1090"/>
                    <a:pt x="672" y="1100"/>
                  </a:cubicBezTo>
                  <a:cubicBezTo>
                    <a:pt x="672" y="1104"/>
                    <a:pt x="674" y="1109"/>
                    <a:pt x="677" y="1111"/>
                  </a:cubicBezTo>
                  <a:cubicBezTo>
                    <a:pt x="690" y="1122"/>
                    <a:pt x="694" y="1137"/>
                    <a:pt x="698" y="1152"/>
                  </a:cubicBezTo>
                  <a:cubicBezTo>
                    <a:pt x="701" y="1162"/>
                    <a:pt x="704" y="1171"/>
                    <a:pt x="713" y="1178"/>
                  </a:cubicBezTo>
                  <a:cubicBezTo>
                    <a:pt x="718" y="1182"/>
                    <a:pt x="721" y="1187"/>
                    <a:pt x="722" y="1193"/>
                  </a:cubicBezTo>
                  <a:cubicBezTo>
                    <a:pt x="726" y="1208"/>
                    <a:pt x="735" y="1217"/>
                    <a:pt x="748" y="1225"/>
                  </a:cubicBezTo>
                  <a:cubicBezTo>
                    <a:pt x="760" y="1231"/>
                    <a:pt x="768" y="1245"/>
                    <a:pt x="781" y="1250"/>
                  </a:cubicBezTo>
                  <a:cubicBezTo>
                    <a:pt x="787" y="1252"/>
                    <a:pt x="787" y="1258"/>
                    <a:pt x="786" y="1264"/>
                  </a:cubicBezTo>
                  <a:cubicBezTo>
                    <a:pt x="786" y="1280"/>
                    <a:pt x="799" y="1288"/>
                    <a:pt x="813" y="1281"/>
                  </a:cubicBezTo>
                  <a:cubicBezTo>
                    <a:pt x="832" y="1270"/>
                    <a:pt x="855" y="1269"/>
                    <a:pt x="875" y="1262"/>
                  </a:cubicBezTo>
                  <a:cubicBezTo>
                    <a:pt x="885" y="1258"/>
                    <a:pt x="890" y="1263"/>
                    <a:pt x="890" y="1273"/>
                  </a:cubicBezTo>
                  <a:cubicBezTo>
                    <a:pt x="890" y="1281"/>
                    <a:pt x="890" y="1288"/>
                    <a:pt x="888" y="1295"/>
                  </a:cubicBezTo>
                  <a:cubicBezTo>
                    <a:pt x="885" y="1302"/>
                    <a:pt x="884" y="1310"/>
                    <a:pt x="880" y="1317"/>
                  </a:cubicBezTo>
                  <a:cubicBezTo>
                    <a:pt x="877" y="1321"/>
                    <a:pt x="878" y="1326"/>
                    <a:pt x="877" y="1331"/>
                  </a:cubicBezTo>
                  <a:cubicBezTo>
                    <a:pt x="875" y="1340"/>
                    <a:pt x="871" y="1348"/>
                    <a:pt x="865" y="1356"/>
                  </a:cubicBezTo>
                  <a:cubicBezTo>
                    <a:pt x="847" y="1383"/>
                    <a:pt x="825" y="1406"/>
                    <a:pt x="802" y="1429"/>
                  </a:cubicBezTo>
                  <a:cubicBezTo>
                    <a:pt x="782" y="1448"/>
                    <a:pt x="767" y="1472"/>
                    <a:pt x="754" y="1497"/>
                  </a:cubicBezTo>
                  <a:cubicBezTo>
                    <a:pt x="753" y="1500"/>
                    <a:pt x="752" y="1502"/>
                    <a:pt x="753" y="1504"/>
                  </a:cubicBezTo>
                  <a:cubicBezTo>
                    <a:pt x="761" y="1526"/>
                    <a:pt x="753" y="1552"/>
                    <a:pt x="773" y="1571"/>
                  </a:cubicBezTo>
                  <a:cubicBezTo>
                    <a:pt x="784" y="1581"/>
                    <a:pt x="778" y="1597"/>
                    <a:pt x="778" y="1611"/>
                  </a:cubicBezTo>
                  <a:cubicBezTo>
                    <a:pt x="778" y="1617"/>
                    <a:pt x="776" y="1624"/>
                    <a:pt x="778" y="1631"/>
                  </a:cubicBezTo>
                  <a:cubicBezTo>
                    <a:pt x="781" y="1636"/>
                    <a:pt x="778" y="1640"/>
                    <a:pt x="775" y="1644"/>
                  </a:cubicBezTo>
                  <a:cubicBezTo>
                    <a:pt x="769" y="1650"/>
                    <a:pt x="763" y="1656"/>
                    <a:pt x="756" y="1660"/>
                  </a:cubicBezTo>
                  <a:cubicBezTo>
                    <a:pt x="740" y="1666"/>
                    <a:pt x="729" y="1678"/>
                    <a:pt x="717" y="1688"/>
                  </a:cubicBezTo>
                  <a:cubicBezTo>
                    <a:pt x="707" y="1697"/>
                    <a:pt x="701" y="1708"/>
                    <a:pt x="708" y="1722"/>
                  </a:cubicBezTo>
                  <a:cubicBezTo>
                    <a:pt x="710" y="1726"/>
                    <a:pt x="710" y="1730"/>
                    <a:pt x="711" y="1735"/>
                  </a:cubicBezTo>
                  <a:cubicBezTo>
                    <a:pt x="711" y="1739"/>
                    <a:pt x="711" y="1743"/>
                    <a:pt x="711" y="1748"/>
                  </a:cubicBezTo>
                  <a:cubicBezTo>
                    <a:pt x="710" y="1770"/>
                    <a:pt x="692" y="1775"/>
                    <a:pt x="677" y="1783"/>
                  </a:cubicBezTo>
                  <a:cubicBezTo>
                    <a:pt x="673" y="1788"/>
                    <a:pt x="677" y="1794"/>
                    <a:pt x="675" y="1800"/>
                  </a:cubicBezTo>
                  <a:cubicBezTo>
                    <a:pt x="666" y="1824"/>
                    <a:pt x="651" y="1843"/>
                    <a:pt x="631" y="1860"/>
                  </a:cubicBezTo>
                  <a:cubicBezTo>
                    <a:pt x="629" y="1862"/>
                    <a:pt x="625" y="1863"/>
                    <a:pt x="623" y="1866"/>
                  </a:cubicBezTo>
                  <a:cubicBezTo>
                    <a:pt x="607" y="1892"/>
                    <a:pt x="582" y="1901"/>
                    <a:pt x="553" y="1904"/>
                  </a:cubicBezTo>
                  <a:cubicBezTo>
                    <a:pt x="545" y="1906"/>
                    <a:pt x="536" y="1904"/>
                    <a:pt x="527" y="1906"/>
                  </a:cubicBezTo>
                  <a:cubicBezTo>
                    <a:pt x="524" y="1907"/>
                    <a:pt x="520" y="1907"/>
                    <a:pt x="517" y="1909"/>
                  </a:cubicBezTo>
                  <a:cubicBezTo>
                    <a:pt x="489" y="1923"/>
                    <a:pt x="479" y="1920"/>
                    <a:pt x="465" y="1890"/>
                  </a:cubicBezTo>
                  <a:cubicBezTo>
                    <a:pt x="463" y="1884"/>
                    <a:pt x="469" y="1880"/>
                    <a:pt x="469" y="1874"/>
                  </a:cubicBezTo>
                  <a:cubicBezTo>
                    <a:pt x="457" y="1858"/>
                    <a:pt x="451" y="1839"/>
                    <a:pt x="437" y="1824"/>
                  </a:cubicBezTo>
                  <a:cubicBezTo>
                    <a:pt x="435" y="1822"/>
                    <a:pt x="433" y="1820"/>
                    <a:pt x="433" y="1817"/>
                  </a:cubicBezTo>
                  <a:cubicBezTo>
                    <a:pt x="432" y="1797"/>
                    <a:pt x="422" y="1780"/>
                    <a:pt x="419" y="1761"/>
                  </a:cubicBezTo>
                  <a:cubicBezTo>
                    <a:pt x="419" y="1754"/>
                    <a:pt x="421" y="1748"/>
                    <a:pt x="417" y="1742"/>
                  </a:cubicBezTo>
                  <a:cubicBezTo>
                    <a:pt x="404" y="1729"/>
                    <a:pt x="400" y="1711"/>
                    <a:pt x="388" y="1698"/>
                  </a:cubicBezTo>
                  <a:cubicBezTo>
                    <a:pt x="386" y="1696"/>
                    <a:pt x="385" y="1693"/>
                    <a:pt x="386" y="1691"/>
                  </a:cubicBezTo>
                  <a:cubicBezTo>
                    <a:pt x="390" y="1683"/>
                    <a:pt x="384" y="1675"/>
                    <a:pt x="386" y="1666"/>
                  </a:cubicBezTo>
                  <a:cubicBezTo>
                    <a:pt x="388" y="1660"/>
                    <a:pt x="387" y="1653"/>
                    <a:pt x="387" y="1647"/>
                  </a:cubicBezTo>
                  <a:cubicBezTo>
                    <a:pt x="389" y="1633"/>
                    <a:pt x="393" y="1621"/>
                    <a:pt x="405" y="1612"/>
                  </a:cubicBezTo>
                  <a:cubicBezTo>
                    <a:pt x="412" y="1608"/>
                    <a:pt x="411" y="1601"/>
                    <a:pt x="410" y="1595"/>
                  </a:cubicBezTo>
                  <a:cubicBezTo>
                    <a:pt x="408" y="1585"/>
                    <a:pt x="400" y="1578"/>
                    <a:pt x="401" y="1568"/>
                  </a:cubicBezTo>
                  <a:cubicBezTo>
                    <a:pt x="402" y="1560"/>
                    <a:pt x="404" y="1553"/>
                    <a:pt x="400" y="1546"/>
                  </a:cubicBezTo>
                  <a:cubicBezTo>
                    <a:pt x="396" y="1541"/>
                    <a:pt x="393" y="1537"/>
                    <a:pt x="390" y="1531"/>
                  </a:cubicBezTo>
                  <a:cubicBezTo>
                    <a:pt x="383" y="1517"/>
                    <a:pt x="374" y="1504"/>
                    <a:pt x="361" y="1494"/>
                  </a:cubicBezTo>
                  <a:cubicBezTo>
                    <a:pt x="354" y="1488"/>
                    <a:pt x="346" y="1482"/>
                    <a:pt x="345" y="1472"/>
                  </a:cubicBezTo>
                  <a:cubicBezTo>
                    <a:pt x="347" y="1466"/>
                    <a:pt x="341" y="1459"/>
                    <a:pt x="345" y="1453"/>
                  </a:cubicBezTo>
                  <a:cubicBezTo>
                    <a:pt x="350" y="1439"/>
                    <a:pt x="350" y="1424"/>
                    <a:pt x="355" y="1410"/>
                  </a:cubicBezTo>
                  <a:cubicBezTo>
                    <a:pt x="355" y="1406"/>
                    <a:pt x="356" y="1401"/>
                    <a:pt x="352" y="1398"/>
                  </a:cubicBezTo>
                  <a:cubicBezTo>
                    <a:pt x="342" y="1390"/>
                    <a:pt x="333" y="1385"/>
                    <a:pt x="320" y="1391"/>
                  </a:cubicBezTo>
                  <a:cubicBezTo>
                    <a:pt x="312" y="1395"/>
                    <a:pt x="305" y="1390"/>
                    <a:pt x="299" y="1383"/>
                  </a:cubicBezTo>
                  <a:cubicBezTo>
                    <a:pt x="295" y="1378"/>
                    <a:pt x="290" y="1374"/>
                    <a:pt x="287" y="1369"/>
                  </a:cubicBezTo>
                  <a:cubicBezTo>
                    <a:pt x="282" y="1363"/>
                    <a:pt x="276" y="1363"/>
                    <a:pt x="269" y="1365"/>
                  </a:cubicBezTo>
                  <a:cubicBezTo>
                    <a:pt x="251" y="1370"/>
                    <a:pt x="233" y="1375"/>
                    <a:pt x="218" y="1385"/>
                  </a:cubicBezTo>
                  <a:cubicBezTo>
                    <a:pt x="210" y="1390"/>
                    <a:pt x="202" y="1390"/>
                    <a:pt x="194" y="1387"/>
                  </a:cubicBezTo>
                  <a:cubicBezTo>
                    <a:pt x="183" y="1383"/>
                    <a:pt x="172" y="1385"/>
                    <a:pt x="162" y="1390"/>
                  </a:cubicBezTo>
                  <a:cubicBezTo>
                    <a:pt x="160" y="1391"/>
                    <a:pt x="158" y="1392"/>
                    <a:pt x="156" y="1393"/>
                  </a:cubicBezTo>
                  <a:cubicBezTo>
                    <a:pt x="125" y="1406"/>
                    <a:pt x="118" y="1404"/>
                    <a:pt x="97" y="1378"/>
                  </a:cubicBezTo>
                  <a:cubicBezTo>
                    <a:pt x="93" y="1372"/>
                    <a:pt x="90" y="1366"/>
                    <a:pt x="82" y="1365"/>
                  </a:cubicBezTo>
                  <a:cubicBezTo>
                    <a:pt x="68" y="1360"/>
                    <a:pt x="59" y="1352"/>
                    <a:pt x="53" y="1337"/>
                  </a:cubicBezTo>
                  <a:cubicBezTo>
                    <a:pt x="46" y="1319"/>
                    <a:pt x="31" y="1306"/>
                    <a:pt x="18" y="1292"/>
                  </a:cubicBezTo>
                  <a:cubicBezTo>
                    <a:pt x="13" y="1287"/>
                    <a:pt x="9" y="1282"/>
                    <a:pt x="8" y="1275"/>
                  </a:cubicBezTo>
                  <a:cubicBezTo>
                    <a:pt x="8" y="1268"/>
                    <a:pt x="7" y="1262"/>
                    <a:pt x="3" y="1256"/>
                  </a:cubicBezTo>
                  <a:cubicBezTo>
                    <a:pt x="2" y="1253"/>
                    <a:pt x="0" y="1249"/>
                    <a:pt x="2" y="1247"/>
                  </a:cubicBezTo>
                  <a:cubicBezTo>
                    <a:pt x="15" y="1237"/>
                    <a:pt x="11" y="1222"/>
                    <a:pt x="15" y="1210"/>
                  </a:cubicBezTo>
                  <a:cubicBezTo>
                    <a:pt x="19" y="1196"/>
                    <a:pt x="11" y="1182"/>
                    <a:pt x="6" y="1169"/>
                  </a:cubicBezTo>
                  <a:cubicBezTo>
                    <a:pt x="4" y="1164"/>
                    <a:pt x="4" y="1158"/>
                    <a:pt x="4" y="1153"/>
                  </a:cubicBezTo>
                  <a:cubicBezTo>
                    <a:pt x="5" y="1143"/>
                    <a:pt x="11" y="1135"/>
                    <a:pt x="16" y="1127"/>
                  </a:cubicBezTo>
                  <a:cubicBezTo>
                    <a:pt x="19" y="1123"/>
                    <a:pt x="18" y="1118"/>
                    <a:pt x="20" y="1113"/>
                  </a:cubicBezTo>
                  <a:cubicBezTo>
                    <a:pt x="32" y="1096"/>
                    <a:pt x="38" y="1076"/>
                    <a:pt x="52" y="1060"/>
                  </a:cubicBezTo>
                  <a:cubicBezTo>
                    <a:pt x="55" y="1055"/>
                    <a:pt x="60" y="1052"/>
                    <a:pt x="65" y="1050"/>
                  </a:cubicBezTo>
                  <a:cubicBezTo>
                    <a:pt x="78" y="1043"/>
                    <a:pt x="90" y="1034"/>
                    <a:pt x="97" y="1021"/>
                  </a:cubicBezTo>
                  <a:cubicBezTo>
                    <a:pt x="98" y="1015"/>
                    <a:pt x="97" y="1010"/>
                    <a:pt x="96" y="1005"/>
                  </a:cubicBezTo>
                  <a:cubicBezTo>
                    <a:pt x="95" y="999"/>
                    <a:pt x="94" y="993"/>
                    <a:pt x="97" y="988"/>
                  </a:cubicBezTo>
                  <a:cubicBezTo>
                    <a:pt x="100" y="984"/>
                    <a:pt x="103" y="980"/>
                    <a:pt x="105" y="975"/>
                  </a:cubicBezTo>
                  <a:cubicBezTo>
                    <a:pt x="112" y="962"/>
                    <a:pt x="125" y="956"/>
                    <a:pt x="137" y="947"/>
                  </a:cubicBezTo>
                  <a:cubicBezTo>
                    <a:pt x="137" y="945"/>
                    <a:pt x="140" y="944"/>
                    <a:pt x="139" y="941"/>
                  </a:cubicBezTo>
                  <a:cubicBezTo>
                    <a:pt x="138" y="933"/>
                    <a:pt x="141" y="929"/>
                    <a:pt x="148" y="927"/>
                  </a:cubicBezTo>
                  <a:cubicBezTo>
                    <a:pt x="162" y="933"/>
                    <a:pt x="177" y="929"/>
                    <a:pt x="191" y="929"/>
                  </a:cubicBezTo>
                  <a:cubicBezTo>
                    <a:pt x="202" y="928"/>
                    <a:pt x="209" y="919"/>
                    <a:pt x="218" y="914"/>
                  </a:cubicBezTo>
                  <a:cubicBezTo>
                    <a:pt x="224" y="911"/>
                    <a:pt x="229" y="906"/>
                    <a:pt x="236" y="906"/>
                  </a:cubicBezTo>
                  <a:cubicBezTo>
                    <a:pt x="260" y="906"/>
                    <a:pt x="284" y="902"/>
                    <a:pt x="307" y="902"/>
                  </a:cubicBezTo>
                  <a:cubicBezTo>
                    <a:pt x="313" y="902"/>
                    <a:pt x="318" y="899"/>
                    <a:pt x="323" y="898"/>
                  </a:cubicBezTo>
                  <a:cubicBezTo>
                    <a:pt x="337" y="893"/>
                    <a:pt x="347" y="900"/>
                    <a:pt x="350" y="914"/>
                  </a:cubicBezTo>
                  <a:cubicBezTo>
                    <a:pt x="352" y="925"/>
                    <a:pt x="358" y="936"/>
                    <a:pt x="353" y="949"/>
                  </a:cubicBezTo>
                  <a:cubicBezTo>
                    <a:pt x="351" y="954"/>
                    <a:pt x="360" y="959"/>
                    <a:pt x="367" y="962"/>
                  </a:cubicBezTo>
                  <a:cubicBezTo>
                    <a:pt x="373" y="965"/>
                    <a:pt x="381" y="965"/>
                    <a:pt x="388" y="967"/>
                  </a:cubicBezTo>
                  <a:cubicBezTo>
                    <a:pt x="398" y="969"/>
                    <a:pt x="406" y="972"/>
                    <a:pt x="413" y="982"/>
                  </a:cubicBezTo>
                  <a:cubicBezTo>
                    <a:pt x="422" y="994"/>
                    <a:pt x="438" y="993"/>
                    <a:pt x="451" y="998"/>
                  </a:cubicBezTo>
                  <a:cubicBezTo>
                    <a:pt x="456" y="1000"/>
                    <a:pt x="458" y="994"/>
                    <a:pt x="458" y="989"/>
                  </a:cubicBezTo>
                  <a:cubicBezTo>
                    <a:pt x="458" y="981"/>
                    <a:pt x="460" y="975"/>
                    <a:pt x="466" y="970"/>
                  </a:cubicBezTo>
                  <a:cubicBezTo>
                    <a:pt x="480" y="962"/>
                    <a:pt x="494" y="959"/>
                    <a:pt x="507" y="973"/>
                  </a:cubicBezTo>
                  <a:cubicBezTo>
                    <a:pt x="509" y="975"/>
                    <a:pt x="512" y="974"/>
                    <a:pt x="515" y="974"/>
                  </a:cubicBezTo>
                  <a:cubicBezTo>
                    <a:pt x="526" y="977"/>
                    <a:pt x="537" y="982"/>
                    <a:pt x="548" y="983"/>
                  </a:cubicBezTo>
                  <a:cubicBezTo>
                    <a:pt x="562" y="985"/>
                    <a:pt x="575" y="989"/>
                    <a:pt x="587" y="978"/>
                  </a:cubicBezTo>
                  <a:cubicBezTo>
                    <a:pt x="591" y="974"/>
                    <a:pt x="598" y="975"/>
                    <a:pt x="604" y="977"/>
                  </a:cubicBezTo>
                  <a:cubicBezTo>
                    <a:pt x="608" y="978"/>
                    <a:pt x="611" y="980"/>
                    <a:pt x="615" y="981"/>
                  </a:cubicBezTo>
                  <a:cubicBezTo>
                    <a:pt x="626" y="985"/>
                    <a:pt x="633" y="982"/>
                    <a:pt x="636" y="971"/>
                  </a:cubicBezTo>
                  <a:cubicBezTo>
                    <a:pt x="640" y="949"/>
                    <a:pt x="648" y="928"/>
                    <a:pt x="645" y="904"/>
                  </a:cubicBezTo>
                  <a:cubicBezTo>
                    <a:pt x="630" y="910"/>
                    <a:pt x="615" y="914"/>
                    <a:pt x="599" y="906"/>
                  </a:cubicBezTo>
                  <a:cubicBezTo>
                    <a:pt x="594" y="903"/>
                    <a:pt x="589" y="906"/>
                    <a:pt x="585" y="908"/>
                  </a:cubicBezTo>
                  <a:cubicBezTo>
                    <a:pt x="579" y="912"/>
                    <a:pt x="573" y="913"/>
                    <a:pt x="567" y="912"/>
                  </a:cubicBezTo>
                  <a:cubicBezTo>
                    <a:pt x="547" y="909"/>
                    <a:pt x="535" y="898"/>
                    <a:pt x="529" y="875"/>
                  </a:cubicBezTo>
                  <a:cubicBezTo>
                    <a:pt x="529" y="872"/>
                    <a:pt x="529" y="869"/>
                    <a:pt x="528" y="867"/>
                  </a:cubicBezTo>
                  <a:cubicBezTo>
                    <a:pt x="521" y="845"/>
                    <a:pt x="539" y="853"/>
                    <a:pt x="547" y="843"/>
                  </a:cubicBezTo>
                  <a:cubicBezTo>
                    <a:pt x="552" y="842"/>
                    <a:pt x="559" y="838"/>
                    <a:pt x="562" y="832"/>
                  </a:cubicBezTo>
                  <a:cubicBezTo>
                    <a:pt x="564" y="827"/>
                    <a:pt x="565" y="824"/>
                    <a:pt x="570" y="823"/>
                  </a:cubicBezTo>
                  <a:cubicBezTo>
                    <a:pt x="583" y="822"/>
                    <a:pt x="595" y="818"/>
                    <a:pt x="606" y="811"/>
                  </a:cubicBezTo>
                  <a:cubicBezTo>
                    <a:pt x="616" y="804"/>
                    <a:pt x="627" y="804"/>
                    <a:pt x="637" y="810"/>
                  </a:cubicBezTo>
                  <a:cubicBezTo>
                    <a:pt x="656" y="821"/>
                    <a:pt x="675" y="817"/>
                    <a:pt x="695" y="817"/>
                  </a:cubicBezTo>
                  <a:cubicBezTo>
                    <a:pt x="702" y="817"/>
                    <a:pt x="705" y="813"/>
                    <a:pt x="701" y="805"/>
                  </a:cubicBezTo>
                  <a:cubicBezTo>
                    <a:pt x="695" y="797"/>
                    <a:pt x="689" y="790"/>
                    <a:pt x="680" y="785"/>
                  </a:cubicBezTo>
                  <a:cubicBezTo>
                    <a:pt x="667" y="777"/>
                    <a:pt x="650" y="774"/>
                    <a:pt x="641" y="758"/>
                  </a:cubicBezTo>
                  <a:cubicBezTo>
                    <a:pt x="639" y="753"/>
                    <a:pt x="641" y="749"/>
                    <a:pt x="643" y="745"/>
                  </a:cubicBezTo>
                  <a:cubicBezTo>
                    <a:pt x="647" y="737"/>
                    <a:pt x="650" y="718"/>
                    <a:pt x="646" y="721"/>
                  </a:cubicBezTo>
                  <a:cubicBezTo>
                    <a:pt x="636" y="725"/>
                    <a:pt x="627" y="733"/>
                    <a:pt x="616" y="736"/>
                  </a:cubicBezTo>
                  <a:cubicBezTo>
                    <a:pt x="620" y="742"/>
                    <a:pt x="625" y="744"/>
                    <a:pt x="630" y="745"/>
                  </a:cubicBezTo>
                  <a:cubicBezTo>
                    <a:pt x="640" y="747"/>
                    <a:pt x="642" y="752"/>
                    <a:pt x="637" y="761"/>
                  </a:cubicBezTo>
                  <a:cubicBezTo>
                    <a:pt x="629" y="764"/>
                    <a:pt x="620" y="765"/>
                    <a:pt x="613" y="771"/>
                  </a:cubicBezTo>
                  <a:cubicBezTo>
                    <a:pt x="606" y="776"/>
                    <a:pt x="599" y="774"/>
                    <a:pt x="597" y="766"/>
                  </a:cubicBezTo>
                  <a:cubicBezTo>
                    <a:pt x="595" y="757"/>
                    <a:pt x="578" y="746"/>
                    <a:pt x="590" y="741"/>
                  </a:cubicBezTo>
                  <a:cubicBezTo>
                    <a:pt x="609" y="732"/>
                    <a:pt x="583" y="736"/>
                    <a:pt x="581" y="731"/>
                  </a:cubicBezTo>
                  <a:cubicBezTo>
                    <a:pt x="581" y="730"/>
                    <a:pt x="575" y="734"/>
                    <a:pt x="573" y="738"/>
                  </a:cubicBezTo>
                  <a:cubicBezTo>
                    <a:pt x="562" y="759"/>
                    <a:pt x="552" y="781"/>
                    <a:pt x="547" y="804"/>
                  </a:cubicBezTo>
                  <a:cubicBezTo>
                    <a:pt x="545" y="810"/>
                    <a:pt x="549" y="816"/>
                    <a:pt x="553" y="820"/>
                  </a:cubicBezTo>
                  <a:cubicBezTo>
                    <a:pt x="558" y="826"/>
                    <a:pt x="557" y="830"/>
                    <a:pt x="550" y="834"/>
                  </a:cubicBezTo>
                  <a:cubicBezTo>
                    <a:pt x="537" y="842"/>
                    <a:pt x="523" y="843"/>
                    <a:pt x="508" y="839"/>
                  </a:cubicBezTo>
                  <a:cubicBezTo>
                    <a:pt x="503" y="837"/>
                    <a:pt x="502" y="840"/>
                    <a:pt x="501" y="844"/>
                  </a:cubicBezTo>
                  <a:cubicBezTo>
                    <a:pt x="498" y="852"/>
                    <a:pt x="493" y="849"/>
                    <a:pt x="487" y="845"/>
                  </a:cubicBezTo>
                  <a:cubicBezTo>
                    <a:pt x="494" y="855"/>
                    <a:pt x="497" y="866"/>
                    <a:pt x="504" y="874"/>
                  </a:cubicBezTo>
                  <a:cubicBezTo>
                    <a:pt x="508" y="879"/>
                    <a:pt x="508" y="883"/>
                    <a:pt x="501" y="885"/>
                  </a:cubicBezTo>
                  <a:cubicBezTo>
                    <a:pt x="498" y="885"/>
                    <a:pt x="497" y="884"/>
                    <a:pt x="495" y="883"/>
                  </a:cubicBezTo>
                  <a:cubicBezTo>
                    <a:pt x="491" y="880"/>
                    <a:pt x="487" y="880"/>
                    <a:pt x="484" y="880"/>
                  </a:cubicBezTo>
                  <a:cubicBezTo>
                    <a:pt x="464" y="876"/>
                    <a:pt x="446" y="856"/>
                    <a:pt x="444" y="834"/>
                  </a:cubicBezTo>
                  <a:cubicBezTo>
                    <a:pt x="442" y="822"/>
                    <a:pt x="436" y="818"/>
                    <a:pt x="427" y="811"/>
                  </a:cubicBezTo>
                  <a:cubicBezTo>
                    <a:pt x="414" y="801"/>
                    <a:pt x="393" y="798"/>
                    <a:pt x="387" y="778"/>
                  </a:cubicBezTo>
                  <a:cubicBezTo>
                    <a:pt x="385" y="770"/>
                    <a:pt x="372" y="769"/>
                    <a:pt x="366" y="761"/>
                  </a:cubicBezTo>
                  <a:cubicBezTo>
                    <a:pt x="365" y="760"/>
                    <a:pt x="363" y="762"/>
                    <a:pt x="362" y="764"/>
                  </a:cubicBezTo>
                  <a:cubicBezTo>
                    <a:pt x="362" y="766"/>
                    <a:pt x="362" y="769"/>
                    <a:pt x="363" y="771"/>
                  </a:cubicBezTo>
                  <a:cubicBezTo>
                    <a:pt x="374" y="788"/>
                    <a:pt x="382" y="808"/>
                    <a:pt x="402" y="818"/>
                  </a:cubicBezTo>
                  <a:cubicBezTo>
                    <a:pt x="412" y="824"/>
                    <a:pt x="421" y="831"/>
                    <a:pt x="429" y="839"/>
                  </a:cubicBezTo>
                  <a:cubicBezTo>
                    <a:pt x="434" y="844"/>
                    <a:pt x="438" y="851"/>
                    <a:pt x="426" y="852"/>
                  </a:cubicBezTo>
                  <a:cubicBezTo>
                    <a:pt x="419" y="852"/>
                    <a:pt x="422" y="856"/>
                    <a:pt x="422" y="860"/>
                  </a:cubicBezTo>
                  <a:cubicBezTo>
                    <a:pt x="423" y="869"/>
                    <a:pt x="422" y="877"/>
                    <a:pt x="416" y="883"/>
                  </a:cubicBezTo>
                  <a:cubicBezTo>
                    <a:pt x="413" y="886"/>
                    <a:pt x="408" y="888"/>
                    <a:pt x="404" y="886"/>
                  </a:cubicBezTo>
                  <a:cubicBezTo>
                    <a:pt x="400" y="884"/>
                    <a:pt x="401" y="880"/>
                    <a:pt x="401" y="876"/>
                  </a:cubicBezTo>
                  <a:cubicBezTo>
                    <a:pt x="403" y="860"/>
                    <a:pt x="394" y="846"/>
                    <a:pt x="380" y="840"/>
                  </a:cubicBezTo>
                  <a:cubicBezTo>
                    <a:pt x="360" y="831"/>
                    <a:pt x="343" y="818"/>
                    <a:pt x="332" y="798"/>
                  </a:cubicBezTo>
                  <a:cubicBezTo>
                    <a:pt x="325" y="784"/>
                    <a:pt x="318" y="783"/>
                    <a:pt x="308" y="794"/>
                  </a:cubicBezTo>
                  <a:cubicBezTo>
                    <a:pt x="298" y="805"/>
                    <a:pt x="286" y="810"/>
                    <a:pt x="271" y="803"/>
                  </a:cubicBezTo>
                  <a:cubicBezTo>
                    <a:pt x="261" y="798"/>
                    <a:pt x="256" y="802"/>
                    <a:pt x="257" y="813"/>
                  </a:cubicBezTo>
                  <a:cubicBezTo>
                    <a:pt x="258" y="827"/>
                    <a:pt x="251" y="834"/>
                    <a:pt x="240" y="839"/>
                  </a:cubicBezTo>
                  <a:cubicBezTo>
                    <a:pt x="225" y="846"/>
                    <a:pt x="218" y="856"/>
                    <a:pt x="220" y="874"/>
                  </a:cubicBezTo>
                  <a:cubicBezTo>
                    <a:pt x="222" y="890"/>
                    <a:pt x="202" y="913"/>
                    <a:pt x="185" y="915"/>
                  </a:cubicBezTo>
                  <a:cubicBezTo>
                    <a:pt x="172" y="917"/>
                    <a:pt x="162" y="927"/>
                    <a:pt x="148" y="926"/>
                  </a:cubicBezTo>
                  <a:cubicBezTo>
                    <a:pt x="145" y="926"/>
                    <a:pt x="143" y="926"/>
                    <a:pt x="141" y="924"/>
                  </a:cubicBezTo>
                  <a:cubicBezTo>
                    <a:pt x="133" y="915"/>
                    <a:pt x="123" y="913"/>
                    <a:pt x="111" y="913"/>
                  </a:cubicBezTo>
                  <a:cubicBezTo>
                    <a:pt x="106" y="910"/>
                    <a:pt x="107" y="904"/>
                    <a:pt x="106" y="899"/>
                  </a:cubicBezTo>
                  <a:cubicBezTo>
                    <a:pt x="99" y="887"/>
                    <a:pt x="99" y="875"/>
                    <a:pt x="103" y="863"/>
                  </a:cubicBezTo>
                  <a:cubicBezTo>
                    <a:pt x="107" y="849"/>
                    <a:pt x="104" y="834"/>
                    <a:pt x="103" y="820"/>
                  </a:cubicBezTo>
                  <a:cubicBezTo>
                    <a:pt x="101" y="803"/>
                    <a:pt x="114" y="790"/>
                    <a:pt x="131" y="793"/>
                  </a:cubicBezTo>
                  <a:cubicBezTo>
                    <a:pt x="147" y="796"/>
                    <a:pt x="163" y="797"/>
                    <a:pt x="179" y="797"/>
                  </a:cubicBezTo>
                  <a:cubicBezTo>
                    <a:pt x="188" y="797"/>
                    <a:pt x="194" y="793"/>
                    <a:pt x="197" y="784"/>
                  </a:cubicBezTo>
                  <a:cubicBezTo>
                    <a:pt x="207" y="752"/>
                    <a:pt x="200" y="736"/>
                    <a:pt x="168" y="721"/>
                  </a:cubicBezTo>
                  <a:cubicBezTo>
                    <a:pt x="166" y="720"/>
                    <a:pt x="163" y="719"/>
                    <a:pt x="162" y="716"/>
                  </a:cubicBezTo>
                  <a:cubicBezTo>
                    <a:pt x="160" y="714"/>
                    <a:pt x="160" y="712"/>
                    <a:pt x="160" y="710"/>
                  </a:cubicBezTo>
                  <a:cubicBezTo>
                    <a:pt x="162" y="701"/>
                    <a:pt x="167" y="698"/>
                    <a:pt x="175" y="698"/>
                  </a:cubicBezTo>
                  <a:cubicBezTo>
                    <a:pt x="179" y="697"/>
                    <a:pt x="185" y="698"/>
                    <a:pt x="185" y="697"/>
                  </a:cubicBezTo>
                  <a:cubicBezTo>
                    <a:pt x="189" y="677"/>
                    <a:pt x="209" y="687"/>
                    <a:pt x="218" y="677"/>
                  </a:cubicBezTo>
                  <a:cubicBezTo>
                    <a:pt x="228" y="666"/>
                    <a:pt x="238" y="655"/>
                    <a:pt x="249" y="645"/>
                  </a:cubicBezTo>
                  <a:cubicBezTo>
                    <a:pt x="256" y="639"/>
                    <a:pt x="258" y="630"/>
                    <a:pt x="261" y="622"/>
                  </a:cubicBezTo>
                  <a:cubicBezTo>
                    <a:pt x="272" y="611"/>
                    <a:pt x="288" y="612"/>
                    <a:pt x="300" y="604"/>
                  </a:cubicBezTo>
                  <a:cubicBezTo>
                    <a:pt x="304" y="602"/>
                    <a:pt x="310" y="602"/>
                    <a:pt x="306" y="595"/>
                  </a:cubicBezTo>
                  <a:cubicBezTo>
                    <a:pt x="303" y="589"/>
                    <a:pt x="300" y="584"/>
                    <a:pt x="303" y="577"/>
                  </a:cubicBezTo>
                  <a:cubicBezTo>
                    <a:pt x="304" y="574"/>
                    <a:pt x="303" y="572"/>
                    <a:pt x="302" y="569"/>
                  </a:cubicBezTo>
                  <a:cubicBezTo>
                    <a:pt x="301" y="555"/>
                    <a:pt x="313" y="542"/>
                    <a:pt x="326" y="542"/>
                  </a:cubicBezTo>
                  <a:cubicBezTo>
                    <a:pt x="332" y="543"/>
                    <a:pt x="337" y="546"/>
                    <a:pt x="340" y="552"/>
                  </a:cubicBezTo>
                  <a:cubicBezTo>
                    <a:pt x="342" y="557"/>
                    <a:pt x="339" y="562"/>
                    <a:pt x="335" y="565"/>
                  </a:cubicBezTo>
                  <a:cubicBezTo>
                    <a:pt x="330" y="569"/>
                    <a:pt x="325" y="573"/>
                    <a:pt x="330" y="581"/>
                  </a:cubicBezTo>
                  <a:cubicBezTo>
                    <a:pt x="334" y="587"/>
                    <a:pt x="338" y="593"/>
                    <a:pt x="347" y="591"/>
                  </a:cubicBezTo>
                  <a:cubicBezTo>
                    <a:pt x="351" y="590"/>
                    <a:pt x="355" y="590"/>
                    <a:pt x="359" y="592"/>
                  </a:cubicBezTo>
                  <a:cubicBezTo>
                    <a:pt x="372" y="599"/>
                    <a:pt x="383" y="595"/>
                    <a:pt x="395" y="586"/>
                  </a:cubicBezTo>
                  <a:cubicBezTo>
                    <a:pt x="405" y="579"/>
                    <a:pt x="416" y="573"/>
                    <a:pt x="428" y="584"/>
                  </a:cubicBezTo>
                  <a:cubicBezTo>
                    <a:pt x="431" y="586"/>
                    <a:pt x="434" y="585"/>
                    <a:pt x="435" y="582"/>
                  </a:cubicBezTo>
                  <a:cubicBezTo>
                    <a:pt x="439" y="574"/>
                    <a:pt x="446" y="566"/>
                    <a:pt x="442" y="556"/>
                  </a:cubicBezTo>
                  <a:cubicBezTo>
                    <a:pt x="440" y="548"/>
                    <a:pt x="442" y="542"/>
                    <a:pt x="446" y="535"/>
                  </a:cubicBezTo>
                  <a:cubicBezTo>
                    <a:pt x="456" y="519"/>
                    <a:pt x="461" y="518"/>
                    <a:pt x="476" y="532"/>
                  </a:cubicBezTo>
                  <a:cubicBezTo>
                    <a:pt x="478" y="525"/>
                    <a:pt x="480" y="519"/>
                    <a:pt x="474" y="513"/>
                  </a:cubicBezTo>
                  <a:cubicBezTo>
                    <a:pt x="465" y="504"/>
                    <a:pt x="466" y="495"/>
                    <a:pt x="476" y="488"/>
                  </a:cubicBezTo>
                  <a:cubicBezTo>
                    <a:pt x="482" y="482"/>
                    <a:pt x="490" y="480"/>
                    <a:pt x="498" y="481"/>
                  </a:cubicBezTo>
                  <a:cubicBezTo>
                    <a:pt x="511" y="484"/>
                    <a:pt x="522" y="480"/>
                    <a:pt x="533" y="472"/>
                  </a:cubicBezTo>
                  <a:cubicBezTo>
                    <a:pt x="520" y="458"/>
                    <a:pt x="507" y="469"/>
                    <a:pt x="495" y="470"/>
                  </a:cubicBezTo>
                  <a:cubicBezTo>
                    <a:pt x="490" y="471"/>
                    <a:pt x="487" y="475"/>
                    <a:pt x="483" y="476"/>
                  </a:cubicBezTo>
                  <a:cubicBezTo>
                    <a:pt x="465" y="483"/>
                    <a:pt x="446" y="472"/>
                    <a:pt x="446" y="453"/>
                  </a:cubicBezTo>
                  <a:cubicBezTo>
                    <a:pt x="445" y="448"/>
                    <a:pt x="445" y="444"/>
                    <a:pt x="444" y="439"/>
                  </a:cubicBezTo>
                  <a:cubicBezTo>
                    <a:pt x="441" y="421"/>
                    <a:pt x="443" y="404"/>
                    <a:pt x="460" y="392"/>
                  </a:cubicBezTo>
                  <a:cubicBezTo>
                    <a:pt x="467" y="387"/>
                    <a:pt x="471" y="379"/>
                    <a:pt x="477" y="373"/>
                  </a:cubicBezTo>
                  <a:cubicBezTo>
                    <a:pt x="482" y="369"/>
                    <a:pt x="480" y="363"/>
                    <a:pt x="477" y="358"/>
                  </a:cubicBezTo>
                  <a:cubicBezTo>
                    <a:pt x="475" y="353"/>
                    <a:pt x="470" y="354"/>
                    <a:pt x="465" y="356"/>
                  </a:cubicBezTo>
                  <a:cubicBezTo>
                    <a:pt x="455" y="359"/>
                    <a:pt x="450" y="366"/>
                    <a:pt x="448" y="376"/>
                  </a:cubicBezTo>
                  <a:cubicBezTo>
                    <a:pt x="446" y="392"/>
                    <a:pt x="438" y="404"/>
                    <a:pt x="422" y="412"/>
                  </a:cubicBezTo>
                  <a:cubicBezTo>
                    <a:pt x="402" y="422"/>
                    <a:pt x="400" y="446"/>
                    <a:pt x="416" y="462"/>
                  </a:cubicBezTo>
                  <a:cubicBezTo>
                    <a:pt x="419" y="465"/>
                    <a:pt x="421" y="468"/>
                    <a:pt x="423" y="471"/>
                  </a:cubicBezTo>
                  <a:cubicBezTo>
                    <a:pt x="430" y="484"/>
                    <a:pt x="410" y="491"/>
                    <a:pt x="411" y="492"/>
                  </a:cubicBezTo>
                  <a:cubicBezTo>
                    <a:pt x="420" y="496"/>
                    <a:pt x="417" y="501"/>
                    <a:pt x="412" y="505"/>
                  </a:cubicBezTo>
                  <a:cubicBezTo>
                    <a:pt x="403" y="511"/>
                    <a:pt x="403" y="519"/>
                    <a:pt x="404" y="528"/>
                  </a:cubicBezTo>
                  <a:cubicBezTo>
                    <a:pt x="407" y="543"/>
                    <a:pt x="401" y="554"/>
                    <a:pt x="388" y="561"/>
                  </a:cubicBezTo>
                  <a:cubicBezTo>
                    <a:pt x="383" y="564"/>
                    <a:pt x="380" y="567"/>
                    <a:pt x="377" y="572"/>
                  </a:cubicBezTo>
                  <a:cubicBezTo>
                    <a:pt x="374" y="578"/>
                    <a:pt x="368" y="579"/>
                    <a:pt x="362" y="579"/>
                  </a:cubicBezTo>
                  <a:cubicBezTo>
                    <a:pt x="356" y="578"/>
                    <a:pt x="355" y="572"/>
                    <a:pt x="355" y="568"/>
                  </a:cubicBezTo>
                  <a:cubicBezTo>
                    <a:pt x="353" y="543"/>
                    <a:pt x="336" y="524"/>
                    <a:pt x="331" y="501"/>
                  </a:cubicBezTo>
                  <a:cubicBezTo>
                    <a:pt x="306" y="528"/>
                    <a:pt x="298" y="531"/>
                    <a:pt x="276" y="518"/>
                  </a:cubicBezTo>
                  <a:cubicBezTo>
                    <a:pt x="275" y="517"/>
                    <a:pt x="275" y="516"/>
                    <a:pt x="274" y="515"/>
                  </a:cubicBezTo>
                  <a:cubicBezTo>
                    <a:pt x="270" y="508"/>
                    <a:pt x="279" y="500"/>
                    <a:pt x="272" y="494"/>
                  </a:cubicBezTo>
                  <a:cubicBezTo>
                    <a:pt x="271" y="481"/>
                    <a:pt x="259" y="470"/>
                    <a:pt x="268" y="456"/>
                  </a:cubicBezTo>
                  <a:cubicBezTo>
                    <a:pt x="260" y="453"/>
                    <a:pt x="262" y="448"/>
                    <a:pt x="265" y="443"/>
                  </a:cubicBezTo>
                  <a:cubicBezTo>
                    <a:pt x="266" y="442"/>
                    <a:pt x="267" y="442"/>
                    <a:pt x="268" y="441"/>
                  </a:cubicBezTo>
                  <a:cubicBezTo>
                    <a:pt x="272" y="440"/>
                    <a:pt x="270" y="438"/>
                    <a:pt x="270" y="436"/>
                  </a:cubicBezTo>
                  <a:cubicBezTo>
                    <a:pt x="271" y="435"/>
                    <a:pt x="272" y="433"/>
                    <a:pt x="273" y="433"/>
                  </a:cubicBezTo>
                  <a:cubicBezTo>
                    <a:pt x="283" y="434"/>
                    <a:pt x="278" y="427"/>
                    <a:pt x="279" y="423"/>
                  </a:cubicBezTo>
                  <a:cubicBezTo>
                    <a:pt x="287" y="415"/>
                    <a:pt x="301" y="412"/>
                    <a:pt x="302" y="398"/>
                  </a:cubicBezTo>
                  <a:cubicBezTo>
                    <a:pt x="303" y="396"/>
                    <a:pt x="302" y="397"/>
                    <a:pt x="303" y="397"/>
                  </a:cubicBezTo>
                  <a:cubicBezTo>
                    <a:pt x="316" y="399"/>
                    <a:pt x="319" y="383"/>
                    <a:pt x="330" y="383"/>
                  </a:cubicBezTo>
                  <a:cubicBezTo>
                    <a:pt x="335" y="384"/>
                    <a:pt x="339" y="385"/>
                    <a:pt x="337" y="384"/>
                  </a:cubicBezTo>
                  <a:cubicBezTo>
                    <a:pt x="328" y="379"/>
                    <a:pt x="328" y="372"/>
                    <a:pt x="335" y="366"/>
                  </a:cubicBezTo>
                  <a:cubicBezTo>
                    <a:pt x="341" y="360"/>
                    <a:pt x="345" y="352"/>
                    <a:pt x="351" y="347"/>
                  </a:cubicBezTo>
                  <a:cubicBezTo>
                    <a:pt x="353" y="345"/>
                    <a:pt x="355" y="345"/>
                    <a:pt x="357" y="345"/>
                  </a:cubicBezTo>
                  <a:cubicBezTo>
                    <a:pt x="362" y="345"/>
                    <a:pt x="357" y="342"/>
                    <a:pt x="358" y="340"/>
                  </a:cubicBezTo>
                  <a:cubicBezTo>
                    <a:pt x="357" y="336"/>
                    <a:pt x="358" y="333"/>
                    <a:pt x="359" y="329"/>
                  </a:cubicBezTo>
                  <a:cubicBezTo>
                    <a:pt x="361" y="325"/>
                    <a:pt x="366" y="323"/>
                    <a:pt x="368" y="319"/>
                  </a:cubicBezTo>
                  <a:cubicBezTo>
                    <a:pt x="370" y="317"/>
                    <a:pt x="373" y="315"/>
                    <a:pt x="370" y="312"/>
                  </a:cubicBezTo>
                  <a:cubicBezTo>
                    <a:pt x="366" y="304"/>
                    <a:pt x="371" y="301"/>
                    <a:pt x="377" y="298"/>
                  </a:cubicBezTo>
                  <a:cubicBezTo>
                    <a:pt x="380" y="297"/>
                    <a:pt x="383" y="295"/>
                    <a:pt x="385" y="293"/>
                  </a:cubicBezTo>
                  <a:cubicBezTo>
                    <a:pt x="391" y="275"/>
                    <a:pt x="406" y="266"/>
                    <a:pt x="422" y="258"/>
                  </a:cubicBezTo>
                  <a:cubicBezTo>
                    <a:pt x="426" y="259"/>
                    <a:pt x="430" y="264"/>
                    <a:pt x="434" y="258"/>
                  </a:cubicBezTo>
                  <a:cubicBezTo>
                    <a:pt x="437" y="257"/>
                    <a:pt x="437" y="254"/>
                    <a:pt x="437" y="251"/>
                  </a:cubicBezTo>
                  <a:cubicBezTo>
                    <a:pt x="443" y="245"/>
                    <a:pt x="450" y="246"/>
                    <a:pt x="456" y="249"/>
                  </a:cubicBezTo>
                  <a:cubicBezTo>
                    <a:pt x="461" y="251"/>
                    <a:pt x="462" y="248"/>
                    <a:pt x="464" y="245"/>
                  </a:cubicBezTo>
                  <a:cubicBezTo>
                    <a:pt x="465" y="244"/>
                    <a:pt x="466" y="243"/>
                    <a:pt x="468" y="243"/>
                  </a:cubicBezTo>
                  <a:cubicBezTo>
                    <a:pt x="475" y="233"/>
                    <a:pt x="487" y="239"/>
                    <a:pt x="497" y="235"/>
                  </a:cubicBezTo>
                  <a:cubicBezTo>
                    <a:pt x="503" y="233"/>
                    <a:pt x="509" y="233"/>
                    <a:pt x="515" y="237"/>
                  </a:cubicBezTo>
                  <a:cubicBezTo>
                    <a:pt x="521" y="243"/>
                    <a:pt x="531" y="239"/>
                    <a:pt x="537" y="244"/>
                  </a:cubicBezTo>
                  <a:cubicBezTo>
                    <a:pt x="540" y="250"/>
                    <a:pt x="534" y="252"/>
                    <a:pt x="531" y="256"/>
                  </a:cubicBezTo>
                  <a:cubicBezTo>
                    <a:pt x="537" y="258"/>
                    <a:pt x="542" y="257"/>
                    <a:pt x="547" y="257"/>
                  </a:cubicBezTo>
                  <a:cubicBezTo>
                    <a:pt x="551" y="256"/>
                    <a:pt x="557" y="255"/>
                    <a:pt x="558" y="258"/>
                  </a:cubicBezTo>
                  <a:cubicBezTo>
                    <a:pt x="565" y="268"/>
                    <a:pt x="576" y="266"/>
                    <a:pt x="584" y="271"/>
                  </a:cubicBezTo>
                  <a:cubicBezTo>
                    <a:pt x="589" y="273"/>
                    <a:pt x="594" y="275"/>
                    <a:pt x="599" y="274"/>
                  </a:cubicBezTo>
                  <a:cubicBezTo>
                    <a:pt x="603" y="272"/>
                    <a:pt x="606" y="274"/>
                    <a:pt x="609" y="275"/>
                  </a:cubicBezTo>
                  <a:cubicBezTo>
                    <a:pt x="624" y="286"/>
                    <a:pt x="645" y="289"/>
                    <a:pt x="654" y="308"/>
                  </a:cubicBezTo>
                  <a:cubicBezTo>
                    <a:pt x="657" y="312"/>
                    <a:pt x="658" y="316"/>
                    <a:pt x="658" y="321"/>
                  </a:cubicBezTo>
                  <a:cubicBezTo>
                    <a:pt x="657" y="329"/>
                    <a:pt x="655" y="336"/>
                    <a:pt x="648" y="340"/>
                  </a:cubicBezTo>
                  <a:cubicBezTo>
                    <a:pt x="618" y="351"/>
                    <a:pt x="591" y="339"/>
                    <a:pt x="565" y="327"/>
                  </a:cubicBezTo>
                  <a:cubicBezTo>
                    <a:pt x="559" y="324"/>
                    <a:pt x="559" y="325"/>
                    <a:pt x="567" y="330"/>
                  </a:cubicBezTo>
                  <a:cubicBezTo>
                    <a:pt x="582" y="338"/>
                    <a:pt x="594" y="348"/>
                    <a:pt x="593" y="368"/>
                  </a:cubicBezTo>
                  <a:cubicBezTo>
                    <a:pt x="593" y="376"/>
                    <a:pt x="600" y="379"/>
                    <a:pt x="606" y="383"/>
                  </a:cubicBezTo>
                  <a:cubicBezTo>
                    <a:pt x="610" y="386"/>
                    <a:pt x="615" y="388"/>
                    <a:pt x="619" y="384"/>
                  </a:cubicBezTo>
                  <a:cubicBezTo>
                    <a:pt x="623" y="379"/>
                    <a:pt x="616" y="377"/>
                    <a:pt x="614" y="374"/>
                  </a:cubicBezTo>
                  <a:cubicBezTo>
                    <a:pt x="612" y="371"/>
                    <a:pt x="607" y="367"/>
                    <a:pt x="610" y="363"/>
                  </a:cubicBezTo>
                  <a:cubicBezTo>
                    <a:pt x="613" y="357"/>
                    <a:pt x="618" y="359"/>
                    <a:pt x="623" y="360"/>
                  </a:cubicBezTo>
                  <a:cubicBezTo>
                    <a:pt x="627" y="361"/>
                    <a:pt x="629" y="363"/>
                    <a:pt x="633" y="364"/>
                  </a:cubicBezTo>
                  <a:cubicBezTo>
                    <a:pt x="642" y="366"/>
                    <a:pt x="646" y="363"/>
                    <a:pt x="643" y="354"/>
                  </a:cubicBezTo>
                  <a:cubicBezTo>
                    <a:pt x="641" y="346"/>
                    <a:pt x="644" y="343"/>
                    <a:pt x="650" y="340"/>
                  </a:cubicBezTo>
                  <a:cubicBezTo>
                    <a:pt x="654" y="337"/>
                    <a:pt x="656" y="332"/>
                    <a:pt x="660" y="329"/>
                  </a:cubicBezTo>
                  <a:cubicBezTo>
                    <a:pt x="666" y="326"/>
                    <a:pt x="673" y="325"/>
                    <a:pt x="679" y="327"/>
                  </a:cubicBezTo>
                  <a:cubicBezTo>
                    <a:pt x="680" y="326"/>
                    <a:pt x="683" y="332"/>
                    <a:pt x="683" y="326"/>
                  </a:cubicBezTo>
                  <a:cubicBezTo>
                    <a:pt x="682" y="322"/>
                    <a:pt x="679" y="319"/>
                    <a:pt x="678" y="314"/>
                  </a:cubicBezTo>
                  <a:cubicBezTo>
                    <a:pt x="677" y="309"/>
                    <a:pt x="678" y="304"/>
                    <a:pt x="675" y="299"/>
                  </a:cubicBezTo>
                  <a:cubicBezTo>
                    <a:pt x="673" y="292"/>
                    <a:pt x="663" y="287"/>
                    <a:pt x="667" y="280"/>
                  </a:cubicBezTo>
                  <a:cubicBezTo>
                    <a:pt x="672" y="273"/>
                    <a:pt x="681" y="283"/>
                    <a:pt x="687" y="279"/>
                  </a:cubicBezTo>
                  <a:cubicBezTo>
                    <a:pt x="692" y="279"/>
                    <a:pt x="696" y="279"/>
                    <a:pt x="700" y="280"/>
                  </a:cubicBezTo>
                  <a:cubicBezTo>
                    <a:pt x="705" y="282"/>
                    <a:pt x="708" y="284"/>
                    <a:pt x="710" y="288"/>
                  </a:cubicBezTo>
                  <a:cubicBezTo>
                    <a:pt x="714" y="295"/>
                    <a:pt x="717" y="301"/>
                    <a:pt x="706" y="304"/>
                  </a:cubicBezTo>
                  <a:cubicBezTo>
                    <a:pt x="703" y="304"/>
                    <a:pt x="700" y="305"/>
                    <a:pt x="701" y="309"/>
                  </a:cubicBezTo>
                  <a:cubicBezTo>
                    <a:pt x="702" y="312"/>
                    <a:pt x="705" y="314"/>
                    <a:pt x="708" y="315"/>
                  </a:cubicBezTo>
                  <a:cubicBezTo>
                    <a:pt x="711" y="317"/>
                    <a:pt x="714" y="316"/>
                    <a:pt x="716" y="313"/>
                  </a:cubicBezTo>
                  <a:cubicBezTo>
                    <a:pt x="717" y="309"/>
                    <a:pt x="719" y="305"/>
                    <a:pt x="721" y="301"/>
                  </a:cubicBezTo>
                  <a:cubicBezTo>
                    <a:pt x="725" y="293"/>
                    <a:pt x="732" y="287"/>
                    <a:pt x="740" y="284"/>
                  </a:cubicBezTo>
                  <a:cubicBezTo>
                    <a:pt x="754" y="279"/>
                    <a:pt x="768" y="275"/>
                    <a:pt x="779" y="265"/>
                  </a:cubicBezTo>
                  <a:cubicBezTo>
                    <a:pt x="781" y="262"/>
                    <a:pt x="785" y="262"/>
                    <a:pt x="788" y="262"/>
                  </a:cubicBezTo>
                  <a:cubicBezTo>
                    <a:pt x="790" y="263"/>
                    <a:pt x="791" y="263"/>
                    <a:pt x="792" y="264"/>
                  </a:cubicBezTo>
                  <a:cubicBezTo>
                    <a:pt x="794" y="271"/>
                    <a:pt x="792" y="277"/>
                    <a:pt x="788" y="286"/>
                  </a:cubicBezTo>
                  <a:cubicBezTo>
                    <a:pt x="793" y="280"/>
                    <a:pt x="793" y="274"/>
                    <a:pt x="798" y="272"/>
                  </a:cubicBezTo>
                  <a:cubicBezTo>
                    <a:pt x="802" y="270"/>
                    <a:pt x="806" y="270"/>
                    <a:pt x="810" y="271"/>
                  </a:cubicBezTo>
                  <a:cubicBezTo>
                    <a:pt x="811" y="271"/>
                    <a:pt x="813" y="271"/>
                    <a:pt x="814" y="271"/>
                  </a:cubicBezTo>
                  <a:cubicBezTo>
                    <a:pt x="819" y="272"/>
                    <a:pt x="821" y="268"/>
                    <a:pt x="825" y="266"/>
                  </a:cubicBezTo>
                  <a:cubicBezTo>
                    <a:pt x="826" y="266"/>
                    <a:pt x="827" y="265"/>
                    <a:pt x="828" y="265"/>
                  </a:cubicBezTo>
                  <a:cubicBezTo>
                    <a:pt x="833" y="264"/>
                    <a:pt x="838" y="264"/>
                    <a:pt x="843" y="264"/>
                  </a:cubicBezTo>
                  <a:cubicBezTo>
                    <a:pt x="846" y="264"/>
                    <a:pt x="850" y="268"/>
                    <a:pt x="851" y="261"/>
                  </a:cubicBezTo>
                  <a:cubicBezTo>
                    <a:pt x="851" y="251"/>
                    <a:pt x="858" y="248"/>
                    <a:pt x="865" y="247"/>
                  </a:cubicBezTo>
                  <a:cubicBezTo>
                    <a:pt x="878" y="245"/>
                    <a:pt x="892" y="242"/>
                    <a:pt x="904" y="252"/>
                  </a:cubicBezTo>
                  <a:cubicBezTo>
                    <a:pt x="915" y="260"/>
                    <a:pt x="929" y="260"/>
                    <a:pt x="942" y="271"/>
                  </a:cubicBezTo>
                  <a:cubicBezTo>
                    <a:pt x="940" y="260"/>
                    <a:pt x="936" y="254"/>
                    <a:pt x="930" y="249"/>
                  </a:cubicBezTo>
                  <a:cubicBezTo>
                    <a:pt x="928" y="248"/>
                    <a:pt x="926" y="248"/>
                    <a:pt x="924" y="247"/>
                  </a:cubicBezTo>
                  <a:cubicBezTo>
                    <a:pt x="919" y="245"/>
                    <a:pt x="916" y="239"/>
                    <a:pt x="918" y="236"/>
                  </a:cubicBezTo>
                  <a:cubicBezTo>
                    <a:pt x="928" y="224"/>
                    <a:pt x="903" y="205"/>
                    <a:pt x="927" y="197"/>
                  </a:cubicBezTo>
                  <a:cubicBezTo>
                    <a:pt x="936" y="196"/>
                    <a:pt x="937" y="190"/>
                    <a:pt x="937" y="183"/>
                  </a:cubicBezTo>
                  <a:cubicBezTo>
                    <a:pt x="938" y="177"/>
                    <a:pt x="937" y="171"/>
                    <a:pt x="940" y="165"/>
                  </a:cubicBezTo>
                  <a:cubicBezTo>
                    <a:pt x="947" y="156"/>
                    <a:pt x="956" y="162"/>
                    <a:pt x="965" y="162"/>
                  </a:cubicBezTo>
                  <a:cubicBezTo>
                    <a:pt x="972" y="162"/>
                    <a:pt x="979" y="164"/>
                    <a:pt x="984" y="171"/>
                  </a:cubicBezTo>
                  <a:cubicBezTo>
                    <a:pt x="986" y="176"/>
                    <a:pt x="986" y="181"/>
                    <a:pt x="986" y="187"/>
                  </a:cubicBezTo>
                  <a:cubicBezTo>
                    <a:pt x="985" y="192"/>
                    <a:pt x="981" y="198"/>
                    <a:pt x="987" y="203"/>
                  </a:cubicBezTo>
                  <a:cubicBezTo>
                    <a:pt x="990" y="206"/>
                    <a:pt x="991" y="209"/>
                    <a:pt x="991" y="212"/>
                  </a:cubicBezTo>
                  <a:cubicBezTo>
                    <a:pt x="990" y="230"/>
                    <a:pt x="993" y="246"/>
                    <a:pt x="1005" y="260"/>
                  </a:cubicBezTo>
                  <a:cubicBezTo>
                    <a:pt x="1011" y="266"/>
                    <a:pt x="1005" y="274"/>
                    <a:pt x="1004" y="281"/>
                  </a:cubicBezTo>
                  <a:cubicBezTo>
                    <a:pt x="1000" y="299"/>
                    <a:pt x="985" y="313"/>
                    <a:pt x="971" y="314"/>
                  </a:cubicBezTo>
                  <a:cubicBezTo>
                    <a:pt x="996" y="319"/>
                    <a:pt x="1012" y="306"/>
                    <a:pt x="1012" y="281"/>
                  </a:cubicBezTo>
                  <a:cubicBezTo>
                    <a:pt x="1012" y="270"/>
                    <a:pt x="1015" y="261"/>
                    <a:pt x="1025" y="257"/>
                  </a:cubicBezTo>
                  <a:cubicBezTo>
                    <a:pt x="1036" y="254"/>
                    <a:pt x="1049" y="271"/>
                    <a:pt x="1048" y="267"/>
                  </a:cubicBezTo>
                  <a:cubicBezTo>
                    <a:pt x="1042" y="259"/>
                    <a:pt x="1035" y="253"/>
                    <a:pt x="1023" y="255"/>
                  </a:cubicBezTo>
                  <a:cubicBezTo>
                    <a:pt x="1003" y="259"/>
                    <a:pt x="993" y="251"/>
                    <a:pt x="998" y="231"/>
                  </a:cubicBezTo>
                  <a:cubicBezTo>
                    <a:pt x="1002" y="218"/>
                    <a:pt x="998" y="212"/>
                    <a:pt x="991" y="204"/>
                  </a:cubicBezTo>
                  <a:cubicBezTo>
                    <a:pt x="989" y="200"/>
                    <a:pt x="988" y="197"/>
                    <a:pt x="988" y="193"/>
                  </a:cubicBezTo>
                  <a:cubicBezTo>
                    <a:pt x="988" y="182"/>
                    <a:pt x="1002" y="179"/>
                    <a:pt x="1002" y="168"/>
                  </a:cubicBezTo>
                  <a:cubicBezTo>
                    <a:pt x="1003" y="164"/>
                    <a:pt x="1005" y="161"/>
                    <a:pt x="1008" y="159"/>
                  </a:cubicBezTo>
                  <a:cubicBezTo>
                    <a:pt x="1013" y="158"/>
                    <a:pt x="1016" y="159"/>
                    <a:pt x="1019" y="163"/>
                  </a:cubicBezTo>
                  <a:cubicBezTo>
                    <a:pt x="1021" y="167"/>
                    <a:pt x="1021" y="171"/>
                    <a:pt x="1020" y="175"/>
                  </a:cubicBezTo>
                  <a:cubicBezTo>
                    <a:pt x="1014" y="185"/>
                    <a:pt x="1011" y="190"/>
                    <a:pt x="1018" y="180"/>
                  </a:cubicBezTo>
                  <a:cubicBezTo>
                    <a:pt x="1019" y="179"/>
                    <a:pt x="1021" y="177"/>
                    <a:pt x="1023" y="176"/>
                  </a:cubicBezTo>
                  <a:cubicBezTo>
                    <a:pt x="1025" y="175"/>
                    <a:pt x="1027" y="175"/>
                    <a:pt x="1029" y="175"/>
                  </a:cubicBezTo>
                  <a:cubicBezTo>
                    <a:pt x="1033" y="175"/>
                    <a:pt x="1040" y="179"/>
                    <a:pt x="1038" y="169"/>
                  </a:cubicBezTo>
                  <a:cubicBezTo>
                    <a:pt x="1035" y="158"/>
                    <a:pt x="1042" y="159"/>
                    <a:pt x="1049" y="161"/>
                  </a:cubicBezTo>
                  <a:cubicBezTo>
                    <a:pt x="1057" y="162"/>
                    <a:pt x="1064" y="167"/>
                    <a:pt x="1070" y="173"/>
                  </a:cubicBezTo>
                  <a:cubicBezTo>
                    <a:pt x="1078" y="178"/>
                    <a:pt x="1086" y="182"/>
                    <a:pt x="1095" y="180"/>
                  </a:cubicBezTo>
                  <a:cubicBezTo>
                    <a:pt x="1104" y="181"/>
                    <a:pt x="1106" y="186"/>
                    <a:pt x="1102" y="192"/>
                  </a:cubicBezTo>
                  <a:cubicBezTo>
                    <a:pt x="1094" y="207"/>
                    <a:pt x="1098" y="219"/>
                    <a:pt x="1110" y="228"/>
                  </a:cubicBezTo>
                  <a:cubicBezTo>
                    <a:pt x="1106" y="217"/>
                    <a:pt x="1107" y="203"/>
                    <a:pt x="1106" y="190"/>
                  </a:cubicBezTo>
                  <a:cubicBezTo>
                    <a:pt x="1105" y="181"/>
                    <a:pt x="1102" y="180"/>
                    <a:pt x="1095" y="180"/>
                  </a:cubicBezTo>
                  <a:cubicBezTo>
                    <a:pt x="1082" y="178"/>
                    <a:pt x="1074" y="173"/>
                    <a:pt x="1069" y="160"/>
                  </a:cubicBezTo>
                  <a:cubicBezTo>
                    <a:pt x="1063" y="146"/>
                    <a:pt x="1066" y="139"/>
                    <a:pt x="1081" y="133"/>
                  </a:cubicBezTo>
                  <a:cubicBezTo>
                    <a:pt x="1086" y="132"/>
                    <a:pt x="1091" y="133"/>
                    <a:pt x="1096" y="131"/>
                  </a:cubicBezTo>
                  <a:cubicBezTo>
                    <a:pt x="1108" y="131"/>
                    <a:pt x="1116" y="122"/>
                    <a:pt x="1128" y="123"/>
                  </a:cubicBezTo>
                  <a:cubicBezTo>
                    <a:pt x="1132" y="124"/>
                    <a:pt x="1136" y="126"/>
                    <a:pt x="1136" y="131"/>
                  </a:cubicBezTo>
                  <a:cubicBezTo>
                    <a:pt x="1135" y="134"/>
                    <a:pt x="1134" y="135"/>
                    <a:pt x="1132" y="137"/>
                  </a:cubicBezTo>
                  <a:cubicBezTo>
                    <a:pt x="1134" y="136"/>
                    <a:pt x="1135" y="134"/>
                    <a:pt x="1137" y="132"/>
                  </a:cubicBezTo>
                  <a:cubicBezTo>
                    <a:pt x="1142" y="126"/>
                    <a:pt x="1135" y="123"/>
                    <a:pt x="1133" y="118"/>
                  </a:cubicBezTo>
                  <a:cubicBezTo>
                    <a:pt x="1127" y="97"/>
                    <a:pt x="1127" y="96"/>
                    <a:pt x="1141" y="89"/>
                  </a:cubicBezTo>
                  <a:cubicBezTo>
                    <a:pt x="1146" y="89"/>
                    <a:pt x="1149" y="86"/>
                    <a:pt x="1151" y="82"/>
                  </a:cubicBezTo>
                  <a:cubicBezTo>
                    <a:pt x="1158" y="75"/>
                    <a:pt x="1166" y="72"/>
                    <a:pt x="1176" y="73"/>
                  </a:cubicBezTo>
                  <a:cubicBezTo>
                    <a:pt x="1187" y="73"/>
                    <a:pt x="1197" y="64"/>
                    <a:pt x="1207" y="59"/>
                  </a:cubicBezTo>
                  <a:cubicBezTo>
                    <a:pt x="1209" y="58"/>
                    <a:pt x="1211" y="57"/>
                    <a:pt x="1213" y="57"/>
                  </a:cubicBezTo>
                  <a:cubicBezTo>
                    <a:pt x="1226" y="52"/>
                    <a:pt x="1238" y="58"/>
                    <a:pt x="1251" y="60"/>
                  </a:cubicBezTo>
                  <a:cubicBezTo>
                    <a:pt x="1257" y="61"/>
                    <a:pt x="1266" y="64"/>
                    <a:pt x="1262" y="51"/>
                  </a:cubicBezTo>
                  <a:cubicBezTo>
                    <a:pt x="1260" y="45"/>
                    <a:pt x="1265" y="43"/>
                    <a:pt x="1270" y="43"/>
                  </a:cubicBezTo>
                  <a:cubicBezTo>
                    <a:pt x="1277" y="42"/>
                    <a:pt x="1284" y="42"/>
                    <a:pt x="1293" y="43"/>
                  </a:cubicBezTo>
                  <a:cubicBezTo>
                    <a:pt x="1283" y="32"/>
                    <a:pt x="1286" y="23"/>
                    <a:pt x="1297" y="16"/>
                  </a:cubicBezTo>
                  <a:cubicBezTo>
                    <a:pt x="1298" y="15"/>
                    <a:pt x="1299" y="14"/>
                    <a:pt x="1299" y="14"/>
                  </a:cubicBezTo>
                  <a:cubicBezTo>
                    <a:pt x="1305" y="9"/>
                    <a:pt x="1308" y="0"/>
                    <a:pt x="1318" y="3"/>
                  </a:cubicBezTo>
                  <a:cubicBezTo>
                    <a:pt x="1327" y="7"/>
                    <a:pt x="1326" y="15"/>
                    <a:pt x="1325" y="22"/>
                  </a:cubicBezTo>
                  <a:cubicBezTo>
                    <a:pt x="1325" y="30"/>
                    <a:pt x="1333" y="26"/>
                    <a:pt x="1336" y="29"/>
                  </a:cubicBezTo>
                  <a:cubicBezTo>
                    <a:pt x="1339" y="28"/>
                    <a:pt x="1336" y="39"/>
                    <a:pt x="1342" y="33"/>
                  </a:cubicBezTo>
                  <a:cubicBezTo>
                    <a:pt x="1348" y="30"/>
                    <a:pt x="1354" y="28"/>
                    <a:pt x="1360" y="27"/>
                  </a:cubicBezTo>
                  <a:cubicBezTo>
                    <a:pt x="1364" y="27"/>
                    <a:pt x="1369" y="27"/>
                    <a:pt x="1373" y="28"/>
                  </a:cubicBezTo>
                  <a:cubicBezTo>
                    <a:pt x="1375" y="28"/>
                    <a:pt x="1376" y="28"/>
                    <a:pt x="1378" y="28"/>
                  </a:cubicBezTo>
                  <a:cubicBezTo>
                    <a:pt x="1385" y="31"/>
                    <a:pt x="1392" y="30"/>
                    <a:pt x="1399" y="28"/>
                  </a:cubicBezTo>
                  <a:cubicBezTo>
                    <a:pt x="1407" y="26"/>
                    <a:pt x="1415" y="28"/>
                    <a:pt x="1423" y="33"/>
                  </a:cubicBezTo>
                  <a:cubicBezTo>
                    <a:pt x="1431" y="37"/>
                    <a:pt x="1442" y="40"/>
                    <a:pt x="1441" y="53"/>
                  </a:cubicBezTo>
                  <a:cubicBezTo>
                    <a:pt x="1439" y="60"/>
                    <a:pt x="1432" y="59"/>
                    <a:pt x="1427" y="62"/>
                  </a:cubicBezTo>
                  <a:cubicBezTo>
                    <a:pt x="1437" y="72"/>
                    <a:pt x="1437" y="80"/>
                    <a:pt x="1426" y="87"/>
                  </a:cubicBezTo>
                  <a:cubicBezTo>
                    <a:pt x="1418" y="93"/>
                    <a:pt x="1410" y="98"/>
                    <a:pt x="1400" y="101"/>
                  </a:cubicBezTo>
                  <a:cubicBezTo>
                    <a:pt x="1396" y="102"/>
                    <a:pt x="1392" y="104"/>
                    <a:pt x="1389" y="106"/>
                  </a:cubicBezTo>
                  <a:cubicBezTo>
                    <a:pt x="1378" y="111"/>
                    <a:pt x="1368" y="120"/>
                    <a:pt x="1356" y="123"/>
                  </a:cubicBezTo>
                  <a:cubicBezTo>
                    <a:pt x="1351" y="124"/>
                    <a:pt x="1350" y="128"/>
                    <a:pt x="1348" y="131"/>
                  </a:cubicBezTo>
                  <a:cubicBezTo>
                    <a:pt x="1347" y="132"/>
                    <a:pt x="1345" y="133"/>
                    <a:pt x="1345" y="135"/>
                  </a:cubicBezTo>
                  <a:cubicBezTo>
                    <a:pt x="1345" y="136"/>
                    <a:pt x="1347" y="134"/>
                    <a:pt x="1348" y="134"/>
                  </a:cubicBezTo>
                  <a:cubicBezTo>
                    <a:pt x="1353" y="131"/>
                    <a:pt x="1354" y="124"/>
                    <a:pt x="1360" y="124"/>
                  </a:cubicBezTo>
                  <a:cubicBezTo>
                    <a:pt x="1366" y="124"/>
                    <a:pt x="1371" y="124"/>
                    <a:pt x="1376" y="122"/>
                  </a:cubicBezTo>
                  <a:cubicBezTo>
                    <a:pt x="1379" y="120"/>
                    <a:pt x="1382" y="119"/>
                    <a:pt x="1386" y="120"/>
                  </a:cubicBezTo>
                  <a:cubicBezTo>
                    <a:pt x="1391" y="122"/>
                    <a:pt x="1396" y="122"/>
                    <a:pt x="1402" y="121"/>
                  </a:cubicBezTo>
                  <a:cubicBezTo>
                    <a:pt x="1403" y="121"/>
                    <a:pt x="1403" y="121"/>
                    <a:pt x="1403" y="120"/>
                  </a:cubicBezTo>
                  <a:cubicBezTo>
                    <a:pt x="1401" y="121"/>
                    <a:pt x="1399" y="121"/>
                    <a:pt x="1397" y="121"/>
                  </a:cubicBezTo>
                  <a:cubicBezTo>
                    <a:pt x="1393" y="121"/>
                    <a:pt x="1389" y="121"/>
                    <a:pt x="1388" y="116"/>
                  </a:cubicBezTo>
                  <a:cubicBezTo>
                    <a:pt x="1387" y="112"/>
                    <a:pt x="1390" y="108"/>
                    <a:pt x="1393" y="107"/>
                  </a:cubicBezTo>
                  <a:cubicBezTo>
                    <a:pt x="1409" y="102"/>
                    <a:pt x="1426" y="101"/>
                    <a:pt x="1442" y="107"/>
                  </a:cubicBezTo>
                  <a:cubicBezTo>
                    <a:pt x="1445" y="111"/>
                    <a:pt x="1444" y="116"/>
                    <a:pt x="1445" y="121"/>
                  </a:cubicBezTo>
                  <a:cubicBezTo>
                    <a:pt x="1449" y="116"/>
                    <a:pt x="1453" y="114"/>
                    <a:pt x="1458" y="113"/>
                  </a:cubicBezTo>
                  <a:cubicBezTo>
                    <a:pt x="1466" y="111"/>
                    <a:pt x="1473" y="112"/>
                    <a:pt x="1480" y="114"/>
                  </a:cubicBezTo>
                  <a:cubicBezTo>
                    <a:pt x="1486" y="114"/>
                    <a:pt x="1492" y="113"/>
                    <a:pt x="1497" y="113"/>
                  </a:cubicBezTo>
                  <a:cubicBezTo>
                    <a:pt x="1500" y="111"/>
                    <a:pt x="1503" y="112"/>
                    <a:pt x="1504" y="114"/>
                  </a:cubicBezTo>
                  <a:cubicBezTo>
                    <a:pt x="1509" y="129"/>
                    <a:pt x="1520" y="123"/>
                    <a:pt x="1531" y="121"/>
                  </a:cubicBezTo>
                  <a:cubicBezTo>
                    <a:pt x="1535" y="121"/>
                    <a:pt x="1538" y="121"/>
                    <a:pt x="1542" y="121"/>
                  </a:cubicBezTo>
                  <a:cubicBezTo>
                    <a:pt x="1546" y="102"/>
                    <a:pt x="1558" y="92"/>
                    <a:pt x="1576" y="101"/>
                  </a:cubicBezTo>
                  <a:cubicBezTo>
                    <a:pt x="1585" y="106"/>
                    <a:pt x="1597" y="100"/>
                    <a:pt x="1606" y="110"/>
                  </a:cubicBezTo>
                  <a:cubicBezTo>
                    <a:pt x="1608" y="110"/>
                    <a:pt x="1609" y="110"/>
                    <a:pt x="1611" y="110"/>
                  </a:cubicBezTo>
                  <a:cubicBezTo>
                    <a:pt x="1621" y="107"/>
                    <a:pt x="1628" y="109"/>
                    <a:pt x="1631" y="120"/>
                  </a:cubicBezTo>
                  <a:cubicBezTo>
                    <a:pt x="1623" y="130"/>
                    <a:pt x="1609" y="132"/>
                    <a:pt x="1600" y="141"/>
                  </a:cubicBezTo>
                  <a:cubicBezTo>
                    <a:pt x="1610" y="134"/>
                    <a:pt x="1618" y="142"/>
                    <a:pt x="1627" y="145"/>
                  </a:cubicBezTo>
                  <a:cubicBezTo>
                    <a:pt x="1635" y="146"/>
                    <a:pt x="1641" y="147"/>
                    <a:pt x="1645" y="156"/>
                  </a:cubicBezTo>
                  <a:cubicBezTo>
                    <a:pt x="1647" y="162"/>
                    <a:pt x="1654" y="164"/>
                    <a:pt x="1658" y="169"/>
                  </a:cubicBezTo>
                  <a:cubicBezTo>
                    <a:pt x="1661" y="172"/>
                    <a:pt x="1665" y="174"/>
                    <a:pt x="1669" y="172"/>
                  </a:cubicBezTo>
                  <a:cubicBezTo>
                    <a:pt x="1672" y="170"/>
                    <a:pt x="1671" y="166"/>
                    <a:pt x="1671" y="162"/>
                  </a:cubicBezTo>
                  <a:cubicBezTo>
                    <a:pt x="1671" y="156"/>
                    <a:pt x="1673" y="149"/>
                    <a:pt x="1679" y="147"/>
                  </a:cubicBezTo>
                  <a:cubicBezTo>
                    <a:pt x="1687" y="145"/>
                    <a:pt x="1688" y="153"/>
                    <a:pt x="1692" y="156"/>
                  </a:cubicBezTo>
                  <a:cubicBezTo>
                    <a:pt x="1700" y="159"/>
                    <a:pt x="1707" y="162"/>
                    <a:pt x="1715" y="159"/>
                  </a:cubicBezTo>
                  <a:cubicBezTo>
                    <a:pt x="1715" y="157"/>
                    <a:pt x="1716" y="156"/>
                    <a:pt x="1717" y="155"/>
                  </a:cubicBezTo>
                  <a:cubicBezTo>
                    <a:pt x="1722" y="155"/>
                    <a:pt x="1727" y="156"/>
                    <a:pt x="1731" y="156"/>
                  </a:cubicBezTo>
                  <a:cubicBezTo>
                    <a:pt x="1735" y="155"/>
                    <a:pt x="1738" y="156"/>
                    <a:pt x="1741" y="158"/>
                  </a:cubicBezTo>
                  <a:cubicBezTo>
                    <a:pt x="1745" y="159"/>
                    <a:pt x="1748" y="159"/>
                    <a:pt x="1752" y="161"/>
                  </a:cubicBezTo>
                  <a:cubicBezTo>
                    <a:pt x="1761" y="165"/>
                    <a:pt x="1766" y="162"/>
                    <a:pt x="1768" y="153"/>
                  </a:cubicBezTo>
                  <a:cubicBezTo>
                    <a:pt x="1768" y="150"/>
                    <a:pt x="1767" y="148"/>
                    <a:pt x="1765" y="146"/>
                  </a:cubicBezTo>
                  <a:cubicBezTo>
                    <a:pt x="1758" y="139"/>
                    <a:pt x="1763" y="136"/>
                    <a:pt x="1770" y="133"/>
                  </a:cubicBezTo>
                  <a:cubicBezTo>
                    <a:pt x="1771" y="132"/>
                    <a:pt x="1773" y="132"/>
                    <a:pt x="1775" y="131"/>
                  </a:cubicBezTo>
                  <a:cubicBezTo>
                    <a:pt x="1782" y="119"/>
                    <a:pt x="1794" y="120"/>
                    <a:pt x="1805" y="120"/>
                  </a:cubicBezTo>
                  <a:cubicBezTo>
                    <a:pt x="1820" y="121"/>
                    <a:pt x="1835" y="124"/>
                    <a:pt x="1848" y="1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96" name="Freeform 9">
              <a:extLst>
                <a:ext uri="{FF2B5EF4-FFF2-40B4-BE49-F238E27FC236}">
                  <a16:creationId xmlns:a16="http://schemas.microsoft.com/office/drawing/2014/main" id="{04164331-309D-4E3E-8734-9CA17FF4837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84115" y="3002180"/>
              <a:ext cx="231593" cy="272948"/>
            </a:xfrm>
            <a:custGeom>
              <a:avLst/>
              <a:gdLst>
                <a:gd name="T0" fmla="*/ 111 w 133"/>
                <a:gd name="T1" fmla="*/ 43 h 157"/>
                <a:gd name="T2" fmla="*/ 133 w 133"/>
                <a:gd name="T3" fmla="*/ 89 h 157"/>
                <a:gd name="T4" fmla="*/ 123 w 133"/>
                <a:gd name="T5" fmla="*/ 91 h 157"/>
                <a:gd name="T6" fmla="*/ 120 w 133"/>
                <a:gd name="T7" fmla="*/ 98 h 157"/>
                <a:gd name="T8" fmla="*/ 122 w 133"/>
                <a:gd name="T9" fmla="*/ 101 h 157"/>
                <a:gd name="T10" fmla="*/ 98 w 133"/>
                <a:gd name="T11" fmla="*/ 150 h 157"/>
                <a:gd name="T12" fmla="*/ 88 w 133"/>
                <a:gd name="T13" fmla="*/ 157 h 157"/>
                <a:gd name="T14" fmla="*/ 73 w 133"/>
                <a:gd name="T15" fmla="*/ 144 h 157"/>
                <a:gd name="T16" fmla="*/ 31 w 133"/>
                <a:gd name="T17" fmla="*/ 139 h 157"/>
                <a:gd name="T18" fmla="*/ 24 w 133"/>
                <a:gd name="T19" fmla="*/ 127 h 157"/>
                <a:gd name="T20" fmla="*/ 0 w 133"/>
                <a:gd name="T21" fmla="*/ 88 h 157"/>
                <a:gd name="T22" fmla="*/ 0 w 133"/>
                <a:gd name="T23" fmla="*/ 88 h 157"/>
                <a:gd name="T24" fmla="*/ 0 w 133"/>
                <a:gd name="T25" fmla="*/ 87 h 157"/>
                <a:gd name="T26" fmla="*/ 29 w 133"/>
                <a:gd name="T27" fmla="*/ 82 h 157"/>
                <a:gd name="T28" fmla="*/ 41 w 133"/>
                <a:gd name="T29" fmla="*/ 61 h 157"/>
                <a:gd name="T30" fmla="*/ 61 w 133"/>
                <a:gd name="T31" fmla="*/ 44 h 157"/>
                <a:gd name="T32" fmla="*/ 76 w 133"/>
                <a:gd name="T33" fmla="*/ 29 h 157"/>
                <a:gd name="T34" fmla="*/ 89 w 133"/>
                <a:gd name="T35" fmla="*/ 6 h 157"/>
                <a:gd name="T36" fmla="*/ 96 w 133"/>
                <a:gd name="T37" fmla="*/ 4 h 157"/>
                <a:gd name="T38" fmla="*/ 130 w 133"/>
                <a:gd name="T39" fmla="*/ 27 h 157"/>
                <a:gd name="T40" fmla="*/ 119 w 133"/>
                <a:gd name="T41" fmla="*/ 36 h 157"/>
                <a:gd name="T42" fmla="*/ 111 w 133"/>
                <a:gd name="T43" fmla="*/ 43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3" h="157">
                  <a:moveTo>
                    <a:pt x="111" y="43"/>
                  </a:moveTo>
                  <a:cubicBezTo>
                    <a:pt x="109" y="63"/>
                    <a:pt x="128" y="72"/>
                    <a:pt x="133" y="89"/>
                  </a:cubicBezTo>
                  <a:cubicBezTo>
                    <a:pt x="131" y="91"/>
                    <a:pt x="127" y="89"/>
                    <a:pt x="123" y="91"/>
                  </a:cubicBezTo>
                  <a:cubicBezTo>
                    <a:pt x="120" y="92"/>
                    <a:pt x="114" y="92"/>
                    <a:pt x="120" y="98"/>
                  </a:cubicBezTo>
                  <a:cubicBezTo>
                    <a:pt x="121" y="99"/>
                    <a:pt x="122" y="101"/>
                    <a:pt x="122" y="101"/>
                  </a:cubicBezTo>
                  <a:cubicBezTo>
                    <a:pt x="102" y="112"/>
                    <a:pt x="115" y="139"/>
                    <a:pt x="98" y="150"/>
                  </a:cubicBezTo>
                  <a:cubicBezTo>
                    <a:pt x="95" y="152"/>
                    <a:pt x="92" y="154"/>
                    <a:pt x="88" y="157"/>
                  </a:cubicBezTo>
                  <a:cubicBezTo>
                    <a:pt x="87" y="147"/>
                    <a:pt x="84" y="144"/>
                    <a:pt x="73" y="144"/>
                  </a:cubicBezTo>
                  <a:cubicBezTo>
                    <a:pt x="59" y="145"/>
                    <a:pt x="45" y="138"/>
                    <a:pt x="31" y="139"/>
                  </a:cubicBezTo>
                  <a:cubicBezTo>
                    <a:pt x="22" y="140"/>
                    <a:pt x="26" y="131"/>
                    <a:pt x="24" y="127"/>
                  </a:cubicBezTo>
                  <a:cubicBezTo>
                    <a:pt x="15" y="115"/>
                    <a:pt x="8" y="101"/>
                    <a:pt x="0" y="88"/>
                  </a:cubicBezTo>
                  <a:cubicBezTo>
                    <a:pt x="0" y="88"/>
                    <a:pt x="0" y="88"/>
                    <a:pt x="0" y="88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8" y="78"/>
                    <a:pt x="19" y="86"/>
                    <a:pt x="29" y="82"/>
                  </a:cubicBezTo>
                  <a:cubicBezTo>
                    <a:pt x="21" y="68"/>
                    <a:pt x="32" y="64"/>
                    <a:pt x="41" y="61"/>
                  </a:cubicBezTo>
                  <a:cubicBezTo>
                    <a:pt x="51" y="59"/>
                    <a:pt x="57" y="54"/>
                    <a:pt x="61" y="44"/>
                  </a:cubicBezTo>
                  <a:cubicBezTo>
                    <a:pt x="64" y="38"/>
                    <a:pt x="67" y="32"/>
                    <a:pt x="76" y="29"/>
                  </a:cubicBezTo>
                  <a:cubicBezTo>
                    <a:pt x="82" y="26"/>
                    <a:pt x="86" y="14"/>
                    <a:pt x="89" y="6"/>
                  </a:cubicBezTo>
                  <a:cubicBezTo>
                    <a:pt x="91" y="1"/>
                    <a:pt x="94" y="0"/>
                    <a:pt x="96" y="4"/>
                  </a:cubicBezTo>
                  <a:cubicBezTo>
                    <a:pt x="104" y="16"/>
                    <a:pt x="117" y="22"/>
                    <a:pt x="130" y="27"/>
                  </a:cubicBezTo>
                  <a:cubicBezTo>
                    <a:pt x="130" y="35"/>
                    <a:pt x="119" y="29"/>
                    <a:pt x="119" y="36"/>
                  </a:cubicBezTo>
                  <a:cubicBezTo>
                    <a:pt x="121" y="44"/>
                    <a:pt x="112" y="38"/>
                    <a:pt x="111" y="4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97" name="Freeform 10">
              <a:extLst>
                <a:ext uri="{FF2B5EF4-FFF2-40B4-BE49-F238E27FC236}">
                  <a16:creationId xmlns:a16="http://schemas.microsoft.com/office/drawing/2014/main" id="{6E479411-0EBB-4845-88E6-C768CAD80576}"/>
                </a:ext>
              </a:extLst>
            </p:cNvPr>
            <p:cNvSpPr>
              <a:spLocks/>
            </p:cNvSpPr>
            <p:nvPr/>
          </p:nvSpPr>
          <p:spPr bwMode="auto">
            <a:xfrm>
              <a:off x="5302198" y="3508100"/>
              <a:ext cx="179209" cy="330847"/>
            </a:xfrm>
            <a:custGeom>
              <a:avLst/>
              <a:gdLst>
                <a:gd name="T0" fmla="*/ 37 w 103"/>
                <a:gd name="T1" fmla="*/ 183 h 190"/>
                <a:gd name="T2" fmla="*/ 14 w 103"/>
                <a:gd name="T3" fmla="*/ 169 h 190"/>
                <a:gd name="T4" fmla="*/ 3 w 103"/>
                <a:gd name="T5" fmla="*/ 143 h 190"/>
                <a:gd name="T6" fmla="*/ 9 w 103"/>
                <a:gd name="T7" fmla="*/ 124 h 190"/>
                <a:gd name="T8" fmla="*/ 16 w 103"/>
                <a:gd name="T9" fmla="*/ 96 h 190"/>
                <a:gd name="T10" fmla="*/ 21 w 103"/>
                <a:gd name="T11" fmla="*/ 59 h 190"/>
                <a:gd name="T12" fmla="*/ 28 w 103"/>
                <a:gd name="T13" fmla="*/ 55 h 190"/>
                <a:gd name="T14" fmla="*/ 71 w 103"/>
                <a:gd name="T15" fmla="*/ 16 h 190"/>
                <a:gd name="T16" fmla="*/ 90 w 103"/>
                <a:gd name="T17" fmla="*/ 9 h 190"/>
                <a:gd name="T18" fmla="*/ 96 w 103"/>
                <a:gd name="T19" fmla="*/ 21 h 190"/>
                <a:gd name="T20" fmla="*/ 99 w 103"/>
                <a:gd name="T21" fmla="*/ 26 h 190"/>
                <a:gd name="T22" fmla="*/ 102 w 103"/>
                <a:gd name="T23" fmla="*/ 47 h 190"/>
                <a:gd name="T24" fmla="*/ 102 w 103"/>
                <a:gd name="T25" fmla="*/ 50 h 190"/>
                <a:gd name="T26" fmla="*/ 93 w 103"/>
                <a:gd name="T27" fmla="*/ 57 h 190"/>
                <a:gd name="T28" fmla="*/ 90 w 103"/>
                <a:gd name="T29" fmla="*/ 73 h 190"/>
                <a:gd name="T30" fmla="*/ 90 w 103"/>
                <a:gd name="T31" fmla="*/ 83 h 190"/>
                <a:gd name="T32" fmla="*/ 70 w 103"/>
                <a:gd name="T33" fmla="*/ 141 h 190"/>
                <a:gd name="T34" fmla="*/ 64 w 103"/>
                <a:gd name="T35" fmla="*/ 161 h 190"/>
                <a:gd name="T36" fmla="*/ 44 w 103"/>
                <a:gd name="T37" fmla="*/ 182 h 190"/>
                <a:gd name="T38" fmla="*/ 37 w 103"/>
                <a:gd name="T39" fmla="*/ 183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3" h="190">
                  <a:moveTo>
                    <a:pt x="37" y="183"/>
                  </a:moveTo>
                  <a:cubicBezTo>
                    <a:pt x="26" y="184"/>
                    <a:pt x="14" y="190"/>
                    <a:pt x="14" y="169"/>
                  </a:cubicBezTo>
                  <a:cubicBezTo>
                    <a:pt x="14" y="161"/>
                    <a:pt x="6" y="152"/>
                    <a:pt x="3" y="143"/>
                  </a:cubicBezTo>
                  <a:cubicBezTo>
                    <a:pt x="0" y="133"/>
                    <a:pt x="3" y="128"/>
                    <a:pt x="9" y="124"/>
                  </a:cubicBezTo>
                  <a:cubicBezTo>
                    <a:pt x="21" y="116"/>
                    <a:pt x="20" y="106"/>
                    <a:pt x="16" y="96"/>
                  </a:cubicBezTo>
                  <a:cubicBezTo>
                    <a:pt x="11" y="83"/>
                    <a:pt x="13" y="71"/>
                    <a:pt x="21" y="59"/>
                  </a:cubicBezTo>
                  <a:cubicBezTo>
                    <a:pt x="22" y="56"/>
                    <a:pt x="25" y="56"/>
                    <a:pt x="28" y="55"/>
                  </a:cubicBezTo>
                  <a:cubicBezTo>
                    <a:pt x="52" y="53"/>
                    <a:pt x="64" y="34"/>
                    <a:pt x="71" y="16"/>
                  </a:cubicBezTo>
                  <a:cubicBezTo>
                    <a:pt x="77" y="1"/>
                    <a:pt x="79" y="0"/>
                    <a:pt x="90" y="9"/>
                  </a:cubicBezTo>
                  <a:cubicBezTo>
                    <a:pt x="93" y="12"/>
                    <a:pt x="93" y="17"/>
                    <a:pt x="96" y="21"/>
                  </a:cubicBezTo>
                  <a:cubicBezTo>
                    <a:pt x="97" y="23"/>
                    <a:pt x="98" y="24"/>
                    <a:pt x="99" y="26"/>
                  </a:cubicBezTo>
                  <a:cubicBezTo>
                    <a:pt x="97" y="33"/>
                    <a:pt x="100" y="40"/>
                    <a:pt x="102" y="47"/>
                  </a:cubicBezTo>
                  <a:cubicBezTo>
                    <a:pt x="103" y="48"/>
                    <a:pt x="103" y="49"/>
                    <a:pt x="102" y="50"/>
                  </a:cubicBezTo>
                  <a:cubicBezTo>
                    <a:pt x="99" y="52"/>
                    <a:pt x="94" y="52"/>
                    <a:pt x="93" y="57"/>
                  </a:cubicBezTo>
                  <a:cubicBezTo>
                    <a:pt x="91" y="62"/>
                    <a:pt x="89" y="67"/>
                    <a:pt x="90" y="73"/>
                  </a:cubicBezTo>
                  <a:cubicBezTo>
                    <a:pt x="91" y="76"/>
                    <a:pt x="91" y="79"/>
                    <a:pt x="90" y="83"/>
                  </a:cubicBezTo>
                  <a:cubicBezTo>
                    <a:pt x="84" y="102"/>
                    <a:pt x="79" y="122"/>
                    <a:pt x="70" y="141"/>
                  </a:cubicBezTo>
                  <a:cubicBezTo>
                    <a:pt x="66" y="147"/>
                    <a:pt x="65" y="154"/>
                    <a:pt x="64" y="161"/>
                  </a:cubicBezTo>
                  <a:cubicBezTo>
                    <a:pt x="59" y="170"/>
                    <a:pt x="57" y="182"/>
                    <a:pt x="44" y="182"/>
                  </a:cubicBezTo>
                  <a:cubicBezTo>
                    <a:pt x="41" y="181"/>
                    <a:pt x="39" y="181"/>
                    <a:pt x="37" y="18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98" name="Freeform 11">
              <a:extLst>
                <a:ext uri="{FF2B5EF4-FFF2-40B4-BE49-F238E27FC236}">
                  <a16:creationId xmlns:a16="http://schemas.microsoft.com/office/drawing/2014/main" id="{3550E3B4-E05F-43FF-8A7F-6027F69AE2B3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2856" y="1633303"/>
              <a:ext cx="168180" cy="308790"/>
            </a:xfrm>
            <a:custGeom>
              <a:avLst/>
              <a:gdLst>
                <a:gd name="T0" fmla="*/ 78 w 97"/>
                <a:gd name="T1" fmla="*/ 112 h 177"/>
                <a:gd name="T2" fmla="*/ 80 w 97"/>
                <a:gd name="T3" fmla="*/ 142 h 177"/>
                <a:gd name="T4" fmla="*/ 89 w 97"/>
                <a:gd name="T5" fmla="*/ 149 h 177"/>
                <a:gd name="T6" fmla="*/ 79 w 97"/>
                <a:gd name="T7" fmla="*/ 157 h 177"/>
                <a:gd name="T8" fmla="*/ 44 w 97"/>
                <a:gd name="T9" fmla="*/ 161 h 177"/>
                <a:gd name="T10" fmla="*/ 37 w 97"/>
                <a:gd name="T11" fmla="*/ 162 h 177"/>
                <a:gd name="T12" fmla="*/ 4 w 97"/>
                <a:gd name="T13" fmla="*/ 175 h 177"/>
                <a:gd name="T14" fmla="*/ 39 w 97"/>
                <a:gd name="T15" fmla="*/ 150 h 177"/>
                <a:gd name="T16" fmla="*/ 18 w 97"/>
                <a:gd name="T17" fmla="*/ 144 h 177"/>
                <a:gd name="T18" fmla="*/ 13 w 97"/>
                <a:gd name="T19" fmla="*/ 143 h 177"/>
                <a:gd name="T20" fmla="*/ 13 w 97"/>
                <a:gd name="T21" fmla="*/ 139 h 177"/>
                <a:gd name="T22" fmla="*/ 27 w 97"/>
                <a:gd name="T23" fmla="*/ 112 h 177"/>
                <a:gd name="T24" fmla="*/ 32 w 97"/>
                <a:gd name="T25" fmla="*/ 96 h 177"/>
                <a:gd name="T26" fmla="*/ 32 w 97"/>
                <a:gd name="T27" fmla="*/ 79 h 177"/>
                <a:gd name="T28" fmla="*/ 11 w 97"/>
                <a:gd name="T29" fmla="*/ 77 h 177"/>
                <a:gd name="T30" fmla="*/ 8 w 97"/>
                <a:gd name="T31" fmla="*/ 69 h 177"/>
                <a:gd name="T32" fmla="*/ 9 w 97"/>
                <a:gd name="T33" fmla="*/ 66 h 177"/>
                <a:gd name="T34" fmla="*/ 6 w 97"/>
                <a:gd name="T35" fmla="*/ 60 h 177"/>
                <a:gd name="T36" fmla="*/ 0 w 97"/>
                <a:gd name="T37" fmla="*/ 53 h 177"/>
                <a:gd name="T38" fmla="*/ 0 w 97"/>
                <a:gd name="T39" fmla="*/ 51 h 177"/>
                <a:gd name="T40" fmla="*/ 2 w 97"/>
                <a:gd name="T41" fmla="*/ 34 h 177"/>
                <a:gd name="T42" fmla="*/ 2 w 97"/>
                <a:gd name="T43" fmla="*/ 26 h 177"/>
                <a:gd name="T44" fmla="*/ 29 w 97"/>
                <a:gd name="T45" fmla="*/ 2 h 177"/>
                <a:gd name="T46" fmla="*/ 43 w 97"/>
                <a:gd name="T47" fmla="*/ 9 h 177"/>
                <a:gd name="T48" fmla="*/ 35 w 97"/>
                <a:gd name="T49" fmla="*/ 21 h 177"/>
                <a:gd name="T50" fmla="*/ 33 w 97"/>
                <a:gd name="T51" fmla="*/ 23 h 177"/>
                <a:gd name="T52" fmla="*/ 35 w 97"/>
                <a:gd name="T53" fmla="*/ 21 h 177"/>
                <a:gd name="T54" fmla="*/ 44 w 97"/>
                <a:gd name="T55" fmla="*/ 19 h 177"/>
                <a:gd name="T56" fmla="*/ 52 w 97"/>
                <a:gd name="T57" fmla="*/ 27 h 177"/>
                <a:gd name="T58" fmla="*/ 36 w 97"/>
                <a:gd name="T59" fmla="*/ 58 h 177"/>
                <a:gd name="T60" fmla="*/ 57 w 97"/>
                <a:gd name="T61" fmla="*/ 77 h 177"/>
                <a:gd name="T62" fmla="*/ 72 w 97"/>
                <a:gd name="T63" fmla="*/ 98 h 177"/>
                <a:gd name="T64" fmla="*/ 78 w 97"/>
                <a:gd name="T65" fmla="*/ 112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" h="177">
                  <a:moveTo>
                    <a:pt x="78" y="112"/>
                  </a:moveTo>
                  <a:cubicBezTo>
                    <a:pt x="97" y="119"/>
                    <a:pt x="94" y="134"/>
                    <a:pt x="80" y="142"/>
                  </a:cubicBezTo>
                  <a:cubicBezTo>
                    <a:pt x="81" y="148"/>
                    <a:pt x="89" y="144"/>
                    <a:pt x="89" y="149"/>
                  </a:cubicBezTo>
                  <a:cubicBezTo>
                    <a:pt x="88" y="154"/>
                    <a:pt x="83" y="157"/>
                    <a:pt x="79" y="157"/>
                  </a:cubicBezTo>
                  <a:cubicBezTo>
                    <a:pt x="67" y="160"/>
                    <a:pt x="56" y="165"/>
                    <a:pt x="44" y="161"/>
                  </a:cubicBezTo>
                  <a:cubicBezTo>
                    <a:pt x="41" y="160"/>
                    <a:pt x="38" y="159"/>
                    <a:pt x="37" y="162"/>
                  </a:cubicBezTo>
                  <a:cubicBezTo>
                    <a:pt x="31" y="177"/>
                    <a:pt x="14" y="168"/>
                    <a:pt x="4" y="175"/>
                  </a:cubicBezTo>
                  <a:cubicBezTo>
                    <a:pt x="11" y="161"/>
                    <a:pt x="22" y="152"/>
                    <a:pt x="39" y="150"/>
                  </a:cubicBezTo>
                  <a:cubicBezTo>
                    <a:pt x="31" y="148"/>
                    <a:pt x="24" y="148"/>
                    <a:pt x="18" y="144"/>
                  </a:cubicBezTo>
                  <a:cubicBezTo>
                    <a:pt x="16" y="143"/>
                    <a:pt x="14" y="143"/>
                    <a:pt x="13" y="143"/>
                  </a:cubicBezTo>
                  <a:cubicBezTo>
                    <a:pt x="12" y="142"/>
                    <a:pt x="13" y="139"/>
                    <a:pt x="13" y="139"/>
                  </a:cubicBezTo>
                  <a:cubicBezTo>
                    <a:pt x="29" y="136"/>
                    <a:pt x="11" y="115"/>
                    <a:pt x="27" y="112"/>
                  </a:cubicBezTo>
                  <a:cubicBezTo>
                    <a:pt x="38" y="110"/>
                    <a:pt x="42" y="105"/>
                    <a:pt x="32" y="96"/>
                  </a:cubicBezTo>
                  <a:cubicBezTo>
                    <a:pt x="25" y="91"/>
                    <a:pt x="31" y="85"/>
                    <a:pt x="32" y="79"/>
                  </a:cubicBezTo>
                  <a:cubicBezTo>
                    <a:pt x="25" y="77"/>
                    <a:pt x="17" y="83"/>
                    <a:pt x="11" y="77"/>
                  </a:cubicBezTo>
                  <a:cubicBezTo>
                    <a:pt x="9" y="75"/>
                    <a:pt x="8" y="72"/>
                    <a:pt x="8" y="69"/>
                  </a:cubicBezTo>
                  <a:cubicBezTo>
                    <a:pt x="8" y="68"/>
                    <a:pt x="9" y="67"/>
                    <a:pt x="9" y="66"/>
                  </a:cubicBezTo>
                  <a:cubicBezTo>
                    <a:pt x="9" y="63"/>
                    <a:pt x="14" y="58"/>
                    <a:pt x="6" y="60"/>
                  </a:cubicBezTo>
                  <a:cubicBezTo>
                    <a:pt x="2" y="59"/>
                    <a:pt x="0" y="57"/>
                    <a:pt x="0" y="53"/>
                  </a:cubicBezTo>
                  <a:cubicBezTo>
                    <a:pt x="0" y="53"/>
                    <a:pt x="0" y="52"/>
                    <a:pt x="0" y="51"/>
                  </a:cubicBezTo>
                  <a:cubicBezTo>
                    <a:pt x="2" y="46"/>
                    <a:pt x="3" y="40"/>
                    <a:pt x="2" y="34"/>
                  </a:cubicBezTo>
                  <a:cubicBezTo>
                    <a:pt x="2" y="31"/>
                    <a:pt x="2" y="28"/>
                    <a:pt x="2" y="26"/>
                  </a:cubicBezTo>
                  <a:cubicBezTo>
                    <a:pt x="5" y="11"/>
                    <a:pt x="15" y="4"/>
                    <a:pt x="29" y="2"/>
                  </a:cubicBezTo>
                  <a:cubicBezTo>
                    <a:pt x="35" y="0"/>
                    <a:pt x="42" y="0"/>
                    <a:pt x="43" y="9"/>
                  </a:cubicBezTo>
                  <a:cubicBezTo>
                    <a:pt x="42" y="15"/>
                    <a:pt x="38" y="18"/>
                    <a:pt x="35" y="21"/>
                  </a:cubicBezTo>
                  <a:cubicBezTo>
                    <a:pt x="34" y="21"/>
                    <a:pt x="34" y="22"/>
                    <a:pt x="33" y="23"/>
                  </a:cubicBezTo>
                  <a:cubicBezTo>
                    <a:pt x="34" y="22"/>
                    <a:pt x="35" y="22"/>
                    <a:pt x="35" y="21"/>
                  </a:cubicBezTo>
                  <a:cubicBezTo>
                    <a:pt x="38" y="19"/>
                    <a:pt x="41" y="18"/>
                    <a:pt x="44" y="19"/>
                  </a:cubicBezTo>
                  <a:cubicBezTo>
                    <a:pt x="49" y="20"/>
                    <a:pt x="53" y="21"/>
                    <a:pt x="52" y="27"/>
                  </a:cubicBezTo>
                  <a:cubicBezTo>
                    <a:pt x="47" y="37"/>
                    <a:pt x="52" y="52"/>
                    <a:pt x="36" y="58"/>
                  </a:cubicBezTo>
                  <a:cubicBezTo>
                    <a:pt x="51" y="58"/>
                    <a:pt x="55" y="66"/>
                    <a:pt x="57" y="77"/>
                  </a:cubicBezTo>
                  <a:cubicBezTo>
                    <a:pt x="58" y="87"/>
                    <a:pt x="71" y="88"/>
                    <a:pt x="72" y="98"/>
                  </a:cubicBezTo>
                  <a:cubicBezTo>
                    <a:pt x="76" y="102"/>
                    <a:pt x="73" y="109"/>
                    <a:pt x="78" y="1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99" name="Freeform 12">
              <a:extLst>
                <a:ext uri="{FF2B5EF4-FFF2-40B4-BE49-F238E27FC236}">
                  <a16:creationId xmlns:a16="http://schemas.microsoft.com/office/drawing/2014/main" id="{6ACF4BB8-7C78-4729-B387-29B2DA9CAE70}"/>
                </a:ext>
              </a:extLst>
            </p:cNvPr>
            <p:cNvSpPr>
              <a:spLocks/>
            </p:cNvSpPr>
            <p:nvPr/>
          </p:nvSpPr>
          <p:spPr bwMode="auto">
            <a:xfrm>
              <a:off x="6435348" y="3055943"/>
              <a:ext cx="288112" cy="270191"/>
            </a:xfrm>
            <a:custGeom>
              <a:avLst/>
              <a:gdLst>
                <a:gd name="T0" fmla="*/ 90 w 166"/>
                <a:gd name="T1" fmla="*/ 51 h 155"/>
                <a:gd name="T2" fmla="*/ 91 w 166"/>
                <a:gd name="T3" fmla="*/ 53 h 155"/>
                <a:gd name="T4" fmla="*/ 99 w 166"/>
                <a:gd name="T5" fmla="*/ 57 h 155"/>
                <a:gd name="T6" fmla="*/ 143 w 166"/>
                <a:gd name="T7" fmla="*/ 97 h 155"/>
                <a:gd name="T8" fmla="*/ 160 w 166"/>
                <a:gd name="T9" fmla="*/ 107 h 155"/>
                <a:gd name="T10" fmla="*/ 161 w 166"/>
                <a:gd name="T11" fmla="*/ 109 h 155"/>
                <a:gd name="T12" fmla="*/ 161 w 166"/>
                <a:gd name="T13" fmla="*/ 139 h 155"/>
                <a:gd name="T14" fmla="*/ 161 w 166"/>
                <a:gd name="T15" fmla="*/ 152 h 155"/>
                <a:gd name="T16" fmla="*/ 141 w 166"/>
                <a:gd name="T17" fmla="*/ 149 h 155"/>
                <a:gd name="T18" fmla="*/ 103 w 166"/>
                <a:gd name="T19" fmla="*/ 118 h 155"/>
                <a:gd name="T20" fmla="*/ 74 w 166"/>
                <a:gd name="T21" fmla="*/ 83 h 155"/>
                <a:gd name="T22" fmla="*/ 66 w 166"/>
                <a:gd name="T23" fmla="*/ 77 h 155"/>
                <a:gd name="T24" fmla="*/ 9 w 166"/>
                <a:gd name="T25" fmla="*/ 20 h 155"/>
                <a:gd name="T26" fmla="*/ 0 w 166"/>
                <a:gd name="T27" fmla="*/ 9 h 155"/>
                <a:gd name="T28" fmla="*/ 9 w 166"/>
                <a:gd name="T29" fmla="*/ 1 h 155"/>
                <a:gd name="T30" fmla="*/ 9 w 166"/>
                <a:gd name="T31" fmla="*/ 1 h 155"/>
                <a:gd name="T32" fmla="*/ 23 w 166"/>
                <a:gd name="T33" fmla="*/ 4 h 155"/>
                <a:gd name="T34" fmla="*/ 64 w 166"/>
                <a:gd name="T35" fmla="*/ 34 h 155"/>
                <a:gd name="T36" fmla="*/ 87 w 166"/>
                <a:gd name="T37" fmla="*/ 46 h 155"/>
                <a:gd name="T38" fmla="*/ 90 w 166"/>
                <a:gd name="T39" fmla="*/ 51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66" h="155">
                  <a:moveTo>
                    <a:pt x="90" y="51"/>
                  </a:moveTo>
                  <a:cubicBezTo>
                    <a:pt x="90" y="52"/>
                    <a:pt x="90" y="53"/>
                    <a:pt x="91" y="53"/>
                  </a:cubicBezTo>
                  <a:cubicBezTo>
                    <a:pt x="93" y="56"/>
                    <a:pt x="97" y="53"/>
                    <a:pt x="99" y="57"/>
                  </a:cubicBezTo>
                  <a:cubicBezTo>
                    <a:pt x="115" y="69"/>
                    <a:pt x="130" y="82"/>
                    <a:pt x="143" y="97"/>
                  </a:cubicBezTo>
                  <a:cubicBezTo>
                    <a:pt x="149" y="101"/>
                    <a:pt x="156" y="101"/>
                    <a:pt x="160" y="107"/>
                  </a:cubicBezTo>
                  <a:cubicBezTo>
                    <a:pt x="160" y="108"/>
                    <a:pt x="160" y="109"/>
                    <a:pt x="161" y="109"/>
                  </a:cubicBezTo>
                  <a:cubicBezTo>
                    <a:pt x="160" y="119"/>
                    <a:pt x="158" y="129"/>
                    <a:pt x="161" y="139"/>
                  </a:cubicBezTo>
                  <a:cubicBezTo>
                    <a:pt x="162" y="143"/>
                    <a:pt x="166" y="150"/>
                    <a:pt x="161" y="152"/>
                  </a:cubicBezTo>
                  <a:cubicBezTo>
                    <a:pt x="155" y="154"/>
                    <a:pt x="147" y="155"/>
                    <a:pt x="141" y="149"/>
                  </a:cubicBezTo>
                  <a:cubicBezTo>
                    <a:pt x="129" y="138"/>
                    <a:pt x="112" y="132"/>
                    <a:pt x="103" y="118"/>
                  </a:cubicBezTo>
                  <a:cubicBezTo>
                    <a:pt x="88" y="110"/>
                    <a:pt x="81" y="96"/>
                    <a:pt x="74" y="83"/>
                  </a:cubicBezTo>
                  <a:cubicBezTo>
                    <a:pt x="72" y="80"/>
                    <a:pt x="69" y="78"/>
                    <a:pt x="66" y="77"/>
                  </a:cubicBezTo>
                  <a:cubicBezTo>
                    <a:pt x="51" y="54"/>
                    <a:pt x="27" y="40"/>
                    <a:pt x="9" y="20"/>
                  </a:cubicBezTo>
                  <a:cubicBezTo>
                    <a:pt x="6" y="17"/>
                    <a:pt x="1" y="15"/>
                    <a:pt x="0" y="9"/>
                  </a:cubicBezTo>
                  <a:cubicBezTo>
                    <a:pt x="1" y="4"/>
                    <a:pt x="2" y="0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13" y="4"/>
                    <a:pt x="19" y="1"/>
                    <a:pt x="23" y="4"/>
                  </a:cubicBezTo>
                  <a:cubicBezTo>
                    <a:pt x="40" y="9"/>
                    <a:pt x="50" y="24"/>
                    <a:pt x="64" y="34"/>
                  </a:cubicBezTo>
                  <a:cubicBezTo>
                    <a:pt x="71" y="39"/>
                    <a:pt x="76" y="49"/>
                    <a:pt x="87" y="46"/>
                  </a:cubicBezTo>
                  <a:cubicBezTo>
                    <a:pt x="90" y="46"/>
                    <a:pt x="89" y="50"/>
                    <a:pt x="90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0" name="Freeform 13">
              <a:extLst>
                <a:ext uri="{FF2B5EF4-FFF2-40B4-BE49-F238E27FC236}">
                  <a16:creationId xmlns:a16="http://schemas.microsoft.com/office/drawing/2014/main" id="{2CB173AB-21D9-4840-B41D-57730EB3A65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9448" y="2170929"/>
              <a:ext cx="217807" cy="213672"/>
            </a:xfrm>
            <a:custGeom>
              <a:avLst/>
              <a:gdLst>
                <a:gd name="T0" fmla="*/ 0 w 125"/>
                <a:gd name="T1" fmla="*/ 111 h 123"/>
                <a:gd name="T2" fmla="*/ 30 w 125"/>
                <a:gd name="T3" fmla="*/ 85 h 123"/>
                <a:gd name="T4" fmla="*/ 52 w 125"/>
                <a:gd name="T5" fmla="*/ 87 h 123"/>
                <a:gd name="T6" fmla="*/ 57 w 125"/>
                <a:gd name="T7" fmla="*/ 85 h 123"/>
                <a:gd name="T8" fmla="*/ 62 w 125"/>
                <a:gd name="T9" fmla="*/ 60 h 123"/>
                <a:gd name="T10" fmla="*/ 65 w 125"/>
                <a:gd name="T11" fmla="*/ 55 h 123"/>
                <a:gd name="T12" fmla="*/ 67 w 125"/>
                <a:gd name="T13" fmla="*/ 59 h 123"/>
                <a:gd name="T14" fmla="*/ 75 w 125"/>
                <a:gd name="T15" fmla="*/ 61 h 123"/>
                <a:gd name="T16" fmla="*/ 89 w 125"/>
                <a:gd name="T17" fmla="*/ 19 h 123"/>
                <a:gd name="T18" fmla="*/ 102 w 125"/>
                <a:gd name="T19" fmla="*/ 8 h 123"/>
                <a:gd name="T20" fmla="*/ 107 w 125"/>
                <a:gd name="T21" fmla="*/ 3 h 123"/>
                <a:gd name="T22" fmla="*/ 116 w 125"/>
                <a:gd name="T23" fmla="*/ 21 h 123"/>
                <a:gd name="T24" fmla="*/ 117 w 125"/>
                <a:gd name="T25" fmla="*/ 45 h 123"/>
                <a:gd name="T26" fmla="*/ 113 w 125"/>
                <a:gd name="T27" fmla="*/ 50 h 123"/>
                <a:gd name="T28" fmla="*/ 119 w 125"/>
                <a:gd name="T29" fmla="*/ 84 h 123"/>
                <a:gd name="T30" fmla="*/ 116 w 125"/>
                <a:gd name="T31" fmla="*/ 97 h 123"/>
                <a:gd name="T32" fmla="*/ 85 w 125"/>
                <a:gd name="T33" fmla="*/ 104 h 123"/>
                <a:gd name="T34" fmla="*/ 80 w 125"/>
                <a:gd name="T35" fmla="*/ 102 h 123"/>
                <a:gd name="T36" fmla="*/ 81 w 125"/>
                <a:gd name="T37" fmla="*/ 108 h 123"/>
                <a:gd name="T38" fmla="*/ 81 w 125"/>
                <a:gd name="T39" fmla="*/ 109 h 123"/>
                <a:gd name="T40" fmla="*/ 69 w 125"/>
                <a:gd name="T41" fmla="*/ 122 h 123"/>
                <a:gd name="T42" fmla="*/ 55 w 125"/>
                <a:gd name="T43" fmla="*/ 107 h 123"/>
                <a:gd name="T44" fmla="*/ 32 w 125"/>
                <a:gd name="T45" fmla="*/ 107 h 123"/>
                <a:gd name="T46" fmla="*/ 6 w 125"/>
                <a:gd name="T47" fmla="*/ 114 h 123"/>
                <a:gd name="T48" fmla="*/ 0 w 125"/>
                <a:gd name="T49" fmla="*/ 1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5" h="123">
                  <a:moveTo>
                    <a:pt x="0" y="111"/>
                  </a:moveTo>
                  <a:cubicBezTo>
                    <a:pt x="3" y="97"/>
                    <a:pt x="17" y="84"/>
                    <a:pt x="30" y="85"/>
                  </a:cubicBezTo>
                  <a:cubicBezTo>
                    <a:pt x="37" y="85"/>
                    <a:pt x="45" y="80"/>
                    <a:pt x="52" y="87"/>
                  </a:cubicBezTo>
                  <a:cubicBezTo>
                    <a:pt x="53" y="87"/>
                    <a:pt x="55" y="86"/>
                    <a:pt x="57" y="85"/>
                  </a:cubicBezTo>
                  <a:cubicBezTo>
                    <a:pt x="51" y="76"/>
                    <a:pt x="65" y="69"/>
                    <a:pt x="62" y="60"/>
                  </a:cubicBezTo>
                  <a:cubicBezTo>
                    <a:pt x="61" y="58"/>
                    <a:pt x="61" y="55"/>
                    <a:pt x="65" y="55"/>
                  </a:cubicBezTo>
                  <a:cubicBezTo>
                    <a:pt x="68" y="55"/>
                    <a:pt x="67" y="57"/>
                    <a:pt x="67" y="59"/>
                  </a:cubicBezTo>
                  <a:cubicBezTo>
                    <a:pt x="68" y="67"/>
                    <a:pt x="71" y="64"/>
                    <a:pt x="75" y="61"/>
                  </a:cubicBezTo>
                  <a:cubicBezTo>
                    <a:pt x="90" y="50"/>
                    <a:pt x="93" y="36"/>
                    <a:pt x="89" y="19"/>
                  </a:cubicBezTo>
                  <a:cubicBezTo>
                    <a:pt x="87" y="8"/>
                    <a:pt x="96" y="9"/>
                    <a:pt x="102" y="8"/>
                  </a:cubicBezTo>
                  <a:cubicBezTo>
                    <a:pt x="105" y="7"/>
                    <a:pt x="102" y="0"/>
                    <a:pt x="107" y="3"/>
                  </a:cubicBezTo>
                  <a:cubicBezTo>
                    <a:pt x="107" y="10"/>
                    <a:pt x="110" y="16"/>
                    <a:pt x="116" y="21"/>
                  </a:cubicBezTo>
                  <a:cubicBezTo>
                    <a:pt x="124" y="28"/>
                    <a:pt x="125" y="37"/>
                    <a:pt x="117" y="45"/>
                  </a:cubicBezTo>
                  <a:cubicBezTo>
                    <a:pt x="115" y="46"/>
                    <a:pt x="112" y="49"/>
                    <a:pt x="113" y="50"/>
                  </a:cubicBezTo>
                  <a:cubicBezTo>
                    <a:pt x="122" y="61"/>
                    <a:pt x="113" y="74"/>
                    <a:pt x="119" y="84"/>
                  </a:cubicBezTo>
                  <a:cubicBezTo>
                    <a:pt x="123" y="91"/>
                    <a:pt x="119" y="97"/>
                    <a:pt x="116" y="97"/>
                  </a:cubicBezTo>
                  <a:cubicBezTo>
                    <a:pt x="105" y="99"/>
                    <a:pt x="97" y="108"/>
                    <a:pt x="85" y="104"/>
                  </a:cubicBezTo>
                  <a:cubicBezTo>
                    <a:pt x="83" y="104"/>
                    <a:pt x="81" y="103"/>
                    <a:pt x="80" y="102"/>
                  </a:cubicBezTo>
                  <a:cubicBezTo>
                    <a:pt x="79" y="104"/>
                    <a:pt x="81" y="106"/>
                    <a:pt x="81" y="108"/>
                  </a:cubicBezTo>
                  <a:cubicBezTo>
                    <a:pt x="81" y="109"/>
                    <a:pt x="81" y="109"/>
                    <a:pt x="81" y="109"/>
                  </a:cubicBezTo>
                  <a:cubicBezTo>
                    <a:pt x="76" y="112"/>
                    <a:pt x="71" y="116"/>
                    <a:pt x="69" y="122"/>
                  </a:cubicBezTo>
                  <a:cubicBezTo>
                    <a:pt x="58" y="123"/>
                    <a:pt x="58" y="114"/>
                    <a:pt x="55" y="107"/>
                  </a:cubicBezTo>
                  <a:cubicBezTo>
                    <a:pt x="48" y="100"/>
                    <a:pt x="40" y="104"/>
                    <a:pt x="32" y="107"/>
                  </a:cubicBezTo>
                  <a:cubicBezTo>
                    <a:pt x="23" y="107"/>
                    <a:pt x="16" y="118"/>
                    <a:pt x="6" y="114"/>
                  </a:cubicBezTo>
                  <a:cubicBezTo>
                    <a:pt x="4" y="113"/>
                    <a:pt x="2" y="112"/>
                    <a:pt x="0" y="1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1" name="Freeform 14">
              <a:extLst>
                <a:ext uri="{FF2B5EF4-FFF2-40B4-BE49-F238E27FC236}">
                  <a16:creationId xmlns:a16="http://schemas.microsoft.com/office/drawing/2014/main" id="{13F819C4-92B3-48D4-8CF4-A4A3807ECFC4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5328" y="859949"/>
              <a:ext cx="259163" cy="190237"/>
            </a:xfrm>
            <a:custGeom>
              <a:avLst/>
              <a:gdLst>
                <a:gd name="T0" fmla="*/ 0 w 149"/>
                <a:gd name="T1" fmla="*/ 92 h 110"/>
                <a:gd name="T2" fmla="*/ 14 w 149"/>
                <a:gd name="T3" fmla="*/ 76 h 110"/>
                <a:gd name="T4" fmla="*/ 16 w 149"/>
                <a:gd name="T5" fmla="*/ 74 h 110"/>
                <a:gd name="T6" fmla="*/ 17 w 149"/>
                <a:gd name="T7" fmla="*/ 58 h 110"/>
                <a:gd name="T8" fmla="*/ 31 w 149"/>
                <a:gd name="T9" fmla="*/ 50 h 110"/>
                <a:gd name="T10" fmla="*/ 36 w 149"/>
                <a:gd name="T11" fmla="*/ 45 h 110"/>
                <a:gd name="T12" fmla="*/ 87 w 149"/>
                <a:gd name="T13" fmla="*/ 25 h 110"/>
                <a:gd name="T14" fmla="*/ 121 w 149"/>
                <a:gd name="T15" fmla="*/ 10 h 110"/>
                <a:gd name="T16" fmla="*/ 147 w 149"/>
                <a:gd name="T17" fmla="*/ 16 h 110"/>
                <a:gd name="T18" fmla="*/ 136 w 149"/>
                <a:gd name="T19" fmla="*/ 31 h 110"/>
                <a:gd name="T20" fmla="*/ 82 w 149"/>
                <a:gd name="T21" fmla="*/ 52 h 110"/>
                <a:gd name="T22" fmla="*/ 70 w 149"/>
                <a:gd name="T23" fmla="*/ 61 h 110"/>
                <a:gd name="T24" fmla="*/ 52 w 149"/>
                <a:gd name="T25" fmla="*/ 75 h 110"/>
                <a:gd name="T26" fmla="*/ 38 w 149"/>
                <a:gd name="T27" fmla="*/ 92 h 110"/>
                <a:gd name="T28" fmla="*/ 33 w 149"/>
                <a:gd name="T29" fmla="*/ 101 h 110"/>
                <a:gd name="T30" fmla="*/ 32 w 149"/>
                <a:gd name="T31" fmla="*/ 103 h 110"/>
                <a:gd name="T32" fmla="*/ 27 w 149"/>
                <a:gd name="T33" fmla="*/ 107 h 110"/>
                <a:gd name="T34" fmla="*/ 0 w 149"/>
                <a:gd name="T35" fmla="*/ 9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9" h="110">
                  <a:moveTo>
                    <a:pt x="0" y="92"/>
                  </a:moveTo>
                  <a:cubicBezTo>
                    <a:pt x="4" y="86"/>
                    <a:pt x="11" y="83"/>
                    <a:pt x="14" y="76"/>
                  </a:cubicBezTo>
                  <a:cubicBezTo>
                    <a:pt x="14" y="75"/>
                    <a:pt x="15" y="75"/>
                    <a:pt x="16" y="74"/>
                  </a:cubicBezTo>
                  <a:cubicBezTo>
                    <a:pt x="24" y="70"/>
                    <a:pt x="9" y="63"/>
                    <a:pt x="17" y="58"/>
                  </a:cubicBezTo>
                  <a:cubicBezTo>
                    <a:pt x="22" y="56"/>
                    <a:pt x="31" y="61"/>
                    <a:pt x="31" y="50"/>
                  </a:cubicBezTo>
                  <a:cubicBezTo>
                    <a:pt x="31" y="48"/>
                    <a:pt x="34" y="46"/>
                    <a:pt x="36" y="45"/>
                  </a:cubicBezTo>
                  <a:cubicBezTo>
                    <a:pt x="53" y="40"/>
                    <a:pt x="67" y="26"/>
                    <a:pt x="87" y="25"/>
                  </a:cubicBezTo>
                  <a:cubicBezTo>
                    <a:pt x="99" y="25"/>
                    <a:pt x="111" y="19"/>
                    <a:pt x="121" y="10"/>
                  </a:cubicBezTo>
                  <a:cubicBezTo>
                    <a:pt x="130" y="0"/>
                    <a:pt x="144" y="4"/>
                    <a:pt x="147" y="16"/>
                  </a:cubicBezTo>
                  <a:cubicBezTo>
                    <a:pt x="149" y="24"/>
                    <a:pt x="143" y="28"/>
                    <a:pt x="136" y="31"/>
                  </a:cubicBezTo>
                  <a:cubicBezTo>
                    <a:pt x="118" y="37"/>
                    <a:pt x="101" y="46"/>
                    <a:pt x="82" y="52"/>
                  </a:cubicBezTo>
                  <a:cubicBezTo>
                    <a:pt x="77" y="54"/>
                    <a:pt x="73" y="57"/>
                    <a:pt x="70" y="61"/>
                  </a:cubicBezTo>
                  <a:cubicBezTo>
                    <a:pt x="65" y="68"/>
                    <a:pt x="60" y="73"/>
                    <a:pt x="52" y="75"/>
                  </a:cubicBezTo>
                  <a:cubicBezTo>
                    <a:pt x="43" y="77"/>
                    <a:pt x="43" y="86"/>
                    <a:pt x="38" y="92"/>
                  </a:cubicBezTo>
                  <a:cubicBezTo>
                    <a:pt x="36" y="95"/>
                    <a:pt x="34" y="97"/>
                    <a:pt x="33" y="101"/>
                  </a:cubicBezTo>
                  <a:cubicBezTo>
                    <a:pt x="32" y="101"/>
                    <a:pt x="32" y="102"/>
                    <a:pt x="32" y="103"/>
                  </a:cubicBezTo>
                  <a:cubicBezTo>
                    <a:pt x="30" y="105"/>
                    <a:pt x="28" y="106"/>
                    <a:pt x="27" y="107"/>
                  </a:cubicBezTo>
                  <a:cubicBezTo>
                    <a:pt x="6" y="110"/>
                    <a:pt x="4" y="109"/>
                    <a:pt x="0" y="9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2" name="Freeform 15">
              <a:extLst>
                <a:ext uri="{FF2B5EF4-FFF2-40B4-BE49-F238E27FC236}">
                  <a16:creationId xmlns:a16="http://schemas.microsoft.com/office/drawing/2014/main" id="{A584A565-A2CB-4EC1-8783-279F2F31054C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0823" y="4051240"/>
              <a:ext cx="132339" cy="190237"/>
            </a:xfrm>
            <a:custGeom>
              <a:avLst/>
              <a:gdLst>
                <a:gd name="T0" fmla="*/ 70 w 76"/>
                <a:gd name="T1" fmla="*/ 42 h 109"/>
                <a:gd name="T2" fmla="*/ 61 w 76"/>
                <a:gd name="T3" fmla="*/ 62 h 109"/>
                <a:gd name="T4" fmla="*/ 47 w 76"/>
                <a:gd name="T5" fmla="*/ 65 h 109"/>
                <a:gd name="T6" fmla="*/ 17 w 76"/>
                <a:gd name="T7" fmla="*/ 109 h 109"/>
                <a:gd name="T8" fmla="*/ 14 w 76"/>
                <a:gd name="T9" fmla="*/ 106 h 109"/>
                <a:gd name="T10" fmla="*/ 9 w 76"/>
                <a:gd name="T11" fmla="*/ 101 h 109"/>
                <a:gd name="T12" fmla="*/ 5 w 76"/>
                <a:gd name="T13" fmla="*/ 76 h 109"/>
                <a:gd name="T14" fmla="*/ 0 w 76"/>
                <a:gd name="T15" fmla="*/ 68 h 109"/>
                <a:gd name="T16" fmla="*/ 1 w 76"/>
                <a:gd name="T17" fmla="*/ 57 h 109"/>
                <a:gd name="T18" fmla="*/ 19 w 76"/>
                <a:gd name="T19" fmla="*/ 33 h 109"/>
                <a:gd name="T20" fmla="*/ 19 w 76"/>
                <a:gd name="T21" fmla="*/ 17 h 109"/>
                <a:gd name="T22" fmla="*/ 26 w 76"/>
                <a:gd name="T23" fmla="*/ 10 h 109"/>
                <a:gd name="T24" fmla="*/ 32 w 76"/>
                <a:gd name="T25" fmla="*/ 12 h 109"/>
                <a:gd name="T26" fmla="*/ 32 w 76"/>
                <a:gd name="T27" fmla="*/ 6 h 109"/>
                <a:gd name="T28" fmla="*/ 40 w 76"/>
                <a:gd name="T29" fmla="*/ 11 h 109"/>
                <a:gd name="T30" fmla="*/ 63 w 76"/>
                <a:gd name="T31" fmla="*/ 28 h 109"/>
                <a:gd name="T32" fmla="*/ 73 w 76"/>
                <a:gd name="T33" fmla="*/ 30 h 109"/>
                <a:gd name="T34" fmla="*/ 70 w 76"/>
                <a:gd name="T35" fmla="*/ 42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6" h="109">
                  <a:moveTo>
                    <a:pt x="70" y="42"/>
                  </a:moveTo>
                  <a:cubicBezTo>
                    <a:pt x="66" y="48"/>
                    <a:pt x="61" y="54"/>
                    <a:pt x="61" y="62"/>
                  </a:cubicBezTo>
                  <a:cubicBezTo>
                    <a:pt x="57" y="67"/>
                    <a:pt x="51" y="61"/>
                    <a:pt x="47" y="65"/>
                  </a:cubicBezTo>
                  <a:cubicBezTo>
                    <a:pt x="45" y="85"/>
                    <a:pt x="28" y="95"/>
                    <a:pt x="17" y="109"/>
                  </a:cubicBezTo>
                  <a:cubicBezTo>
                    <a:pt x="17" y="109"/>
                    <a:pt x="15" y="107"/>
                    <a:pt x="14" y="106"/>
                  </a:cubicBezTo>
                  <a:cubicBezTo>
                    <a:pt x="13" y="104"/>
                    <a:pt x="7" y="106"/>
                    <a:pt x="9" y="101"/>
                  </a:cubicBezTo>
                  <a:cubicBezTo>
                    <a:pt x="22" y="88"/>
                    <a:pt x="22" y="87"/>
                    <a:pt x="5" y="76"/>
                  </a:cubicBezTo>
                  <a:cubicBezTo>
                    <a:pt x="3" y="74"/>
                    <a:pt x="1" y="71"/>
                    <a:pt x="0" y="68"/>
                  </a:cubicBezTo>
                  <a:cubicBezTo>
                    <a:pt x="0" y="65"/>
                    <a:pt x="0" y="61"/>
                    <a:pt x="1" y="57"/>
                  </a:cubicBezTo>
                  <a:cubicBezTo>
                    <a:pt x="7" y="49"/>
                    <a:pt x="13" y="41"/>
                    <a:pt x="19" y="33"/>
                  </a:cubicBezTo>
                  <a:cubicBezTo>
                    <a:pt x="18" y="28"/>
                    <a:pt x="19" y="22"/>
                    <a:pt x="19" y="17"/>
                  </a:cubicBezTo>
                  <a:cubicBezTo>
                    <a:pt x="21" y="14"/>
                    <a:pt x="21" y="9"/>
                    <a:pt x="26" y="10"/>
                  </a:cubicBezTo>
                  <a:cubicBezTo>
                    <a:pt x="28" y="10"/>
                    <a:pt x="29" y="14"/>
                    <a:pt x="32" y="12"/>
                  </a:cubicBezTo>
                  <a:cubicBezTo>
                    <a:pt x="33" y="10"/>
                    <a:pt x="34" y="8"/>
                    <a:pt x="32" y="6"/>
                  </a:cubicBezTo>
                  <a:cubicBezTo>
                    <a:pt x="40" y="0"/>
                    <a:pt x="39" y="7"/>
                    <a:pt x="40" y="11"/>
                  </a:cubicBezTo>
                  <a:cubicBezTo>
                    <a:pt x="42" y="33"/>
                    <a:pt x="42" y="33"/>
                    <a:pt x="63" y="28"/>
                  </a:cubicBezTo>
                  <a:cubicBezTo>
                    <a:pt x="66" y="27"/>
                    <a:pt x="70" y="26"/>
                    <a:pt x="73" y="30"/>
                  </a:cubicBezTo>
                  <a:cubicBezTo>
                    <a:pt x="76" y="35"/>
                    <a:pt x="75" y="39"/>
                    <a:pt x="70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3" name="Freeform 16">
              <a:extLst>
                <a:ext uri="{FF2B5EF4-FFF2-40B4-BE49-F238E27FC236}">
                  <a16:creationId xmlns:a16="http://schemas.microsoft.com/office/drawing/2014/main" id="{476053FE-EC20-4722-AB42-8A03A3B9A511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6460" y="797916"/>
              <a:ext cx="172316" cy="137853"/>
            </a:xfrm>
            <a:custGeom>
              <a:avLst/>
              <a:gdLst>
                <a:gd name="T0" fmla="*/ 51 w 99"/>
                <a:gd name="T1" fmla="*/ 79 h 79"/>
                <a:gd name="T2" fmla="*/ 47 w 99"/>
                <a:gd name="T3" fmla="*/ 72 h 79"/>
                <a:gd name="T4" fmla="*/ 47 w 99"/>
                <a:gd name="T5" fmla="*/ 59 h 79"/>
                <a:gd name="T6" fmla="*/ 44 w 99"/>
                <a:gd name="T7" fmla="*/ 56 h 79"/>
                <a:gd name="T8" fmla="*/ 39 w 99"/>
                <a:gd name="T9" fmla="*/ 54 h 79"/>
                <a:gd name="T10" fmla="*/ 54 w 99"/>
                <a:gd name="T11" fmla="*/ 37 h 79"/>
                <a:gd name="T12" fmla="*/ 60 w 99"/>
                <a:gd name="T13" fmla="*/ 31 h 79"/>
                <a:gd name="T14" fmla="*/ 51 w 99"/>
                <a:gd name="T15" fmla="*/ 26 h 79"/>
                <a:gd name="T16" fmla="*/ 34 w 99"/>
                <a:gd name="T17" fmla="*/ 46 h 79"/>
                <a:gd name="T18" fmla="*/ 9 w 99"/>
                <a:gd name="T19" fmla="*/ 35 h 79"/>
                <a:gd name="T20" fmla="*/ 7 w 99"/>
                <a:gd name="T21" fmla="*/ 14 h 79"/>
                <a:gd name="T22" fmla="*/ 18 w 99"/>
                <a:gd name="T23" fmla="*/ 8 h 79"/>
                <a:gd name="T24" fmla="*/ 46 w 99"/>
                <a:gd name="T25" fmla="*/ 12 h 79"/>
                <a:gd name="T26" fmla="*/ 51 w 99"/>
                <a:gd name="T27" fmla="*/ 5 h 79"/>
                <a:gd name="T28" fmla="*/ 74 w 99"/>
                <a:gd name="T29" fmla="*/ 4 h 79"/>
                <a:gd name="T30" fmla="*/ 74 w 99"/>
                <a:gd name="T31" fmla="*/ 4 h 79"/>
                <a:gd name="T32" fmla="*/ 74 w 99"/>
                <a:gd name="T33" fmla="*/ 10 h 79"/>
                <a:gd name="T34" fmla="*/ 99 w 99"/>
                <a:gd name="T35" fmla="*/ 19 h 79"/>
                <a:gd name="T36" fmla="*/ 78 w 99"/>
                <a:gd name="T37" fmla="*/ 29 h 79"/>
                <a:gd name="T38" fmla="*/ 72 w 99"/>
                <a:gd name="T39" fmla="*/ 56 h 79"/>
                <a:gd name="T40" fmla="*/ 52 w 99"/>
                <a:gd name="T41" fmla="*/ 79 h 79"/>
                <a:gd name="T42" fmla="*/ 52 w 99"/>
                <a:gd name="T43" fmla="*/ 79 h 79"/>
                <a:gd name="T44" fmla="*/ 51 w 99"/>
                <a:gd name="T45" fmla="*/ 7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99" h="79">
                  <a:moveTo>
                    <a:pt x="51" y="79"/>
                  </a:moveTo>
                  <a:cubicBezTo>
                    <a:pt x="50" y="76"/>
                    <a:pt x="51" y="73"/>
                    <a:pt x="47" y="72"/>
                  </a:cubicBezTo>
                  <a:cubicBezTo>
                    <a:pt x="36" y="68"/>
                    <a:pt x="44" y="63"/>
                    <a:pt x="47" y="59"/>
                  </a:cubicBezTo>
                  <a:cubicBezTo>
                    <a:pt x="50" y="55"/>
                    <a:pt x="47" y="55"/>
                    <a:pt x="44" y="56"/>
                  </a:cubicBezTo>
                  <a:cubicBezTo>
                    <a:pt x="42" y="56"/>
                    <a:pt x="38" y="58"/>
                    <a:pt x="39" y="54"/>
                  </a:cubicBezTo>
                  <a:cubicBezTo>
                    <a:pt x="42" y="47"/>
                    <a:pt x="45" y="39"/>
                    <a:pt x="54" y="37"/>
                  </a:cubicBezTo>
                  <a:cubicBezTo>
                    <a:pt x="57" y="36"/>
                    <a:pt x="63" y="37"/>
                    <a:pt x="60" y="31"/>
                  </a:cubicBezTo>
                  <a:cubicBezTo>
                    <a:pt x="58" y="28"/>
                    <a:pt x="56" y="25"/>
                    <a:pt x="51" y="26"/>
                  </a:cubicBezTo>
                  <a:cubicBezTo>
                    <a:pt x="39" y="29"/>
                    <a:pt x="37" y="31"/>
                    <a:pt x="34" y="46"/>
                  </a:cubicBezTo>
                  <a:cubicBezTo>
                    <a:pt x="25" y="45"/>
                    <a:pt x="17" y="39"/>
                    <a:pt x="9" y="35"/>
                  </a:cubicBezTo>
                  <a:cubicBezTo>
                    <a:pt x="0" y="30"/>
                    <a:pt x="6" y="22"/>
                    <a:pt x="7" y="14"/>
                  </a:cubicBezTo>
                  <a:cubicBezTo>
                    <a:pt x="8" y="7"/>
                    <a:pt x="12" y="9"/>
                    <a:pt x="18" y="8"/>
                  </a:cubicBezTo>
                  <a:cubicBezTo>
                    <a:pt x="28" y="7"/>
                    <a:pt x="37" y="8"/>
                    <a:pt x="46" y="12"/>
                  </a:cubicBezTo>
                  <a:cubicBezTo>
                    <a:pt x="48" y="13"/>
                    <a:pt x="52" y="10"/>
                    <a:pt x="51" y="5"/>
                  </a:cubicBezTo>
                  <a:cubicBezTo>
                    <a:pt x="58" y="0"/>
                    <a:pt x="66" y="2"/>
                    <a:pt x="74" y="4"/>
                  </a:cubicBezTo>
                  <a:cubicBezTo>
                    <a:pt x="74" y="4"/>
                    <a:pt x="74" y="4"/>
                    <a:pt x="74" y="4"/>
                  </a:cubicBezTo>
                  <a:cubicBezTo>
                    <a:pt x="76" y="6"/>
                    <a:pt x="75" y="8"/>
                    <a:pt x="74" y="10"/>
                  </a:cubicBezTo>
                  <a:cubicBezTo>
                    <a:pt x="81" y="18"/>
                    <a:pt x="92" y="13"/>
                    <a:pt x="99" y="19"/>
                  </a:cubicBezTo>
                  <a:cubicBezTo>
                    <a:pt x="96" y="28"/>
                    <a:pt x="90" y="33"/>
                    <a:pt x="78" y="29"/>
                  </a:cubicBezTo>
                  <a:cubicBezTo>
                    <a:pt x="92" y="43"/>
                    <a:pt x="77" y="52"/>
                    <a:pt x="72" y="56"/>
                  </a:cubicBezTo>
                  <a:cubicBezTo>
                    <a:pt x="64" y="63"/>
                    <a:pt x="59" y="72"/>
                    <a:pt x="52" y="79"/>
                  </a:cubicBezTo>
                  <a:cubicBezTo>
                    <a:pt x="52" y="79"/>
                    <a:pt x="52" y="79"/>
                    <a:pt x="52" y="79"/>
                  </a:cubicBezTo>
                  <a:lnTo>
                    <a:pt x="51" y="7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4" name="Freeform 17">
              <a:extLst>
                <a:ext uri="{FF2B5EF4-FFF2-40B4-BE49-F238E27FC236}">
                  <a16:creationId xmlns:a16="http://schemas.microsoft.com/office/drawing/2014/main" id="{94019E75-BC62-4C37-ADDE-025410DEDDC2}"/>
                </a:ext>
              </a:extLst>
            </p:cNvPr>
            <p:cNvSpPr>
              <a:spLocks/>
            </p:cNvSpPr>
            <p:nvPr/>
          </p:nvSpPr>
          <p:spPr bwMode="auto">
            <a:xfrm>
              <a:off x="4600527" y="751046"/>
              <a:ext cx="166802" cy="79955"/>
            </a:xfrm>
            <a:custGeom>
              <a:avLst/>
              <a:gdLst>
                <a:gd name="T0" fmla="*/ 6 w 96"/>
                <a:gd name="T1" fmla="*/ 26 h 46"/>
                <a:gd name="T2" fmla="*/ 1 w 96"/>
                <a:gd name="T3" fmla="*/ 20 h 46"/>
                <a:gd name="T4" fmla="*/ 7 w 96"/>
                <a:gd name="T5" fmla="*/ 18 h 46"/>
                <a:gd name="T6" fmla="*/ 14 w 96"/>
                <a:gd name="T7" fmla="*/ 10 h 46"/>
                <a:gd name="T8" fmla="*/ 18 w 96"/>
                <a:gd name="T9" fmla="*/ 5 h 46"/>
                <a:gd name="T10" fmla="*/ 24 w 96"/>
                <a:gd name="T11" fmla="*/ 0 h 46"/>
                <a:gd name="T12" fmla="*/ 31 w 96"/>
                <a:gd name="T13" fmla="*/ 6 h 46"/>
                <a:gd name="T14" fmla="*/ 40 w 96"/>
                <a:gd name="T15" fmla="*/ 14 h 46"/>
                <a:gd name="T16" fmla="*/ 43 w 96"/>
                <a:gd name="T17" fmla="*/ 11 h 46"/>
                <a:gd name="T18" fmla="*/ 47 w 96"/>
                <a:gd name="T19" fmla="*/ 6 h 46"/>
                <a:gd name="T20" fmla="*/ 88 w 96"/>
                <a:gd name="T21" fmla="*/ 16 h 46"/>
                <a:gd name="T22" fmla="*/ 93 w 96"/>
                <a:gd name="T23" fmla="*/ 16 h 46"/>
                <a:gd name="T24" fmla="*/ 76 w 96"/>
                <a:gd name="T25" fmla="*/ 39 h 46"/>
                <a:gd name="T26" fmla="*/ 27 w 96"/>
                <a:gd name="T27" fmla="*/ 37 h 46"/>
                <a:gd name="T28" fmla="*/ 26 w 96"/>
                <a:gd name="T29" fmla="*/ 35 h 46"/>
                <a:gd name="T30" fmla="*/ 44 w 96"/>
                <a:gd name="T31" fmla="*/ 29 h 46"/>
                <a:gd name="T32" fmla="*/ 11 w 96"/>
                <a:gd name="T33" fmla="*/ 35 h 46"/>
                <a:gd name="T34" fmla="*/ 6 w 96"/>
                <a:gd name="T35" fmla="*/ 2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6">
                  <a:moveTo>
                    <a:pt x="6" y="26"/>
                  </a:moveTo>
                  <a:cubicBezTo>
                    <a:pt x="3" y="24"/>
                    <a:pt x="0" y="23"/>
                    <a:pt x="1" y="20"/>
                  </a:cubicBezTo>
                  <a:cubicBezTo>
                    <a:pt x="1" y="17"/>
                    <a:pt x="5" y="17"/>
                    <a:pt x="7" y="18"/>
                  </a:cubicBezTo>
                  <a:cubicBezTo>
                    <a:pt x="16" y="22"/>
                    <a:pt x="15" y="16"/>
                    <a:pt x="14" y="10"/>
                  </a:cubicBezTo>
                  <a:cubicBezTo>
                    <a:pt x="16" y="9"/>
                    <a:pt x="17" y="7"/>
                    <a:pt x="18" y="5"/>
                  </a:cubicBezTo>
                  <a:cubicBezTo>
                    <a:pt x="19" y="2"/>
                    <a:pt x="21" y="1"/>
                    <a:pt x="24" y="0"/>
                  </a:cubicBezTo>
                  <a:cubicBezTo>
                    <a:pt x="28" y="0"/>
                    <a:pt x="30" y="2"/>
                    <a:pt x="31" y="6"/>
                  </a:cubicBezTo>
                  <a:cubicBezTo>
                    <a:pt x="31" y="12"/>
                    <a:pt x="36" y="12"/>
                    <a:pt x="40" y="14"/>
                  </a:cubicBezTo>
                  <a:cubicBezTo>
                    <a:pt x="44" y="16"/>
                    <a:pt x="44" y="14"/>
                    <a:pt x="43" y="11"/>
                  </a:cubicBezTo>
                  <a:cubicBezTo>
                    <a:pt x="43" y="8"/>
                    <a:pt x="45" y="5"/>
                    <a:pt x="47" y="6"/>
                  </a:cubicBezTo>
                  <a:cubicBezTo>
                    <a:pt x="60" y="9"/>
                    <a:pt x="76" y="5"/>
                    <a:pt x="88" y="16"/>
                  </a:cubicBezTo>
                  <a:cubicBezTo>
                    <a:pt x="89" y="16"/>
                    <a:pt x="91" y="16"/>
                    <a:pt x="93" y="16"/>
                  </a:cubicBezTo>
                  <a:cubicBezTo>
                    <a:pt x="96" y="25"/>
                    <a:pt x="88" y="38"/>
                    <a:pt x="76" y="39"/>
                  </a:cubicBezTo>
                  <a:cubicBezTo>
                    <a:pt x="60" y="40"/>
                    <a:pt x="43" y="46"/>
                    <a:pt x="27" y="37"/>
                  </a:cubicBezTo>
                  <a:cubicBezTo>
                    <a:pt x="27" y="37"/>
                    <a:pt x="26" y="36"/>
                    <a:pt x="26" y="35"/>
                  </a:cubicBezTo>
                  <a:cubicBezTo>
                    <a:pt x="29" y="29"/>
                    <a:pt x="35" y="32"/>
                    <a:pt x="44" y="29"/>
                  </a:cubicBezTo>
                  <a:cubicBezTo>
                    <a:pt x="29" y="25"/>
                    <a:pt x="20" y="30"/>
                    <a:pt x="11" y="35"/>
                  </a:cubicBezTo>
                  <a:cubicBezTo>
                    <a:pt x="4" y="35"/>
                    <a:pt x="9" y="28"/>
                    <a:pt x="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5" name="Freeform 18">
              <a:extLst>
                <a:ext uri="{FF2B5EF4-FFF2-40B4-BE49-F238E27FC236}">
                  <a16:creationId xmlns:a16="http://schemas.microsoft.com/office/drawing/2014/main" id="{B36C17AE-9C55-4A60-8CAC-1C9EB999E3EE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3515" y="2042726"/>
              <a:ext cx="135096" cy="110282"/>
            </a:xfrm>
            <a:custGeom>
              <a:avLst/>
              <a:gdLst>
                <a:gd name="T0" fmla="*/ 74 w 78"/>
                <a:gd name="T1" fmla="*/ 33 h 64"/>
                <a:gd name="T2" fmla="*/ 78 w 78"/>
                <a:gd name="T3" fmla="*/ 41 h 64"/>
                <a:gd name="T4" fmla="*/ 63 w 78"/>
                <a:gd name="T5" fmla="*/ 45 h 64"/>
                <a:gd name="T6" fmla="*/ 52 w 78"/>
                <a:gd name="T7" fmla="*/ 64 h 64"/>
                <a:gd name="T8" fmla="*/ 36 w 78"/>
                <a:gd name="T9" fmla="*/ 53 h 64"/>
                <a:gd name="T10" fmla="*/ 21 w 78"/>
                <a:gd name="T11" fmla="*/ 55 h 64"/>
                <a:gd name="T12" fmla="*/ 16 w 78"/>
                <a:gd name="T13" fmla="*/ 59 h 64"/>
                <a:gd name="T14" fmla="*/ 11 w 78"/>
                <a:gd name="T15" fmla="*/ 61 h 64"/>
                <a:gd name="T16" fmla="*/ 9 w 78"/>
                <a:gd name="T17" fmla="*/ 59 h 64"/>
                <a:gd name="T18" fmla="*/ 0 w 78"/>
                <a:gd name="T19" fmla="*/ 51 h 64"/>
                <a:gd name="T20" fmla="*/ 11 w 78"/>
                <a:gd name="T21" fmla="*/ 39 h 64"/>
                <a:gd name="T22" fmla="*/ 20 w 78"/>
                <a:gd name="T23" fmla="*/ 34 h 64"/>
                <a:gd name="T24" fmla="*/ 20 w 78"/>
                <a:gd name="T25" fmla="*/ 12 h 64"/>
                <a:gd name="T26" fmla="*/ 18 w 78"/>
                <a:gd name="T27" fmla="*/ 4 h 64"/>
                <a:gd name="T28" fmla="*/ 27 w 78"/>
                <a:gd name="T29" fmla="*/ 7 h 64"/>
                <a:gd name="T30" fmla="*/ 54 w 78"/>
                <a:gd name="T31" fmla="*/ 25 h 64"/>
                <a:gd name="T32" fmla="*/ 69 w 78"/>
                <a:gd name="T33" fmla="*/ 24 h 64"/>
                <a:gd name="T34" fmla="*/ 74 w 78"/>
                <a:gd name="T35" fmla="*/ 3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8" h="64">
                  <a:moveTo>
                    <a:pt x="74" y="33"/>
                  </a:moveTo>
                  <a:cubicBezTo>
                    <a:pt x="75" y="35"/>
                    <a:pt x="76" y="38"/>
                    <a:pt x="78" y="41"/>
                  </a:cubicBezTo>
                  <a:cubicBezTo>
                    <a:pt x="73" y="42"/>
                    <a:pt x="68" y="46"/>
                    <a:pt x="63" y="45"/>
                  </a:cubicBezTo>
                  <a:cubicBezTo>
                    <a:pt x="48" y="45"/>
                    <a:pt x="44" y="50"/>
                    <a:pt x="52" y="64"/>
                  </a:cubicBezTo>
                  <a:cubicBezTo>
                    <a:pt x="45" y="61"/>
                    <a:pt x="40" y="58"/>
                    <a:pt x="36" y="53"/>
                  </a:cubicBezTo>
                  <a:cubicBezTo>
                    <a:pt x="30" y="48"/>
                    <a:pt x="26" y="54"/>
                    <a:pt x="21" y="55"/>
                  </a:cubicBezTo>
                  <a:cubicBezTo>
                    <a:pt x="20" y="56"/>
                    <a:pt x="18" y="58"/>
                    <a:pt x="16" y="59"/>
                  </a:cubicBezTo>
                  <a:cubicBezTo>
                    <a:pt x="15" y="61"/>
                    <a:pt x="14" y="63"/>
                    <a:pt x="11" y="61"/>
                  </a:cubicBezTo>
                  <a:cubicBezTo>
                    <a:pt x="10" y="61"/>
                    <a:pt x="10" y="60"/>
                    <a:pt x="9" y="59"/>
                  </a:cubicBezTo>
                  <a:cubicBezTo>
                    <a:pt x="6" y="56"/>
                    <a:pt x="3" y="54"/>
                    <a:pt x="0" y="51"/>
                  </a:cubicBezTo>
                  <a:cubicBezTo>
                    <a:pt x="9" y="52"/>
                    <a:pt x="6" y="41"/>
                    <a:pt x="11" y="39"/>
                  </a:cubicBezTo>
                  <a:cubicBezTo>
                    <a:pt x="14" y="37"/>
                    <a:pt x="21" y="41"/>
                    <a:pt x="20" y="34"/>
                  </a:cubicBezTo>
                  <a:cubicBezTo>
                    <a:pt x="17" y="26"/>
                    <a:pt x="30" y="20"/>
                    <a:pt x="20" y="12"/>
                  </a:cubicBezTo>
                  <a:cubicBezTo>
                    <a:pt x="18" y="10"/>
                    <a:pt x="14" y="7"/>
                    <a:pt x="18" y="4"/>
                  </a:cubicBezTo>
                  <a:cubicBezTo>
                    <a:pt x="22" y="0"/>
                    <a:pt x="25" y="4"/>
                    <a:pt x="27" y="7"/>
                  </a:cubicBezTo>
                  <a:cubicBezTo>
                    <a:pt x="33" y="16"/>
                    <a:pt x="44" y="20"/>
                    <a:pt x="54" y="25"/>
                  </a:cubicBezTo>
                  <a:cubicBezTo>
                    <a:pt x="61" y="29"/>
                    <a:pt x="64" y="27"/>
                    <a:pt x="69" y="24"/>
                  </a:cubicBezTo>
                  <a:cubicBezTo>
                    <a:pt x="77" y="24"/>
                    <a:pt x="74" y="29"/>
                    <a:pt x="74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6" name="Freeform 21">
              <a:extLst>
                <a:ext uri="{FF2B5EF4-FFF2-40B4-BE49-F238E27FC236}">
                  <a16:creationId xmlns:a16="http://schemas.microsoft.com/office/drawing/2014/main" id="{E034AE49-2CEB-496D-80C6-397EDADAD250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3473" y="2975988"/>
              <a:ext cx="64791" cy="96497"/>
            </a:xfrm>
            <a:custGeom>
              <a:avLst/>
              <a:gdLst>
                <a:gd name="T0" fmla="*/ 37 w 37"/>
                <a:gd name="T1" fmla="*/ 40 h 55"/>
                <a:gd name="T2" fmla="*/ 7 w 37"/>
                <a:gd name="T3" fmla="*/ 37 h 55"/>
                <a:gd name="T4" fmla="*/ 7 w 37"/>
                <a:gd name="T5" fmla="*/ 22 h 55"/>
                <a:gd name="T6" fmla="*/ 8 w 37"/>
                <a:gd name="T7" fmla="*/ 19 h 55"/>
                <a:gd name="T8" fmla="*/ 7 w 37"/>
                <a:gd name="T9" fmla="*/ 3 h 55"/>
                <a:gd name="T10" fmla="*/ 24 w 37"/>
                <a:gd name="T11" fmla="*/ 9 h 55"/>
                <a:gd name="T12" fmla="*/ 37 w 37"/>
                <a:gd name="T13" fmla="*/ 4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" h="55">
                  <a:moveTo>
                    <a:pt x="37" y="40"/>
                  </a:moveTo>
                  <a:cubicBezTo>
                    <a:pt x="23" y="55"/>
                    <a:pt x="22" y="55"/>
                    <a:pt x="7" y="37"/>
                  </a:cubicBezTo>
                  <a:cubicBezTo>
                    <a:pt x="4" y="32"/>
                    <a:pt x="5" y="27"/>
                    <a:pt x="7" y="22"/>
                  </a:cubicBezTo>
                  <a:cubicBezTo>
                    <a:pt x="7" y="21"/>
                    <a:pt x="7" y="20"/>
                    <a:pt x="8" y="19"/>
                  </a:cubicBezTo>
                  <a:cubicBezTo>
                    <a:pt x="10" y="14"/>
                    <a:pt x="0" y="7"/>
                    <a:pt x="7" y="3"/>
                  </a:cubicBezTo>
                  <a:cubicBezTo>
                    <a:pt x="13" y="0"/>
                    <a:pt x="18" y="7"/>
                    <a:pt x="24" y="9"/>
                  </a:cubicBezTo>
                  <a:cubicBezTo>
                    <a:pt x="28" y="19"/>
                    <a:pt x="36" y="28"/>
                    <a:pt x="37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7" name="Freeform 22">
              <a:extLst>
                <a:ext uri="{FF2B5EF4-FFF2-40B4-BE49-F238E27FC236}">
                  <a16:creationId xmlns:a16="http://schemas.microsoft.com/office/drawing/2014/main" id="{DBBF6C7A-F481-4FBD-B80D-942FF33A023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2369437"/>
              <a:ext cx="60655" cy="78576"/>
            </a:xfrm>
            <a:custGeom>
              <a:avLst/>
              <a:gdLst>
                <a:gd name="T0" fmla="*/ 13 w 35"/>
                <a:gd name="T1" fmla="*/ 1 h 45"/>
                <a:gd name="T2" fmla="*/ 17 w 35"/>
                <a:gd name="T3" fmla="*/ 0 h 45"/>
                <a:gd name="T4" fmla="*/ 35 w 35"/>
                <a:gd name="T5" fmla="*/ 13 h 45"/>
                <a:gd name="T6" fmla="*/ 34 w 35"/>
                <a:gd name="T7" fmla="*/ 37 h 45"/>
                <a:gd name="T8" fmla="*/ 26 w 35"/>
                <a:gd name="T9" fmla="*/ 45 h 45"/>
                <a:gd name="T10" fmla="*/ 21 w 35"/>
                <a:gd name="T11" fmla="*/ 45 h 45"/>
                <a:gd name="T12" fmla="*/ 15 w 35"/>
                <a:gd name="T13" fmla="*/ 28 h 45"/>
                <a:gd name="T14" fmla="*/ 14 w 35"/>
                <a:gd name="T15" fmla="*/ 22 h 45"/>
                <a:gd name="T16" fmla="*/ 0 w 35"/>
                <a:gd name="T17" fmla="*/ 13 h 45"/>
                <a:gd name="T18" fmla="*/ 13 w 35"/>
                <a:gd name="T19" fmla="*/ 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5" h="45">
                  <a:moveTo>
                    <a:pt x="13" y="1"/>
                  </a:moveTo>
                  <a:cubicBezTo>
                    <a:pt x="14" y="1"/>
                    <a:pt x="15" y="0"/>
                    <a:pt x="17" y="0"/>
                  </a:cubicBezTo>
                  <a:cubicBezTo>
                    <a:pt x="22" y="5"/>
                    <a:pt x="32" y="5"/>
                    <a:pt x="35" y="13"/>
                  </a:cubicBezTo>
                  <a:cubicBezTo>
                    <a:pt x="35" y="21"/>
                    <a:pt x="33" y="29"/>
                    <a:pt x="34" y="37"/>
                  </a:cubicBezTo>
                  <a:cubicBezTo>
                    <a:pt x="33" y="41"/>
                    <a:pt x="32" y="45"/>
                    <a:pt x="26" y="45"/>
                  </a:cubicBezTo>
                  <a:cubicBezTo>
                    <a:pt x="25" y="45"/>
                    <a:pt x="23" y="45"/>
                    <a:pt x="21" y="45"/>
                  </a:cubicBezTo>
                  <a:cubicBezTo>
                    <a:pt x="11" y="42"/>
                    <a:pt x="16" y="34"/>
                    <a:pt x="15" y="28"/>
                  </a:cubicBezTo>
                  <a:cubicBezTo>
                    <a:pt x="15" y="25"/>
                    <a:pt x="18" y="20"/>
                    <a:pt x="14" y="22"/>
                  </a:cubicBezTo>
                  <a:cubicBezTo>
                    <a:pt x="3" y="27"/>
                    <a:pt x="6" y="13"/>
                    <a:pt x="0" y="13"/>
                  </a:cubicBezTo>
                  <a:cubicBezTo>
                    <a:pt x="2" y="6"/>
                    <a:pt x="7" y="3"/>
                    <a:pt x="1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8" name="Freeform 23">
              <a:extLst>
                <a:ext uri="{FF2B5EF4-FFF2-40B4-BE49-F238E27FC236}">
                  <a16:creationId xmlns:a16="http://schemas.microsoft.com/office/drawing/2014/main" id="{260B9F2B-487E-4DF1-8081-AE4BA01EAEA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48047" y="2363922"/>
              <a:ext cx="53763" cy="63412"/>
            </a:xfrm>
            <a:custGeom>
              <a:avLst/>
              <a:gdLst>
                <a:gd name="T0" fmla="*/ 31 w 31"/>
                <a:gd name="T1" fmla="*/ 8 h 36"/>
                <a:gd name="T2" fmla="*/ 20 w 31"/>
                <a:gd name="T3" fmla="*/ 23 h 36"/>
                <a:gd name="T4" fmla="*/ 8 w 31"/>
                <a:gd name="T5" fmla="*/ 31 h 36"/>
                <a:gd name="T6" fmla="*/ 8 w 31"/>
                <a:gd name="T7" fmla="*/ 31 h 36"/>
                <a:gd name="T8" fmla="*/ 1 w 31"/>
                <a:gd name="T9" fmla="*/ 21 h 36"/>
                <a:gd name="T10" fmla="*/ 14 w 31"/>
                <a:gd name="T11" fmla="*/ 7 h 36"/>
                <a:gd name="T12" fmla="*/ 31 w 31"/>
                <a:gd name="T13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" h="36">
                  <a:moveTo>
                    <a:pt x="31" y="8"/>
                  </a:moveTo>
                  <a:cubicBezTo>
                    <a:pt x="31" y="16"/>
                    <a:pt x="31" y="23"/>
                    <a:pt x="20" y="23"/>
                  </a:cubicBezTo>
                  <a:cubicBezTo>
                    <a:pt x="14" y="23"/>
                    <a:pt x="18" y="36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5" y="28"/>
                    <a:pt x="2" y="26"/>
                    <a:pt x="1" y="21"/>
                  </a:cubicBezTo>
                  <a:cubicBezTo>
                    <a:pt x="0" y="12"/>
                    <a:pt x="6" y="9"/>
                    <a:pt x="14" y="7"/>
                  </a:cubicBezTo>
                  <a:cubicBezTo>
                    <a:pt x="20" y="4"/>
                    <a:pt x="26" y="0"/>
                    <a:pt x="31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09" name="Freeform 24">
              <a:extLst>
                <a:ext uri="{FF2B5EF4-FFF2-40B4-BE49-F238E27FC236}">
                  <a16:creationId xmlns:a16="http://schemas.microsoft.com/office/drawing/2014/main" id="{9A7D9A9A-D67A-4797-A9F1-6EEB6F26908C}"/>
                </a:ext>
              </a:extLst>
            </p:cNvPr>
            <p:cNvSpPr>
              <a:spLocks/>
            </p:cNvSpPr>
            <p:nvPr/>
          </p:nvSpPr>
          <p:spPr bwMode="auto">
            <a:xfrm>
              <a:off x="5121611" y="722097"/>
              <a:ext cx="59277" cy="52384"/>
            </a:xfrm>
            <a:custGeom>
              <a:avLst/>
              <a:gdLst>
                <a:gd name="T0" fmla="*/ 19 w 34"/>
                <a:gd name="T1" fmla="*/ 4 h 30"/>
                <a:gd name="T2" fmla="*/ 30 w 34"/>
                <a:gd name="T3" fmla="*/ 2 h 30"/>
                <a:gd name="T4" fmla="*/ 30 w 34"/>
                <a:gd name="T5" fmla="*/ 9 h 30"/>
                <a:gd name="T6" fmla="*/ 25 w 34"/>
                <a:gd name="T7" fmla="*/ 25 h 30"/>
                <a:gd name="T8" fmla="*/ 4 w 34"/>
                <a:gd name="T9" fmla="*/ 30 h 30"/>
                <a:gd name="T10" fmla="*/ 2 w 34"/>
                <a:gd name="T11" fmla="*/ 27 h 30"/>
                <a:gd name="T12" fmla="*/ 0 w 34"/>
                <a:gd name="T13" fmla="*/ 22 h 30"/>
                <a:gd name="T14" fmla="*/ 13 w 34"/>
                <a:gd name="T15" fmla="*/ 11 h 30"/>
                <a:gd name="T16" fmla="*/ 19 w 34"/>
                <a:gd name="T17" fmla="*/ 4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0">
                  <a:moveTo>
                    <a:pt x="19" y="4"/>
                  </a:moveTo>
                  <a:cubicBezTo>
                    <a:pt x="23" y="2"/>
                    <a:pt x="26" y="0"/>
                    <a:pt x="30" y="2"/>
                  </a:cubicBezTo>
                  <a:cubicBezTo>
                    <a:pt x="34" y="5"/>
                    <a:pt x="31" y="7"/>
                    <a:pt x="30" y="9"/>
                  </a:cubicBezTo>
                  <a:cubicBezTo>
                    <a:pt x="27" y="14"/>
                    <a:pt x="28" y="20"/>
                    <a:pt x="25" y="25"/>
                  </a:cubicBezTo>
                  <a:cubicBezTo>
                    <a:pt x="19" y="29"/>
                    <a:pt x="12" y="30"/>
                    <a:pt x="4" y="30"/>
                  </a:cubicBezTo>
                  <a:cubicBezTo>
                    <a:pt x="4" y="29"/>
                    <a:pt x="3" y="28"/>
                    <a:pt x="2" y="27"/>
                  </a:cubicBezTo>
                  <a:cubicBezTo>
                    <a:pt x="0" y="26"/>
                    <a:pt x="0" y="24"/>
                    <a:pt x="0" y="22"/>
                  </a:cubicBezTo>
                  <a:cubicBezTo>
                    <a:pt x="4" y="17"/>
                    <a:pt x="10" y="16"/>
                    <a:pt x="13" y="11"/>
                  </a:cubicBezTo>
                  <a:cubicBezTo>
                    <a:pt x="15" y="9"/>
                    <a:pt x="16" y="6"/>
                    <a:pt x="19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0" name="Freeform 28">
              <a:extLst>
                <a:ext uri="{FF2B5EF4-FFF2-40B4-BE49-F238E27FC236}">
                  <a16:creationId xmlns:a16="http://schemas.microsoft.com/office/drawing/2014/main" id="{3F52D22D-7A67-4519-A3C8-15A6D9E2F217}"/>
                </a:ext>
              </a:extLst>
            </p:cNvPr>
            <p:cNvSpPr>
              <a:spLocks/>
            </p:cNvSpPr>
            <p:nvPr/>
          </p:nvSpPr>
          <p:spPr bwMode="auto">
            <a:xfrm>
              <a:off x="4422697" y="1693958"/>
              <a:ext cx="15164" cy="16542"/>
            </a:xfrm>
            <a:custGeom>
              <a:avLst/>
              <a:gdLst>
                <a:gd name="T0" fmla="*/ 0 w 9"/>
                <a:gd name="T1" fmla="*/ 2 h 9"/>
                <a:gd name="T2" fmla="*/ 5 w 9"/>
                <a:gd name="T3" fmla="*/ 1 h 9"/>
                <a:gd name="T4" fmla="*/ 8 w 9"/>
                <a:gd name="T5" fmla="*/ 4 h 9"/>
                <a:gd name="T6" fmla="*/ 0 w 9"/>
                <a:gd name="T7" fmla="*/ 9 h 9"/>
                <a:gd name="T8" fmla="*/ 0 w 9"/>
                <a:gd name="T9" fmla="*/ 2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9">
                  <a:moveTo>
                    <a:pt x="0" y="2"/>
                  </a:moveTo>
                  <a:cubicBezTo>
                    <a:pt x="1" y="1"/>
                    <a:pt x="3" y="1"/>
                    <a:pt x="5" y="1"/>
                  </a:cubicBezTo>
                  <a:cubicBezTo>
                    <a:pt x="8" y="0"/>
                    <a:pt x="9" y="1"/>
                    <a:pt x="8" y="4"/>
                  </a:cubicBezTo>
                  <a:cubicBezTo>
                    <a:pt x="6" y="7"/>
                    <a:pt x="4" y="9"/>
                    <a:pt x="0" y="9"/>
                  </a:cubicBezTo>
                  <a:cubicBezTo>
                    <a:pt x="0" y="6"/>
                    <a:pt x="0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1" name="Freeform 30">
              <a:extLst>
                <a:ext uri="{FF2B5EF4-FFF2-40B4-BE49-F238E27FC236}">
                  <a16:creationId xmlns:a16="http://schemas.microsoft.com/office/drawing/2014/main" id="{2DF8700B-D33B-4C19-B33F-3D1755A2636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3917" y="2297753"/>
              <a:ext cx="57898" cy="56520"/>
            </a:xfrm>
            <a:custGeom>
              <a:avLst/>
              <a:gdLst>
                <a:gd name="T0" fmla="*/ 33 w 33"/>
                <a:gd name="T1" fmla="*/ 4 h 32"/>
                <a:gd name="T2" fmla="*/ 27 w 33"/>
                <a:gd name="T3" fmla="*/ 21 h 32"/>
                <a:gd name="T4" fmla="*/ 18 w 33"/>
                <a:gd name="T5" fmla="*/ 24 h 32"/>
                <a:gd name="T6" fmla="*/ 3 w 33"/>
                <a:gd name="T7" fmla="*/ 7 h 32"/>
                <a:gd name="T8" fmla="*/ 11 w 33"/>
                <a:gd name="T9" fmla="*/ 1 h 32"/>
                <a:gd name="T10" fmla="*/ 29 w 33"/>
                <a:gd name="T11" fmla="*/ 0 h 32"/>
                <a:gd name="T12" fmla="*/ 33 w 33"/>
                <a:gd name="T13" fmla="*/ 4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32">
                  <a:moveTo>
                    <a:pt x="33" y="4"/>
                  </a:moveTo>
                  <a:cubicBezTo>
                    <a:pt x="28" y="9"/>
                    <a:pt x="26" y="14"/>
                    <a:pt x="27" y="21"/>
                  </a:cubicBezTo>
                  <a:cubicBezTo>
                    <a:pt x="27" y="32"/>
                    <a:pt x="22" y="27"/>
                    <a:pt x="18" y="24"/>
                  </a:cubicBezTo>
                  <a:cubicBezTo>
                    <a:pt x="7" y="24"/>
                    <a:pt x="7" y="13"/>
                    <a:pt x="3" y="7"/>
                  </a:cubicBezTo>
                  <a:cubicBezTo>
                    <a:pt x="0" y="2"/>
                    <a:pt x="7" y="2"/>
                    <a:pt x="11" y="1"/>
                  </a:cubicBezTo>
                  <a:cubicBezTo>
                    <a:pt x="17" y="4"/>
                    <a:pt x="23" y="0"/>
                    <a:pt x="29" y="0"/>
                  </a:cubicBezTo>
                  <a:cubicBezTo>
                    <a:pt x="30" y="2"/>
                    <a:pt x="31" y="3"/>
                    <a:pt x="3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2" name="Freeform 57">
              <a:extLst>
                <a:ext uri="{FF2B5EF4-FFF2-40B4-BE49-F238E27FC236}">
                  <a16:creationId xmlns:a16="http://schemas.microsoft.com/office/drawing/2014/main" id="{48B11AAD-196A-41E1-8E43-DE7A4B2F0C63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5075" y="3407467"/>
              <a:ext cx="960834" cy="751297"/>
            </a:xfrm>
            <a:custGeom>
              <a:avLst/>
              <a:gdLst>
                <a:gd name="T0" fmla="*/ 396 w 553"/>
                <a:gd name="T1" fmla="*/ 423 h 432"/>
                <a:gd name="T2" fmla="*/ 369 w 553"/>
                <a:gd name="T3" fmla="*/ 418 h 432"/>
                <a:gd name="T4" fmla="*/ 341 w 553"/>
                <a:gd name="T5" fmla="*/ 396 h 432"/>
                <a:gd name="T6" fmla="*/ 335 w 553"/>
                <a:gd name="T7" fmla="*/ 370 h 432"/>
                <a:gd name="T8" fmla="*/ 323 w 553"/>
                <a:gd name="T9" fmla="*/ 359 h 432"/>
                <a:gd name="T10" fmla="*/ 310 w 553"/>
                <a:gd name="T11" fmla="*/ 359 h 432"/>
                <a:gd name="T12" fmla="*/ 325 w 553"/>
                <a:gd name="T13" fmla="*/ 328 h 432"/>
                <a:gd name="T14" fmla="*/ 301 w 553"/>
                <a:gd name="T15" fmla="*/ 347 h 432"/>
                <a:gd name="T16" fmla="*/ 290 w 553"/>
                <a:gd name="T17" fmla="*/ 360 h 432"/>
                <a:gd name="T18" fmla="*/ 274 w 553"/>
                <a:gd name="T19" fmla="*/ 334 h 432"/>
                <a:gd name="T20" fmla="*/ 261 w 553"/>
                <a:gd name="T21" fmla="*/ 313 h 432"/>
                <a:gd name="T22" fmla="*/ 216 w 553"/>
                <a:gd name="T23" fmla="*/ 306 h 432"/>
                <a:gd name="T24" fmla="*/ 169 w 553"/>
                <a:gd name="T25" fmla="*/ 318 h 432"/>
                <a:gd name="T26" fmla="*/ 135 w 553"/>
                <a:gd name="T27" fmla="*/ 339 h 432"/>
                <a:gd name="T28" fmla="*/ 56 w 553"/>
                <a:gd name="T29" fmla="*/ 360 h 432"/>
                <a:gd name="T30" fmla="*/ 12 w 553"/>
                <a:gd name="T31" fmla="*/ 350 h 432"/>
                <a:gd name="T32" fmla="*/ 24 w 553"/>
                <a:gd name="T33" fmla="*/ 335 h 432"/>
                <a:gd name="T34" fmla="*/ 22 w 553"/>
                <a:gd name="T35" fmla="*/ 288 h 432"/>
                <a:gd name="T36" fmla="*/ 0 w 553"/>
                <a:gd name="T37" fmla="*/ 227 h 432"/>
                <a:gd name="T38" fmla="*/ 4 w 553"/>
                <a:gd name="T39" fmla="*/ 205 h 432"/>
                <a:gd name="T40" fmla="*/ 20 w 553"/>
                <a:gd name="T41" fmla="*/ 166 h 432"/>
                <a:gd name="T42" fmla="*/ 116 w 553"/>
                <a:gd name="T43" fmla="*/ 125 h 432"/>
                <a:gd name="T44" fmla="*/ 132 w 553"/>
                <a:gd name="T45" fmla="*/ 87 h 432"/>
                <a:gd name="T46" fmla="*/ 153 w 553"/>
                <a:gd name="T47" fmla="*/ 84 h 432"/>
                <a:gd name="T48" fmla="*/ 169 w 553"/>
                <a:gd name="T49" fmla="*/ 62 h 432"/>
                <a:gd name="T50" fmla="*/ 205 w 553"/>
                <a:gd name="T51" fmla="*/ 59 h 432"/>
                <a:gd name="T52" fmla="*/ 229 w 553"/>
                <a:gd name="T53" fmla="*/ 65 h 432"/>
                <a:gd name="T54" fmla="*/ 243 w 553"/>
                <a:gd name="T55" fmla="*/ 22 h 432"/>
                <a:gd name="T56" fmla="*/ 255 w 553"/>
                <a:gd name="T57" fmla="*/ 14 h 432"/>
                <a:gd name="T58" fmla="*/ 316 w 553"/>
                <a:gd name="T59" fmla="*/ 18 h 432"/>
                <a:gd name="T60" fmla="*/ 319 w 553"/>
                <a:gd name="T61" fmla="*/ 35 h 432"/>
                <a:gd name="T62" fmla="*/ 362 w 553"/>
                <a:gd name="T63" fmla="*/ 96 h 432"/>
                <a:gd name="T64" fmla="*/ 387 w 553"/>
                <a:gd name="T65" fmla="*/ 57 h 432"/>
                <a:gd name="T66" fmla="*/ 397 w 553"/>
                <a:gd name="T67" fmla="*/ 0 h 432"/>
                <a:gd name="T68" fmla="*/ 418 w 553"/>
                <a:gd name="T69" fmla="*/ 37 h 432"/>
                <a:gd name="T70" fmla="*/ 442 w 553"/>
                <a:gd name="T71" fmla="*/ 60 h 432"/>
                <a:gd name="T72" fmla="*/ 454 w 553"/>
                <a:gd name="T73" fmla="*/ 98 h 432"/>
                <a:gd name="T74" fmla="*/ 498 w 553"/>
                <a:gd name="T75" fmla="*/ 154 h 432"/>
                <a:gd name="T76" fmla="*/ 533 w 553"/>
                <a:gd name="T77" fmla="*/ 190 h 432"/>
                <a:gd name="T78" fmla="*/ 542 w 553"/>
                <a:gd name="T79" fmla="*/ 280 h 432"/>
                <a:gd name="T80" fmla="*/ 519 w 553"/>
                <a:gd name="T81" fmla="*/ 321 h 432"/>
                <a:gd name="T82" fmla="*/ 503 w 553"/>
                <a:gd name="T83" fmla="*/ 353 h 432"/>
                <a:gd name="T84" fmla="*/ 483 w 553"/>
                <a:gd name="T85" fmla="*/ 403 h 432"/>
                <a:gd name="T86" fmla="*/ 417 w 553"/>
                <a:gd name="T87" fmla="*/ 420 h 432"/>
                <a:gd name="T88" fmla="*/ 398 w 553"/>
                <a:gd name="T89" fmla="*/ 423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53" h="432">
                  <a:moveTo>
                    <a:pt x="398" y="423"/>
                  </a:moveTo>
                  <a:cubicBezTo>
                    <a:pt x="396" y="423"/>
                    <a:pt x="396" y="423"/>
                    <a:pt x="396" y="423"/>
                  </a:cubicBezTo>
                  <a:cubicBezTo>
                    <a:pt x="395" y="424"/>
                    <a:pt x="395" y="424"/>
                    <a:pt x="395" y="424"/>
                  </a:cubicBezTo>
                  <a:cubicBezTo>
                    <a:pt x="385" y="428"/>
                    <a:pt x="379" y="416"/>
                    <a:pt x="369" y="418"/>
                  </a:cubicBezTo>
                  <a:cubicBezTo>
                    <a:pt x="358" y="418"/>
                    <a:pt x="349" y="414"/>
                    <a:pt x="343" y="403"/>
                  </a:cubicBezTo>
                  <a:cubicBezTo>
                    <a:pt x="342" y="401"/>
                    <a:pt x="338" y="398"/>
                    <a:pt x="341" y="396"/>
                  </a:cubicBezTo>
                  <a:cubicBezTo>
                    <a:pt x="351" y="388"/>
                    <a:pt x="341" y="383"/>
                    <a:pt x="339" y="377"/>
                  </a:cubicBezTo>
                  <a:cubicBezTo>
                    <a:pt x="338" y="375"/>
                    <a:pt x="339" y="370"/>
                    <a:pt x="335" y="370"/>
                  </a:cubicBezTo>
                  <a:cubicBezTo>
                    <a:pt x="327" y="370"/>
                    <a:pt x="327" y="366"/>
                    <a:pt x="327" y="359"/>
                  </a:cubicBezTo>
                  <a:cubicBezTo>
                    <a:pt x="328" y="355"/>
                    <a:pt x="324" y="359"/>
                    <a:pt x="323" y="359"/>
                  </a:cubicBezTo>
                  <a:cubicBezTo>
                    <a:pt x="322" y="360"/>
                    <a:pt x="322" y="361"/>
                    <a:pt x="322" y="361"/>
                  </a:cubicBezTo>
                  <a:cubicBezTo>
                    <a:pt x="317" y="365"/>
                    <a:pt x="313" y="366"/>
                    <a:pt x="310" y="359"/>
                  </a:cubicBezTo>
                  <a:cubicBezTo>
                    <a:pt x="315" y="352"/>
                    <a:pt x="324" y="345"/>
                    <a:pt x="322" y="333"/>
                  </a:cubicBezTo>
                  <a:cubicBezTo>
                    <a:pt x="323" y="332"/>
                    <a:pt x="324" y="330"/>
                    <a:pt x="325" y="328"/>
                  </a:cubicBezTo>
                  <a:cubicBezTo>
                    <a:pt x="323" y="328"/>
                    <a:pt x="321" y="329"/>
                    <a:pt x="319" y="330"/>
                  </a:cubicBezTo>
                  <a:cubicBezTo>
                    <a:pt x="312" y="335"/>
                    <a:pt x="309" y="343"/>
                    <a:pt x="301" y="347"/>
                  </a:cubicBezTo>
                  <a:cubicBezTo>
                    <a:pt x="298" y="348"/>
                    <a:pt x="292" y="352"/>
                    <a:pt x="298" y="357"/>
                  </a:cubicBezTo>
                  <a:cubicBezTo>
                    <a:pt x="298" y="364"/>
                    <a:pt x="293" y="360"/>
                    <a:pt x="290" y="360"/>
                  </a:cubicBezTo>
                  <a:cubicBezTo>
                    <a:pt x="287" y="359"/>
                    <a:pt x="283" y="359"/>
                    <a:pt x="285" y="354"/>
                  </a:cubicBezTo>
                  <a:cubicBezTo>
                    <a:pt x="288" y="342"/>
                    <a:pt x="287" y="339"/>
                    <a:pt x="274" y="334"/>
                  </a:cubicBezTo>
                  <a:cubicBezTo>
                    <a:pt x="265" y="330"/>
                    <a:pt x="278" y="322"/>
                    <a:pt x="272" y="318"/>
                  </a:cubicBezTo>
                  <a:cubicBezTo>
                    <a:pt x="269" y="315"/>
                    <a:pt x="263" y="318"/>
                    <a:pt x="261" y="313"/>
                  </a:cubicBezTo>
                  <a:cubicBezTo>
                    <a:pt x="252" y="314"/>
                    <a:pt x="245" y="306"/>
                    <a:pt x="237" y="304"/>
                  </a:cubicBezTo>
                  <a:cubicBezTo>
                    <a:pt x="231" y="307"/>
                    <a:pt x="223" y="303"/>
                    <a:pt x="216" y="306"/>
                  </a:cubicBezTo>
                  <a:cubicBezTo>
                    <a:pt x="208" y="309"/>
                    <a:pt x="200" y="311"/>
                    <a:pt x="193" y="316"/>
                  </a:cubicBezTo>
                  <a:cubicBezTo>
                    <a:pt x="186" y="319"/>
                    <a:pt x="177" y="315"/>
                    <a:pt x="169" y="318"/>
                  </a:cubicBezTo>
                  <a:cubicBezTo>
                    <a:pt x="159" y="320"/>
                    <a:pt x="149" y="323"/>
                    <a:pt x="140" y="330"/>
                  </a:cubicBezTo>
                  <a:cubicBezTo>
                    <a:pt x="140" y="334"/>
                    <a:pt x="138" y="337"/>
                    <a:pt x="135" y="339"/>
                  </a:cubicBezTo>
                  <a:cubicBezTo>
                    <a:pt x="131" y="344"/>
                    <a:pt x="125" y="344"/>
                    <a:pt x="119" y="344"/>
                  </a:cubicBezTo>
                  <a:cubicBezTo>
                    <a:pt x="97" y="344"/>
                    <a:pt x="74" y="344"/>
                    <a:pt x="56" y="360"/>
                  </a:cubicBezTo>
                  <a:cubicBezTo>
                    <a:pt x="50" y="361"/>
                    <a:pt x="44" y="361"/>
                    <a:pt x="38" y="360"/>
                  </a:cubicBezTo>
                  <a:cubicBezTo>
                    <a:pt x="29" y="358"/>
                    <a:pt x="20" y="355"/>
                    <a:pt x="12" y="350"/>
                  </a:cubicBezTo>
                  <a:cubicBezTo>
                    <a:pt x="7" y="342"/>
                    <a:pt x="15" y="341"/>
                    <a:pt x="20" y="339"/>
                  </a:cubicBezTo>
                  <a:cubicBezTo>
                    <a:pt x="21" y="338"/>
                    <a:pt x="22" y="337"/>
                    <a:pt x="24" y="335"/>
                  </a:cubicBezTo>
                  <a:cubicBezTo>
                    <a:pt x="24" y="326"/>
                    <a:pt x="29" y="317"/>
                    <a:pt x="27" y="307"/>
                  </a:cubicBezTo>
                  <a:cubicBezTo>
                    <a:pt x="21" y="302"/>
                    <a:pt x="15" y="298"/>
                    <a:pt x="22" y="288"/>
                  </a:cubicBezTo>
                  <a:cubicBezTo>
                    <a:pt x="24" y="284"/>
                    <a:pt x="19" y="275"/>
                    <a:pt x="17" y="269"/>
                  </a:cubicBezTo>
                  <a:cubicBezTo>
                    <a:pt x="12" y="255"/>
                    <a:pt x="6" y="241"/>
                    <a:pt x="0" y="227"/>
                  </a:cubicBezTo>
                  <a:cubicBezTo>
                    <a:pt x="4" y="222"/>
                    <a:pt x="11" y="219"/>
                    <a:pt x="6" y="211"/>
                  </a:cubicBezTo>
                  <a:cubicBezTo>
                    <a:pt x="5" y="209"/>
                    <a:pt x="3" y="206"/>
                    <a:pt x="4" y="205"/>
                  </a:cubicBezTo>
                  <a:cubicBezTo>
                    <a:pt x="9" y="193"/>
                    <a:pt x="3" y="179"/>
                    <a:pt x="12" y="168"/>
                  </a:cubicBezTo>
                  <a:cubicBezTo>
                    <a:pt x="15" y="167"/>
                    <a:pt x="18" y="168"/>
                    <a:pt x="20" y="166"/>
                  </a:cubicBezTo>
                  <a:cubicBezTo>
                    <a:pt x="43" y="153"/>
                    <a:pt x="64" y="137"/>
                    <a:pt x="92" y="137"/>
                  </a:cubicBezTo>
                  <a:cubicBezTo>
                    <a:pt x="102" y="138"/>
                    <a:pt x="111" y="134"/>
                    <a:pt x="116" y="125"/>
                  </a:cubicBezTo>
                  <a:cubicBezTo>
                    <a:pt x="119" y="119"/>
                    <a:pt x="131" y="115"/>
                    <a:pt x="123" y="104"/>
                  </a:cubicBezTo>
                  <a:cubicBezTo>
                    <a:pt x="119" y="99"/>
                    <a:pt x="129" y="93"/>
                    <a:pt x="132" y="87"/>
                  </a:cubicBezTo>
                  <a:cubicBezTo>
                    <a:pt x="142" y="83"/>
                    <a:pt x="142" y="92"/>
                    <a:pt x="146" y="97"/>
                  </a:cubicBezTo>
                  <a:cubicBezTo>
                    <a:pt x="145" y="90"/>
                    <a:pt x="136" y="81"/>
                    <a:pt x="153" y="84"/>
                  </a:cubicBezTo>
                  <a:cubicBezTo>
                    <a:pt x="156" y="85"/>
                    <a:pt x="159" y="85"/>
                    <a:pt x="163" y="83"/>
                  </a:cubicBezTo>
                  <a:cubicBezTo>
                    <a:pt x="148" y="71"/>
                    <a:pt x="166" y="69"/>
                    <a:pt x="169" y="62"/>
                  </a:cubicBezTo>
                  <a:cubicBezTo>
                    <a:pt x="170" y="59"/>
                    <a:pt x="174" y="62"/>
                    <a:pt x="177" y="59"/>
                  </a:cubicBezTo>
                  <a:cubicBezTo>
                    <a:pt x="192" y="44"/>
                    <a:pt x="192" y="44"/>
                    <a:pt x="205" y="59"/>
                  </a:cubicBezTo>
                  <a:cubicBezTo>
                    <a:pt x="210" y="64"/>
                    <a:pt x="204" y="68"/>
                    <a:pt x="205" y="72"/>
                  </a:cubicBezTo>
                  <a:cubicBezTo>
                    <a:pt x="212" y="67"/>
                    <a:pt x="215" y="67"/>
                    <a:pt x="229" y="65"/>
                  </a:cubicBezTo>
                  <a:cubicBezTo>
                    <a:pt x="223" y="57"/>
                    <a:pt x="216" y="48"/>
                    <a:pt x="232" y="43"/>
                  </a:cubicBezTo>
                  <a:cubicBezTo>
                    <a:pt x="225" y="30"/>
                    <a:pt x="236" y="27"/>
                    <a:pt x="243" y="22"/>
                  </a:cubicBezTo>
                  <a:cubicBezTo>
                    <a:pt x="251" y="25"/>
                    <a:pt x="258" y="22"/>
                    <a:pt x="266" y="19"/>
                  </a:cubicBezTo>
                  <a:cubicBezTo>
                    <a:pt x="264" y="14"/>
                    <a:pt x="257" y="18"/>
                    <a:pt x="255" y="14"/>
                  </a:cubicBezTo>
                  <a:cubicBezTo>
                    <a:pt x="258" y="10"/>
                    <a:pt x="263" y="13"/>
                    <a:pt x="267" y="11"/>
                  </a:cubicBezTo>
                  <a:cubicBezTo>
                    <a:pt x="283" y="14"/>
                    <a:pt x="298" y="28"/>
                    <a:pt x="316" y="18"/>
                  </a:cubicBezTo>
                  <a:cubicBezTo>
                    <a:pt x="319" y="16"/>
                    <a:pt x="324" y="18"/>
                    <a:pt x="324" y="21"/>
                  </a:cubicBezTo>
                  <a:cubicBezTo>
                    <a:pt x="325" y="26"/>
                    <a:pt x="322" y="32"/>
                    <a:pt x="319" y="35"/>
                  </a:cubicBezTo>
                  <a:cubicBezTo>
                    <a:pt x="304" y="48"/>
                    <a:pt x="306" y="57"/>
                    <a:pt x="319" y="70"/>
                  </a:cubicBezTo>
                  <a:cubicBezTo>
                    <a:pt x="331" y="83"/>
                    <a:pt x="350" y="83"/>
                    <a:pt x="362" y="96"/>
                  </a:cubicBezTo>
                  <a:cubicBezTo>
                    <a:pt x="368" y="101"/>
                    <a:pt x="377" y="94"/>
                    <a:pt x="381" y="86"/>
                  </a:cubicBezTo>
                  <a:cubicBezTo>
                    <a:pt x="386" y="77"/>
                    <a:pt x="388" y="67"/>
                    <a:pt x="387" y="57"/>
                  </a:cubicBezTo>
                  <a:cubicBezTo>
                    <a:pt x="384" y="39"/>
                    <a:pt x="392" y="23"/>
                    <a:pt x="390" y="6"/>
                  </a:cubicBezTo>
                  <a:cubicBezTo>
                    <a:pt x="390" y="2"/>
                    <a:pt x="394" y="1"/>
                    <a:pt x="397" y="0"/>
                  </a:cubicBezTo>
                  <a:cubicBezTo>
                    <a:pt x="402" y="0"/>
                    <a:pt x="405" y="1"/>
                    <a:pt x="407" y="5"/>
                  </a:cubicBezTo>
                  <a:cubicBezTo>
                    <a:pt x="411" y="16"/>
                    <a:pt x="415" y="26"/>
                    <a:pt x="418" y="37"/>
                  </a:cubicBezTo>
                  <a:cubicBezTo>
                    <a:pt x="419" y="43"/>
                    <a:pt x="422" y="43"/>
                    <a:pt x="427" y="44"/>
                  </a:cubicBezTo>
                  <a:cubicBezTo>
                    <a:pt x="436" y="45"/>
                    <a:pt x="445" y="48"/>
                    <a:pt x="442" y="60"/>
                  </a:cubicBezTo>
                  <a:cubicBezTo>
                    <a:pt x="441" y="66"/>
                    <a:pt x="444" y="71"/>
                    <a:pt x="447" y="75"/>
                  </a:cubicBezTo>
                  <a:cubicBezTo>
                    <a:pt x="452" y="82"/>
                    <a:pt x="455" y="89"/>
                    <a:pt x="454" y="98"/>
                  </a:cubicBezTo>
                  <a:cubicBezTo>
                    <a:pt x="452" y="109"/>
                    <a:pt x="460" y="115"/>
                    <a:pt x="468" y="118"/>
                  </a:cubicBezTo>
                  <a:cubicBezTo>
                    <a:pt x="486" y="123"/>
                    <a:pt x="497" y="135"/>
                    <a:pt x="498" y="154"/>
                  </a:cubicBezTo>
                  <a:cubicBezTo>
                    <a:pt x="499" y="154"/>
                    <a:pt x="499" y="155"/>
                    <a:pt x="499" y="155"/>
                  </a:cubicBezTo>
                  <a:cubicBezTo>
                    <a:pt x="523" y="154"/>
                    <a:pt x="513" y="187"/>
                    <a:pt x="533" y="190"/>
                  </a:cubicBezTo>
                  <a:cubicBezTo>
                    <a:pt x="537" y="193"/>
                    <a:pt x="539" y="197"/>
                    <a:pt x="541" y="202"/>
                  </a:cubicBezTo>
                  <a:cubicBezTo>
                    <a:pt x="550" y="228"/>
                    <a:pt x="553" y="254"/>
                    <a:pt x="542" y="280"/>
                  </a:cubicBezTo>
                  <a:cubicBezTo>
                    <a:pt x="538" y="285"/>
                    <a:pt x="542" y="292"/>
                    <a:pt x="539" y="298"/>
                  </a:cubicBezTo>
                  <a:cubicBezTo>
                    <a:pt x="534" y="307"/>
                    <a:pt x="529" y="317"/>
                    <a:pt x="519" y="321"/>
                  </a:cubicBezTo>
                  <a:cubicBezTo>
                    <a:pt x="515" y="323"/>
                    <a:pt x="514" y="329"/>
                    <a:pt x="512" y="333"/>
                  </a:cubicBezTo>
                  <a:cubicBezTo>
                    <a:pt x="507" y="338"/>
                    <a:pt x="503" y="345"/>
                    <a:pt x="503" y="353"/>
                  </a:cubicBezTo>
                  <a:cubicBezTo>
                    <a:pt x="503" y="365"/>
                    <a:pt x="489" y="370"/>
                    <a:pt x="489" y="382"/>
                  </a:cubicBezTo>
                  <a:cubicBezTo>
                    <a:pt x="486" y="389"/>
                    <a:pt x="485" y="396"/>
                    <a:pt x="483" y="403"/>
                  </a:cubicBezTo>
                  <a:cubicBezTo>
                    <a:pt x="466" y="409"/>
                    <a:pt x="450" y="412"/>
                    <a:pt x="437" y="426"/>
                  </a:cubicBezTo>
                  <a:cubicBezTo>
                    <a:pt x="431" y="432"/>
                    <a:pt x="421" y="428"/>
                    <a:pt x="417" y="420"/>
                  </a:cubicBezTo>
                  <a:cubicBezTo>
                    <a:pt x="414" y="412"/>
                    <a:pt x="411" y="414"/>
                    <a:pt x="407" y="418"/>
                  </a:cubicBezTo>
                  <a:cubicBezTo>
                    <a:pt x="405" y="423"/>
                    <a:pt x="401" y="422"/>
                    <a:pt x="398" y="4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3" name="Freeform 58">
              <a:extLst>
                <a:ext uri="{FF2B5EF4-FFF2-40B4-BE49-F238E27FC236}">
                  <a16:creationId xmlns:a16="http://schemas.microsoft.com/office/drawing/2014/main" id="{9FBF161F-C890-496F-8272-E5B4A7BFE951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9662" y="3186903"/>
              <a:ext cx="468699" cy="219186"/>
            </a:xfrm>
            <a:custGeom>
              <a:avLst/>
              <a:gdLst>
                <a:gd name="T0" fmla="*/ 233 w 270"/>
                <a:gd name="T1" fmla="*/ 86 h 126"/>
                <a:gd name="T2" fmla="*/ 245 w 270"/>
                <a:gd name="T3" fmla="*/ 91 h 126"/>
                <a:gd name="T4" fmla="*/ 262 w 270"/>
                <a:gd name="T5" fmla="*/ 104 h 126"/>
                <a:gd name="T6" fmla="*/ 269 w 270"/>
                <a:gd name="T7" fmla="*/ 114 h 126"/>
                <a:gd name="T8" fmla="*/ 233 w 270"/>
                <a:gd name="T9" fmla="*/ 115 h 126"/>
                <a:gd name="T10" fmla="*/ 207 w 270"/>
                <a:gd name="T11" fmla="*/ 89 h 126"/>
                <a:gd name="T12" fmla="*/ 171 w 270"/>
                <a:gd name="T13" fmla="*/ 81 h 126"/>
                <a:gd name="T14" fmla="*/ 155 w 270"/>
                <a:gd name="T15" fmla="*/ 89 h 126"/>
                <a:gd name="T16" fmla="*/ 158 w 270"/>
                <a:gd name="T17" fmla="*/ 103 h 126"/>
                <a:gd name="T18" fmla="*/ 125 w 270"/>
                <a:gd name="T19" fmla="*/ 99 h 126"/>
                <a:gd name="T20" fmla="*/ 117 w 270"/>
                <a:gd name="T21" fmla="*/ 94 h 126"/>
                <a:gd name="T22" fmla="*/ 102 w 270"/>
                <a:gd name="T23" fmla="*/ 79 h 126"/>
                <a:gd name="T24" fmla="*/ 68 w 270"/>
                <a:gd name="T25" fmla="*/ 48 h 126"/>
                <a:gd name="T26" fmla="*/ 44 w 270"/>
                <a:gd name="T27" fmla="*/ 39 h 126"/>
                <a:gd name="T28" fmla="*/ 34 w 270"/>
                <a:gd name="T29" fmla="*/ 19 h 126"/>
                <a:gd name="T30" fmla="*/ 28 w 270"/>
                <a:gd name="T31" fmla="*/ 30 h 126"/>
                <a:gd name="T32" fmla="*/ 22 w 270"/>
                <a:gd name="T33" fmla="*/ 41 h 126"/>
                <a:gd name="T34" fmla="*/ 15 w 270"/>
                <a:gd name="T35" fmla="*/ 32 h 126"/>
                <a:gd name="T36" fmla="*/ 0 w 270"/>
                <a:gd name="T37" fmla="*/ 20 h 126"/>
                <a:gd name="T38" fmla="*/ 11 w 270"/>
                <a:gd name="T39" fmla="*/ 15 h 126"/>
                <a:gd name="T40" fmla="*/ 18 w 270"/>
                <a:gd name="T41" fmla="*/ 12 h 126"/>
                <a:gd name="T42" fmla="*/ 29 w 270"/>
                <a:gd name="T43" fmla="*/ 9 h 126"/>
                <a:gd name="T44" fmla="*/ 31 w 270"/>
                <a:gd name="T45" fmla="*/ 9 h 126"/>
                <a:gd name="T46" fmla="*/ 40 w 270"/>
                <a:gd name="T47" fmla="*/ 18 h 126"/>
                <a:gd name="T48" fmla="*/ 67 w 270"/>
                <a:gd name="T49" fmla="*/ 6 h 126"/>
                <a:gd name="T50" fmla="*/ 84 w 270"/>
                <a:gd name="T51" fmla="*/ 1 h 126"/>
                <a:gd name="T52" fmla="*/ 96 w 270"/>
                <a:gd name="T53" fmla="*/ 7 h 126"/>
                <a:gd name="T54" fmla="*/ 163 w 270"/>
                <a:gd name="T55" fmla="*/ 29 h 126"/>
                <a:gd name="T56" fmla="*/ 192 w 270"/>
                <a:gd name="T57" fmla="*/ 40 h 126"/>
                <a:gd name="T58" fmla="*/ 210 w 270"/>
                <a:gd name="T59" fmla="*/ 50 h 126"/>
                <a:gd name="T60" fmla="*/ 213 w 270"/>
                <a:gd name="T61" fmla="*/ 50 h 126"/>
                <a:gd name="T62" fmla="*/ 223 w 270"/>
                <a:gd name="T63" fmla="*/ 58 h 126"/>
                <a:gd name="T64" fmla="*/ 231 w 270"/>
                <a:gd name="T65" fmla="*/ 81 h 126"/>
                <a:gd name="T66" fmla="*/ 233 w 270"/>
                <a:gd name="T67" fmla="*/ 8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70" h="126">
                  <a:moveTo>
                    <a:pt x="233" y="86"/>
                  </a:moveTo>
                  <a:cubicBezTo>
                    <a:pt x="236" y="91"/>
                    <a:pt x="239" y="94"/>
                    <a:pt x="245" y="91"/>
                  </a:cubicBezTo>
                  <a:cubicBezTo>
                    <a:pt x="251" y="96"/>
                    <a:pt x="256" y="100"/>
                    <a:pt x="262" y="104"/>
                  </a:cubicBezTo>
                  <a:cubicBezTo>
                    <a:pt x="265" y="107"/>
                    <a:pt x="270" y="109"/>
                    <a:pt x="269" y="114"/>
                  </a:cubicBezTo>
                  <a:cubicBezTo>
                    <a:pt x="257" y="126"/>
                    <a:pt x="245" y="117"/>
                    <a:pt x="233" y="115"/>
                  </a:cubicBezTo>
                  <a:cubicBezTo>
                    <a:pt x="221" y="110"/>
                    <a:pt x="211" y="104"/>
                    <a:pt x="207" y="89"/>
                  </a:cubicBezTo>
                  <a:cubicBezTo>
                    <a:pt x="204" y="79"/>
                    <a:pt x="181" y="74"/>
                    <a:pt x="171" y="81"/>
                  </a:cubicBezTo>
                  <a:cubicBezTo>
                    <a:pt x="167" y="84"/>
                    <a:pt x="163" y="88"/>
                    <a:pt x="155" y="89"/>
                  </a:cubicBezTo>
                  <a:cubicBezTo>
                    <a:pt x="167" y="94"/>
                    <a:pt x="166" y="98"/>
                    <a:pt x="158" y="103"/>
                  </a:cubicBezTo>
                  <a:cubicBezTo>
                    <a:pt x="146" y="110"/>
                    <a:pt x="135" y="106"/>
                    <a:pt x="125" y="99"/>
                  </a:cubicBezTo>
                  <a:cubicBezTo>
                    <a:pt x="122" y="97"/>
                    <a:pt x="121" y="94"/>
                    <a:pt x="117" y="94"/>
                  </a:cubicBezTo>
                  <a:cubicBezTo>
                    <a:pt x="109" y="92"/>
                    <a:pt x="98" y="93"/>
                    <a:pt x="102" y="79"/>
                  </a:cubicBezTo>
                  <a:cubicBezTo>
                    <a:pt x="98" y="61"/>
                    <a:pt x="88" y="50"/>
                    <a:pt x="68" y="48"/>
                  </a:cubicBezTo>
                  <a:cubicBezTo>
                    <a:pt x="60" y="48"/>
                    <a:pt x="52" y="42"/>
                    <a:pt x="44" y="39"/>
                  </a:cubicBezTo>
                  <a:cubicBezTo>
                    <a:pt x="33" y="36"/>
                    <a:pt x="28" y="30"/>
                    <a:pt x="34" y="19"/>
                  </a:cubicBezTo>
                  <a:cubicBezTo>
                    <a:pt x="26" y="20"/>
                    <a:pt x="26" y="24"/>
                    <a:pt x="28" y="30"/>
                  </a:cubicBezTo>
                  <a:cubicBezTo>
                    <a:pt x="29" y="34"/>
                    <a:pt x="28" y="40"/>
                    <a:pt x="22" y="41"/>
                  </a:cubicBezTo>
                  <a:cubicBezTo>
                    <a:pt x="17" y="41"/>
                    <a:pt x="15" y="38"/>
                    <a:pt x="15" y="32"/>
                  </a:cubicBezTo>
                  <a:cubicBezTo>
                    <a:pt x="15" y="24"/>
                    <a:pt x="5" y="24"/>
                    <a:pt x="0" y="20"/>
                  </a:cubicBezTo>
                  <a:cubicBezTo>
                    <a:pt x="4" y="18"/>
                    <a:pt x="7" y="16"/>
                    <a:pt x="11" y="15"/>
                  </a:cubicBezTo>
                  <a:cubicBezTo>
                    <a:pt x="13" y="13"/>
                    <a:pt x="15" y="12"/>
                    <a:pt x="18" y="12"/>
                  </a:cubicBezTo>
                  <a:cubicBezTo>
                    <a:pt x="22" y="12"/>
                    <a:pt x="24" y="7"/>
                    <a:pt x="29" y="9"/>
                  </a:cubicBezTo>
                  <a:cubicBezTo>
                    <a:pt x="30" y="10"/>
                    <a:pt x="30" y="10"/>
                    <a:pt x="31" y="9"/>
                  </a:cubicBezTo>
                  <a:cubicBezTo>
                    <a:pt x="35" y="12"/>
                    <a:pt x="38" y="14"/>
                    <a:pt x="40" y="18"/>
                  </a:cubicBezTo>
                  <a:cubicBezTo>
                    <a:pt x="54" y="26"/>
                    <a:pt x="58" y="10"/>
                    <a:pt x="67" y="6"/>
                  </a:cubicBezTo>
                  <a:cubicBezTo>
                    <a:pt x="73" y="4"/>
                    <a:pt x="77" y="0"/>
                    <a:pt x="84" y="1"/>
                  </a:cubicBezTo>
                  <a:cubicBezTo>
                    <a:pt x="88" y="3"/>
                    <a:pt x="94" y="0"/>
                    <a:pt x="96" y="7"/>
                  </a:cubicBezTo>
                  <a:cubicBezTo>
                    <a:pt x="118" y="14"/>
                    <a:pt x="139" y="26"/>
                    <a:pt x="163" y="29"/>
                  </a:cubicBezTo>
                  <a:cubicBezTo>
                    <a:pt x="175" y="26"/>
                    <a:pt x="185" y="29"/>
                    <a:pt x="192" y="40"/>
                  </a:cubicBezTo>
                  <a:cubicBezTo>
                    <a:pt x="196" y="48"/>
                    <a:pt x="203" y="48"/>
                    <a:pt x="210" y="50"/>
                  </a:cubicBezTo>
                  <a:cubicBezTo>
                    <a:pt x="211" y="50"/>
                    <a:pt x="212" y="50"/>
                    <a:pt x="213" y="50"/>
                  </a:cubicBezTo>
                  <a:cubicBezTo>
                    <a:pt x="219" y="49"/>
                    <a:pt x="225" y="53"/>
                    <a:pt x="223" y="58"/>
                  </a:cubicBezTo>
                  <a:cubicBezTo>
                    <a:pt x="218" y="69"/>
                    <a:pt x="225" y="74"/>
                    <a:pt x="231" y="81"/>
                  </a:cubicBezTo>
                  <a:cubicBezTo>
                    <a:pt x="232" y="82"/>
                    <a:pt x="232" y="84"/>
                    <a:pt x="233" y="8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4" name="Freeform 59">
              <a:extLst>
                <a:ext uri="{FF2B5EF4-FFF2-40B4-BE49-F238E27FC236}">
                  <a16:creationId xmlns:a16="http://schemas.microsoft.com/office/drawing/2014/main" id="{F50D6F2F-0C0C-47D0-AF30-51710EA936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0872" y="3155197"/>
              <a:ext cx="108904" cy="148881"/>
            </a:xfrm>
            <a:custGeom>
              <a:avLst/>
              <a:gdLst>
                <a:gd name="T0" fmla="*/ 18 w 62"/>
                <a:gd name="T1" fmla="*/ 4 h 85"/>
                <a:gd name="T2" fmla="*/ 17 w 62"/>
                <a:gd name="T3" fmla="*/ 17 h 85"/>
                <a:gd name="T4" fmla="*/ 32 w 62"/>
                <a:gd name="T5" fmla="*/ 20 h 85"/>
                <a:gd name="T6" fmla="*/ 55 w 62"/>
                <a:gd name="T7" fmla="*/ 13 h 85"/>
                <a:gd name="T8" fmla="*/ 51 w 62"/>
                <a:gd name="T9" fmla="*/ 19 h 85"/>
                <a:gd name="T10" fmla="*/ 47 w 62"/>
                <a:gd name="T11" fmla="*/ 41 h 85"/>
                <a:gd name="T12" fmla="*/ 58 w 62"/>
                <a:gd name="T13" fmla="*/ 60 h 85"/>
                <a:gd name="T14" fmla="*/ 58 w 62"/>
                <a:gd name="T15" fmla="*/ 70 h 85"/>
                <a:gd name="T16" fmla="*/ 46 w 62"/>
                <a:gd name="T17" fmla="*/ 77 h 85"/>
                <a:gd name="T18" fmla="*/ 40 w 62"/>
                <a:gd name="T19" fmla="*/ 67 h 85"/>
                <a:gd name="T20" fmla="*/ 30 w 62"/>
                <a:gd name="T21" fmla="*/ 41 h 85"/>
                <a:gd name="T22" fmla="*/ 23 w 62"/>
                <a:gd name="T23" fmla="*/ 39 h 85"/>
                <a:gd name="T24" fmla="*/ 22 w 62"/>
                <a:gd name="T25" fmla="*/ 45 h 85"/>
                <a:gd name="T26" fmla="*/ 24 w 62"/>
                <a:gd name="T27" fmla="*/ 77 h 85"/>
                <a:gd name="T28" fmla="*/ 17 w 62"/>
                <a:gd name="T29" fmla="*/ 84 h 85"/>
                <a:gd name="T30" fmla="*/ 12 w 62"/>
                <a:gd name="T31" fmla="*/ 77 h 85"/>
                <a:gd name="T32" fmla="*/ 4 w 62"/>
                <a:gd name="T33" fmla="*/ 57 h 85"/>
                <a:gd name="T34" fmla="*/ 1 w 62"/>
                <a:gd name="T35" fmla="*/ 50 h 85"/>
                <a:gd name="T36" fmla="*/ 12 w 62"/>
                <a:gd name="T37" fmla="*/ 3 h 85"/>
                <a:gd name="T38" fmla="*/ 15 w 62"/>
                <a:gd name="T39" fmla="*/ 1 h 85"/>
                <a:gd name="T40" fmla="*/ 18 w 62"/>
                <a:gd name="T41" fmla="*/ 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85">
                  <a:moveTo>
                    <a:pt x="18" y="4"/>
                  </a:moveTo>
                  <a:cubicBezTo>
                    <a:pt x="16" y="8"/>
                    <a:pt x="12" y="12"/>
                    <a:pt x="17" y="17"/>
                  </a:cubicBezTo>
                  <a:cubicBezTo>
                    <a:pt x="21" y="20"/>
                    <a:pt x="25" y="23"/>
                    <a:pt x="32" y="20"/>
                  </a:cubicBezTo>
                  <a:cubicBezTo>
                    <a:pt x="39" y="17"/>
                    <a:pt x="47" y="15"/>
                    <a:pt x="55" y="13"/>
                  </a:cubicBezTo>
                  <a:cubicBezTo>
                    <a:pt x="57" y="18"/>
                    <a:pt x="53" y="17"/>
                    <a:pt x="51" y="19"/>
                  </a:cubicBezTo>
                  <a:cubicBezTo>
                    <a:pt x="45" y="25"/>
                    <a:pt x="36" y="31"/>
                    <a:pt x="47" y="41"/>
                  </a:cubicBezTo>
                  <a:cubicBezTo>
                    <a:pt x="53" y="46"/>
                    <a:pt x="50" y="56"/>
                    <a:pt x="58" y="60"/>
                  </a:cubicBezTo>
                  <a:cubicBezTo>
                    <a:pt x="60" y="61"/>
                    <a:pt x="62" y="69"/>
                    <a:pt x="58" y="70"/>
                  </a:cubicBezTo>
                  <a:cubicBezTo>
                    <a:pt x="53" y="71"/>
                    <a:pt x="52" y="80"/>
                    <a:pt x="46" y="77"/>
                  </a:cubicBezTo>
                  <a:cubicBezTo>
                    <a:pt x="43" y="75"/>
                    <a:pt x="39" y="72"/>
                    <a:pt x="40" y="67"/>
                  </a:cubicBezTo>
                  <a:cubicBezTo>
                    <a:pt x="40" y="57"/>
                    <a:pt x="28" y="51"/>
                    <a:pt x="30" y="41"/>
                  </a:cubicBezTo>
                  <a:cubicBezTo>
                    <a:pt x="30" y="39"/>
                    <a:pt x="26" y="38"/>
                    <a:pt x="23" y="39"/>
                  </a:cubicBezTo>
                  <a:cubicBezTo>
                    <a:pt x="20" y="40"/>
                    <a:pt x="20" y="43"/>
                    <a:pt x="22" y="45"/>
                  </a:cubicBezTo>
                  <a:cubicBezTo>
                    <a:pt x="28" y="55"/>
                    <a:pt x="22" y="67"/>
                    <a:pt x="24" y="77"/>
                  </a:cubicBezTo>
                  <a:cubicBezTo>
                    <a:pt x="26" y="83"/>
                    <a:pt x="21" y="83"/>
                    <a:pt x="17" y="84"/>
                  </a:cubicBezTo>
                  <a:cubicBezTo>
                    <a:pt x="10" y="85"/>
                    <a:pt x="11" y="81"/>
                    <a:pt x="12" y="77"/>
                  </a:cubicBezTo>
                  <a:cubicBezTo>
                    <a:pt x="14" y="68"/>
                    <a:pt x="18" y="59"/>
                    <a:pt x="4" y="57"/>
                  </a:cubicBezTo>
                  <a:cubicBezTo>
                    <a:pt x="0" y="56"/>
                    <a:pt x="1" y="51"/>
                    <a:pt x="1" y="50"/>
                  </a:cubicBezTo>
                  <a:cubicBezTo>
                    <a:pt x="4" y="34"/>
                    <a:pt x="8" y="18"/>
                    <a:pt x="12" y="3"/>
                  </a:cubicBezTo>
                  <a:cubicBezTo>
                    <a:pt x="12" y="2"/>
                    <a:pt x="14" y="2"/>
                    <a:pt x="15" y="1"/>
                  </a:cubicBezTo>
                  <a:cubicBezTo>
                    <a:pt x="18" y="0"/>
                    <a:pt x="19" y="1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5" name="Freeform 60">
              <a:extLst>
                <a:ext uri="{FF2B5EF4-FFF2-40B4-BE49-F238E27FC236}">
                  <a16:creationId xmlns:a16="http://schemas.microsoft.com/office/drawing/2014/main" id="{88CA5B94-CF82-4CE7-BD45-94D8BB945049}"/>
                </a:ext>
              </a:extLst>
            </p:cNvPr>
            <p:cNvSpPr>
              <a:spLocks/>
            </p:cNvSpPr>
            <p:nvPr/>
          </p:nvSpPr>
          <p:spPr bwMode="auto">
            <a:xfrm>
              <a:off x="6716567" y="3320620"/>
              <a:ext cx="231593" cy="70305"/>
            </a:xfrm>
            <a:custGeom>
              <a:avLst/>
              <a:gdLst>
                <a:gd name="T0" fmla="*/ 112 w 133"/>
                <a:gd name="T1" fmla="*/ 35 h 40"/>
                <a:gd name="T2" fmla="*/ 79 w 133"/>
                <a:gd name="T3" fmla="*/ 32 h 40"/>
                <a:gd name="T4" fmla="*/ 60 w 133"/>
                <a:gd name="T5" fmla="*/ 26 h 40"/>
                <a:gd name="T6" fmla="*/ 38 w 133"/>
                <a:gd name="T7" fmla="*/ 23 h 40"/>
                <a:gd name="T8" fmla="*/ 12 w 133"/>
                <a:gd name="T9" fmla="*/ 17 h 40"/>
                <a:gd name="T10" fmla="*/ 10 w 133"/>
                <a:gd name="T11" fmla="*/ 6 h 40"/>
                <a:gd name="T12" fmla="*/ 46 w 133"/>
                <a:gd name="T13" fmla="*/ 9 h 40"/>
                <a:gd name="T14" fmla="*/ 78 w 133"/>
                <a:gd name="T15" fmla="*/ 10 h 40"/>
                <a:gd name="T16" fmla="*/ 107 w 133"/>
                <a:gd name="T17" fmla="*/ 22 h 40"/>
                <a:gd name="T18" fmla="*/ 115 w 133"/>
                <a:gd name="T19" fmla="*/ 24 h 40"/>
                <a:gd name="T20" fmla="*/ 129 w 133"/>
                <a:gd name="T21" fmla="*/ 29 h 40"/>
                <a:gd name="T22" fmla="*/ 120 w 133"/>
                <a:gd name="T23" fmla="*/ 38 h 40"/>
                <a:gd name="T24" fmla="*/ 112 w 133"/>
                <a:gd name="T25" fmla="*/ 3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3" h="40">
                  <a:moveTo>
                    <a:pt x="112" y="35"/>
                  </a:moveTo>
                  <a:cubicBezTo>
                    <a:pt x="101" y="29"/>
                    <a:pt x="90" y="34"/>
                    <a:pt x="79" y="32"/>
                  </a:cubicBezTo>
                  <a:cubicBezTo>
                    <a:pt x="74" y="26"/>
                    <a:pt x="67" y="25"/>
                    <a:pt x="60" y="26"/>
                  </a:cubicBezTo>
                  <a:cubicBezTo>
                    <a:pt x="53" y="23"/>
                    <a:pt x="45" y="26"/>
                    <a:pt x="38" y="23"/>
                  </a:cubicBezTo>
                  <a:cubicBezTo>
                    <a:pt x="29" y="21"/>
                    <a:pt x="21" y="19"/>
                    <a:pt x="12" y="17"/>
                  </a:cubicBezTo>
                  <a:cubicBezTo>
                    <a:pt x="0" y="16"/>
                    <a:pt x="7" y="10"/>
                    <a:pt x="10" y="6"/>
                  </a:cubicBezTo>
                  <a:cubicBezTo>
                    <a:pt x="22" y="0"/>
                    <a:pt x="35" y="5"/>
                    <a:pt x="46" y="9"/>
                  </a:cubicBezTo>
                  <a:cubicBezTo>
                    <a:pt x="57" y="12"/>
                    <a:pt x="68" y="11"/>
                    <a:pt x="78" y="10"/>
                  </a:cubicBezTo>
                  <a:cubicBezTo>
                    <a:pt x="89" y="10"/>
                    <a:pt x="102" y="6"/>
                    <a:pt x="107" y="22"/>
                  </a:cubicBezTo>
                  <a:cubicBezTo>
                    <a:pt x="108" y="26"/>
                    <a:pt x="110" y="26"/>
                    <a:pt x="115" y="24"/>
                  </a:cubicBezTo>
                  <a:cubicBezTo>
                    <a:pt x="120" y="22"/>
                    <a:pt x="126" y="20"/>
                    <a:pt x="129" y="29"/>
                  </a:cubicBezTo>
                  <a:cubicBezTo>
                    <a:pt x="133" y="38"/>
                    <a:pt x="129" y="40"/>
                    <a:pt x="120" y="38"/>
                  </a:cubicBezTo>
                  <a:cubicBezTo>
                    <a:pt x="118" y="37"/>
                    <a:pt x="115" y="36"/>
                    <a:pt x="112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6" name="Freeform 61">
              <a:extLst>
                <a:ext uri="{FF2B5EF4-FFF2-40B4-BE49-F238E27FC236}">
                  <a16:creationId xmlns:a16="http://schemas.microsoft.com/office/drawing/2014/main" id="{F72C8FF0-6653-4D1F-B08F-F4925852536F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6713" y="2940147"/>
              <a:ext cx="110282" cy="92361"/>
            </a:xfrm>
            <a:custGeom>
              <a:avLst/>
              <a:gdLst>
                <a:gd name="T0" fmla="*/ 47 w 64"/>
                <a:gd name="T1" fmla="*/ 50 h 53"/>
                <a:gd name="T2" fmla="*/ 30 w 64"/>
                <a:gd name="T3" fmla="*/ 34 h 53"/>
                <a:gd name="T4" fmla="*/ 22 w 64"/>
                <a:gd name="T5" fmla="*/ 29 h 53"/>
                <a:gd name="T6" fmla="*/ 2 w 64"/>
                <a:gd name="T7" fmla="*/ 32 h 53"/>
                <a:gd name="T8" fmla="*/ 17 w 64"/>
                <a:gd name="T9" fmla="*/ 18 h 53"/>
                <a:gd name="T10" fmla="*/ 44 w 64"/>
                <a:gd name="T11" fmla="*/ 3 h 53"/>
                <a:gd name="T12" fmla="*/ 56 w 64"/>
                <a:gd name="T13" fmla="*/ 10 h 53"/>
                <a:gd name="T14" fmla="*/ 62 w 64"/>
                <a:gd name="T15" fmla="*/ 30 h 53"/>
                <a:gd name="T16" fmla="*/ 60 w 64"/>
                <a:gd name="T17" fmla="*/ 39 h 53"/>
                <a:gd name="T18" fmla="*/ 53 w 64"/>
                <a:gd name="T19" fmla="*/ 48 h 53"/>
                <a:gd name="T20" fmla="*/ 47 w 64"/>
                <a:gd name="T21" fmla="*/ 5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4" h="53">
                  <a:moveTo>
                    <a:pt x="47" y="50"/>
                  </a:moveTo>
                  <a:cubicBezTo>
                    <a:pt x="37" y="48"/>
                    <a:pt x="30" y="45"/>
                    <a:pt x="30" y="34"/>
                  </a:cubicBezTo>
                  <a:cubicBezTo>
                    <a:pt x="30" y="29"/>
                    <a:pt x="28" y="24"/>
                    <a:pt x="22" y="29"/>
                  </a:cubicBezTo>
                  <a:cubicBezTo>
                    <a:pt x="15" y="34"/>
                    <a:pt x="2" y="34"/>
                    <a:pt x="2" y="32"/>
                  </a:cubicBezTo>
                  <a:cubicBezTo>
                    <a:pt x="0" y="21"/>
                    <a:pt x="16" y="18"/>
                    <a:pt x="17" y="18"/>
                  </a:cubicBezTo>
                  <a:cubicBezTo>
                    <a:pt x="30" y="19"/>
                    <a:pt x="37" y="13"/>
                    <a:pt x="44" y="3"/>
                  </a:cubicBezTo>
                  <a:cubicBezTo>
                    <a:pt x="46" y="0"/>
                    <a:pt x="53" y="6"/>
                    <a:pt x="56" y="10"/>
                  </a:cubicBezTo>
                  <a:cubicBezTo>
                    <a:pt x="59" y="16"/>
                    <a:pt x="61" y="23"/>
                    <a:pt x="62" y="30"/>
                  </a:cubicBezTo>
                  <a:cubicBezTo>
                    <a:pt x="63" y="33"/>
                    <a:pt x="64" y="39"/>
                    <a:pt x="60" y="39"/>
                  </a:cubicBezTo>
                  <a:cubicBezTo>
                    <a:pt x="53" y="40"/>
                    <a:pt x="52" y="41"/>
                    <a:pt x="53" y="48"/>
                  </a:cubicBezTo>
                  <a:cubicBezTo>
                    <a:pt x="54" y="53"/>
                    <a:pt x="49" y="48"/>
                    <a:pt x="47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7" name="Freeform 62">
              <a:extLst>
                <a:ext uri="{FF2B5EF4-FFF2-40B4-BE49-F238E27FC236}">
                  <a16:creationId xmlns:a16="http://schemas.microsoft.com/office/drawing/2014/main" id="{AFC9B452-B1B3-41E4-85FC-D2D948C74A48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8488" y="2736125"/>
              <a:ext cx="55141" cy="113039"/>
            </a:xfrm>
            <a:custGeom>
              <a:avLst/>
              <a:gdLst>
                <a:gd name="T0" fmla="*/ 28 w 31"/>
                <a:gd name="T1" fmla="*/ 61 h 65"/>
                <a:gd name="T2" fmla="*/ 19 w 31"/>
                <a:gd name="T3" fmla="*/ 62 h 65"/>
                <a:gd name="T4" fmla="*/ 5 w 31"/>
                <a:gd name="T5" fmla="*/ 46 h 65"/>
                <a:gd name="T6" fmla="*/ 3 w 31"/>
                <a:gd name="T7" fmla="*/ 6 h 65"/>
                <a:gd name="T8" fmla="*/ 25 w 31"/>
                <a:gd name="T9" fmla="*/ 7 h 65"/>
                <a:gd name="T10" fmla="*/ 29 w 31"/>
                <a:gd name="T11" fmla="*/ 30 h 65"/>
                <a:gd name="T12" fmla="*/ 28 w 31"/>
                <a:gd name="T13" fmla="*/ 58 h 65"/>
                <a:gd name="T14" fmla="*/ 28 w 31"/>
                <a:gd name="T15" fmla="*/ 61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65">
                  <a:moveTo>
                    <a:pt x="28" y="61"/>
                  </a:moveTo>
                  <a:cubicBezTo>
                    <a:pt x="26" y="65"/>
                    <a:pt x="22" y="65"/>
                    <a:pt x="19" y="62"/>
                  </a:cubicBezTo>
                  <a:cubicBezTo>
                    <a:pt x="14" y="57"/>
                    <a:pt x="9" y="52"/>
                    <a:pt x="5" y="46"/>
                  </a:cubicBezTo>
                  <a:cubicBezTo>
                    <a:pt x="1" y="42"/>
                    <a:pt x="0" y="11"/>
                    <a:pt x="3" y="6"/>
                  </a:cubicBezTo>
                  <a:cubicBezTo>
                    <a:pt x="7" y="0"/>
                    <a:pt x="21" y="0"/>
                    <a:pt x="25" y="7"/>
                  </a:cubicBezTo>
                  <a:cubicBezTo>
                    <a:pt x="30" y="14"/>
                    <a:pt x="31" y="26"/>
                    <a:pt x="29" y="30"/>
                  </a:cubicBezTo>
                  <a:cubicBezTo>
                    <a:pt x="22" y="40"/>
                    <a:pt x="29" y="49"/>
                    <a:pt x="28" y="58"/>
                  </a:cubicBezTo>
                  <a:cubicBezTo>
                    <a:pt x="29" y="59"/>
                    <a:pt x="29" y="60"/>
                    <a:pt x="28" y="6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8" name="Freeform 63">
              <a:extLst>
                <a:ext uri="{FF2B5EF4-FFF2-40B4-BE49-F238E27FC236}">
                  <a16:creationId xmlns:a16="http://schemas.microsoft.com/office/drawing/2014/main" id="{F720914F-E6EA-4374-911C-844A99053D13}"/>
                </a:ext>
              </a:extLst>
            </p:cNvPr>
            <p:cNvSpPr>
              <a:spLocks/>
            </p:cNvSpPr>
            <p:nvPr/>
          </p:nvSpPr>
          <p:spPr bwMode="auto">
            <a:xfrm>
              <a:off x="7303820" y="3142790"/>
              <a:ext cx="79955" cy="52384"/>
            </a:xfrm>
            <a:custGeom>
              <a:avLst/>
              <a:gdLst>
                <a:gd name="T0" fmla="*/ 44 w 46"/>
                <a:gd name="T1" fmla="*/ 23 h 30"/>
                <a:gd name="T2" fmla="*/ 34 w 46"/>
                <a:gd name="T3" fmla="*/ 29 h 30"/>
                <a:gd name="T4" fmla="*/ 15 w 46"/>
                <a:gd name="T5" fmla="*/ 22 h 30"/>
                <a:gd name="T6" fmla="*/ 4 w 46"/>
                <a:gd name="T7" fmla="*/ 6 h 30"/>
                <a:gd name="T8" fmla="*/ 3 w 46"/>
                <a:gd name="T9" fmla="*/ 6 h 30"/>
                <a:gd name="T10" fmla="*/ 41 w 46"/>
                <a:gd name="T11" fmla="*/ 5 h 30"/>
                <a:gd name="T12" fmla="*/ 44 w 46"/>
                <a:gd name="T13" fmla="*/ 17 h 30"/>
                <a:gd name="T14" fmla="*/ 44 w 46"/>
                <a:gd name="T15" fmla="*/ 2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30">
                  <a:moveTo>
                    <a:pt x="44" y="23"/>
                  </a:moveTo>
                  <a:cubicBezTo>
                    <a:pt x="41" y="25"/>
                    <a:pt x="39" y="30"/>
                    <a:pt x="34" y="29"/>
                  </a:cubicBezTo>
                  <a:cubicBezTo>
                    <a:pt x="29" y="23"/>
                    <a:pt x="21" y="27"/>
                    <a:pt x="15" y="22"/>
                  </a:cubicBezTo>
                  <a:cubicBezTo>
                    <a:pt x="12" y="16"/>
                    <a:pt x="0" y="17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6" y="6"/>
                    <a:pt x="28" y="0"/>
                    <a:pt x="41" y="5"/>
                  </a:cubicBezTo>
                  <a:cubicBezTo>
                    <a:pt x="46" y="8"/>
                    <a:pt x="46" y="12"/>
                    <a:pt x="44" y="17"/>
                  </a:cubicBezTo>
                  <a:cubicBezTo>
                    <a:pt x="44" y="19"/>
                    <a:pt x="44" y="21"/>
                    <a:pt x="44" y="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19" name="Freeform 64">
              <a:extLst>
                <a:ext uri="{FF2B5EF4-FFF2-40B4-BE49-F238E27FC236}">
                  <a16:creationId xmlns:a16="http://schemas.microsoft.com/office/drawing/2014/main" id="{5F13BB84-8743-4B53-8BC4-E5FC180D7F9C}"/>
                </a:ext>
              </a:extLst>
            </p:cNvPr>
            <p:cNvSpPr>
              <a:spLocks/>
            </p:cNvSpPr>
            <p:nvPr/>
          </p:nvSpPr>
          <p:spPr bwMode="auto">
            <a:xfrm>
              <a:off x="6923347" y="2576216"/>
              <a:ext cx="41356" cy="73062"/>
            </a:xfrm>
            <a:custGeom>
              <a:avLst/>
              <a:gdLst>
                <a:gd name="T0" fmla="*/ 21 w 24"/>
                <a:gd name="T1" fmla="*/ 42 h 42"/>
                <a:gd name="T2" fmla="*/ 4 w 24"/>
                <a:gd name="T3" fmla="*/ 12 h 42"/>
                <a:gd name="T4" fmla="*/ 16 w 24"/>
                <a:gd name="T5" fmla="*/ 1 h 42"/>
                <a:gd name="T6" fmla="*/ 23 w 24"/>
                <a:gd name="T7" fmla="*/ 13 h 42"/>
                <a:gd name="T8" fmla="*/ 21 w 24"/>
                <a:gd name="T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2">
                  <a:moveTo>
                    <a:pt x="21" y="42"/>
                  </a:moveTo>
                  <a:cubicBezTo>
                    <a:pt x="5" y="34"/>
                    <a:pt x="0" y="26"/>
                    <a:pt x="4" y="12"/>
                  </a:cubicBezTo>
                  <a:cubicBezTo>
                    <a:pt x="6" y="6"/>
                    <a:pt x="10" y="0"/>
                    <a:pt x="16" y="1"/>
                  </a:cubicBezTo>
                  <a:cubicBezTo>
                    <a:pt x="21" y="1"/>
                    <a:pt x="24" y="8"/>
                    <a:pt x="23" y="13"/>
                  </a:cubicBezTo>
                  <a:cubicBezTo>
                    <a:pt x="23" y="23"/>
                    <a:pt x="22" y="32"/>
                    <a:pt x="21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0" name="Freeform 65">
              <a:extLst>
                <a:ext uri="{FF2B5EF4-FFF2-40B4-BE49-F238E27FC236}">
                  <a16:creationId xmlns:a16="http://schemas.microsoft.com/office/drawing/2014/main" id="{99EE5F1B-EBB8-4B78-ADAD-FD4338BFB9D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3138655"/>
              <a:ext cx="113039" cy="34463"/>
            </a:xfrm>
            <a:custGeom>
              <a:avLst/>
              <a:gdLst>
                <a:gd name="T0" fmla="*/ 3 w 65"/>
                <a:gd name="T1" fmla="*/ 19 h 20"/>
                <a:gd name="T2" fmla="*/ 0 w 65"/>
                <a:gd name="T3" fmla="*/ 16 h 20"/>
                <a:gd name="T4" fmla="*/ 7 w 65"/>
                <a:gd name="T5" fmla="*/ 5 h 20"/>
                <a:gd name="T6" fmla="*/ 14 w 65"/>
                <a:gd name="T7" fmla="*/ 6 h 20"/>
                <a:gd name="T8" fmla="*/ 54 w 65"/>
                <a:gd name="T9" fmla="*/ 6 h 20"/>
                <a:gd name="T10" fmla="*/ 63 w 65"/>
                <a:gd name="T11" fmla="*/ 4 h 20"/>
                <a:gd name="T12" fmla="*/ 59 w 65"/>
                <a:gd name="T13" fmla="*/ 13 h 20"/>
                <a:gd name="T14" fmla="*/ 44 w 65"/>
                <a:gd name="T15" fmla="*/ 18 h 20"/>
                <a:gd name="T16" fmla="*/ 3 w 65"/>
                <a:gd name="T17" fmla="*/ 19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5" h="20">
                  <a:moveTo>
                    <a:pt x="3" y="19"/>
                  </a:moveTo>
                  <a:cubicBezTo>
                    <a:pt x="2" y="18"/>
                    <a:pt x="1" y="17"/>
                    <a:pt x="0" y="16"/>
                  </a:cubicBezTo>
                  <a:cubicBezTo>
                    <a:pt x="3" y="13"/>
                    <a:pt x="5" y="9"/>
                    <a:pt x="7" y="5"/>
                  </a:cubicBezTo>
                  <a:cubicBezTo>
                    <a:pt x="9" y="5"/>
                    <a:pt x="12" y="6"/>
                    <a:pt x="14" y="6"/>
                  </a:cubicBezTo>
                  <a:cubicBezTo>
                    <a:pt x="28" y="13"/>
                    <a:pt x="41" y="14"/>
                    <a:pt x="54" y="6"/>
                  </a:cubicBezTo>
                  <a:cubicBezTo>
                    <a:pt x="57" y="4"/>
                    <a:pt x="60" y="0"/>
                    <a:pt x="63" y="4"/>
                  </a:cubicBezTo>
                  <a:cubicBezTo>
                    <a:pt x="65" y="8"/>
                    <a:pt x="61" y="10"/>
                    <a:pt x="59" y="13"/>
                  </a:cubicBezTo>
                  <a:cubicBezTo>
                    <a:pt x="56" y="19"/>
                    <a:pt x="49" y="19"/>
                    <a:pt x="44" y="18"/>
                  </a:cubicBezTo>
                  <a:cubicBezTo>
                    <a:pt x="30" y="15"/>
                    <a:pt x="17" y="20"/>
                    <a:pt x="3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1" name="Freeform 66">
              <a:extLst>
                <a:ext uri="{FF2B5EF4-FFF2-40B4-BE49-F238E27FC236}">
                  <a16:creationId xmlns:a16="http://schemas.microsoft.com/office/drawing/2014/main" id="{4383372B-88E9-4854-A0AE-676FD28C4198}"/>
                </a:ext>
              </a:extLst>
            </p:cNvPr>
            <p:cNvSpPr>
              <a:spLocks/>
            </p:cNvSpPr>
            <p:nvPr/>
          </p:nvSpPr>
          <p:spPr bwMode="auto">
            <a:xfrm>
              <a:off x="6704161" y="2704419"/>
              <a:ext cx="53763" cy="51006"/>
            </a:xfrm>
            <a:custGeom>
              <a:avLst/>
              <a:gdLst>
                <a:gd name="T0" fmla="*/ 31 w 31"/>
                <a:gd name="T1" fmla="*/ 11 h 29"/>
                <a:gd name="T2" fmla="*/ 19 w 31"/>
                <a:gd name="T3" fmla="*/ 28 h 29"/>
                <a:gd name="T4" fmla="*/ 1 w 31"/>
                <a:gd name="T5" fmla="*/ 15 h 29"/>
                <a:gd name="T6" fmla="*/ 17 w 31"/>
                <a:gd name="T7" fmla="*/ 2 h 29"/>
                <a:gd name="T8" fmla="*/ 31 w 31"/>
                <a:gd name="T9" fmla="*/ 1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9">
                  <a:moveTo>
                    <a:pt x="31" y="11"/>
                  </a:moveTo>
                  <a:cubicBezTo>
                    <a:pt x="20" y="13"/>
                    <a:pt x="30" y="27"/>
                    <a:pt x="19" y="28"/>
                  </a:cubicBezTo>
                  <a:cubicBezTo>
                    <a:pt x="10" y="29"/>
                    <a:pt x="3" y="24"/>
                    <a:pt x="1" y="15"/>
                  </a:cubicBezTo>
                  <a:cubicBezTo>
                    <a:pt x="0" y="3"/>
                    <a:pt x="12" y="5"/>
                    <a:pt x="17" y="2"/>
                  </a:cubicBezTo>
                  <a:cubicBezTo>
                    <a:pt x="22" y="0"/>
                    <a:pt x="27" y="6"/>
                    <a:pt x="31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2" name="Freeform 67">
              <a:extLst>
                <a:ext uri="{FF2B5EF4-FFF2-40B4-BE49-F238E27FC236}">
                  <a16:creationId xmlns:a16="http://schemas.microsoft.com/office/drawing/2014/main" id="{9709728A-EBFE-4E5A-9C30-045C5843E6A8}"/>
                </a:ext>
              </a:extLst>
            </p:cNvPr>
            <p:cNvSpPr>
              <a:spLocks/>
            </p:cNvSpPr>
            <p:nvPr/>
          </p:nvSpPr>
          <p:spPr bwMode="auto">
            <a:xfrm>
              <a:off x="7157696" y="3359219"/>
              <a:ext cx="75819" cy="46870"/>
            </a:xfrm>
            <a:custGeom>
              <a:avLst/>
              <a:gdLst>
                <a:gd name="T0" fmla="*/ 43 w 43"/>
                <a:gd name="T1" fmla="*/ 2 h 27"/>
                <a:gd name="T2" fmla="*/ 7 w 43"/>
                <a:gd name="T3" fmla="*/ 27 h 27"/>
                <a:gd name="T4" fmla="*/ 2 w 43"/>
                <a:gd name="T5" fmla="*/ 25 h 27"/>
                <a:gd name="T6" fmla="*/ 4 w 43"/>
                <a:gd name="T7" fmla="*/ 18 h 27"/>
                <a:gd name="T8" fmla="*/ 43 w 43"/>
                <a:gd name="T9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27">
                  <a:moveTo>
                    <a:pt x="43" y="2"/>
                  </a:moveTo>
                  <a:cubicBezTo>
                    <a:pt x="32" y="15"/>
                    <a:pt x="16" y="16"/>
                    <a:pt x="7" y="27"/>
                  </a:cubicBezTo>
                  <a:cubicBezTo>
                    <a:pt x="6" y="27"/>
                    <a:pt x="3" y="26"/>
                    <a:pt x="2" y="25"/>
                  </a:cubicBezTo>
                  <a:cubicBezTo>
                    <a:pt x="0" y="22"/>
                    <a:pt x="2" y="19"/>
                    <a:pt x="4" y="18"/>
                  </a:cubicBezTo>
                  <a:cubicBezTo>
                    <a:pt x="15" y="10"/>
                    <a:pt x="25" y="0"/>
                    <a:pt x="43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3" name="Freeform 68">
              <a:extLst>
                <a:ext uri="{FF2B5EF4-FFF2-40B4-BE49-F238E27FC236}">
                  <a16:creationId xmlns:a16="http://schemas.microsoft.com/office/drawing/2014/main" id="{15CEBC7E-63C9-4C80-A49C-FFDE0B6F7FCB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7651" y="3206202"/>
              <a:ext cx="79955" cy="28949"/>
            </a:xfrm>
            <a:custGeom>
              <a:avLst/>
              <a:gdLst>
                <a:gd name="T0" fmla="*/ 46 w 46"/>
                <a:gd name="T1" fmla="*/ 17 h 17"/>
                <a:gd name="T2" fmla="*/ 0 w 46"/>
                <a:gd name="T3" fmla="*/ 15 h 17"/>
                <a:gd name="T4" fmla="*/ 46 w 46"/>
                <a:gd name="T5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17">
                  <a:moveTo>
                    <a:pt x="46" y="17"/>
                  </a:moveTo>
                  <a:cubicBezTo>
                    <a:pt x="31" y="14"/>
                    <a:pt x="17" y="10"/>
                    <a:pt x="0" y="15"/>
                  </a:cubicBezTo>
                  <a:cubicBezTo>
                    <a:pt x="13" y="0"/>
                    <a:pt x="32" y="1"/>
                    <a:pt x="46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4" name="Freeform 69">
              <a:extLst>
                <a:ext uri="{FF2B5EF4-FFF2-40B4-BE49-F238E27FC236}">
                  <a16:creationId xmlns:a16="http://schemas.microsoft.com/office/drawing/2014/main" id="{30DF22AF-C164-4183-BEBE-07EB1CFCF904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1550" y="2887763"/>
              <a:ext cx="38599" cy="73062"/>
            </a:xfrm>
            <a:custGeom>
              <a:avLst/>
              <a:gdLst>
                <a:gd name="T0" fmla="*/ 21 w 22"/>
                <a:gd name="T1" fmla="*/ 35 h 42"/>
                <a:gd name="T2" fmla="*/ 12 w 22"/>
                <a:gd name="T3" fmla="*/ 36 h 42"/>
                <a:gd name="T4" fmla="*/ 3 w 22"/>
                <a:gd name="T5" fmla="*/ 17 h 42"/>
                <a:gd name="T6" fmla="*/ 0 w 22"/>
                <a:gd name="T7" fmla="*/ 4 h 42"/>
                <a:gd name="T8" fmla="*/ 18 w 22"/>
                <a:gd name="T9" fmla="*/ 18 h 42"/>
                <a:gd name="T10" fmla="*/ 21 w 22"/>
                <a:gd name="T11" fmla="*/ 3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42">
                  <a:moveTo>
                    <a:pt x="21" y="35"/>
                  </a:moveTo>
                  <a:cubicBezTo>
                    <a:pt x="18" y="42"/>
                    <a:pt x="12" y="39"/>
                    <a:pt x="12" y="36"/>
                  </a:cubicBezTo>
                  <a:cubicBezTo>
                    <a:pt x="15" y="26"/>
                    <a:pt x="11" y="22"/>
                    <a:pt x="3" y="17"/>
                  </a:cubicBezTo>
                  <a:cubicBezTo>
                    <a:pt x="1" y="15"/>
                    <a:pt x="1" y="8"/>
                    <a:pt x="0" y="4"/>
                  </a:cubicBezTo>
                  <a:cubicBezTo>
                    <a:pt x="14" y="0"/>
                    <a:pt x="12" y="14"/>
                    <a:pt x="18" y="18"/>
                  </a:cubicBezTo>
                  <a:cubicBezTo>
                    <a:pt x="22" y="23"/>
                    <a:pt x="17" y="30"/>
                    <a:pt x="21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5" name="Freeform 70">
              <a:extLst>
                <a:ext uri="{FF2B5EF4-FFF2-40B4-BE49-F238E27FC236}">
                  <a16:creationId xmlns:a16="http://schemas.microsoft.com/office/drawing/2014/main" id="{531B336C-B022-4750-BBD8-D22A9E2DB823}"/>
                </a:ext>
              </a:extLst>
            </p:cNvPr>
            <p:cNvSpPr>
              <a:spLocks/>
            </p:cNvSpPr>
            <p:nvPr/>
          </p:nvSpPr>
          <p:spPr bwMode="auto">
            <a:xfrm>
              <a:off x="7474758" y="3334406"/>
              <a:ext cx="28949" cy="33085"/>
            </a:xfrm>
            <a:custGeom>
              <a:avLst/>
              <a:gdLst>
                <a:gd name="T0" fmla="*/ 13 w 17"/>
                <a:gd name="T1" fmla="*/ 13 h 19"/>
                <a:gd name="T2" fmla="*/ 1 w 17"/>
                <a:gd name="T3" fmla="*/ 10 h 19"/>
                <a:gd name="T4" fmla="*/ 14 w 17"/>
                <a:gd name="T5" fmla="*/ 1 h 19"/>
                <a:gd name="T6" fmla="*/ 13 w 17"/>
                <a:gd name="T7" fmla="*/ 1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" h="19">
                  <a:moveTo>
                    <a:pt x="13" y="13"/>
                  </a:moveTo>
                  <a:cubicBezTo>
                    <a:pt x="8" y="14"/>
                    <a:pt x="2" y="19"/>
                    <a:pt x="1" y="10"/>
                  </a:cubicBezTo>
                  <a:cubicBezTo>
                    <a:pt x="0" y="1"/>
                    <a:pt x="7" y="0"/>
                    <a:pt x="14" y="1"/>
                  </a:cubicBezTo>
                  <a:cubicBezTo>
                    <a:pt x="16" y="6"/>
                    <a:pt x="17" y="9"/>
                    <a:pt x="13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6" name="Freeform 71">
              <a:extLst>
                <a:ext uri="{FF2B5EF4-FFF2-40B4-BE49-F238E27FC236}">
                  <a16:creationId xmlns:a16="http://schemas.microsoft.com/office/drawing/2014/main" id="{C762AEC5-5358-4119-B123-7D28EE681D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8092" y="3357840"/>
              <a:ext cx="41356" cy="23435"/>
            </a:xfrm>
            <a:custGeom>
              <a:avLst/>
              <a:gdLst>
                <a:gd name="T0" fmla="*/ 23 w 24"/>
                <a:gd name="T1" fmla="*/ 10 h 14"/>
                <a:gd name="T2" fmla="*/ 0 w 24"/>
                <a:gd name="T3" fmla="*/ 14 h 14"/>
                <a:gd name="T4" fmla="*/ 20 w 24"/>
                <a:gd name="T5" fmla="*/ 8 h 14"/>
                <a:gd name="T6" fmla="*/ 23 w 24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4">
                  <a:moveTo>
                    <a:pt x="23" y="10"/>
                  </a:moveTo>
                  <a:cubicBezTo>
                    <a:pt x="16" y="11"/>
                    <a:pt x="8" y="12"/>
                    <a:pt x="0" y="14"/>
                  </a:cubicBezTo>
                  <a:cubicBezTo>
                    <a:pt x="5" y="0"/>
                    <a:pt x="13" y="7"/>
                    <a:pt x="20" y="8"/>
                  </a:cubicBezTo>
                  <a:cubicBezTo>
                    <a:pt x="23" y="6"/>
                    <a:pt x="24" y="8"/>
                    <a:pt x="23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7" name="Freeform 72">
              <a:extLst>
                <a:ext uri="{FF2B5EF4-FFF2-40B4-BE49-F238E27FC236}">
                  <a16:creationId xmlns:a16="http://schemas.microsoft.com/office/drawing/2014/main" id="{BEFE0A74-4998-4493-8C79-B00C3B64DDB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4307" y="3395061"/>
              <a:ext cx="34463" cy="16542"/>
            </a:xfrm>
            <a:custGeom>
              <a:avLst/>
              <a:gdLst>
                <a:gd name="T0" fmla="*/ 11 w 20"/>
                <a:gd name="T1" fmla="*/ 1 h 9"/>
                <a:gd name="T2" fmla="*/ 20 w 20"/>
                <a:gd name="T3" fmla="*/ 9 h 9"/>
                <a:gd name="T4" fmla="*/ 0 w 20"/>
                <a:gd name="T5" fmla="*/ 4 h 9"/>
                <a:gd name="T6" fmla="*/ 11 w 20"/>
                <a:gd name="T7" fmla="*/ 1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9">
                  <a:moveTo>
                    <a:pt x="11" y="1"/>
                  </a:moveTo>
                  <a:cubicBezTo>
                    <a:pt x="15" y="2"/>
                    <a:pt x="19" y="3"/>
                    <a:pt x="20" y="9"/>
                  </a:cubicBezTo>
                  <a:cubicBezTo>
                    <a:pt x="13" y="7"/>
                    <a:pt x="6" y="6"/>
                    <a:pt x="0" y="4"/>
                  </a:cubicBezTo>
                  <a:cubicBezTo>
                    <a:pt x="3" y="0"/>
                    <a:pt x="8" y="3"/>
                    <a:pt x="1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8" name="Freeform 73">
              <a:extLst>
                <a:ext uri="{FF2B5EF4-FFF2-40B4-BE49-F238E27FC236}">
                  <a16:creationId xmlns:a16="http://schemas.microsoft.com/office/drawing/2014/main" id="{87F419F4-19F9-4652-946F-5BA4707A3BE4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363" y="3414360"/>
              <a:ext cx="23435" cy="20678"/>
            </a:xfrm>
            <a:custGeom>
              <a:avLst/>
              <a:gdLst>
                <a:gd name="T0" fmla="*/ 10 w 14"/>
                <a:gd name="T1" fmla="*/ 12 h 12"/>
                <a:gd name="T2" fmla="*/ 3 w 14"/>
                <a:gd name="T3" fmla="*/ 7 h 12"/>
                <a:gd name="T4" fmla="*/ 13 w 14"/>
                <a:gd name="T5" fmla="*/ 3 h 12"/>
                <a:gd name="T6" fmla="*/ 10 w 14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2">
                  <a:moveTo>
                    <a:pt x="10" y="12"/>
                  </a:moveTo>
                  <a:cubicBezTo>
                    <a:pt x="7" y="12"/>
                    <a:pt x="2" y="10"/>
                    <a:pt x="3" y="7"/>
                  </a:cubicBezTo>
                  <a:cubicBezTo>
                    <a:pt x="0" y="0"/>
                    <a:pt x="7" y="1"/>
                    <a:pt x="13" y="3"/>
                  </a:cubicBezTo>
                  <a:cubicBezTo>
                    <a:pt x="13" y="6"/>
                    <a:pt x="14" y="10"/>
                    <a:pt x="1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29" name="Freeform 74">
              <a:extLst>
                <a:ext uri="{FF2B5EF4-FFF2-40B4-BE49-F238E27FC236}">
                  <a16:creationId xmlns:a16="http://schemas.microsoft.com/office/drawing/2014/main" id="{51468C31-29F5-41D8-B738-91A8B6E31AD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11572" y="2856057"/>
              <a:ext cx="26192" cy="20678"/>
            </a:xfrm>
            <a:custGeom>
              <a:avLst/>
              <a:gdLst>
                <a:gd name="T0" fmla="*/ 0 w 15"/>
                <a:gd name="T1" fmla="*/ 0 h 12"/>
                <a:gd name="T2" fmla="*/ 15 w 15"/>
                <a:gd name="T3" fmla="*/ 11 h 12"/>
                <a:gd name="T4" fmla="*/ 0 w 15"/>
                <a:gd name="T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" h="12">
                  <a:moveTo>
                    <a:pt x="0" y="0"/>
                  </a:moveTo>
                  <a:cubicBezTo>
                    <a:pt x="8" y="0"/>
                    <a:pt x="10" y="6"/>
                    <a:pt x="15" y="11"/>
                  </a:cubicBezTo>
                  <a:cubicBezTo>
                    <a:pt x="4" y="12"/>
                    <a:pt x="4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0" name="Freeform 75">
              <a:extLst>
                <a:ext uri="{FF2B5EF4-FFF2-40B4-BE49-F238E27FC236}">
                  <a16:creationId xmlns:a16="http://schemas.microsoft.com/office/drawing/2014/main" id="{2478ACA8-4172-44D8-A31B-02AFAD2BD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2555" y="2902927"/>
              <a:ext cx="27571" cy="23435"/>
            </a:xfrm>
            <a:custGeom>
              <a:avLst/>
              <a:gdLst>
                <a:gd name="T0" fmla="*/ 10 w 16"/>
                <a:gd name="T1" fmla="*/ 2 h 13"/>
                <a:gd name="T2" fmla="*/ 16 w 16"/>
                <a:gd name="T3" fmla="*/ 11 h 13"/>
                <a:gd name="T4" fmla="*/ 10 w 16"/>
                <a:gd name="T5" fmla="*/ 11 h 13"/>
                <a:gd name="T6" fmla="*/ 0 w 16"/>
                <a:gd name="T7" fmla="*/ 6 h 13"/>
                <a:gd name="T8" fmla="*/ 10 w 16"/>
                <a:gd name="T9" fmla="*/ 2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0" y="2"/>
                  </a:moveTo>
                  <a:cubicBezTo>
                    <a:pt x="9" y="7"/>
                    <a:pt x="15" y="7"/>
                    <a:pt x="16" y="11"/>
                  </a:cubicBezTo>
                  <a:cubicBezTo>
                    <a:pt x="14" y="13"/>
                    <a:pt x="12" y="13"/>
                    <a:pt x="10" y="11"/>
                  </a:cubicBezTo>
                  <a:cubicBezTo>
                    <a:pt x="7" y="9"/>
                    <a:pt x="4" y="7"/>
                    <a:pt x="0" y="6"/>
                  </a:cubicBezTo>
                  <a:cubicBezTo>
                    <a:pt x="2" y="0"/>
                    <a:pt x="7" y="4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1" name="Freeform 76">
              <a:extLst>
                <a:ext uri="{FF2B5EF4-FFF2-40B4-BE49-F238E27FC236}">
                  <a16:creationId xmlns:a16="http://schemas.microsoft.com/office/drawing/2014/main" id="{5AF294AB-E514-4BA8-9419-98FA3536242A}"/>
                </a:ext>
              </a:extLst>
            </p:cNvPr>
            <p:cNvSpPr>
              <a:spLocks/>
            </p:cNvSpPr>
            <p:nvPr/>
          </p:nvSpPr>
          <p:spPr bwMode="auto">
            <a:xfrm>
              <a:off x="7354826" y="3404710"/>
              <a:ext cx="24813" cy="13785"/>
            </a:xfrm>
            <a:custGeom>
              <a:avLst/>
              <a:gdLst>
                <a:gd name="T0" fmla="*/ 14 w 14"/>
                <a:gd name="T1" fmla="*/ 5 h 8"/>
                <a:gd name="T2" fmla="*/ 2 w 14"/>
                <a:gd name="T3" fmla="*/ 7 h 8"/>
                <a:gd name="T4" fmla="*/ 2 w 14"/>
                <a:gd name="T5" fmla="*/ 3 h 8"/>
                <a:gd name="T6" fmla="*/ 14 w 14"/>
                <a:gd name="T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8">
                  <a:moveTo>
                    <a:pt x="14" y="5"/>
                  </a:moveTo>
                  <a:cubicBezTo>
                    <a:pt x="11" y="8"/>
                    <a:pt x="6" y="7"/>
                    <a:pt x="2" y="7"/>
                  </a:cubicBezTo>
                  <a:cubicBezTo>
                    <a:pt x="0" y="6"/>
                    <a:pt x="0" y="4"/>
                    <a:pt x="2" y="3"/>
                  </a:cubicBezTo>
                  <a:cubicBezTo>
                    <a:pt x="6" y="0"/>
                    <a:pt x="10" y="2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2" name="Freeform 77">
              <a:extLst>
                <a:ext uri="{FF2B5EF4-FFF2-40B4-BE49-F238E27FC236}">
                  <a16:creationId xmlns:a16="http://schemas.microsoft.com/office/drawing/2014/main" id="{427DA0A0-06BF-4551-B8DD-009044383D3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629" y="3379897"/>
              <a:ext cx="17921" cy="13785"/>
            </a:xfrm>
            <a:custGeom>
              <a:avLst/>
              <a:gdLst>
                <a:gd name="T0" fmla="*/ 11 w 11"/>
                <a:gd name="T1" fmla="*/ 4 h 8"/>
                <a:gd name="T2" fmla="*/ 0 w 11"/>
                <a:gd name="T3" fmla="*/ 7 h 8"/>
                <a:gd name="T4" fmla="*/ 11 w 11"/>
                <a:gd name="T5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8">
                  <a:moveTo>
                    <a:pt x="11" y="4"/>
                  </a:moveTo>
                  <a:cubicBezTo>
                    <a:pt x="8" y="8"/>
                    <a:pt x="4" y="5"/>
                    <a:pt x="0" y="7"/>
                  </a:cubicBezTo>
                  <a:cubicBezTo>
                    <a:pt x="2" y="0"/>
                    <a:pt x="7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3" name="Freeform 78">
              <a:extLst>
                <a:ext uri="{FF2B5EF4-FFF2-40B4-BE49-F238E27FC236}">
                  <a16:creationId xmlns:a16="http://schemas.microsoft.com/office/drawing/2014/main" id="{7DBA5729-DADE-4B70-B5FC-C753C615F60E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3674" y="3371626"/>
              <a:ext cx="17921" cy="13785"/>
            </a:xfrm>
            <a:custGeom>
              <a:avLst/>
              <a:gdLst>
                <a:gd name="T0" fmla="*/ 6 w 11"/>
                <a:gd name="T1" fmla="*/ 0 h 8"/>
                <a:gd name="T2" fmla="*/ 7 w 11"/>
                <a:gd name="T3" fmla="*/ 6 h 8"/>
                <a:gd name="T4" fmla="*/ 1 w 11"/>
                <a:gd name="T5" fmla="*/ 0 h 8"/>
                <a:gd name="T6" fmla="*/ 6 w 11"/>
                <a:gd name="T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8">
                  <a:moveTo>
                    <a:pt x="6" y="0"/>
                  </a:moveTo>
                  <a:cubicBezTo>
                    <a:pt x="7" y="2"/>
                    <a:pt x="11" y="5"/>
                    <a:pt x="7" y="6"/>
                  </a:cubicBezTo>
                  <a:cubicBezTo>
                    <a:pt x="2" y="8"/>
                    <a:pt x="0" y="5"/>
                    <a:pt x="1" y="0"/>
                  </a:cubicBezTo>
                  <a:cubicBezTo>
                    <a:pt x="2" y="0"/>
                    <a:pt x="4" y="0"/>
                    <a:pt x="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4" name="Freeform 79">
              <a:extLst>
                <a:ext uri="{FF2B5EF4-FFF2-40B4-BE49-F238E27FC236}">
                  <a16:creationId xmlns:a16="http://schemas.microsoft.com/office/drawing/2014/main" id="{5E013F1B-E76D-4E1D-AE9E-E941918CA75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7323" y="1744964"/>
              <a:ext cx="102011" cy="288112"/>
            </a:xfrm>
            <a:custGeom>
              <a:avLst/>
              <a:gdLst>
                <a:gd name="T0" fmla="*/ 46 w 59"/>
                <a:gd name="T1" fmla="*/ 156 h 166"/>
                <a:gd name="T2" fmla="*/ 40 w 59"/>
                <a:gd name="T3" fmla="*/ 161 h 166"/>
                <a:gd name="T4" fmla="*/ 35 w 59"/>
                <a:gd name="T5" fmla="*/ 152 h 166"/>
                <a:gd name="T6" fmla="*/ 16 w 59"/>
                <a:gd name="T7" fmla="*/ 90 h 166"/>
                <a:gd name="T8" fmla="*/ 15 w 59"/>
                <a:gd name="T9" fmla="*/ 89 h 166"/>
                <a:gd name="T10" fmla="*/ 0 w 59"/>
                <a:gd name="T11" fmla="*/ 27 h 166"/>
                <a:gd name="T12" fmla="*/ 2 w 59"/>
                <a:gd name="T13" fmla="*/ 5 h 166"/>
                <a:gd name="T14" fmla="*/ 8 w 59"/>
                <a:gd name="T15" fmla="*/ 1 h 166"/>
                <a:gd name="T16" fmla="*/ 11 w 59"/>
                <a:gd name="T17" fmla="*/ 6 h 166"/>
                <a:gd name="T18" fmla="*/ 17 w 59"/>
                <a:gd name="T19" fmla="*/ 18 h 166"/>
                <a:gd name="T20" fmla="*/ 22 w 59"/>
                <a:gd name="T21" fmla="*/ 26 h 166"/>
                <a:gd name="T22" fmla="*/ 38 w 59"/>
                <a:gd name="T23" fmla="*/ 73 h 166"/>
                <a:gd name="T24" fmla="*/ 59 w 59"/>
                <a:gd name="T25" fmla="*/ 104 h 166"/>
                <a:gd name="T26" fmla="*/ 40 w 59"/>
                <a:gd name="T27" fmla="*/ 99 h 166"/>
                <a:gd name="T28" fmla="*/ 37 w 59"/>
                <a:gd name="T29" fmla="*/ 117 h 166"/>
                <a:gd name="T30" fmla="*/ 52 w 59"/>
                <a:gd name="T31" fmla="*/ 150 h 166"/>
                <a:gd name="T32" fmla="*/ 46 w 59"/>
                <a:gd name="T33" fmla="*/ 15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166">
                  <a:moveTo>
                    <a:pt x="46" y="156"/>
                  </a:moveTo>
                  <a:cubicBezTo>
                    <a:pt x="45" y="159"/>
                    <a:pt x="47" y="166"/>
                    <a:pt x="40" y="161"/>
                  </a:cubicBezTo>
                  <a:cubicBezTo>
                    <a:pt x="38" y="159"/>
                    <a:pt x="36" y="155"/>
                    <a:pt x="35" y="152"/>
                  </a:cubicBezTo>
                  <a:cubicBezTo>
                    <a:pt x="33" y="130"/>
                    <a:pt x="26" y="109"/>
                    <a:pt x="16" y="90"/>
                  </a:cubicBezTo>
                  <a:cubicBezTo>
                    <a:pt x="15" y="89"/>
                    <a:pt x="15" y="89"/>
                    <a:pt x="15" y="89"/>
                  </a:cubicBezTo>
                  <a:cubicBezTo>
                    <a:pt x="29" y="63"/>
                    <a:pt x="0" y="49"/>
                    <a:pt x="0" y="27"/>
                  </a:cubicBezTo>
                  <a:cubicBezTo>
                    <a:pt x="0" y="20"/>
                    <a:pt x="5" y="13"/>
                    <a:pt x="2" y="5"/>
                  </a:cubicBezTo>
                  <a:cubicBezTo>
                    <a:pt x="1" y="4"/>
                    <a:pt x="5" y="0"/>
                    <a:pt x="8" y="1"/>
                  </a:cubicBezTo>
                  <a:cubicBezTo>
                    <a:pt x="12" y="1"/>
                    <a:pt x="11" y="3"/>
                    <a:pt x="11" y="6"/>
                  </a:cubicBezTo>
                  <a:cubicBezTo>
                    <a:pt x="10" y="12"/>
                    <a:pt x="14" y="15"/>
                    <a:pt x="17" y="18"/>
                  </a:cubicBezTo>
                  <a:cubicBezTo>
                    <a:pt x="20" y="20"/>
                    <a:pt x="24" y="22"/>
                    <a:pt x="22" y="26"/>
                  </a:cubicBezTo>
                  <a:cubicBezTo>
                    <a:pt x="15" y="46"/>
                    <a:pt x="33" y="57"/>
                    <a:pt x="38" y="73"/>
                  </a:cubicBezTo>
                  <a:cubicBezTo>
                    <a:pt x="42" y="83"/>
                    <a:pt x="43" y="97"/>
                    <a:pt x="59" y="104"/>
                  </a:cubicBezTo>
                  <a:cubicBezTo>
                    <a:pt x="48" y="104"/>
                    <a:pt x="45" y="95"/>
                    <a:pt x="40" y="99"/>
                  </a:cubicBezTo>
                  <a:cubicBezTo>
                    <a:pt x="35" y="103"/>
                    <a:pt x="36" y="111"/>
                    <a:pt x="37" y="117"/>
                  </a:cubicBezTo>
                  <a:cubicBezTo>
                    <a:pt x="39" y="129"/>
                    <a:pt x="43" y="141"/>
                    <a:pt x="52" y="150"/>
                  </a:cubicBezTo>
                  <a:cubicBezTo>
                    <a:pt x="54" y="156"/>
                    <a:pt x="48" y="154"/>
                    <a:pt x="46" y="15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5" name="Freeform 80">
              <a:extLst>
                <a:ext uri="{FF2B5EF4-FFF2-40B4-BE49-F238E27FC236}">
                  <a16:creationId xmlns:a16="http://schemas.microsoft.com/office/drawing/2014/main" id="{C2494935-0435-49BD-BC93-B62144AD9A58}"/>
                </a:ext>
              </a:extLst>
            </p:cNvPr>
            <p:cNvSpPr>
              <a:spLocks/>
            </p:cNvSpPr>
            <p:nvPr/>
          </p:nvSpPr>
          <p:spPr bwMode="auto">
            <a:xfrm>
              <a:off x="7296928" y="2019291"/>
              <a:ext cx="20678" cy="16542"/>
            </a:xfrm>
            <a:custGeom>
              <a:avLst/>
              <a:gdLst>
                <a:gd name="T0" fmla="*/ 0 w 12"/>
                <a:gd name="T1" fmla="*/ 6 h 9"/>
                <a:gd name="T2" fmla="*/ 6 w 12"/>
                <a:gd name="T3" fmla="*/ 0 h 9"/>
                <a:gd name="T4" fmla="*/ 11 w 12"/>
                <a:gd name="T5" fmla="*/ 7 h 9"/>
                <a:gd name="T6" fmla="*/ 0 w 12"/>
                <a:gd name="T7" fmla="*/ 6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9">
                  <a:moveTo>
                    <a:pt x="0" y="6"/>
                  </a:moveTo>
                  <a:cubicBezTo>
                    <a:pt x="2" y="4"/>
                    <a:pt x="4" y="2"/>
                    <a:pt x="6" y="0"/>
                  </a:cubicBezTo>
                  <a:cubicBezTo>
                    <a:pt x="9" y="1"/>
                    <a:pt x="12" y="3"/>
                    <a:pt x="11" y="7"/>
                  </a:cubicBezTo>
                  <a:cubicBezTo>
                    <a:pt x="7" y="9"/>
                    <a:pt x="4" y="3"/>
                    <a:pt x="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6" name="Freeform 87">
              <a:extLst>
                <a:ext uri="{FF2B5EF4-FFF2-40B4-BE49-F238E27FC236}">
                  <a16:creationId xmlns:a16="http://schemas.microsoft.com/office/drawing/2014/main" id="{9E63C68E-0D33-4A3B-BAB2-97C82F0EB4A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402" y="4048483"/>
              <a:ext cx="52384" cy="20678"/>
            </a:xfrm>
            <a:custGeom>
              <a:avLst/>
              <a:gdLst>
                <a:gd name="T0" fmla="*/ 17 w 30"/>
                <a:gd name="T1" fmla="*/ 1 h 12"/>
                <a:gd name="T2" fmla="*/ 30 w 30"/>
                <a:gd name="T3" fmla="*/ 6 h 12"/>
                <a:gd name="T4" fmla="*/ 21 w 30"/>
                <a:gd name="T5" fmla="*/ 12 h 12"/>
                <a:gd name="T6" fmla="*/ 7 w 30"/>
                <a:gd name="T7" fmla="*/ 12 h 12"/>
                <a:gd name="T8" fmla="*/ 4 w 30"/>
                <a:gd name="T9" fmla="*/ 5 h 12"/>
                <a:gd name="T10" fmla="*/ 17 w 30"/>
                <a:gd name="T11" fmla="*/ 0 h 12"/>
                <a:gd name="T12" fmla="*/ 17 w 30"/>
                <a:gd name="T13" fmla="*/ 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" h="12">
                  <a:moveTo>
                    <a:pt x="17" y="1"/>
                  </a:moveTo>
                  <a:cubicBezTo>
                    <a:pt x="21" y="4"/>
                    <a:pt x="28" y="0"/>
                    <a:pt x="30" y="6"/>
                  </a:cubicBezTo>
                  <a:cubicBezTo>
                    <a:pt x="27" y="8"/>
                    <a:pt x="24" y="10"/>
                    <a:pt x="21" y="12"/>
                  </a:cubicBezTo>
                  <a:cubicBezTo>
                    <a:pt x="16" y="12"/>
                    <a:pt x="12" y="12"/>
                    <a:pt x="7" y="12"/>
                  </a:cubicBezTo>
                  <a:cubicBezTo>
                    <a:pt x="5" y="10"/>
                    <a:pt x="0" y="10"/>
                    <a:pt x="4" y="5"/>
                  </a:cubicBezTo>
                  <a:cubicBezTo>
                    <a:pt x="7" y="0"/>
                    <a:pt x="13" y="2"/>
                    <a:pt x="17" y="0"/>
                  </a:cubicBezTo>
                  <a:lnTo>
                    <a:pt x="17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7" name="Freeform 88">
              <a:extLst>
                <a:ext uri="{FF2B5EF4-FFF2-40B4-BE49-F238E27FC236}">
                  <a16:creationId xmlns:a16="http://schemas.microsoft.com/office/drawing/2014/main" id="{CE86282B-FF8F-4285-B71A-5E5119CE648F}"/>
                </a:ext>
              </a:extLst>
            </p:cNvPr>
            <p:cNvSpPr>
              <a:spLocks/>
            </p:cNvSpPr>
            <p:nvPr/>
          </p:nvSpPr>
          <p:spPr bwMode="auto">
            <a:xfrm>
              <a:off x="8106123" y="4198742"/>
              <a:ext cx="241242" cy="216429"/>
            </a:xfrm>
            <a:custGeom>
              <a:avLst/>
              <a:gdLst>
                <a:gd name="T0" fmla="*/ 70 w 139"/>
                <a:gd name="T1" fmla="*/ 108 h 124"/>
                <a:gd name="T2" fmla="*/ 61 w 139"/>
                <a:gd name="T3" fmla="*/ 115 h 124"/>
                <a:gd name="T4" fmla="*/ 55 w 139"/>
                <a:gd name="T5" fmla="*/ 123 h 124"/>
                <a:gd name="T6" fmla="*/ 55 w 139"/>
                <a:gd name="T7" fmla="*/ 123 h 124"/>
                <a:gd name="T8" fmla="*/ 10 w 139"/>
                <a:gd name="T9" fmla="*/ 113 h 124"/>
                <a:gd name="T10" fmla="*/ 10 w 139"/>
                <a:gd name="T11" fmla="*/ 100 h 124"/>
                <a:gd name="T12" fmla="*/ 60 w 139"/>
                <a:gd name="T13" fmla="*/ 61 h 124"/>
                <a:gd name="T14" fmla="*/ 107 w 139"/>
                <a:gd name="T15" fmla="*/ 0 h 124"/>
                <a:gd name="T16" fmla="*/ 133 w 139"/>
                <a:gd name="T17" fmla="*/ 16 h 124"/>
                <a:gd name="T18" fmla="*/ 135 w 139"/>
                <a:gd name="T19" fmla="*/ 24 h 124"/>
                <a:gd name="T20" fmla="*/ 108 w 139"/>
                <a:gd name="T21" fmla="*/ 55 h 124"/>
                <a:gd name="T22" fmla="*/ 83 w 139"/>
                <a:gd name="T23" fmla="*/ 82 h 124"/>
                <a:gd name="T24" fmla="*/ 74 w 139"/>
                <a:gd name="T25" fmla="*/ 95 h 124"/>
                <a:gd name="T26" fmla="*/ 70 w 139"/>
                <a:gd name="T27" fmla="*/ 108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9" h="124">
                  <a:moveTo>
                    <a:pt x="70" y="108"/>
                  </a:moveTo>
                  <a:cubicBezTo>
                    <a:pt x="67" y="110"/>
                    <a:pt x="67" y="116"/>
                    <a:pt x="61" y="115"/>
                  </a:cubicBezTo>
                  <a:cubicBezTo>
                    <a:pt x="55" y="114"/>
                    <a:pt x="56" y="119"/>
                    <a:pt x="55" y="123"/>
                  </a:cubicBezTo>
                  <a:cubicBezTo>
                    <a:pt x="55" y="123"/>
                    <a:pt x="55" y="123"/>
                    <a:pt x="55" y="123"/>
                  </a:cubicBezTo>
                  <a:cubicBezTo>
                    <a:pt x="39" y="124"/>
                    <a:pt x="25" y="118"/>
                    <a:pt x="10" y="113"/>
                  </a:cubicBezTo>
                  <a:cubicBezTo>
                    <a:pt x="5" y="111"/>
                    <a:pt x="0" y="107"/>
                    <a:pt x="10" y="100"/>
                  </a:cubicBezTo>
                  <a:cubicBezTo>
                    <a:pt x="27" y="88"/>
                    <a:pt x="43" y="74"/>
                    <a:pt x="60" y="61"/>
                  </a:cubicBezTo>
                  <a:cubicBezTo>
                    <a:pt x="80" y="46"/>
                    <a:pt x="98" y="27"/>
                    <a:pt x="107" y="0"/>
                  </a:cubicBezTo>
                  <a:cubicBezTo>
                    <a:pt x="114" y="10"/>
                    <a:pt x="123" y="15"/>
                    <a:pt x="133" y="16"/>
                  </a:cubicBezTo>
                  <a:cubicBezTo>
                    <a:pt x="139" y="18"/>
                    <a:pt x="136" y="21"/>
                    <a:pt x="135" y="24"/>
                  </a:cubicBezTo>
                  <a:cubicBezTo>
                    <a:pt x="125" y="33"/>
                    <a:pt x="114" y="44"/>
                    <a:pt x="108" y="55"/>
                  </a:cubicBezTo>
                  <a:cubicBezTo>
                    <a:pt x="102" y="67"/>
                    <a:pt x="98" y="79"/>
                    <a:pt x="83" y="82"/>
                  </a:cubicBezTo>
                  <a:cubicBezTo>
                    <a:pt x="82" y="82"/>
                    <a:pt x="73" y="88"/>
                    <a:pt x="74" y="95"/>
                  </a:cubicBezTo>
                  <a:cubicBezTo>
                    <a:pt x="78" y="101"/>
                    <a:pt x="67" y="102"/>
                    <a:pt x="70" y="1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8" name="Freeform 89">
              <a:extLst>
                <a:ext uri="{FF2B5EF4-FFF2-40B4-BE49-F238E27FC236}">
                  <a16:creationId xmlns:a16="http://schemas.microsoft.com/office/drawing/2014/main" id="{15E8C51F-ECFB-440F-A009-62E2BF071DB7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8417" y="3990584"/>
              <a:ext cx="53763" cy="77198"/>
            </a:xfrm>
            <a:custGeom>
              <a:avLst/>
              <a:gdLst>
                <a:gd name="T0" fmla="*/ 29 w 31"/>
                <a:gd name="T1" fmla="*/ 38 h 44"/>
                <a:gd name="T2" fmla="*/ 23 w 31"/>
                <a:gd name="T3" fmla="*/ 44 h 44"/>
                <a:gd name="T4" fmla="*/ 20 w 31"/>
                <a:gd name="T5" fmla="*/ 38 h 44"/>
                <a:gd name="T6" fmla="*/ 0 w 31"/>
                <a:gd name="T7" fmla="*/ 3 h 44"/>
                <a:gd name="T8" fmla="*/ 11 w 31"/>
                <a:gd name="T9" fmla="*/ 3 h 44"/>
                <a:gd name="T10" fmla="*/ 17 w 31"/>
                <a:gd name="T11" fmla="*/ 10 h 44"/>
                <a:gd name="T12" fmla="*/ 27 w 31"/>
                <a:gd name="T13" fmla="*/ 30 h 44"/>
                <a:gd name="T14" fmla="*/ 29 w 31"/>
                <a:gd name="T15" fmla="*/ 38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44">
                  <a:moveTo>
                    <a:pt x="29" y="38"/>
                  </a:moveTo>
                  <a:cubicBezTo>
                    <a:pt x="27" y="40"/>
                    <a:pt x="25" y="42"/>
                    <a:pt x="23" y="44"/>
                  </a:cubicBezTo>
                  <a:cubicBezTo>
                    <a:pt x="21" y="42"/>
                    <a:pt x="22" y="39"/>
                    <a:pt x="20" y="38"/>
                  </a:cubicBezTo>
                  <a:cubicBezTo>
                    <a:pt x="16" y="25"/>
                    <a:pt x="1" y="17"/>
                    <a:pt x="0" y="3"/>
                  </a:cubicBezTo>
                  <a:cubicBezTo>
                    <a:pt x="4" y="0"/>
                    <a:pt x="8" y="0"/>
                    <a:pt x="11" y="3"/>
                  </a:cubicBezTo>
                  <a:cubicBezTo>
                    <a:pt x="13" y="5"/>
                    <a:pt x="14" y="9"/>
                    <a:pt x="17" y="10"/>
                  </a:cubicBezTo>
                  <a:cubicBezTo>
                    <a:pt x="27" y="13"/>
                    <a:pt x="31" y="19"/>
                    <a:pt x="27" y="30"/>
                  </a:cubicBezTo>
                  <a:cubicBezTo>
                    <a:pt x="26" y="32"/>
                    <a:pt x="28" y="35"/>
                    <a:pt x="29" y="3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39" name="Freeform 90">
              <a:extLst>
                <a:ext uri="{FF2B5EF4-FFF2-40B4-BE49-F238E27FC236}">
                  <a16:creationId xmlns:a16="http://schemas.microsoft.com/office/drawing/2014/main" id="{82FF11CF-01B8-4E5E-A203-6593E26868EC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7488" y="1731178"/>
              <a:ext cx="27571" cy="28949"/>
            </a:xfrm>
            <a:custGeom>
              <a:avLst/>
              <a:gdLst>
                <a:gd name="T0" fmla="*/ 8 w 16"/>
                <a:gd name="T1" fmla="*/ 0 h 17"/>
                <a:gd name="T2" fmla="*/ 15 w 16"/>
                <a:gd name="T3" fmla="*/ 10 h 17"/>
                <a:gd name="T4" fmla="*/ 10 w 16"/>
                <a:gd name="T5" fmla="*/ 17 h 17"/>
                <a:gd name="T6" fmla="*/ 1 w 16"/>
                <a:gd name="T7" fmla="*/ 8 h 17"/>
                <a:gd name="T8" fmla="*/ 8 w 16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8" y="0"/>
                  </a:moveTo>
                  <a:cubicBezTo>
                    <a:pt x="14" y="2"/>
                    <a:pt x="15" y="7"/>
                    <a:pt x="15" y="10"/>
                  </a:cubicBezTo>
                  <a:cubicBezTo>
                    <a:pt x="16" y="14"/>
                    <a:pt x="13" y="17"/>
                    <a:pt x="10" y="17"/>
                  </a:cubicBezTo>
                  <a:cubicBezTo>
                    <a:pt x="5" y="16"/>
                    <a:pt x="3" y="12"/>
                    <a:pt x="1" y="8"/>
                  </a:cubicBezTo>
                  <a:cubicBezTo>
                    <a:pt x="0" y="2"/>
                    <a:pt x="7" y="5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0" name="Freeform 91">
              <a:extLst>
                <a:ext uri="{FF2B5EF4-FFF2-40B4-BE49-F238E27FC236}">
                  <a16:creationId xmlns:a16="http://schemas.microsoft.com/office/drawing/2014/main" id="{197C5218-BEEC-42EE-8680-385BC2B21E34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1658117"/>
              <a:ext cx="31706" cy="31706"/>
            </a:xfrm>
            <a:custGeom>
              <a:avLst/>
              <a:gdLst>
                <a:gd name="T0" fmla="*/ 0 w 18"/>
                <a:gd name="T1" fmla="*/ 16 h 18"/>
                <a:gd name="T2" fmla="*/ 4 w 18"/>
                <a:gd name="T3" fmla="*/ 9 h 18"/>
                <a:gd name="T4" fmla="*/ 14 w 18"/>
                <a:gd name="T5" fmla="*/ 2 h 18"/>
                <a:gd name="T6" fmla="*/ 17 w 18"/>
                <a:gd name="T7" fmla="*/ 12 h 18"/>
                <a:gd name="T8" fmla="*/ 7 w 18"/>
                <a:gd name="T9" fmla="*/ 16 h 18"/>
                <a:gd name="T10" fmla="*/ 5 w 18"/>
                <a:gd name="T11" fmla="*/ 17 h 18"/>
                <a:gd name="T12" fmla="*/ 0 w 18"/>
                <a:gd name="T13" fmla="*/ 16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18">
                  <a:moveTo>
                    <a:pt x="0" y="16"/>
                  </a:moveTo>
                  <a:cubicBezTo>
                    <a:pt x="2" y="14"/>
                    <a:pt x="3" y="11"/>
                    <a:pt x="4" y="9"/>
                  </a:cubicBezTo>
                  <a:cubicBezTo>
                    <a:pt x="7" y="6"/>
                    <a:pt x="9" y="0"/>
                    <a:pt x="14" y="2"/>
                  </a:cubicBezTo>
                  <a:cubicBezTo>
                    <a:pt x="16" y="3"/>
                    <a:pt x="18" y="8"/>
                    <a:pt x="17" y="12"/>
                  </a:cubicBezTo>
                  <a:cubicBezTo>
                    <a:pt x="17" y="18"/>
                    <a:pt x="11" y="16"/>
                    <a:pt x="7" y="16"/>
                  </a:cubicBezTo>
                  <a:cubicBezTo>
                    <a:pt x="7" y="16"/>
                    <a:pt x="6" y="17"/>
                    <a:pt x="5" y="17"/>
                  </a:cubicBezTo>
                  <a:cubicBezTo>
                    <a:pt x="3" y="18"/>
                    <a:pt x="1" y="18"/>
                    <a:pt x="0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1" name="Freeform 92">
              <a:extLst>
                <a:ext uri="{FF2B5EF4-FFF2-40B4-BE49-F238E27FC236}">
                  <a16:creationId xmlns:a16="http://schemas.microsoft.com/office/drawing/2014/main" id="{1CD84DA4-CA48-4230-87CF-FC26B3F37181}"/>
                </a:ext>
              </a:extLst>
            </p:cNvPr>
            <p:cNvSpPr>
              <a:spLocks/>
            </p:cNvSpPr>
            <p:nvPr/>
          </p:nvSpPr>
          <p:spPr bwMode="auto">
            <a:xfrm>
              <a:off x="4619827" y="1658117"/>
              <a:ext cx="22056" cy="33085"/>
            </a:xfrm>
            <a:custGeom>
              <a:avLst/>
              <a:gdLst>
                <a:gd name="T0" fmla="*/ 10 w 13"/>
                <a:gd name="T1" fmla="*/ 0 h 19"/>
                <a:gd name="T2" fmla="*/ 7 w 13"/>
                <a:gd name="T3" fmla="*/ 19 h 19"/>
                <a:gd name="T4" fmla="*/ 4 w 13"/>
                <a:gd name="T5" fmla="*/ 18 h 19"/>
                <a:gd name="T6" fmla="*/ 10 w 13"/>
                <a:gd name="T7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9">
                  <a:moveTo>
                    <a:pt x="10" y="0"/>
                  </a:moveTo>
                  <a:cubicBezTo>
                    <a:pt x="13" y="8"/>
                    <a:pt x="12" y="14"/>
                    <a:pt x="7" y="19"/>
                  </a:cubicBezTo>
                  <a:cubicBezTo>
                    <a:pt x="7" y="19"/>
                    <a:pt x="4" y="19"/>
                    <a:pt x="4" y="18"/>
                  </a:cubicBezTo>
                  <a:cubicBezTo>
                    <a:pt x="0" y="12"/>
                    <a:pt x="4" y="7"/>
                    <a:pt x="1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2" name="Freeform 93">
              <a:extLst>
                <a:ext uri="{FF2B5EF4-FFF2-40B4-BE49-F238E27FC236}">
                  <a16:creationId xmlns:a16="http://schemas.microsoft.com/office/drawing/2014/main" id="{848CE7BD-9E50-4267-9312-CAB09A01C030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8753" y="1633303"/>
              <a:ext cx="22056" cy="19299"/>
            </a:xfrm>
            <a:custGeom>
              <a:avLst/>
              <a:gdLst>
                <a:gd name="T0" fmla="*/ 13 w 13"/>
                <a:gd name="T1" fmla="*/ 4 h 11"/>
                <a:gd name="T2" fmla="*/ 7 w 13"/>
                <a:gd name="T3" fmla="*/ 10 h 11"/>
                <a:gd name="T4" fmla="*/ 1 w 13"/>
                <a:gd name="T5" fmla="*/ 6 h 11"/>
                <a:gd name="T6" fmla="*/ 7 w 13"/>
                <a:gd name="T7" fmla="*/ 0 h 11"/>
                <a:gd name="T8" fmla="*/ 13 w 13"/>
                <a:gd name="T9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1">
                  <a:moveTo>
                    <a:pt x="13" y="4"/>
                  </a:moveTo>
                  <a:cubicBezTo>
                    <a:pt x="13" y="8"/>
                    <a:pt x="10" y="9"/>
                    <a:pt x="7" y="10"/>
                  </a:cubicBezTo>
                  <a:cubicBezTo>
                    <a:pt x="2" y="11"/>
                    <a:pt x="2" y="9"/>
                    <a:pt x="1" y="6"/>
                  </a:cubicBezTo>
                  <a:cubicBezTo>
                    <a:pt x="0" y="1"/>
                    <a:pt x="3" y="0"/>
                    <a:pt x="7" y="0"/>
                  </a:cubicBezTo>
                  <a:cubicBezTo>
                    <a:pt x="10" y="0"/>
                    <a:pt x="13" y="0"/>
                    <a:pt x="1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3" name="Freeform 94">
              <a:extLst>
                <a:ext uri="{FF2B5EF4-FFF2-40B4-BE49-F238E27FC236}">
                  <a16:creationId xmlns:a16="http://schemas.microsoft.com/office/drawing/2014/main" id="{D46531CB-3510-485C-B288-1071861D0E88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8867" y="1765642"/>
              <a:ext cx="12407" cy="11028"/>
            </a:xfrm>
            <a:custGeom>
              <a:avLst/>
              <a:gdLst>
                <a:gd name="T0" fmla="*/ 4 w 7"/>
                <a:gd name="T1" fmla="*/ 6 h 6"/>
                <a:gd name="T2" fmla="*/ 0 w 7"/>
                <a:gd name="T3" fmla="*/ 3 h 6"/>
                <a:gd name="T4" fmla="*/ 3 w 7"/>
                <a:gd name="T5" fmla="*/ 1 h 6"/>
                <a:gd name="T6" fmla="*/ 7 w 7"/>
                <a:gd name="T7" fmla="*/ 3 h 6"/>
                <a:gd name="T8" fmla="*/ 4 w 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6">
                  <a:moveTo>
                    <a:pt x="4" y="6"/>
                  </a:moveTo>
                  <a:cubicBezTo>
                    <a:pt x="2" y="6"/>
                    <a:pt x="0" y="5"/>
                    <a:pt x="0" y="3"/>
                  </a:cubicBezTo>
                  <a:cubicBezTo>
                    <a:pt x="0" y="2"/>
                    <a:pt x="2" y="1"/>
                    <a:pt x="3" y="1"/>
                  </a:cubicBezTo>
                  <a:cubicBezTo>
                    <a:pt x="5" y="1"/>
                    <a:pt x="7" y="0"/>
                    <a:pt x="7" y="3"/>
                  </a:cubicBezTo>
                  <a:cubicBezTo>
                    <a:pt x="7" y="4"/>
                    <a:pt x="5" y="5"/>
                    <a:pt x="4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4" name="Freeform 95">
              <a:extLst>
                <a:ext uri="{FF2B5EF4-FFF2-40B4-BE49-F238E27FC236}">
                  <a16:creationId xmlns:a16="http://schemas.microsoft.com/office/drawing/2014/main" id="{03367CBB-51EB-42CA-A69B-E29712374651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3703" y="1744964"/>
              <a:ext cx="9650" cy="13785"/>
            </a:xfrm>
            <a:custGeom>
              <a:avLst/>
              <a:gdLst>
                <a:gd name="T0" fmla="*/ 3 w 6"/>
                <a:gd name="T1" fmla="*/ 1 h 8"/>
                <a:gd name="T2" fmla="*/ 6 w 6"/>
                <a:gd name="T3" fmla="*/ 5 h 8"/>
                <a:gd name="T4" fmla="*/ 3 w 6"/>
                <a:gd name="T5" fmla="*/ 7 h 8"/>
                <a:gd name="T6" fmla="*/ 0 w 6"/>
                <a:gd name="T7" fmla="*/ 3 h 8"/>
                <a:gd name="T8" fmla="*/ 3 w 6"/>
                <a:gd name="T9" fmla="*/ 1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8">
                  <a:moveTo>
                    <a:pt x="3" y="1"/>
                  </a:moveTo>
                  <a:cubicBezTo>
                    <a:pt x="5" y="1"/>
                    <a:pt x="6" y="3"/>
                    <a:pt x="6" y="5"/>
                  </a:cubicBezTo>
                  <a:cubicBezTo>
                    <a:pt x="6" y="8"/>
                    <a:pt x="4" y="8"/>
                    <a:pt x="3" y="7"/>
                  </a:cubicBezTo>
                  <a:cubicBezTo>
                    <a:pt x="1" y="6"/>
                    <a:pt x="1" y="4"/>
                    <a:pt x="0" y="3"/>
                  </a:cubicBezTo>
                  <a:cubicBezTo>
                    <a:pt x="0" y="2"/>
                    <a:pt x="1" y="0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5" name="Freeform 102">
              <a:extLst>
                <a:ext uri="{FF2B5EF4-FFF2-40B4-BE49-F238E27FC236}">
                  <a16:creationId xmlns:a16="http://schemas.microsoft.com/office/drawing/2014/main" id="{8CE1C260-B876-4E41-96F3-024F4D63CEE4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1036401"/>
              <a:ext cx="122689" cy="124067"/>
            </a:xfrm>
            <a:custGeom>
              <a:avLst/>
              <a:gdLst>
                <a:gd name="T0" fmla="*/ 7 w 71"/>
                <a:gd name="T1" fmla="*/ 45 h 71"/>
                <a:gd name="T2" fmla="*/ 9 w 71"/>
                <a:gd name="T3" fmla="*/ 34 h 71"/>
                <a:gd name="T4" fmla="*/ 23 w 71"/>
                <a:gd name="T5" fmla="*/ 17 h 71"/>
                <a:gd name="T6" fmla="*/ 33 w 71"/>
                <a:gd name="T7" fmla="*/ 7 h 71"/>
                <a:gd name="T8" fmla="*/ 56 w 71"/>
                <a:gd name="T9" fmla="*/ 11 h 71"/>
                <a:gd name="T10" fmla="*/ 60 w 71"/>
                <a:gd name="T11" fmla="*/ 60 h 71"/>
                <a:gd name="T12" fmla="*/ 62 w 71"/>
                <a:gd name="T13" fmla="*/ 69 h 71"/>
                <a:gd name="T14" fmla="*/ 54 w 71"/>
                <a:gd name="T15" fmla="*/ 69 h 71"/>
                <a:gd name="T16" fmla="*/ 36 w 71"/>
                <a:gd name="T17" fmla="*/ 69 h 71"/>
                <a:gd name="T18" fmla="*/ 30 w 71"/>
                <a:gd name="T19" fmla="*/ 57 h 71"/>
                <a:gd name="T20" fmla="*/ 13 w 71"/>
                <a:gd name="T21" fmla="*/ 57 h 71"/>
                <a:gd name="T22" fmla="*/ 10 w 71"/>
                <a:gd name="T23" fmla="*/ 54 h 71"/>
                <a:gd name="T24" fmla="*/ 7 w 71"/>
                <a:gd name="T25" fmla="*/ 45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1" h="71">
                  <a:moveTo>
                    <a:pt x="7" y="45"/>
                  </a:moveTo>
                  <a:cubicBezTo>
                    <a:pt x="7" y="41"/>
                    <a:pt x="0" y="36"/>
                    <a:pt x="9" y="34"/>
                  </a:cubicBezTo>
                  <a:cubicBezTo>
                    <a:pt x="20" y="33"/>
                    <a:pt x="21" y="25"/>
                    <a:pt x="23" y="17"/>
                  </a:cubicBezTo>
                  <a:cubicBezTo>
                    <a:pt x="24" y="11"/>
                    <a:pt x="27" y="7"/>
                    <a:pt x="33" y="7"/>
                  </a:cubicBezTo>
                  <a:cubicBezTo>
                    <a:pt x="41" y="7"/>
                    <a:pt x="50" y="0"/>
                    <a:pt x="56" y="11"/>
                  </a:cubicBezTo>
                  <a:cubicBezTo>
                    <a:pt x="40" y="21"/>
                    <a:pt x="44" y="51"/>
                    <a:pt x="60" y="60"/>
                  </a:cubicBezTo>
                  <a:cubicBezTo>
                    <a:pt x="62" y="62"/>
                    <a:pt x="71" y="63"/>
                    <a:pt x="62" y="69"/>
                  </a:cubicBezTo>
                  <a:cubicBezTo>
                    <a:pt x="60" y="69"/>
                    <a:pt x="56" y="67"/>
                    <a:pt x="54" y="69"/>
                  </a:cubicBezTo>
                  <a:cubicBezTo>
                    <a:pt x="48" y="71"/>
                    <a:pt x="42" y="71"/>
                    <a:pt x="36" y="69"/>
                  </a:cubicBezTo>
                  <a:cubicBezTo>
                    <a:pt x="27" y="69"/>
                    <a:pt x="31" y="62"/>
                    <a:pt x="30" y="57"/>
                  </a:cubicBezTo>
                  <a:cubicBezTo>
                    <a:pt x="24" y="53"/>
                    <a:pt x="19" y="57"/>
                    <a:pt x="13" y="57"/>
                  </a:cubicBezTo>
                  <a:cubicBezTo>
                    <a:pt x="12" y="56"/>
                    <a:pt x="11" y="55"/>
                    <a:pt x="10" y="54"/>
                  </a:cubicBezTo>
                  <a:cubicBezTo>
                    <a:pt x="7" y="51"/>
                    <a:pt x="9" y="48"/>
                    <a:pt x="7" y="4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6" name="Freeform 103">
              <a:extLst>
                <a:ext uri="{FF2B5EF4-FFF2-40B4-BE49-F238E27FC236}">
                  <a16:creationId xmlns:a16="http://schemas.microsoft.com/office/drawing/2014/main" id="{ACD9EEE5-DD00-4FB3-9888-EF8A4B96EB7A}"/>
                </a:ext>
              </a:extLst>
            </p:cNvPr>
            <p:cNvSpPr>
              <a:spLocks/>
            </p:cNvSpPr>
            <p:nvPr/>
          </p:nvSpPr>
          <p:spPr bwMode="auto">
            <a:xfrm>
              <a:off x="5135396" y="1211474"/>
              <a:ext cx="45491" cy="27571"/>
            </a:xfrm>
            <a:custGeom>
              <a:avLst/>
              <a:gdLst>
                <a:gd name="T0" fmla="*/ 0 w 26"/>
                <a:gd name="T1" fmla="*/ 15 h 16"/>
                <a:gd name="T2" fmla="*/ 20 w 26"/>
                <a:gd name="T3" fmla="*/ 1 h 16"/>
                <a:gd name="T4" fmla="*/ 25 w 26"/>
                <a:gd name="T5" fmla="*/ 7 h 16"/>
                <a:gd name="T6" fmla="*/ 0 w 26"/>
                <a:gd name="T7" fmla="*/ 15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" h="16">
                  <a:moveTo>
                    <a:pt x="0" y="15"/>
                  </a:moveTo>
                  <a:cubicBezTo>
                    <a:pt x="0" y="0"/>
                    <a:pt x="10" y="0"/>
                    <a:pt x="20" y="1"/>
                  </a:cubicBezTo>
                  <a:cubicBezTo>
                    <a:pt x="23" y="2"/>
                    <a:pt x="26" y="4"/>
                    <a:pt x="25" y="7"/>
                  </a:cubicBezTo>
                  <a:cubicBezTo>
                    <a:pt x="19" y="16"/>
                    <a:pt x="9" y="16"/>
                    <a:pt x="0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7" name="Freeform 104">
              <a:extLst>
                <a:ext uri="{FF2B5EF4-FFF2-40B4-BE49-F238E27FC236}">
                  <a16:creationId xmlns:a16="http://schemas.microsoft.com/office/drawing/2014/main" id="{3456BFC3-FEF8-4A30-9E94-D1007B0551A7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9418" y="1154954"/>
              <a:ext cx="46870" cy="33085"/>
            </a:xfrm>
            <a:custGeom>
              <a:avLst/>
              <a:gdLst>
                <a:gd name="T0" fmla="*/ 2 w 27"/>
                <a:gd name="T1" fmla="*/ 1 h 19"/>
                <a:gd name="T2" fmla="*/ 3 w 27"/>
                <a:gd name="T3" fmla="*/ 0 h 19"/>
                <a:gd name="T4" fmla="*/ 26 w 27"/>
                <a:gd name="T5" fmla="*/ 13 h 19"/>
                <a:gd name="T6" fmla="*/ 25 w 27"/>
                <a:gd name="T7" fmla="*/ 16 h 19"/>
                <a:gd name="T8" fmla="*/ 3 w 27"/>
                <a:gd name="T9" fmla="*/ 9 h 19"/>
                <a:gd name="T10" fmla="*/ 2 w 27"/>
                <a:gd name="T11" fmla="*/ 1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19">
                  <a:moveTo>
                    <a:pt x="2" y="1"/>
                  </a:moveTo>
                  <a:cubicBezTo>
                    <a:pt x="2" y="1"/>
                    <a:pt x="3" y="0"/>
                    <a:pt x="3" y="0"/>
                  </a:cubicBezTo>
                  <a:cubicBezTo>
                    <a:pt x="13" y="0"/>
                    <a:pt x="21" y="5"/>
                    <a:pt x="26" y="13"/>
                  </a:cubicBezTo>
                  <a:cubicBezTo>
                    <a:pt x="27" y="13"/>
                    <a:pt x="26" y="16"/>
                    <a:pt x="25" y="16"/>
                  </a:cubicBezTo>
                  <a:cubicBezTo>
                    <a:pt x="16" y="19"/>
                    <a:pt x="10" y="12"/>
                    <a:pt x="3" y="9"/>
                  </a:cubicBezTo>
                  <a:cubicBezTo>
                    <a:pt x="0" y="7"/>
                    <a:pt x="0" y="4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8" name="Freeform 105">
              <a:extLst>
                <a:ext uri="{FF2B5EF4-FFF2-40B4-BE49-F238E27FC236}">
                  <a16:creationId xmlns:a16="http://schemas.microsoft.com/office/drawing/2014/main" id="{2E6248D8-2E2C-43B7-BD91-E88CEC7DFB48}"/>
                </a:ext>
              </a:extLst>
            </p:cNvPr>
            <p:cNvSpPr>
              <a:spLocks/>
            </p:cNvSpPr>
            <p:nvPr/>
          </p:nvSpPr>
          <p:spPr bwMode="auto">
            <a:xfrm>
              <a:off x="4534358" y="1233530"/>
              <a:ext cx="33085" cy="31706"/>
            </a:xfrm>
            <a:custGeom>
              <a:avLst/>
              <a:gdLst>
                <a:gd name="T0" fmla="*/ 16 w 19"/>
                <a:gd name="T1" fmla="*/ 10 h 18"/>
                <a:gd name="T2" fmla="*/ 7 w 19"/>
                <a:gd name="T3" fmla="*/ 16 h 18"/>
                <a:gd name="T4" fmla="*/ 7 w 19"/>
                <a:gd name="T5" fmla="*/ 16 h 18"/>
                <a:gd name="T6" fmla="*/ 0 w 19"/>
                <a:gd name="T7" fmla="*/ 13 h 18"/>
                <a:gd name="T8" fmla="*/ 5 w 19"/>
                <a:gd name="T9" fmla="*/ 8 h 18"/>
                <a:gd name="T10" fmla="*/ 19 w 19"/>
                <a:gd name="T11" fmla="*/ 5 h 18"/>
                <a:gd name="T12" fmla="*/ 16 w 19"/>
                <a:gd name="T13" fmla="*/ 1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18">
                  <a:moveTo>
                    <a:pt x="16" y="10"/>
                  </a:moveTo>
                  <a:cubicBezTo>
                    <a:pt x="13" y="12"/>
                    <a:pt x="10" y="14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4" y="18"/>
                    <a:pt x="1" y="17"/>
                    <a:pt x="0" y="13"/>
                  </a:cubicBezTo>
                  <a:cubicBezTo>
                    <a:pt x="2" y="11"/>
                    <a:pt x="3" y="10"/>
                    <a:pt x="5" y="8"/>
                  </a:cubicBezTo>
                  <a:cubicBezTo>
                    <a:pt x="9" y="4"/>
                    <a:pt x="13" y="0"/>
                    <a:pt x="19" y="5"/>
                  </a:cubicBezTo>
                  <a:cubicBezTo>
                    <a:pt x="18" y="7"/>
                    <a:pt x="17" y="8"/>
                    <a:pt x="1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49" name="Freeform 106">
              <a:extLst>
                <a:ext uri="{FF2B5EF4-FFF2-40B4-BE49-F238E27FC236}">
                  <a16:creationId xmlns:a16="http://schemas.microsoft.com/office/drawing/2014/main" id="{B11A3C31-01B3-43D6-B81E-B5297A09A843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0482" y="1149440"/>
              <a:ext cx="23435" cy="22056"/>
            </a:xfrm>
            <a:custGeom>
              <a:avLst/>
              <a:gdLst>
                <a:gd name="T0" fmla="*/ 14 w 14"/>
                <a:gd name="T1" fmla="*/ 5 h 12"/>
                <a:gd name="T2" fmla="*/ 0 w 14"/>
                <a:gd name="T3" fmla="*/ 5 h 12"/>
                <a:gd name="T4" fmla="*/ 14 w 14"/>
                <a:gd name="T5" fmla="*/ 5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" h="12">
                  <a:moveTo>
                    <a:pt x="14" y="5"/>
                  </a:moveTo>
                  <a:cubicBezTo>
                    <a:pt x="9" y="7"/>
                    <a:pt x="5" y="12"/>
                    <a:pt x="0" y="5"/>
                  </a:cubicBezTo>
                  <a:cubicBezTo>
                    <a:pt x="4" y="1"/>
                    <a:pt x="9" y="0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0" name="Freeform 107">
              <a:extLst>
                <a:ext uri="{FF2B5EF4-FFF2-40B4-BE49-F238E27FC236}">
                  <a16:creationId xmlns:a16="http://schemas.microsoft.com/office/drawing/2014/main" id="{26E7D676-C735-4654-802B-36FDA440E5AC}"/>
                </a:ext>
              </a:extLst>
            </p:cNvPr>
            <p:cNvSpPr>
              <a:spLocks/>
            </p:cNvSpPr>
            <p:nvPr/>
          </p:nvSpPr>
          <p:spPr bwMode="auto">
            <a:xfrm>
              <a:off x="7607096" y="4202878"/>
              <a:ext cx="89604" cy="104768"/>
            </a:xfrm>
            <a:custGeom>
              <a:avLst/>
              <a:gdLst>
                <a:gd name="T0" fmla="*/ 4 w 52"/>
                <a:gd name="T1" fmla="*/ 2 h 60"/>
                <a:gd name="T2" fmla="*/ 42 w 52"/>
                <a:gd name="T3" fmla="*/ 3 h 60"/>
                <a:gd name="T4" fmla="*/ 50 w 52"/>
                <a:gd name="T5" fmla="*/ 8 h 60"/>
                <a:gd name="T6" fmla="*/ 37 w 52"/>
                <a:gd name="T7" fmla="*/ 43 h 60"/>
                <a:gd name="T8" fmla="*/ 30 w 52"/>
                <a:gd name="T9" fmla="*/ 55 h 60"/>
                <a:gd name="T10" fmla="*/ 3 w 52"/>
                <a:gd name="T11" fmla="*/ 40 h 60"/>
                <a:gd name="T12" fmla="*/ 6 w 52"/>
                <a:gd name="T13" fmla="*/ 28 h 60"/>
                <a:gd name="T14" fmla="*/ 3 w 52"/>
                <a:gd name="T15" fmla="*/ 16 h 60"/>
                <a:gd name="T16" fmla="*/ 4 w 52"/>
                <a:gd name="T17" fmla="*/ 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" h="60">
                  <a:moveTo>
                    <a:pt x="4" y="2"/>
                  </a:moveTo>
                  <a:cubicBezTo>
                    <a:pt x="16" y="7"/>
                    <a:pt x="29" y="12"/>
                    <a:pt x="42" y="3"/>
                  </a:cubicBezTo>
                  <a:cubicBezTo>
                    <a:pt x="47" y="0"/>
                    <a:pt x="51" y="2"/>
                    <a:pt x="50" y="8"/>
                  </a:cubicBezTo>
                  <a:cubicBezTo>
                    <a:pt x="48" y="20"/>
                    <a:pt x="52" y="35"/>
                    <a:pt x="37" y="43"/>
                  </a:cubicBezTo>
                  <a:cubicBezTo>
                    <a:pt x="33" y="45"/>
                    <a:pt x="36" y="52"/>
                    <a:pt x="30" y="55"/>
                  </a:cubicBezTo>
                  <a:cubicBezTo>
                    <a:pt x="20" y="60"/>
                    <a:pt x="11" y="55"/>
                    <a:pt x="3" y="40"/>
                  </a:cubicBezTo>
                  <a:cubicBezTo>
                    <a:pt x="1" y="35"/>
                    <a:pt x="2" y="31"/>
                    <a:pt x="6" y="28"/>
                  </a:cubicBezTo>
                  <a:cubicBezTo>
                    <a:pt x="10" y="23"/>
                    <a:pt x="1" y="21"/>
                    <a:pt x="3" y="16"/>
                  </a:cubicBezTo>
                  <a:cubicBezTo>
                    <a:pt x="1" y="12"/>
                    <a:pt x="0" y="7"/>
                    <a:pt x="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1" name="Freeform 109">
              <a:extLst>
                <a:ext uri="{FF2B5EF4-FFF2-40B4-BE49-F238E27FC236}">
                  <a16:creationId xmlns:a16="http://schemas.microsoft.com/office/drawing/2014/main" id="{8C78E955-8F7C-4C28-86F3-B887F02A54EF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9395" y="682119"/>
              <a:ext cx="48248" cy="45491"/>
            </a:xfrm>
            <a:custGeom>
              <a:avLst/>
              <a:gdLst>
                <a:gd name="T0" fmla="*/ 25 w 28"/>
                <a:gd name="T1" fmla="*/ 21 h 26"/>
                <a:gd name="T2" fmla="*/ 20 w 28"/>
                <a:gd name="T3" fmla="*/ 24 h 26"/>
                <a:gd name="T4" fmla="*/ 6 w 28"/>
                <a:gd name="T5" fmla="*/ 25 h 26"/>
                <a:gd name="T6" fmla="*/ 2 w 28"/>
                <a:gd name="T7" fmla="*/ 18 h 26"/>
                <a:gd name="T8" fmla="*/ 11 w 28"/>
                <a:gd name="T9" fmla="*/ 11 h 26"/>
                <a:gd name="T10" fmla="*/ 25 w 28"/>
                <a:gd name="T11" fmla="*/ 7 h 26"/>
                <a:gd name="T12" fmla="*/ 25 w 28"/>
                <a:gd name="T13" fmla="*/ 21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" h="26">
                  <a:moveTo>
                    <a:pt x="25" y="21"/>
                  </a:moveTo>
                  <a:cubicBezTo>
                    <a:pt x="24" y="22"/>
                    <a:pt x="22" y="23"/>
                    <a:pt x="20" y="24"/>
                  </a:cubicBezTo>
                  <a:cubicBezTo>
                    <a:pt x="15" y="26"/>
                    <a:pt x="11" y="26"/>
                    <a:pt x="6" y="25"/>
                  </a:cubicBezTo>
                  <a:cubicBezTo>
                    <a:pt x="1" y="25"/>
                    <a:pt x="0" y="22"/>
                    <a:pt x="2" y="18"/>
                  </a:cubicBezTo>
                  <a:cubicBezTo>
                    <a:pt x="5" y="16"/>
                    <a:pt x="10" y="14"/>
                    <a:pt x="11" y="11"/>
                  </a:cubicBezTo>
                  <a:cubicBezTo>
                    <a:pt x="13" y="0"/>
                    <a:pt x="19" y="3"/>
                    <a:pt x="25" y="7"/>
                  </a:cubicBezTo>
                  <a:cubicBezTo>
                    <a:pt x="28" y="11"/>
                    <a:pt x="28" y="16"/>
                    <a:pt x="25" y="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2" name="Freeform 110">
              <a:extLst>
                <a:ext uri="{FF2B5EF4-FFF2-40B4-BE49-F238E27FC236}">
                  <a16:creationId xmlns:a16="http://schemas.microsoft.com/office/drawing/2014/main" id="{864AAB64-5EE2-42B9-B665-B8A99DBBF209}"/>
                </a:ext>
              </a:extLst>
            </p:cNvPr>
            <p:cNvSpPr>
              <a:spLocks/>
            </p:cNvSpPr>
            <p:nvPr/>
          </p:nvSpPr>
          <p:spPr bwMode="auto">
            <a:xfrm>
              <a:off x="5325633" y="708311"/>
              <a:ext cx="52384" cy="45491"/>
            </a:xfrm>
            <a:custGeom>
              <a:avLst/>
              <a:gdLst>
                <a:gd name="T0" fmla="*/ 28 w 30"/>
                <a:gd name="T1" fmla="*/ 12 h 26"/>
                <a:gd name="T2" fmla="*/ 11 w 30"/>
                <a:gd name="T3" fmla="*/ 20 h 26"/>
                <a:gd name="T4" fmla="*/ 0 w 30"/>
                <a:gd name="T5" fmla="*/ 15 h 26"/>
                <a:gd name="T6" fmla="*/ 8 w 30"/>
                <a:gd name="T7" fmla="*/ 5 h 26"/>
                <a:gd name="T8" fmla="*/ 13 w 30"/>
                <a:gd name="T9" fmla="*/ 3 h 26"/>
                <a:gd name="T10" fmla="*/ 27 w 30"/>
                <a:gd name="T11" fmla="*/ 4 h 26"/>
                <a:gd name="T12" fmla="*/ 28 w 30"/>
                <a:gd name="T13" fmla="*/ 6 h 26"/>
                <a:gd name="T14" fmla="*/ 28 w 30"/>
                <a:gd name="T15" fmla="*/ 1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28" y="12"/>
                  </a:moveTo>
                  <a:cubicBezTo>
                    <a:pt x="21" y="12"/>
                    <a:pt x="20" y="26"/>
                    <a:pt x="11" y="20"/>
                  </a:cubicBezTo>
                  <a:cubicBezTo>
                    <a:pt x="7" y="17"/>
                    <a:pt x="1" y="21"/>
                    <a:pt x="0" y="15"/>
                  </a:cubicBezTo>
                  <a:cubicBezTo>
                    <a:pt x="0" y="10"/>
                    <a:pt x="3" y="7"/>
                    <a:pt x="8" y="5"/>
                  </a:cubicBezTo>
                  <a:cubicBezTo>
                    <a:pt x="9" y="4"/>
                    <a:pt x="11" y="4"/>
                    <a:pt x="13" y="3"/>
                  </a:cubicBezTo>
                  <a:cubicBezTo>
                    <a:pt x="18" y="2"/>
                    <a:pt x="23" y="0"/>
                    <a:pt x="27" y="4"/>
                  </a:cubicBezTo>
                  <a:cubicBezTo>
                    <a:pt x="27" y="5"/>
                    <a:pt x="28" y="6"/>
                    <a:pt x="28" y="6"/>
                  </a:cubicBezTo>
                  <a:cubicBezTo>
                    <a:pt x="30" y="8"/>
                    <a:pt x="29" y="10"/>
                    <a:pt x="28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3" name="Freeform 111">
              <a:extLst>
                <a:ext uri="{FF2B5EF4-FFF2-40B4-BE49-F238E27FC236}">
                  <a16:creationId xmlns:a16="http://schemas.microsoft.com/office/drawing/2014/main" id="{17D32897-97E0-4374-B871-A92348E4407E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2571" y="687633"/>
              <a:ext cx="46870" cy="20678"/>
            </a:xfrm>
            <a:custGeom>
              <a:avLst/>
              <a:gdLst>
                <a:gd name="T0" fmla="*/ 5 w 27"/>
                <a:gd name="T1" fmla="*/ 12 h 12"/>
                <a:gd name="T2" fmla="*/ 8 w 27"/>
                <a:gd name="T3" fmla="*/ 3 h 12"/>
                <a:gd name="T4" fmla="*/ 23 w 27"/>
                <a:gd name="T5" fmla="*/ 1 h 12"/>
                <a:gd name="T6" fmla="*/ 26 w 27"/>
                <a:gd name="T7" fmla="*/ 3 h 12"/>
                <a:gd name="T8" fmla="*/ 5 w 27"/>
                <a:gd name="T9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2">
                  <a:moveTo>
                    <a:pt x="5" y="12"/>
                  </a:moveTo>
                  <a:cubicBezTo>
                    <a:pt x="0" y="7"/>
                    <a:pt x="1" y="4"/>
                    <a:pt x="8" y="3"/>
                  </a:cubicBezTo>
                  <a:cubicBezTo>
                    <a:pt x="13" y="3"/>
                    <a:pt x="19" y="5"/>
                    <a:pt x="23" y="1"/>
                  </a:cubicBezTo>
                  <a:cubicBezTo>
                    <a:pt x="26" y="0"/>
                    <a:pt x="27" y="1"/>
                    <a:pt x="26" y="3"/>
                  </a:cubicBezTo>
                  <a:cubicBezTo>
                    <a:pt x="21" y="11"/>
                    <a:pt x="12" y="10"/>
                    <a:pt x="5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4" name="Freeform 112">
              <a:extLst>
                <a:ext uri="{FF2B5EF4-FFF2-40B4-BE49-F238E27FC236}">
                  <a16:creationId xmlns:a16="http://schemas.microsoft.com/office/drawing/2014/main" id="{11BA3603-F5EE-4C8E-BA9E-C811C1804738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742774"/>
              <a:ext cx="35842" cy="19299"/>
            </a:xfrm>
            <a:custGeom>
              <a:avLst/>
              <a:gdLst>
                <a:gd name="T0" fmla="*/ 21 w 21"/>
                <a:gd name="T1" fmla="*/ 4 h 11"/>
                <a:gd name="T2" fmla="*/ 4 w 21"/>
                <a:gd name="T3" fmla="*/ 9 h 11"/>
                <a:gd name="T4" fmla="*/ 4 w 21"/>
                <a:gd name="T5" fmla="*/ 3 h 11"/>
                <a:gd name="T6" fmla="*/ 21 w 21"/>
                <a:gd name="T7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1">
                  <a:moveTo>
                    <a:pt x="21" y="4"/>
                  </a:moveTo>
                  <a:cubicBezTo>
                    <a:pt x="17" y="11"/>
                    <a:pt x="10" y="10"/>
                    <a:pt x="4" y="9"/>
                  </a:cubicBezTo>
                  <a:cubicBezTo>
                    <a:pt x="0" y="8"/>
                    <a:pt x="2" y="5"/>
                    <a:pt x="4" y="3"/>
                  </a:cubicBezTo>
                  <a:cubicBezTo>
                    <a:pt x="10" y="2"/>
                    <a:pt x="16" y="0"/>
                    <a:pt x="2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5" name="Freeform 113">
              <a:extLst>
                <a:ext uri="{FF2B5EF4-FFF2-40B4-BE49-F238E27FC236}">
                  <a16:creationId xmlns:a16="http://schemas.microsoft.com/office/drawing/2014/main" id="{C062EC69-AB74-4156-BBD9-CB6F2A9BFD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3904" y="690390"/>
              <a:ext cx="24813" cy="19299"/>
            </a:xfrm>
            <a:custGeom>
              <a:avLst/>
              <a:gdLst>
                <a:gd name="T0" fmla="*/ 8 w 14"/>
                <a:gd name="T1" fmla="*/ 10 h 11"/>
                <a:gd name="T2" fmla="*/ 2 w 14"/>
                <a:gd name="T3" fmla="*/ 8 h 11"/>
                <a:gd name="T4" fmla="*/ 5 w 14"/>
                <a:gd name="T5" fmla="*/ 1 h 11"/>
                <a:gd name="T6" fmla="*/ 11 w 14"/>
                <a:gd name="T7" fmla="*/ 7 h 11"/>
                <a:gd name="T8" fmla="*/ 11 w 14"/>
                <a:gd name="T9" fmla="*/ 7 h 11"/>
                <a:gd name="T10" fmla="*/ 8 w 14"/>
                <a:gd name="T11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11">
                  <a:moveTo>
                    <a:pt x="8" y="10"/>
                  </a:moveTo>
                  <a:cubicBezTo>
                    <a:pt x="6" y="10"/>
                    <a:pt x="3" y="11"/>
                    <a:pt x="2" y="8"/>
                  </a:cubicBezTo>
                  <a:cubicBezTo>
                    <a:pt x="0" y="5"/>
                    <a:pt x="2" y="2"/>
                    <a:pt x="5" y="1"/>
                  </a:cubicBezTo>
                  <a:cubicBezTo>
                    <a:pt x="10" y="0"/>
                    <a:pt x="14" y="1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9"/>
                    <a:pt x="9" y="10"/>
                    <a:pt x="8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6" name="Freeform 114">
              <a:extLst>
                <a:ext uri="{FF2B5EF4-FFF2-40B4-BE49-F238E27FC236}">
                  <a16:creationId xmlns:a16="http://schemas.microsoft.com/office/drawing/2014/main" id="{8C973FF0-DDA3-45F5-9FFF-12375D81B0A9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2503" y="661441"/>
              <a:ext cx="20678" cy="19299"/>
            </a:xfrm>
            <a:custGeom>
              <a:avLst/>
              <a:gdLst>
                <a:gd name="T0" fmla="*/ 4 w 12"/>
                <a:gd name="T1" fmla="*/ 10 h 11"/>
                <a:gd name="T2" fmla="*/ 0 w 12"/>
                <a:gd name="T3" fmla="*/ 7 h 11"/>
                <a:gd name="T4" fmla="*/ 9 w 12"/>
                <a:gd name="T5" fmla="*/ 4 h 11"/>
                <a:gd name="T6" fmla="*/ 9 w 12"/>
                <a:gd name="T7" fmla="*/ 4 h 11"/>
                <a:gd name="T8" fmla="*/ 4 w 12"/>
                <a:gd name="T9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1">
                  <a:moveTo>
                    <a:pt x="4" y="10"/>
                  </a:moveTo>
                  <a:cubicBezTo>
                    <a:pt x="2" y="9"/>
                    <a:pt x="1" y="8"/>
                    <a:pt x="0" y="7"/>
                  </a:cubicBezTo>
                  <a:cubicBezTo>
                    <a:pt x="1" y="0"/>
                    <a:pt x="6" y="2"/>
                    <a:pt x="9" y="4"/>
                  </a:cubicBezTo>
                  <a:cubicBezTo>
                    <a:pt x="9" y="4"/>
                    <a:pt x="9" y="4"/>
                    <a:pt x="9" y="4"/>
                  </a:cubicBezTo>
                  <a:cubicBezTo>
                    <a:pt x="12" y="10"/>
                    <a:pt x="9" y="11"/>
                    <a:pt x="4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7" name="Freeform 115">
              <a:extLst>
                <a:ext uri="{FF2B5EF4-FFF2-40B4-BE49-F238E27FC236}">
                  <a16:creationId xmlns:a16="http://schemas.microsoft.com/office/drawing/2014/main" id="{513C987E-BEF4-4AD5-B5A6-5A818F101AB2}"/>
                </a:ext>
              </a:extLst>
            </p:cNvPr>
            <p:cNvSpPr>
              <a:spLocks/>
            </p:cNvSpPr>
            <p:nvPr/>
          </p:nvSpPr>
          <p:spPr bwMode="auto">
            <a:xfrm>
              <a:off x="5547576" y="989531"/>
              <a:ext cx="42734" cy="30328"/>
            </a:xfrm>
            <a:custGeom>
              <a:avLst/>
              <a:gdLst>
                <a:gd name="T0" fmla="*/ 13 w 24"/>
                <a:gd name="T1" fmla="*/ 17 h 17"/>
                <a:gd name="T2" fmla="*/ 2 w 24"/>
                <a:gd name="T3" fmla="*/ 15 h 17"/>
                <a:gd name="T4" fmla="*/ 9 w 24"/>
                <a:gd name="T5" fmla="*/ 2 h 17"/>
                <a:gd name="T6" fmla="*/ 20 w 24"/>
                <a:gd name="T7" fmla="*/ 12 h 17"/>
                <a:gd name="T8" fmla="*/ 13 w 24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7">
                  <a:moveTo>
                    <a:pt x="13" y="17"/>
                  </a:moveTo>
                  <a:cubicBezTo>
                    <a:pt x="10" y="16"/>
                    <a:pt x="6" y="16"/>
                    <a:pt x="2" y="15"/>
                  </a:cubicBezTo>
                  <a:cubicBezTo>
                    <a:pt x="0" y="9"/>
                    <a:pt x="4" y="3"/>
                    <a:pt x="9" y="2"/>
                  </a:cubicBezTo>
                  <a:cubicBezTo>
                    <a:pt x="16" y="0"/>
                    <a:pt x="16" y="9"/>
                    <a:pt x="20" y="12"/>
                  </a:cubicBezTo>
                  <a:cubicBezTo>
                    <a:pt x="24" y="15"/>
                    <a:pt x="15" y="14"/>
                    <a:pt x="13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8" name="Freeform 116">
              <a:extLst>
                <a:ext uri="{FF2B5EF4-FFF2-40B4-BE49-F238E27FC236}">
                  <a16:creationId xmlns:a16="http://schemas.microsoft.com/office/drawing/2014/main" id="{8284B899-957B-4950-9977-E38CFEDB30E9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4630" y="1757370"/>
              <a:ext cx="102011" cy="126824"/>
            </a:xfrm>
            <a:custGeom>
              <a:avLst/>
              <a:gdLst>
                <a:gd name="T0" fmla="*/ 48 w 59"/>
                <a:gd name="T1" fmla="*/ 0 h 73"/>
                <a:gd name="T2" fmla="*/ 56 w 59"/>
                <a:gd name="T3" fmla="*/ 3 h 73"/>
                <a:gd name="T4" fmla="*/ 56 w 59"/>
                <a:gd name="T5" fmla="*/ 9 h 73"/>
                <a:gd name="T6" fmla="*/ 55 w 59"/>
                <a:gd name="T7" fmla="*/ 34 h 73"/>
                <a:gd name="T8" fmla="*/ 39 w 59"/>
                <a:gd name="T9" fmla="*/ 65 h 73"/>
                <a:gd name="T10" fmla="*/ 1 w 59"/>
                <a:gd name="T11" fmla="*/ 73 h 73"/>
                <a:gd name="T12" fmla="*/ 7 w 59"/>
                <a:gd name="T13" fmla="*/ 53 h 73"/>
                <a:gd name="T14" fmla="*/ 11 w 59"/>
                <a:gd name="T15" fmla="*/ 44 h 73"/>
                <a:gd name="T16" fmla="*/ 13 w 59"/>
                <a:gd name="T17" fmla="*/ 42 h 73"/>
                <a:gd name="T18" fmla="*/ 9 w 59"/>
                <a:gd name="T19" fmla="*/ 36 h 73"/>
                <a:gd name="T20" fmla="*/ 9 w 59"/>
                <a:gd name="T21" fmla="*/ 35 h 73"/>
                <a:gd name="T22" fmla="*/ 7 w 59"/>
                <a:gd name="T23" fmla="*/ 35 h 73"/>
                <a:gd name="T24" fmla="*/ 7 w 59"/>
                <a:gd name="T25" fmla="*/ 23 h 73"/>
                <a:gd name="T26" fmla="*/ 7 w 59"/>
                <a:gd name="T27" fmla="*/ 22 h 73"/>
                <a:gd name="T28" fmla="*/ 21 w 59"/>
                <a:gd name="T29" fmla="*/ 20 h 73"/>
                <a:gd name="T30" fmla="*/ 33 w 59"/>
                <a:gd name="T31" fmla="*/ 3 h 73"/>
                <a:gd name="T32" fmla="*/ 48 w 59"/>
                <a:gd name="T3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73">
                  <a:moveTo>
                    <a:pt x="48" y="0"/>
                  </a:moveTo>
                  <a:cubicBezTo>
                    <a:pt x="50" y="3"/>
                    <a:pt x="53" y="3"/>
                    <a:pt x="56" y="3"/>
                  </a:cubicBezTo>
                  <a:cubicBezTo>
                    <a:pt x="58" y="5"/>
                    <a:pt x="58" y="7"/>
                    <a:pt x="56" y="9"/>
                  </a:cubicBezTo>
                  <a:cubicBezTo>
                    <a:pt x="59" y="17"/>
                    <a:pt x="55" y="25"/>
                    <a:pt x="55" y="34"/>
                  </a:cubicBezTo>
                  <a:cubicBezTo>
                    <a:pt x="57" y="47"/>
                    <a:pt x="58" y="58"/>
                    <a:pt x="39" y="65"/>
                  </a:cubicBezTo>
                  <a:cubicBezTo>
                    <a:pt x="26" y="70"/>
                    <a:pt x="14" y="71"/>
                    <a:pt x="1" y="73"/>
                  </a:cubicBezTo>
                  <a:cubicBezTo>
                    <a:pt x="1" y="66"/>
                    <a:pt x="0" y="58"/>
                    <a:pt x="7" y="53"/>
                  </a:cubicBezTo>
                  <a:cubicBezTo>
                    <a:pt x="11" y="52"/>
                    <a:pt x="8" y="46"/>
                    <a:pt x="11" y="44"/>
                  </a:cubicBezTo>
                  <a:cubicBezTo>
                    <a:pt x="12" y="44"/>
                    <a:pt x="13" y="43"/>
                    <a:pt x="13" y="42"/>
                  </a:cubicBezTo>
                  <a:cubicBezTo>
                    <a:pt x="15" y="38"/>
                    <a:pt x="12" y="37"/>
                    <a:pt x="9" y="36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1" y="31"/>
                    <a:pt x="10" y="27"/>
                    <a:pt x="7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11" y="17"/>
                    <a:pt x="16" y="20"/>
                    <a:pt x="21" y="20"/>
                  </a:cubicBezTo>
                  <a:cubicBezTo>
                    <a:pt x="27" y="16"/>
                    <a:pt x="19" y="2"/>
                    <a:pt x="33" y="3"/>
                  </a:cubicBezTo>
                  <a:cubicBezTo>
                    <a:pt x="38" y="0"/>
                    <a:pt x="43" y="2"/>
                    <a:pt x="4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59" name="Freeform 117">
              <a:extLst>
                <a:ext uri="{FF2B5EF4-FFF2-40B4-BE49-F238E27FC236}">
                  <a16:creationId xmlns:a16="http://schemas.microsoft.com/office/drawing/2014/main" id="{0657D5C6-F2A5-4BD3-B018-FC261FD4780A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2911" y="861328"/>
              <a:ext cx="55141" cy="42734"/>
            </a:xfrm>
            <a:custGeom>
              <a:avLst/>
              <a:gdLst>
                <a:gd name="T0" fmla="*/ 0 w 32"/>
                <a:gd name="T1" fmla="*/ 22 h 25"/>
                <a:gd name="T2" fmla="*/ 32 w 32"/>
                <a:gd name="T3" fmla="*/ 15 h 25"/>
                <a:gd name="T4" fmla="*/ 0 w 32"/>
                <a:gd name="T5" fmla="*/ 22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25">
                  <a:moveTo>
                    <a:pt x="0" y="22"/>
                  </a:moveTo>
                  <a:cubicBezTo>
                    <a:pt x="8" y="2"/>
                    <a:pt x="16" y="0"/>
                    <a:pt x="32" y="15"/>
                  </a:cubicBezTo>
                  <a:cubicBezTo>
                    <a:pt x="14" y="25"/>
                    <a:pt x="14" y="25"/>
                    <a:pt x="0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0" name="Freeform 118">
              <a:extLst>
                <a:ext uri="{FF2B5EF4-FFF2-40B4-BE49-F238E27FC236}">
                  <a16:creationId xmlns:a16="http://schemas.microsoft.com/office/drawing/2014/main" id="{CF8F3A87-EA84-4B20-8842-E11898786A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76477" y="793780"/>
              <a:ext cx="215050" cy="92361"/>
            </a:xfrm>
            <a:custGeom>
              <a:avLst/>
              <a:gdLst>
                <a:gd name="T0" fmla="*/ 2 w 124"/>
                <a:gd name="T1" fmla="*/ 25 h 53"/>
                <a:gd name="T2" fmla="*/ 21 w 124"/>
                <a:gd name="T3" fmla="*/ 4 h 53"/>
                <a:gd name="T4" fmla="*/ 38 w 124"/>
                <a:gd name="T5" fmla="*/ 4 h 53"/>
                <a:gd name="T6" fmla="*/ 57 w 124"/>
                <a:gd name="T7" fmla="*/ 10 h 53"/>
                <a:gd name="T8" fmla="*/ 60 w 124"/>
                <a:gd name="T9" fmla="*/ 8 h 53"/>
                <a:gd name="T10" fmla="*/ 60 w 124"/>
                <a:gd name="T11" fmla="*/ 2 h 53"/>
                <a:gd name="T12" fmla="*/ 77 w 124"/>
                <a:gd name="T13" fmla="*/ 3 h 53"/>
                <a:gd name="T14" fmla="*/ 114 w 124"/>
                <a:gd name="T15" fmla="*/ 10 h 53"/>
                <a:gd name="T16" fmla="*/ 124 w 124"/>
                <a:gd name="T17" fmla="*/ 18 h 53"/>
                <a:gd name="T18" fmla="*/ 90 w 124"/>
                <a:gd name="T19" fmla="*/ 22 h 53"/>
                <a:gd name="T20" fmla="*/ 85 w 124"/>
                <a:gd name="T21" fmla="*/ 17 h 53"/>
                <a:gd name="T22" fmla="*/ 80 w 124"/>
                <a:gd name="T23" fmla="*/ 22 h 53"/>
                <a:gd name="T24" fmla="*/ 83 w 124"/>
                <a:gd name="T25" fmla="*/ 31 h 53"/>
                <a:gd name="T26" fmla="*/ 97 w 124"/>
                <a:gd name="T27" fmla="*/ 41 h 53"/>
                <a:gd name="T28" fmla="*/ 50 w 124"/>
                <a:gd name="T29" fmla="*/ 38 h 53"/>
                <a:gd name="T30" fmla="*/ 49 w 124"/>
                <a:gd name="T31" fmla="*/ 49 h 53"/>
                <a:gd name="T32" fmla="*/ 35 w 124"/>
                <a:gd name="T33" fmla="*/ 49 h 53"/>
                <a:gd name="T34" fmla="*/ 2 w 124"/>
                <a:gd name="T35" fmla="*/ 27 h 53"/>
                <a:gd name="T36" fmla="*/ 1 w 124"/>
                <a:gd name="T37" fmla="*/ 26 h 53"/>
                <a:gd name="T38" fmla="*/ 2 w 124"/>
                <a:gd name="T39" fmla="*/ 25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4" h="53">
                  <a:moveTo>
                    <a:pt x="2" y="25"/>
                  </a:moveTo>
                  <a:cubicBezTo>
                    <a:pt x="9" y="19"/>
                    <a:pt x="11" y="8"/>
                    <a:pt x="21" y="4"/>
                  </a:cubicBezTo>
                  <a:cubicBezTo>
                    <a:pt x="27" y="6"/>
                    <a:pt x="32" y="6"/>
                    <a:pt x="38" y="4"/>
                  </a:cubicBezTo>
                  <a:cubicBezTo>
                    <a:pt x="44" y="8"/>
                    <a:pt x="49" y="11"/>
                    <a:pt x="57" y="10"/>
                  </a:cubicBezTo>
                  <a:cubicBezTo>
                    <a:pt x="59" y="11"/>
                    <a:pt x="62" y="13"/>
                    <a:pt x="60" y="8"/>
                  </a:cubicBezTo>
                  <a:cubicBezTo>
                    <a:pt x="58" y="6"/>
                    <a:pt x="56" y="3"/>
                    <a:pt x="60" y="2"/>
                  </a:cubicBezTo>
                  <a:cubicBezTo>
                    <a:pt x="66" y="1"/>
                    <a:pt x="72" y="0"/>
                    <a:pt x="77" y="3"/>
                  </a:cubicBezTo>
                  <a:cubicBezTo>
                    <a:pt x="88" y="12"/>
                    <a:pt x="102" y="3"/>
                    <a:pt x="114" y="10"/>
                  </a:cubicBezTo>
                  <a:cubicBezTo>
                    <a:pt x="114" y="17"/>
                    <a:pt x="123" y="12"/>
                    <a:pt x="124" y="18"/>
                  </a:cubicBezTo>
                  <a:cubicBezTo>
                    <a:pt x="116" y="36"/>
                    <a:pt x="102" y="38"/>
                    <a:pt x="90" y="22"/>
                  </a:cubicBezTo>
                  <a:cubicBezTo>
                    <a:pt x="88" y="20"/>
                    <a:pt x="90" y="15"/>
                    <a:pt x="85" y="17"/>
                  </a:cubicBezTo>
                  <a:cubicBezTo>
                    <a:pt x="83" y="17"/>
                    <a:pt x="81" y="20"/>
                    <a:pt x="80" y="22"/>
                  </a:cubicBezTo>
                  <a:cubicBezTo>
                    <a:pt x="79" y="25"/>
                    <a:pt x="79" y="28"/>
                    <a:pt x="83" y="31"/>
                  </a:cubicBezTo>
                  <a:cubicBezTo>
                    <a:pt x="86" y="34"/>
                    <a:pt x="92" y="32"/>
                    <a:pt x="97" y="41"/>
                  </a:cubicBezTo>
                  <a:cubicBezTo>
                    <a:pt x="80" y="36"/>
                    <a:pt x="65" y="46"/>
                    <a:pt x="50" y="38"/>
                  </a:cubicBezTo>
                  <a:cubicBezTo>
                    <a:pt x="47" y="42"/>
                    <a:pt x="58" y="47"/>
                    <a:pt x="49" y="49"/>
                  </a:cubicBezTo>
                  <a:cubicBezTo>
                    <a:pt x="45" y="50"/>
                    <a:pt x="42" y="53"/>
                    <a:pt x="35" y="49"/>
                  </a:cubicBezTo>
                  <a:cubicBezTo>
                    <a:pt x="24" y="42"/>
                    <a:pt x="15" y="32"/>
                    <a:pt x="2" y="27"/>
                  </a:cubicBezTo>
                  <a:cubicBezTo>
                    <a:pt x="1" y="27"/>
                    <a:pt x="0" y="26"/>
                    <a:pt x="1" y="26"/>
                  </a:cubicBezTo>
                  <a:cubicBezTo>
                    <a:pt x="1" y="25"/>
                    <a:pt x="2" y="25"/>
                    <a:pt x="2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1" name="Freeform 119">
              <a:extLst>
                <a:ext uri="{FF2B5EF4-FFF2-40B4-BE49-F238E27FC236}">
                  <a16:creationId xmlns:a16="http://schemas.microsoft.com/office/drawing/2014/main" id="{18FE3BD3-B756-4F74-AE59-BE951F1157BF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4962" y="821351"/>
              <a:ext cx="121310" cy="52384"/>
            </a:xfrm>
            <a:custGeom>
              <a:avLst/>
              <a:gdLst>
                <a:gd name="T0" fmla="*/ 8 w 70"/>
                <a:gd name="T1" fmla="*/ 3 h 30"/>
                <a:gd name="T2" fmla="*/ 22 w 70"/>
                <a:gd name="T3" fmla="*/ 3 h 30"/>
                <a:gd name="T4" fmla="*/ 34 w 70"/>
                <a:gd name="T5" fmla="*/ 6 h 30"/>
                <a:gd name="T6" fmla="*/ 62 w 70"/>
                <a:gd name="T7" fmla="*/ 11 h 30"/>
                <a:gd name="T8" fmla="*/ 70 w 70"/>
                <a:gd name="T9" fmla="*/ 17 h 30"/>
                <a:gd name="T10" fmla="*/ 15 w 70"/>
                <a:gd name="T11" fmla="*/ 21 h 30"/>
                <a:gd name="T12" fmla="*/ 2 w 70"/>
                <a:gd name="T13" fmla="*/ 8 h 30"/>
                <a:gd name="T14" fmla="*/ 8 w 70"/>
                <a:gd name="T1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0" h="30">
                  <a:moveTo>
                    <a:pt x="8" y="3"/>
                  </a:moveTo>
                  <a:cubicBezTo>
                    <a:pt x="13" y="16"/>
                    <a:pt x="18" y="3"/>
                    <a:pt x="22" y="3"/>
                  </a:cubicBezTo>
                  <a:cubicBezTo>
                    <a:pt x="26" y="6"/>
                    <a:pt x="31" y="1"/>
                    <a:pt x="34" y="6"/>
                  </a:cubicBezTo>
                  <a:cubicBezTo>
                    <a:pt x="43" y="13"/>
                    <a:pt x="54" y="4"/>
                    <a:pt x="62" y="11"/>
                  </a:cubicBezTo>
                  <a:cubicBezTo>
                    <a:pt x="65" y="14"/>
                    <a:pt x="69" y="14"/>
                    <a:pt x="70" y="17"/>
                  </a:cubicBezTo>
                  <a:cubicBezTo>
                    <a:pt x="52" y="24"/>
                    <a:pt x="34" y="30"/>
                    <a:pt x="15" y="21"/>
                  </a:cubicBezTo>
                  <a:cubicBezTo>
                    <a:pt x="10" y="18"/>
                    <a:pt x="4" y="16"/>
                    <a:pt x="2" y="8"/>
                  </a:cubicBezTo>
                  <a:cubicBezTo>
                    <a:pt x="0" y="2"/>
                    <a:pt x="2" y="0"/>
                    <a:pt x="8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2" name="Freeform 120">
              <a:extLst>
                <a:ext uri="{FF2B5EF4-FFF2-40B4-BE49-F238E27FC236}">
                  <a16:creationId xmlns:a16="http://schemas.microsoft.com/office/drawing/2014/main" id="{5E94ED54-C045-4E2D-9CDE-24A4FFF7092E}"/>
                </a:ext>
              </a:extLst>
            </p:cNvPr>
            <p:cNvSpPr>
              <a:spLocks/>
            </p:cNvSpPr>
            <p:nvPr/>
          </p:nvSpPr>
          <p:spPr bwMode="auto">
            <a:xfrm>
              <a:off x="6986759" y="904062"/>
              <a:ext cx="82712" cy="52384"/>
            </a:xfrm>
            <a:custGeom>
              <a:avLst/>
              <a:gdLst>
                <a:gd name="T0" fmla="*/ 48 w 48"/>
                <a:gd name="T1" fmla="*/ 19 h 30"/>
                <a:gd name="T2" fmla="*/ 0 w 48"/>
                <a:gd name="T3" fmla="*/ 20 h 30"/>
                <a:gd name="T4" fmla="*/ 47 w 48"/>
                <a:gd name="T5" fmla="*/ 19 h 30"/>
                <a:gd name="T6" fmla="*/ 48 w 48"/>
                <a:gd name="T7" fmla="*/ 19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30">
                  <a:moveTo>
                    <a:pt x="48" y="19"/>
                  </a:moveTo>
                  <a:cubicBezTo>
                    <a:pt x="32" y="30"/>
                    <a:pt x="17" y="20"/>
                    <a:pt x="0" y="20"/>
                  </a:cubicBezTo>
                  <a:cubicBezTo>
                    <a:pt x="21" y="0"/>
                    <a:pt x="34" y="0"/>
                    <a:pt x="47" y="19"/>
                  </a:cubicBezTo>
                  <a:lnTo>
                    <a:pt x="48" y="1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3" name="Freeform 121">
              <a:extLst>
                <a:ext uri="{FF2B5EF4-FFF2-40B4-BE49-F238E27FC236}">
                  <a16:creationId xmlns:a16="http://schemas.microsoft.com/office/drawing/2014/main" id="{C0D3D0E8-A1E9-497A-9FFD-B7DE1AA87938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5731" y="894412"/>
              <a:ext cx="27571" cy="22056"/>
            </a:xfrm>
            <a:custGeom>
              <a:avLst/>
              <a:gdLst>
                <a:gd name="T0" fmla="*/ 15 w 16"/>
                <a:gd name="T1" fmla="*/ 6 h 13"/>
                <a:gd name="T2" fmla="*/ 6 w 16"/>
                <a:gd name="T3" fmla="*/ 12 h 13"/>
                <a:gd name="T4" fmla="*/ 1 w 16"/>
                <a:gd name="T5" fmla="*/ 7 h 13"/>
                <a:gd name="T6" fmla="*/ 12 w 16"/>
                <a:gd name="T7" fmla="*/ 1 h 13"/>
                <a:gd name="T8" fmla="*/ 15 w 16"/>
                <a:gd name="T9" fmla="*/ 6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5" y="6"/>
                  </a:moveTo>
                  <a:cubicBezTo>
                    <a:pt x="13" y="9"/>
                    <a:pt x="11" y="13"/>
                    <a:pt x="6" y="12"/>
                  </a:cubicBezTo>
                  <a:cubicBezTo>
                    <a:pt x="3" y="12"/>
                    <a:pt x="0" y="10"/>
                    <a:pt x="1" y="7"/>
                  </a:cubicBezTo>
                  <a:cubicBezTo>
                    <a:pt x="3" y="2"/>
                    <a:pt x="7" y="1"/>
                    <a:pt x="12" y="1"/>
                  </a:cubicBezTo>
                  <a:cubicBezTo>
                    <a:pt x="15" y="0"/>
                    <a:pt x="16" y="3"/>
                    <a:pt x="15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4" name="Freeform 122">
              <a:extLst>
                <a:ext uri="{FF2B5EF4-FFF2-40B4-BE49-F238E27FC236}">
                  <a16:creationId xmlns:a16="http://schemas.microsoft.com/office/drawing/2014/main" id="{E6E2E6DF-6DA8-4D69-A725-5F4C80C6E51B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8556" y="822729"/>
              <a:ext cx="22056" cy="26192"/>
            </a:xfrm>
            <a:custGeom>
              <a:avLst/>
              <a:gdLst>
                <a:gd name="T0" fmla="*/ 12 w 12"/>
                <a:gd name="T1" fmla="*/ 8 h 15"/>
                <a:gd name="T2" fmla="*/ 12 w 12"/>
                <a:gd name="T3" fmla="*/ 10 h 15"/>
                <a:gd name="T4" fmla="*/ 9 w 12"/>
                <a:gd name="T5" fmla="*/ 11 h 15"/>
                <a:gd name="T6" fmla="*/ 3 w 12"/>
                <a:gd name="T7" fmla="*/ 10 h 15"/>
                <a:gd name="T8" fmla="*/ 4 w 12"/>
                <a:gd name="T9" fmla="*/ 2 h 15"/>
                <a:gd name="T10" fmla="*/ 9 w 12"/>
                <a:gd name="T11" fmla="*/ 5 h 15"/>
                <a:gd name="T12" fmla="*/ 12 w 12"/>
                <a:gd name="T13" fmla="*/ 8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15">
                  <a:moveTo>
                    <a:pt x="12" y="8"/>
                  </a:moveTo>
                  <a:cubicBezTo>
                    <a:pt x="12" y="9"/>
                    <a:pt x="12" y="10"/>
                    <a:pt x="12" y="10"/>
                  </a:cubicBezTo>
                  <a:cubicBezTo>
                    <a:pt x="11" y="11"/>
                    <a:pt x="10" y="11"/>
                    <a:pt x="9" y="11"/>
                  </a:cubicBezTo>
                  <a:cubicBezTo>
                    <a:pt x="7" y="9"/>
                    <a:pt x="4" y="15"/>
                    <a:pt x="3" y="10"/>
                  </a:cubicBezTo>
                  <a:cubicBezTo>
                    <a:pt x="2" y="7"/>
                    <a:pt x="0" y="4"/>
                    <a:pt x="4" y="2"/>
                  </a:cubicBezTo>
                  <a:cubicBezTo>
                    <a:pt x="6" y="0"/>
                    <a:pt x="8" y="3"/>
                    <a:pt x="9" y="5"/>
                  </a:cubicBezTo>
                  <a:cubicBezTo>
                    <a:pt x="10" y="6"/>
                    <a:pt x="11" y="7"/>
                    <a:pt x="12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5" name="Freeform 123">
              <a:extLst>
                <a:ext uri="{FF2B5EF4-FFF2-40B4-BE49-F238E27FC236}">
                  <a16:creationId xmlns:a16="http://schemas.microsoft.com/office/drawing/2014/main" id="{59C89A6F-C639-4BAE-B4DB-CDB411AEF2A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28293" y="1039158"/>
              <a:ext cx="111661" cy="46870"/>
            </a:xfrm>
            <a:custGeom>
              <a:avLst/>
              <a:gdLst>
                <a:gd name="T0" fmla="*/ 45 w 64"/>
                <a:gd name="T1" fmla="*/ 24 h 27"/>
                <a:gd name="T2" fmla="*/ 36 w 64"/>
                <a:gd name="T3" fmla="*/ 24 h 27"/>
                <a:gd name="T4" fmla="*/ 14 w 64"/>
                <a:gd name="T5" fmla="*/ 21 h 27"/>
                <a:gd name="T6" fmla="*/ 0 w 64"/>
                <a:gd name="T7" fmla="*/ 19 h 27"/>
                <a:gd name="T8" fmla="*/ 17 w 64"/>
                <a:gd name="T9" fmla="*/ 3 h 27"/>
                <a:gd name="T10" fmla="*/ 32 w 64"/>
                <a:gd name="T11" fmla="*/ 4 h 27"/>
                <a:gd name="T12" fmla="*/ 38 w 64"/>
                <a:gd name="T13" fmla="*/ 6 h 27"/>
                <a:gd name="T14" fmla="*/ 52 w 64"/>
                <a:gd name="T15" fmla="*/ 9 h 27"/>
                <a:gd name="T16" fmla="*/ 58 w 64"/>
                <a:gd name="T17" fmla="*/ 12 h 27"/>
                <a:gd name="T18" fmla="*/ 45 w 64"/>
                <a:gd name="T19" fmla="*/ 2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4" h="27">
                  <a:moveTo>
                    <a:pt x="45" y="24"/>
                  </a:moveTo>
                  <a:cubicBezTo>
                    <a:pt x="42" y="24"/>
                    <a:pt x="39" y="24"/>
                    <a:pt x="36" y="24"/>
                  </a:cubicBezTo>
                  <a:cubicBezTo>
                    <a:pt x="29" y="21"/>
                    <a:pt x="21" y="24"/>
                    <a:pt x="14" y="21"/>
                  </a:cubicBezTo>
                  <a:cubicBezTo>
                    <a:pt x="10" y="21"/>
                    <a:pt x="5" y="20"/>
                    <a:pt x="0" y="19"/>
                  </a:cubicBezTo>
                  <a:cubicBezTo>
                    <a:pt x="4" y="11"/>
                    <a:pt x="8" y="4"/>
                    <a:pt x="17" y="3"/>
                  </a:cubicBezTo>
                  <a:cubicBezTo>
                    <a:pt x="22" y="2"/>
                    <a:pt x="27" y="0"/>
                    <a:pt x="32" y="4"/>
                  </a:cubicBezTo>
                  <a:cubicBezTo>
                    <a:pt x="33" y="7"/>
                    <a:pt x="35" y="7"/>
                    <a:pt x="38" y="6"/>
                  </a:cubicBezTo>
                  <a:cubicBezTo>
                    <a:pt x="42" y="10"/>
                    <a:pt x="48" y="6"/>
                    <a:pt x="52" y="9"/>
                  </a:cubicBezTo>
                  <a:cubicBezTo>
                    <a:pt x="54" y="10"/>
                    <a:pt x="56" y="11"/>
                    <a:pt x="58" y="12"/>
                  </a:cubicBezTo>
                  <a:cubicBezTo>
                    <a:pt x="64" y="27"/>
                    <a:pt x="50" y="20"/>
                    <a:pt x="45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6" name="Freeform 125">
              <a:extLst>
                <a:ext uri="{FF2B5EF4-FFF2-40B4-BE49-F238E27FC236}">
                  <a16:creationId xmlns:a16="http://schemas.microsoft.com/office/drawing/2014/main" id="{254FDFC3-2865-4CEC-974B-15FF938F2417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1134" y="664198"/>
              <a:ext cx="141988" cy="63412"/>
            </a:xfrm>
            <a:custGeom>
              <a:avLst/>
              <a:gdLst>
                <a:gd name="T0" fmla="*/ 21 w 81"/>
                <a:gd name="T1" fmla="*/ 30 h 36"/>
                <a:gd name="T2" fmla="*/ 20 w 81"/>
                <a:gd name="T3" fmla="*/ 30 h 36"/>
                <a:gd name="T4" fmla="*/ 20 w 81"/>
                <a:gd name="T5" fmla="*/ 31 h 36"/>
                <a:gd name="T6" fmla="*/ 11 w 81"/>
                <a:gd name="T7" fmla="*/ 31 h 36"/>
                <a:gd name="T8" fmla="*/ 1 w 81"/>
                <a:gd name="T9" fmla="*/ 24 h 36"/>
                <a:gd name="T10" fmla="*/ 8 w 81"/>
                <a:gd name="T11" fmla="*/ 17 h 36"/>
                <a:gd name="T12" fmla="*/ 22 w 81"/>
                <a:gd name="T13" fmla="*/ 8 h 36"/>
                <a:gd name="T14" fmla="*/ 30 w 81"/>
                <a:gd name="T15" fmla="*/ 6 h 36"/>
                <a:gd name="T16" fmla="*/ 57 w 81"/>
                <a:gd name="T17" fmla="*/ 2 h 36"/>
                <a:gd name="T18" fmla="*/ 57 w 81"/>
                <a:gd name="T19" fmla="*/ 2 h 36"/>
                <a:gd name="T20" fmla="*/ 71 w 81"/>
                <a:gd name="T21" fmla="*/ 1 h 36"/>
                <a:gd name="T22" fmla="*/ 70 w 81"/>
                <a:gd name="T23" fmla="*/ 33 h 36"/>
                <a:gd name="T24" fmla="*/ 60 w 81"/>
                <a:gd name="T25" fmla="*/ 35 h 36"/>
                <a:gd name="T26" fmla="*/ 43 w 81"/>
                <a:gd name="T27" fmla="*/ 34 h 36"/>
                <a:gd name="T28" fmla="*/ 43 w 81"/>
                <a:gd name="T29" fmla="*/ 34 h 36"/>
                <a:gd name="T30" fmla="*/ 21 w 81"/>
                <a:gd name="T31" fmla="*/ 3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1" h="36">
                  <a:moveTo>
                    <a:pt x="21" y="30"/>
                  </a:moveTo>
                  <a:cubicBezTo>
                    <a:pt x="20" y="30"/>
                    <a:pt x="20" y="30"/>
                    <a:pt x="20" y="30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17" y="30"/>
                    <a:pt x="14" y="31"/>
                    <a:pt x="11" y="31"/>
                  </a:cubicBezTo>
                  <a:cubicBezTo>
                    <a:pt x="7" y="30"/>
                    <a:pt x="2" y="29"/>
                    <a:pt x="1" y="24"/>
                  </a:cubicBezTo>
                  <a:cubicBezTo>
                    <a:pt x="0" y="20"/>
                    <a:pt x="5" y="18"/>
                    <a:pt x="8" y="17"/>
                  </a:cubicBezTo>
                  <a:cubicBezTo>
                    <a:pt x="14" y="15"/>
                    <a:pt x="17" y="11"/>
                    <a:pt x="22" y="8"/>
                  </a:cubicBezTo>
                  <a:cubicBezTo>
                    <a:pt x="24" y="7"/>
                    <a:pt x="27" y="6"/>
                    <a:pt x="30" y="6"/>
                  </a:cubicBezTo>
                  <a:cubicBezTo>
                    <a:pt x="39" y="5"/>
                    <a:pt x="49" y="10"/>
                    <a:pt x="57" y="2"/>
                  </a:cubicBezTo>
                  <a:cubicBezTo>
                    <a:pt x="57" y="2"/>
                    <a:pt x="57" y="2"/>
                    <a:pt x="57" y="2"/>
                  </a:cubicBezTo>
                  <a:cubicBezTo>
                    <a:pt x="61" y="0"/>
                    <a:pt x="66" y="0"/>
                    <a:pt x="71" y="1"/>
                  </a:cubicBezTo>
                  <a:cubicBezTo>
                    <a:pt x="81" y="12"/>
                    <a:pt x="72" y="23"/>
                    <a:pt x="70" y="33"/>
                  </a:cubicBezTo>
                  <a:cubicBezTo>
                    <a:pt x="70" y="36"/>
                    <a:pt x="63" y="35"/>
                    <a:pt x="60" y="35"/>
                  </a:cubicBezTo>
                  <a:cubicBezTo>
                    <a:pt x="54" y="34"/>
                    <a:pt x="48" y="34"/>
                    <a:pt x="43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6" y="31"/>
                    <a:pt x="28" y="31"/>
                    <a:pt x="21" y="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7" name="Freeform 126">
              <a:extLst>
                <a:ext uri="{FF2B5EF4-FFF2-40B4-BE49-F238E27FC236}">
                  <a16:creationId xmlns:a16="http://schemas.microsoft.com/office/drawing/2014/main" id="{9ED52835-9F78-43EC-AB26-A423F13D8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2772" y="677984"/>
              <a:ext cx="84090" cy="84090"/>
            </a:xfrm>
            <a:custGeom>
              <a:avLst/>
              <a:gdLst>
                <a:gd name="T0" fmla="*/ 25 w 48"/>
                <a:gd name="T1" fmla="*/ 11 h 48"/>
                <a:gd name="T2" fmla="*/ 31 w 48"/>
                <a:gd name="T3" fmla="*/ 15 h 48"/>
                <a:gd name="T4" fmla="*/ 37 w 48"/>
                <a:gd name="T5" fmla="*/ 20 h 48"/>
                <a:gd name="T6" fmla="*/ 46 w 48"/>
                <a:gd name="T7" fmla="*/ 29 h 48"/>
                <a:gd name="T8" fmla="*/ 33 w 48"/>
                <a:gd name="T9" fmla="*/ 37 h 48"/>
                <a:gd name="T10" fmla="*/ 4 w 48"/>
                <a:gd name="T11" fmla="*/ 48 h 48"/>
                <a:gd name="T12" fmla="*/ 0 w 48"/>
                <a:gd name="T13" fmla="*/ 9 h 48"/>
                <a:gd name="T14" fmla="*/ 25 w 48"/>
                <a:gd name="T15" fmla="*/ 1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48">
                  <a:moveTo>
                    <a:pt x="25" y="11"/>
                  </a:moveTo>
                  <a:cubicBezTo>
                    <a:pt x="27" y="12"/>
                    <a:pt x="29" y="14"/>
                    <a:pt x="31" y="15"/>
                  </a:cubicBezTo>
                  <a:cubicBezTo>
                    <a:pt x="32" y="17"/>
                    <a:pt x="34" y="19"/>
                    <a:pt x="37" y="20"/>
                  </a:cubicBezTo>
                  <a:cubicBezTo>
                    <a:pt x="42" y="22"/>
                    <a:pt x="48" y="23"/>
                    <a:pt x="46" y="29"/>
                  </a:cubicBezTo>
                  <a:cubicBezTo>
                    <a:pt x="45" y="34"/>
                    <a:pt x="40" y="38"/>
                    <a:pt x="33" y="37"/>
                  </a:cubicBezTo>
                  <a:cubicBezTo>
                    <a:pt x="22" y="36"/>
                    <a:pt x="10" y="34"/>
                    <a:pt x="4" y="48"/>
                  </a:cubicBezTo>
                  <a:cubicBezTo>
                    <a:pt x="7" y="14"/>
                    <a:pt x="7" y="14"/>
                    <a:pt x="0" y="9"/>
                  </a:cubicBezTo>
                  <a:cubicBezTo>
                    <a:pt x="9" y="0"/>
                    <a:pt x="16" y="18"/>
                    <a:pt x="25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8" name="Freeform 129">
              <a:extLst>
                <a:ext uri="{FF2B5EF4-FFF2-40B4-BE49-F238E27FC236}">
                  <a16:creationId xmlns:a16="http://schemas.microsoft.com/office/drawing/2014/main" id="{EF8B53F3-FDEC-4D23-A0A9-84FBE3876DF5}"/>
                </a:ext>
              </a:extLst>
            </p:cNvPr>
            <p:cNvSpPr>
              <a:spLocks/>
            </p:cNvSpPr>
            <p:nvPr/>
          </p:nvSpPr>
          <p:spPr bwMode="auto">
            <a:xfrm>
              <a:off x="8119909" y="3605975"/>
              <a:ext cx="79955" cy="52384"/>
            </a:xfrm>
            <a:custGeom>
              <a:avLst/>
              <a:gdLst>
                <a:gd name="T0" fmla="*/ 46 w 46"/>
                <a:gd name="T1" fmla="*/ 26 h 30"/>
                <a:gd name="T2" fmla="*/ 16 w 46"/>
                <a:gd name="T3" fmla="*/ 16 h 30"/>
                <a:gd name="T4" fmla="*/ 10 w 46"/>
                <a:gd name="T5" fmla="*/ 11 h 30"/>
                <a:gd name="T6" fmla="*/ 2 w 46"/>
                <a:gd name="T7" fmla="*/ 4 h 30"/>
                <a:gd name="T8" fmla="*/ 14 w 46"/>
                <a:gd name="T9" fmla="*/ 4 h 30"/>
                <a:gd name="T10" fmla="*/ 46 w 46"/>
                <a:gd name="T11" fmla="*/ 26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30">
                  <a:moveTo>
                    <a:pt x="46" y="26"/>
                  </a:moveTo>
                  <a:cubicBezTo>
                    <a:pt x="32" y="30"/>
                    <a:pt x="26" y="19"/>
                    <a:pt x="16" y="16"/>
                  </a:cubicBezTo>
                  <a:cubicBezTo>
                    <a:pt x="14" y="15"/>
                    <a:pt x="13" y="11"/>
                    <a:pt x="10" y="11"/>
                  </a:cubicBezTo>
                  <a:cubicBezTo>
                    <a:pt x="5" y="11"/>
                    <a:pt x="0" y="9"/>
                    <a:pt x="2" y="4"/>
                  </a:cubicBezTo>
                  <a:cubicBezTo>
                    <a:pt x="3" y="0"/>
                    <a:pt x="10" y="2"/>
                    <a:pt x="14" y="4"/>
                  </a:cubicBezTo>
                  <a:cubicBezTo>
                    <a:pt x="25" y="9"/>
                    <a:pt x="37" y="14"/>
                    <a:pt x="4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69" name="Freeform 130">
              <a:extLst>
                <a:ext uri="{FF2B5EF4-FFF2-40B4-BE49-F238E27FC236}">
                  <a16:creationId xmlns:a16="http://schemas.microsoft.com/office/drawing/2014/main" id="{117216A6-F87F-4516-BDB7-3FA22257B45C}"/>
                </a:ext>
              </a:extLst>
            </p:cNvPr>
            <p:cNvSpPr>
              <a:spLocks/>
            </p:cNvSpPr>
            <p:nvPr/>
          </p:nvSpPr>
          <p:spPr bwMode="auto">
            <a:xfrm>
              <a:off x="7662237" y="1586433"/>
              <a:ext cx="20678" cy="24813"/>
            </a:xfrm>
            <a:custGeom>
              <a:avLst/>
              <a:gdLst>
                <a:gd name="T0" fmla="*/ 12 w 12"/>
                <a:gd name="T1" fmla="*/ 5 h 14"/>
                <a:gd name="T2" fmla="*/ 5 w 12"/>
                <a:gd name="T3" fmla="*/ 13 h 14"/>
                <a:gd name="T4" fmla="*/ 1 w 12"/>
                <a:gd name="T5" fmla="*/ 10 h 14"/>
                <a:gd name="T6" fmla="*/ 6 w 12"/>
                <a:gd name="T7" fmla="*/ 1 h 14"/>
                <a:gd name="T8" fmla="*/ 12 w 12"/>
                <a:gd name="T9" fmla="*/ 5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4">
                  <a:moveTo>
                    <a:pt x="12" y="5"/>
                  </a:moveTo>
                  <a:cubicBezTo>
                    <a:pt x="11" y="9"/>
                    <a:pt x="9" y="11"/>
                    <a:pt x="5" y="13"/>
                  </a:cubicBezTo>
                  <a:cubicBezTo>
                    <a:pt x="2" y="14"/>
                    <a:pt x="1" y="13"/>
                    <a:pt x="1" y="10"/>
                  </a:cubicBezTo>
                  <a:cubicBezTo>
                    <a:pt x="1" y="6"/>
                    <a:pt x="0" y="2"/>
                    <a:pt x="6" y="1"/>
                  </a:cubicBezTo>
                  <a:cubicBezTo>
                    <a:pt x="8" y="0"/>
                    <a:pt x="11" y="1"/>
                    <a:pt x="1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0" name="Freeform 131">
              <a:extLst>
                <a:ext uri="{FF2B5EF4-FFF2-40B4-BE49-F238E27FC236}">
                  <a16:creationId xmlns:a16="http://schemas.microsoft.com/office/drawing/2014/main" id="{D093F690-740E-46F5-AB53-B25F82270158}"/>
                </a:ext>
              </a:extLst>
            </p:cNvPr>
            <p:cNvSpPr>
              <a:spLocks/>
            </p:cNvSpPr>
            <p:nvPr/>
          </p:nvSpPr>
          <p:spPr bwMode="auto">
            <a:xfrm>
              <a:off x="8152993" y="2856057"/>
              <a:ext cx="28949" cy="23435"/>
            </a:xfrm>
            <a:custGeom>
              <a:avLst/>
              <a:gdLst>
                <a:gd name="T0" fmla="*/ 11 w 17"/>
                <a:gd name="T1" fmla="*/ 3 h 13"/>
                <a:gd name="T2" fmla="*/ 13 w 17"/>
                <a:gd name="T3" fmla="*/ 4 h 13"/>
                <a:gd name="T4" fmla="*/ 8 w 17"/>
                <a:gd name="T5" fmla="*/ 13 h 13"/>
                <a:gd name="T6" fmla="*/ 2 w 17"/>
                <a:gd name="T7" fmla="*/ 9 h 13"/>
                <a:gd name="T8" fmla="*/ 11 w 17"/>
                <a:gd name="T9" fmla="*/ 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3">
                  <a:moveTo>
                    <a:pt x="11" y="3"/>
                  </a:moveTo>
                  <a:cubicBezTo>
                    <a:pt x="12" y="4"/>
                    <a:pt x="12" y="4"/>
                    <a:pt x="13" y="4"/>
                  </a:cubicBezTo>
                  <a:cubicBezTo>
                    <a:pt x="17" y="9"/>
                    <a:pt x="17" y="13"/>
                    <a:pt x="8" y="13"/>
                  </a:cubicBezTo>
                  <a:cubicBezTo>
                    <a:pt x="6" y="11"/>
                    <a:pt x="3" y="12"/>
                    <a:pt x="2" y="9"/>
                  </a:cubicBezTo>
                  <a:cubicBezTo>
                    <a:pt x="0" y="0"/>
                    <a:pt x="6" y="2"/>
                    <a:pt x="1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1" name="Freeform 132">
              <a:extLst>
                <a:ext uri="{FF2B5EF4-FFF2-40B4-BE49-F238E27FC236}">
                  <a16:creationId xmlns:a16="http://schemas.microsoft.com/office/drawing/2014/main" id="{540DF7AA-1D83-4D25-90B6-D928A96B4E72}"/>
                </a:ext>
              </a:extLst>
            </p:cNvPr>
            <p:cNvSpPr>
              <a:spLocks/>
            </p:cNvSpPr>
            <p:nvPr/>
          </p:nvSpPr>
          <p:spPr bwMode="auto">
            <a:xfrm>
              <a:off x="8487976" y="3480529"/>
              <a:ext cx="19299" cy="17921"/>
            </a:xfrm>
            <a:custGeom>
              <a:avLst/>
              <a:gdLst>
                <a:gd name="T0" fmla="*/ 0 w 11"/>
                <a:gd name="T1" fmla="*/ 10 h 10"/>
                <a:gd name="T2" fmla="*/ 11 w 11"/>
                <a:gd name="T3" fmla="*/ 7 h 10"/>
                <a:gd name="T4" fmla="*/ 0 w 11"/>
                <a:gd name="T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0">
                  <a:moveTo>
                    <a:pt x="0" y="10"/>
                  </a:moveTo>
                  <a:cubicBezTo>
                    <a:pt x="2" y="0"/>
                    <a:pt x="6" y="2"/>
                    <a:pt x="11" y="7"/>
                  </a:cubicBezTo>
                  <a:cubicBezTo>
                    <a:pt x="8" y="8"/>
                    <a:pt x="4" y="9"/>
                    <a:pt x="0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2" name="Freeform 133">
              <a:extLst>
                <a:ext uri="{FF2B5EF4-FFF2-40B4-BE49-F238E27FC236}">
                  <a16:creationId xmlns:a16="http://schemas.microsoft.com/office/drawing/2014/main" id="{DEDC02EA-9641-402C-9EB0-73320B48781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8974" y="963339"/>
              <a:ext cx="49627" cy="33085"/>
            </a:xfrm>
            <a:custGeom>
              <a:avLst/>
              <a:gdLst>
                <a:gd name="T0" fmla="*/ 16 w 29"/>
                <a:gd name="T1" fmla="*/ 19 h 19"/>
                <a:gd name="T2" fmla="*/ 14 w 29"/>
                <a:gd name="T3" fmla="*/ 17 h 19"/>
                <a:gd name="T4" fmla="*/ 4 w 29"/>
                <a:gd name="T5" fmla="*/ 7 h 19"/>
                <a:gd name="T6" fmla="*/ 19 w 29"/>
                <a:gd name="T7" fmla="*/ 7 h 19"/>
                <a:gd name="T8" fmla="*/ 26 w 29"/>
                <a:gd name="T9" fmla="*/ 8 h 19"/>
                <a:gd name="T10" fmla="*/ 28 w 29"/>
                <a:gd name="T11" fmla="*/ 13 h 19"/>
                <a:gd name="T12" fmla="*/ 16 w 29"/>
                <a:gd name="T13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" h="19">
                  <a:moveTo>
                    <a:pt x="16" y="19"/>
                  </a:moveTo>
                  <a:cubicBezTo>
                    <a:pt x="16" y="18"/>
                    <a:pt x="15" y="18"/>
                    <a:pt x="14" y="17"/>
                  </a:cubicBezTo>
                  <a:cubicBezTo>
                    <a:pt x="10" y="14"/>
                    <a:pt x="0" y="15"/>
                    <a:pt x="4" y="7"/>
                  </a:cubicBezTo>
                  <a:cubicBezTo>
                    <a:pt x="7" y="0"/>
                    <a:pt x="13" y="5"/>
                    <a:pt x="19" y="7"/>
                  </a:cubicBezTo>
                  <a:cubicBezTo>
                    <a:pt x="21" y="7"/>
                    <a:pt x="24" y="8"/>
                    <a:pt x="26" y="8"/>
                  </a:cubicBezTo>
                  <a:cubicBezTo>
                    <a:pt x="29" y="9"/>
                    <a:pt x="28" y="11"/>
                    <a:pt x="28" y="13"/>
                  </a:cubicBezTo>
                  <a:cubicBezTo>
                    <a:pt x="25" y="18"/>
                    <a:pt x="19" y="14"/>
                    <a:pt x="16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3" name="Freeform 136">
              <a:extLst>
                <a:ext uri="{FF2B5EF4-FFF2-40B4-BE49-F238E27FC236}">
                  <a16:creationId xmlns:a16="http://schemas.microsoft.com/office/drawing/2014/main" id="{C5758EFA-9028-404B-8146-C4F978A4A0D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5292" y="636628"/>
              <a:ext cx="113039" cy="52384"/>
            </a:xfrm>
            <a:custGeom>
              <a:avLst/>
              <a:gdLst>
                <a:gd name="T0" fmla="*/ 11 w 65"/>
                <a:gd name="T1" fmla="*/ 13 h 30"/>
                <a:gd name="T2" fmla="*/ 28 w 65"/>
                <a:gd name="T3" fmla="*/ 12 h 30"/>
                <a:gd name="T4" fmla="*/ 33 w 65"/>
                <a:gd name="T5" fmla="*/ 6 h 30"/>
                <a:gd name="T6" fmla="*/ 65 w 65"/>
                <a:gd name="T7" fmla="*/ 12 h 30"/>
                <a:gd name="T8" fmla="*/ 57 w 65"/>
                <a:gd name="T9" fmla="*/ 18 h 30"/>
                <a:gd name="T10" fmla="*/ 51 w 65"/>
                <a:gd name="T11" fmla="*/ 22 h 30"/>
                <a:gd name="T12" fmla="*/ 39 w 65"/>
                <a:gd name="T13" fmla="*/ 26 h 30"/>
                <a:gd name="T14" fmla="*/ 7 w 65"/>
                <a:gd name="T15" fmla="*/ 26 h 30"/>
                <a:gd name="T16" fmla="*/ 8 w 65"/>
                <a:gd name="T17" fmla="*/ 14 h 30"/>
                <a:gd name="T18" fmla="*/ 11 w 65"/>
                <a:gd name="T19" fmla="*/ 1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5" h="30">
                  <a:moveTo>
                    <a:pt x="11" y="13"/>
                  </a:moveTo>
                  <a:cubicBezTo>
                    <a:pt x="17" y="11"/>
                    <a:pt x="22" y="11"/>
                    <a:pt x="28" y="12"/>
                  </a:cubicBezTo>
                  <a:cubicBezTo>
                    <a:pt x="32" y="12"/>
                    <a:pt x="34" y="11"/>
                    <a:pt x="33" y="6"/>
                  </a:cubicBezTo>
                  <a:cubicBezTo>
                    <a:pt x="46" y="0"/>
                    <a:pt x="55" y="11"/>
                    <a:pt x="65" y="12"/>
                  </a:cubicBezTo>
                  <a:cubicBezTo>
                    <a:pt x="64" y="17"/>
                    <a:pt x="60" y="16"/>
                    <a:pt x="57" y="18"/>
                  </a:cubicBezTo>
                  <a:cubicBezTo>
                    <a:pt x="56" y="21"/>
                    <a:pt x="54" y="22"/>
                    <a:pt x="51" y="22"/>
                  </a:cubicBezTo>
                  <a:cubicBezTo>
                    <a:pt x="46" y="23"/>
                    <a:pt x="42" y="24"/>
                    <a:pt x="39" y="26"/>
                  </a:cubicBezTo>
                  <a:cubicBezTo>
                    <a:pt x="28" y="30"/>
                    <a:pt x="18" y="30"/>
                    <a:pt x="7" y="26"/>
                  </a:cubicBezTo>
                  <a:cubicBezTo>
                    <a:pt x="0" y="22"/>
                    <a:pt x="6" y="18"/>
                    <a:pt x="8" y="14"/>
                  </a:cubicBezTo>
                  <a:cubicBezTo>
                    <a:pt x="9" y="13"/>
                    <a:pt x="10" y="13"/>
                    <a:pt x="11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4" name="Freeform 138">
              <a:extLst>
                <a:ext uri="{FF2B5EF4-FFF2-40B4-BE49-F238E27FC236}">
                  <a16:creationId xmlns:a16="http://schemas.microsoft.com/office/drawing/2014/main" id="{460220DA-3947-47B0-B5BD-828720D78E93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0618" y="2204013"/>
              <a:ext cx="39977" cy="71683"/>
            </a:xfrm>
            <a:custGeom>
              <a:avLst/>
              <a:gdLst>
                <a:gd name="T0" fmla="*/ 4 w 23"/>
                <a:gd name="T1" fmla="*/ 24 h 41"/>
                <a:gd name="T2" fmla="*/ 10 w 23"/>
                <a:gd name="T3" fmla="*/ 3 h 41"/>
                <a:gd name="T4" fmla="*/ 18 w 23"/>
                <a:gd name="T5" fmla="*/ 4 h 41"/>
                <a:gd name="T6" fmla="*/ 19 w 23"/>
                <a:gd name="T7" fmla="*/ 32 h 41"/>
                <a:gd name="T8" fmla="*/ 7 w 23"/>
                <a:gd name="T9" fmla="*/ 38 h 41"/>
                <a:gd name="T10" fmla="*/ 4 w 23"/>
                <a:gd name="T11" fmla="*/ 2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" h="41">
                  <a:moveTo>
                    <a:pt x="4" y="24"/>
                  </a:moveTo>
                  <a:cubicBezTo>
                    <a:pt x="4" y="16"/>
                    <a:pt x="0" y="7"/>
                    <a:pt x="10" y="3"/>
                  </a:cubicBezTo>
                  <a:cubicBezTo>
                    <a:pt x="13" y="2"/>
                    <a:pt x="17" y="0"/>
                    <a:pt x="18" y="4"/>
                  </a:cubicBezTo>
                  <a:cubicBezTo>
                    <a:pt x="21" y="13"/>
                    <a:pt x="23" y="23"/>
                    <a:pt x="19" y="32"/>
                  </a:cubicBezTo>
                  <a:cubicBezTo>
                    <a:pt x="17" y="36"/>
                    <a:pt x="11" y="41"/>
                    <a:pt x="7" y="38"/>
                  </a:cubicBezTo>
                  <a:cubicBezTo>
                    <a:pt x="0" y="35"/>
                    <a:pt x="5" y="28"/>
                    <a:pt x="4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5" name="Freeform 139">
              <a:extLst>
                <a:ext uri="{FF2B5EF4-FFF2-40B4-BE49-F238E27FC236}">
                  <a16:creationId xmlns:a16="http://schemas.microsoft.com/office/drawing/2014/main" id="{F374B02B-75DF-4FF9-9071-3B9EEB930408}"/>
                </a:ext>
              </a:extLst>
            </p:cNvPr>
            <p:cNvSpPr>
              <a:spLocks/>
            </p:cNvSpPr>
            <p:nvPr/>
          </p:nvSpPr>
          <p:spPr bwMode="auto">
            <a:xfrm>
              <a:off x="4524708" y="2283968"/>
              <a:ext cx="57898" cy="38599"/>
            </a:xfrm>
            <a:custGeom>
              <a:avLst/>
              <a:gdLst>
                <a:gd name="T0" fmla="*/ 33 w 33"/>
                <a:gd name="T1" fmla="*/ 0 h 22"/>
                <a:gd name="T2" fmla="*/ 33 w 33"/>
                <a:gd name="T3" fmla="*/ 22 h 22"/>
                <a:gd name="T4" fmla="*/ 0 w 33"/>
                <a:gd name="T5" fmla="*/ 10 h 22"/>
                <a:gd name="T6" fmla="*/ 15 w 33"/>
                <a:gd name="T7" fmla="*/ 2 h 22"/>
                <a:gd name="T8" fmla="*/ 33 w 33"/>
                <a:gd name="T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" h="22">
                  <a:moveTo>
                    <a:pt x="33" y="0"/>
                  </a:moveTo>
                  <a:cubicBezTo>
                    <a:pt x="33" y="8"/>
                    <a:pt x="33" y="15"/>
                    <a:pt x="33" y="22"/>
                  </a:cubicBezTo>
                  <a:cubicBezTo>
                    <a:pt x="21" y="21"/>
                    <a:pt x="12" y="11"/>
                    <a:pt x="0" y="10"/>
                  </a:cubicBezTo>
                  <a:cubicBezTo>
                    <a:pt x="3" y="2"/>
                    <a:pt x="10" y="3"/>
                    <a:pt x="15" y="2"/>
                  </a:cubicBezTo>
                  <a:cubicBezTo>
                    <a:pt x="21" y="1"/>
                    <a:pt x="26" y="1"/>
                    <a:pt x="3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6" name="Freeform 140">
              <a:extLst>
                <a:ext uri="{FF2B5EF4-FFF2-40B4-BE49-F238E27FC236}">
                  <a16:creationId xmlns:a16="http://schemas.microsoft.com/office/drawing/2014/main" id="{50F9C995-F85C-4954-8EFE-FD1D55803A22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2155765"/>
              <a:ext cx="28949" cy="38599"/>
            </a:xfrm>
            <a:custGeom>
              <a:avLst/>
              <a:gdLst>
                <a:gd name="T0" fmla="*/ 8 w 16"/>
                <a:gd name="T1" fmla="*/ 0 h 22"/>
                <a:gd name="T2" fmla="*/ 11 w 16"/>
                <a:gd name="T3" fmla="*/ 20 h 22"/>
                <a:gd name="T4" fmla="*/ 6 w 16"/>
                <a:gd name="T5" fmla="*/ 20 h 22"/>
                <a:gd name="T6" fmla="*/ 8 w 16"/>
                <a:gd name="T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22">
                  <a:moveTo>
                    <a:pt x="8" y="0"/>
                  </a:moveTo>
                  <a:cubicBezTo>
                    <a:pt x="16" y="7"/>
                    <a:pt x="14" y="13"/>
                    <a:pt x="11" y="20"/>
                  </a:cubicBezTo>
                  <a:cubicBezTo>
                    <a:pt x="10" y="22"/>
                    <a:pt x="7" y="22"/>
                    <a:pt x="6" y="20"/>
                  </a:cubicBezTo>
                  <a:cubicBezTo>
                    <a:pt x="0" y="13"/>
                    <a:pt x="6" y="7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7" name="Freeform 142">
              <a:extLst>
                <a:ext uri="{FF2B5EF4-FFF2-40B4-BE49-F238E27FC236}">
                  <a16:creationId xmlns:a16="http://schemas.microsoft.com/office/drawing/2014/main" id="{354B5C7E-5484-4BDE-89DA-E6933A5FC846}"/>
                </a:ext>
              </a:extLst>
            </p:cNvPr>
            <p:cNvSpPr>
              <a:spLocks/>
            </p:cNvSpPr>
            <p:nvPr/>
          </p:nvSpPr>
          <p:spPr bwMode="auto">
            <a:xfrm>
              <a:off x="7751842" y="3235152"/>
              <a:ext cx="75819" cy="46870"/>
            </a:xfrm>
            <a:custGeom>
              <a:avLst/>
              <a:gdLst>
                <a:gd name="T0" fmla="*/ 8 w 44"/>
                <a:gd name="T1" fmla="*/ 17 h 27"/>
                <a:gd name="T2" fmla="*/ 29 w 44"/>
                <a:gd name="T3" fmla="*/ 3 h 27"/>
                <a:gd name="T4" fmla="*/ 40 w 44"/>
                <a:gd name="T5" fmla="*/ 3 h 27"/>
                <a:gd name="T6" fmla="*/ 40 w 44"/>
                <a:gd name="T7" fmla="*/ 13 h 27"/>
                <a:gd name="T8" fmla="*/ 0 w 44"/>
                <a:gd name="T9" fmla="*/ 25 h 27"/>
                <a:gd name="T10" fmla="*/ 8 w 44"/>
                <a:gd name="T11" fmla="*/ 1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" h="27">
                  <a:moveTo>
                    <a:pt x="8" y="17"/>
                  </a:moveTo>
                  <a:cubicBezTo>
                    <a:pt x="16" y="14"/>
                    <a:pt x="29" y="18"/>
                    <a:pt x="29" y="3"/>
                  </a:cubicBezTo>
                  <a:cubicBezTo>
                    <a:pt x="29" y="0"/>
                    <a:pt x="36" y="1"/>
                    <a:pt x="40" y="3"/>
                  </a:cubicBezTo>
                  <a:cubicBezTo>
                    <a:pt x="43" y="6"/>
                    <a:pt x="44" y="8"/>
                    <a:pt x="40" y="13"/>
                  </a:cubicBezTo>
                  <a:cubicBezTo>
                    <a:pt x="30" y="27"/>
                    <a:pt x="15" y="26"/>
                    <a:pt x="0" y="25"/>
                  </a:cubicBezTo>
                  <a:cubicBezTo>
                    <a:pt x="0" y="19"/>
                    <a:pt x="6" y="20"/>
                    <a:pt x="8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8" name="Freeform 143">
              <a:extLst>
                <a:ext uri="{FF2B5EF4-FFF2-40B4-BE49-F238E27FC236}">
                  <a16:creationId xmlns:a16="http://schemas.microsoft.com/office/drawing/2014/main" id="{4A0DD6AC-7352-42C6-A955-853B532BC98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5909" y="3257208"/>
              <a:ext cx="38599" cy="31706"/>
            </a:xfrm>
            <a:custGeom>
              <a:avLst/>
              <a:gdLst>
                <a:gd name="T0" fmla="*/ 5 w 22"/>
                <a:gd name="T1" fmla="*/ 0 h 19"/>
                <a:gd name="T2" fmla="*/ 21 w 22"/>
                <a:gd name="T3" fmla="*/ 14 h 19"/>
                <a:gd name="T4" fmla="*/ 17 w 22"/>
                <a:gd name="T5" fmla="*/ 19 h 19"/>
                <a:gd name="T6" fmla="*/ 1 w 22"/>
                <a:gd name="T7" fmla="*/ 4 h 19"/>
                <a:gd name="T8" fmla="*/ 5 w 22"/>
                <a:gd name="T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19">
                  <a:moveTo>
                    <a:pt x="5" y="0"/>
                  </a:moveTo>
                  <a:cubicBezTo>
                    <a:pt x="10" y="5"/>
                    <a:pt x="18" y="6"/>
                    <a:pt x="21" y="14"/>
                  </a:cubicBezTo>
                  <a:cubicBezTo>
                    <a:pt x="22" y="17"/>
                    <a:pt x="20" y="19"/>
                    <a:pt x="17" y="19"/>
                  </a:cubicBezTo>
                  <a:cubicBezTo>
                    <a:pt x="15" y="19"/>
                    <a:pt x="0" y="6"/>
                    <a:pt x="1" y="4"/>
                  </a:cubicBezTo>
                  <a:cubicBezTo>
                    <a:pt x="1" y="2"/>
                    <a:pt x="2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479" name="Freeform 144">
              <a:extLst>
                <a:ext uri="{FF2B5EF4-FFF2-40B4-BE49-F238E27FC236}">
                  <a16:creationId xmlns:a16="http://schemas.microsoft.com/office/drawing/2014/main" id="{8C123824-1D10-41CE-BBAD-E3DE3E8D63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9039" y="3233773"/>
              <a:ext cx="12407" cy="13785"/>
            </a:xfrm>
            <a:custGeom>
              <a:avLst/>
              <a:gdLst>
                <a:gd name="T0" fmla="*/ 7 w 7"/>
                <a:gd name="T1" fmla="*/ 6 h 8"/>
                <a:gd name="T2" fmla="*/ 3 w 7"/>
                <a:gd name="T3" fmla="*/ 8 h 8"/>
                <a:gd name="T4" fmla="*/ 1 w 7"/>
                <a:gd name="T5" fmla="*/ 3 h 8"/>
                <a:gd name="T6" fmla="*/ 4 w 7"/>
                <a:gd name="T7" fmla="*/ 1 h 8"/>
                <a:gd name="T8" fmla="*/ 7 w 7"/>
                <a:gd name="T9" fmla="*/ 6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8">
                  <a:moveTo>
                    <a:pt x="7" y="6"/>
                  </a:moveTo>
                  <a:cubicBezTo>
                    <a:pt x="5" y="7"/>
                    <a:pt x="4" y="8"/>
                    <a:pt x="3" y="8"/>
                  </a:cubicBezTo>
                  <a:cubicBezTo>
                    <a:pt x="2" y="6"/>
                    <a:pt x="1" y="5"/>
                    <a:pt x="1" y="3"/>
                  </a:cubicBezTo>
                  <a:cubicBezTo>
                    <a:pt x="0" y="1"/>
                    <a:pt x="2" y="0"/>
                    <a:pt x="4" y="1"/>
                  </a:cubicBezTo>
                  <a:cubicBezTo>
                    <a:pt x="5" y="2"/>
                    <a:pt x="6" y="4"/>
                    <a:pt x="7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sp>
        <p:nvSpPr>
          <p:cNvPr id="5" name="Freihandform: Form 4">
            <a:extLst>
              <a:ext uri="{FF2B5EF4-FFF2-40B4-BE49-F238E27FC236}">
                <a16:creationId xmlns:a16="http://schemas.microsoft.com/office/drawing/2014/main" id="{6223B3E7-1F63-40A1-9F46-7ED1A8349AF2}"/>
              </a:ext>
            </a:extLst>
          </p:cNvPr>
          <p:cNvSpPr/>
          <p:nvPr/>
        </p:nvSpPr>
        <p:spPr bwMode="gray">
          <a:xfrm>
            <a:off x="0" y="10845155"/>
            <a:ext cx="5808133" cy="3428999"/>
          </a:xfrm>
          <a:custGeom>
            <a:avLst/>
            <a:gdLst>
              <a:gd name="connsiteX0" fmla="*/ 0 w 4356100"/>
              <a:gd name="connsiteY0" fmla="*/ 0 h 2571749"/>
              <a:gd name="connsiteX1" fmla="*/ 4356100 w 4356100"/>
              <a:gd name="connsiteY1" fmla="*/ 0 h 2571749"/>
              <a:gd name="connsiteX2" fmla="*/ 4356100 w 4356100"/>
              <a:gd name="connsiteY2" fmla="*/ 2139950 h 2571749"/>
              <a:gd name="connsiteX3" fmla="*/ 689677 w 4356100"/>
              <a:gd name="connsiteY3" fmla="*/ 2139950 h 2571749"/>
              <a:gd name="connsiteX4" fmla="*/ 689677 w 4356100"/>
              <a:gd name="connsiteY4" fmla="*/ 2571749 h 2571749"/>
              <a:gd name="connsiteX5" fmla="*/ 0 w 4356100"/>
              <a:gd name="connsiteY5" fmla="*/ 2571749 h 2571749"/>
              <a:gd name="connsiteX6" fmla="*/ 0 w 4356100"/>
              <a:gd name="connsiteY6" fmla="*/ 2139950 h 2571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56100" h="2571749">
                <a:moveTo>
                  <a:pt x="0" y="0"/>
                </a:moveTo>
                <a:lnTo>
                  <a:pt x="4356100" y="0"/>
                </a:lnTo>
                <a:lnTo>
                  <a:pt x="4356100" y="2139950"/>
                </a:lnTo>
                <a:lnTo>
                  <a:pt x="689677" y="2139950"/>
                </a:lnTo>
                <a:lnTo>
                  <a:pt x="689677" y="2571749"/>
                </a:lnTo>
                <a:lnTo>
                  <a:pt x="0" y="2571749"/>
                </a:lnTo>
                <a:lnTo>
                  <a:pt x="0" y="2139950"/>
                </a:lnTo>
                <a:close/>
              </a:path>
            </a:pathLst>
          </a:custGeom>
          <a:solidFill>
            <a:schemeClr val="bg1"/>
          </a:solidFill>
        </p:spPr>
        <p:txBody>
          <a:bodyPr vert="horz" wrap="square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2AE8F2E-D1EB-43D7-9276-D060ACE1AEB6}"/>
              </a:ext>
            </a:extLst>
          </p:cNvPr>
          <p:cNvGrpSpPr/>
          <p:nvPr/>
        </p:nvGrpSpPr>
        <p:grpSpPr>
          <a:xfrm>
            <a:off x="8111069" y="0"/>
            <a:ext cx="4080932" cy="5156200"/>
            <a:chOff x="6083301" y="0"/>
            <a:chExt cx="3060699" cy="3867150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CA3559EB-2865-4F82-A264-20D5C9072B6F}"/>
                </a:ext>
              </a:extLst>
            </p:cNvPr>
            <p:cNvSpPr/>
            <p:nvPr/>
          </p:nvSpPr>
          <p:spPr bwMode="gray">
            <a:xfrm>
              <a:off x="7072813" y="1182658"/>
              <a:ext cx="1295400" cy="12954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pic>
          <p:nvPicPr>
            <p:cNvPr id="90" name="Picture 89" descr="A picture containing food, plate&#10;&#10;Description automatically generated">
              <a:extLst>
                <a:ext uri="{FF2B5EF4-FFF2-40B4-BE49-F238E27FC236}">
                  <a16:creationId xmlns:a16="http://schemas.microsoft.com/office/drawing/2014/main" id="{6E953EA2-31EE-4FAE-9A95-B49FEEA1B4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083301" y="0"/>
              <a:ext cx="3060699" cy="3867150"/>
            </a:xfrm>
            <a:prstGeom prst="rect">
              <a:avLst/>
            </a:prstGeom>
          </p:spPr>
        </p:pic>
      </p:grpSp>
      <p:sp>
        <p:nvSpPr>
          <p:cNvPr id="86" name="Textfeld 41">
            <a:extLst>
              <a:ext uri="{FF2B5EF4-FFF2-40B4-BE49-F238E27FC236}">
                <a16:creationId xmlns:a16="http://schemas.microsoft.com/office/drawing/2014/main" id="{5144A269-C5AB-407F-B252-067FF9C41822}"/>
              </a:ext>
            </a:extLst>
          </p:cNvPr>
          <p:cNvSpPr txBox="1"/>
          <p:nvPr/>
        </p:nvSpPr>
        <p:spPr bwMode="gray">
          <a:xfrm>
            <a:off x="6594960" y="718239"/>
            <a:ext cx="520555" cy="568605"/>
          </a:xfrm>
          <a:prstGeom prst="rect">
            <a:avLst/>
          </a:prstGeom>
          <a:noFill/>
        </p:spPr>
        <p:txBody>
          <a:bodyPr wrap="square" lIns="0" tIns="14400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algn="ctr" defTabSz="1219170">
              <a:lnSpc>
                <a:spcPct val="100000"/>
              </a:lnSpc>
            </a:pPr>
            <a:r>
              <a:rPr lang="de-DE" sz="6400" dirty="0">
                <a:solidFill>
                  <a:srgbClr val="7F7F7F"/>
                </a:solidFill>
              </a:rPr>
              <a:t>*</a:t>
            </a:r>
          </a:p>
        </p:txBody>
      </p:sp>
      <p:sp>
        <p:nvSpPr>
          <p:cNvPr id="87" name="Textfeld 41">
            <a:extLst>
              <a:ext uri="{FF2B5EF4-FFF2-40B4-BE49-F238E27FC236}">
                <a16:creationId xmlns:a16="http://schemas.microsoft.com/office/drawing/2014/main" id="{04FA69C7-1939-44BA-9C41-640F3CA07F31}"/>
              </a:ext>
            </a:extLst>
          </p:cNvPr>
          <p:cNvSpPr txBox="1"/>
          <p:nvPr/>
        </p:nvSpPr>
        <p:spPr bwMode="gray">
          <a:xfrm>
            <a:off x="4573273" y="672979"/>
            <a:ext cx="2814395" cy="1151467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9600" dirty="0">
                <a:solidFill>
                  <a:srgbClr val="004184"/>
                </a:solidFill>
              </a:rPr>
              <a:t>89%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9E64566-92F4-49D7-BDEC-A5E54BFAF5D5}"/>
              </a:ext>
            </a:extLst>
          </p:cNvPr>
          <p:cNvGrpSpPr/>
          <p:nvPr/>
        </p:nvGrpSpPr>
        <p:grpSpPr>
          <a:xfrm>
            <a:off x="-10248" y="0"/>
            <a:ext cx="2914341" cy="6858000"/>
            <a:chOff x="-7686" y="0"/>
            <a:chExt cx="2185756" cy="5143500"/>
          </a:xfrm>
          <a:solidFill>
            <a:schemeClr val="bg1"/>
          </a:solidFill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33DED05-1BF0-4BA9-AEB0-D4D2E01E5EB8}"/>
                </a:ext>
              </a:extLst>
            </p:cNvPr>
            <p:cNvSpPr/>
            <p:nvPr/>
          </p:nvSpPr>
          <p:spPr bwMode="gray">
            <a:xfrm>
              <a:off x="-7686" y="0"/>
              <a:ext cx="2185756" cy="5143500"/>
            </a:xfrm>
            <a:prstGeom prst="rect">
              <a:avLst/>
            </a:prstGeom>
            <a:grp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B4ED0D2-8B52-489A-8999-9D56770049D5}"/>
                </a:ext>
              </a:extLst>
            </p:cNvPr>
            <p:cNvSpPr/>
            <p:nvPr/>
          </p:nvSpPr>
          <p:spPr bwMode="gray">
            <a:xfrm>
              <a:off x="154593" y="1590419"/>
              <a:ext cx="1283986" cy="1283986"/>
            </a:xfrm>
            <a:prstGeom prst="ellipse">
              <a:avLst/>
            </a:prstGeom>
            <a:grp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119" name="Picture 118" descr="A close up of a logo&#10;&#10;Description automatically generated">
            <a:extLst>
              <a:ext uri="{FF2B5EF4-FFF2-40B4-BE49-F238E27FC236}">
                <a16:creationId xmlns:a16="http://schemas.microsoft.com/office/drawing/2014/main" id="{E41FCE80-75A6-42C2-980B-DCB2E2F3002F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5349" y="582988"/>
            <a:ext cx="3872680" cy="3637712"/>
          </a:xfrm>
          <a:prstGeom prst="rect">
            <a:avLst/>
          </a:prstGeom>
        </p:spPr>
      </p:pic>
      <p:pic>
        <p:nvPicPr>
          <p:cNvPr id="120" name="Picture 119">
            <a:extLst>
              <a:ext uri="{FF2B5EF4-FFF2-40B4-BE49-F238E27FC236}">
                <a16:creationId xmlns:a16="http://schemas.microsoft.com/office/drawing/2014/main" id="{A5741A8F-EA6D-4589-B51E-AC72678E83B3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967516">
            <a:off x="857225" y="780220"/>
            <a:ext cx="3228928" cy="3243248"/>
          </a:xfrm>
          <a:prstGeom prst="rect">
            <a:avLst/>
          </a:prstGeom>
        </p:spPr>
      </p:pic>
      <p:grpSp>
        <p:nvGrpSpPr>
          <p:cNvPr id="55" name="Group 54">
            <a:extLst>
              <a:ext uri="{FF2B5EF4-FFF2-40B4-BE49-F238E27FC236}">
                <a16:creationId xmlns:a16="http://schemas.microsoft.com/office/drawing/2014/main" id="{1AFFA596-73CD-4072-AFAA-0B70F8ED45FC}"/>
              </a:ext>
            </a:extLst>
          </p:cNvPr>
          <p:cNvGrpSpPr/>
          <p:nvPr/>
        </p:nvGrpSpPr>
        <p:grpSpPr>
          <a:xfrm>
            <a:off x="11567588" y="4436533"/>
            <a:ext cx="287864" cy="1729023"/>
            <a:chOff x="8675691" y="3327399"/>
            <a:chExt cx="215898" cy="1296767"/>
          </a:xfrm>
        </p:grpSpPr>
        <p:sp>
          <p:nvSpPr>
            <p:cNvPr id="57" name="Footer Placeholder 1">
              <a:extLst>
                <a:ext uri="{FF2B5EF4-FFF2-40B4-BE49-F238E27FC236}">
                  <a16:creationId xmlns:a16="http://schemas.microsoft.com/office/drawing/2014/main" id="{BD188D9A-6171-4577-98AB-A52D3815D241}"/>
                </a:ext>
              </a:extLst>
            </p:cNvPr>
            <p:cNvSpPr txBox="1">
              <a:spLocks/>
            </p:cNvSpPr>
            <p:nvPr/>
          </p:nvSpPr>
          <p:spPr bwMode="gray">
            <a:xfrm rot="16200000">
              <a:off x="8189489" y="3813601"/>
              <a:ext cx="1188301" cy="215898"/>
            </a:xfrm>
            <a:prstGeom prst="rect">
              <a:avLst/>
            </a:prstGeom>
          </p:spPr>
          <p:txBody>
            <a:bodyPr vert="horz" wrap="none" lIns="0" tIns="0" rIns="0" bIns="0" rtlCol="0" anchor="ctr"/>
            <a:lstStyle>
              <a:defPPr>
                <a:defRPr lang="de-DE"/>
              </a:defPPr>
              <a:lvl1pPr marL="0" algn="l" defTabSz="914400" rtl="0" eaLnBrk="1" latinLnBrk="0" hangingPunct="1">
                <a:lnSpc>
                  <a:spcPct val="80000"/>
                </a:lnSpc>
                <a:defRPr sz="500" kern="1200">
                  <a:solidFill>
                    <a:schemeClr val="tx1"/>
                  </a:solidFill>
                  <a:latin typeface="Univers LT Std 45 Light" panose="020B0403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70"/>
              <a:r>
                <a:rPr lang="en-GB" sz="667" dirty="0" err="1">
                  <a:solidFill>
                    <a:srgbClr val="7F7F7F"/>
                  </a:solidFill>
                </a:rPr>
                <a:t>Villeroy</a:t>
              </a:r>
              <a:r>
                <a:rPr lang="en-GB" sz="667" dirty="0">
                  <a:solidFill>
                    <a:srgbClr val="7F7F7F"/>
                  </a:solidFill>
                </a:rPr>
                <a:t> &amp; </a:t>
              </a:r>
              <a:r>
                <a:rPr lang="en-GB" sz="667" dirty="0" err="1">
                  <a:solidFill>
                    <a:srgbClr val="7F7F7F"/>
                  </a:solidFill>
                </a:rPr>
                <a:t>Boch</a:t>
              </a:r>
              <a:r>
                <a:rPr lang="en-GB" sz="667" dirty="0">
                  <a:solidFill>
                    <a:srgbClr val="7F7F7F"/>
                  </a:solidFill>
                </a:rPr>
                <a:t> Company Presentation</a:t>
              </a:r>
            </a:p>
          </p:txBody>
        </p: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620C7597-5AA5-4BA1-8967-0153D4AC5AF0}"/>
                </a:ext>
              </a:extLst>
            </p:cNvPr>
            <p:cNvCxnSpPr>
              <a:cxnSpLocks/>
            </p:cNvCxnSpPr>
            <p:nvPr/>
          </p:nvCxnSpPr>
          <p:spPr bwMode="gray">
            <a:xfrm flipH="1" flipV="1">
              <a:off x="8716964" y="4624165"/>
              <a:ext cx="133351" cy="1"/>
            </a:xfrm>
            <a:prstGeom prst="line">
              <a:avLst/>
            </a:prstGeom>
            <a:ln>
              <a:solidFill>
                <a:srgbClr val="E5E4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Picture 5" descr="A blue sign in front of a building&#10;&#10;Description automatically generated">
            <a:extLst>
              <a:ext uri="{FF2B5EF4-FFF2-40B4-BE49-F238E27FC236}">
                <a16:creationId xmlns:a16="http://schemas.microsoft.com/office/drawing/2014/main" id="{98E1667B-FAD4-4E24-AA2E-51EBA4B893CE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88919" y="836085"/>
            <a:ext cx="3503083" cy="5185832"/>
          </a:xfrm>
          <a:prstGeom prst="rect">
            <a:avLst/>
          </a:prstGeom>
        </p:spPr>
      </p:pic>
      <p:sp>
        <p:nvSpPr>
          <p:cNvPr id="10" name="Textfeld 41">
            <a:extLst>
              <a:ext uri="{FF2B5EF4-FFF2-40B4-BE49-F238E27FC236}">
                <a16:creationId xmlns:a16="http://schemas.microsoft.com/office/drawing/2014/main" id="{E974E8FB-57E8-4BDC-B9AC-5E868D2D8366}"/>
              </a:ext>
            </a:extLst>
          </p:cNvPr>
          <p:cNvSpPr txBox="1"/>
          <p:nvPr/>
        </p:nvSpPr>
        <p:spPr bwMode="gray">
          <a:xfrm>
            <a:off x="858924" y="4657006"/>
            <a:ext cx="648385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hu-HU" sz="5333" dirty="0">
                <a:solidFill>
                  <a:srgbClr val="004184"/>
                </a:solidFill>
              </a:rPr>
              <a:t>Egy</a:t>
            </a:r>
            <a:r>
              <a:rPr lang="de-DE" sz="5333" dirty="0">
                <a:solidFill>
                  <a:srgbClr val="004184"/>
                </a:solidFill>
              </a:rPr>
              <a:t> </a:t>
            </a:r>
            <a:r>
              <a:rPr lang="hu-HU" sz="5333" dirty="0">
                <a:solidFill>
                  <a:srgbClr val="004184"/>
                </a:solidFill>
              </a:rPr>
              <a:t>márka</a:t>
            </a:r>
            <a:r>
              <a:rPr lang="de-DE" sz="5333" dirty="0">
                <a:solidFill>
                  <a:srgbClr val="004184"/>
                </a:solidFill>
              </a:rPr>
              <a:t> i</a:t>
            </a:r>
            <a:r>
              <a:rPr lang="hu-HU" sz="5333" dirty="0">
                <a:solidFill>
                  <a:srgbClr val="004184"/>
                </a:solidFill>
              </a:rPr>
              <a:t>k</a:t>
            </a:r>
            <a:r>
              <a:rPr lang="de-DE" sz="5333" dirty="0">
                <a:solidFill>
                  <a:srgbClr val="004184"/>
                </a:solidFill>
              </a:rPr>
              <a:t>on,</a:t>
            </a:r>
          </a:p>
        </p:txBody>
      </p:sp>
      <p:sp>
        <p:nvSpPr>
          <p:cNvPr id="11" name="Textfeld 41">
            <a:extLst>
              <a:ext uri="{FF2B5EF4-FFF2-40B4-BE49-F238E27FC236}">
                <a16:creationId xmlns:a16="http://schemas.microsoft.com/office/drawing/2014/main" id="{96A93B55-C87C-4685-8D64-3D2BA6AE09B3}"/>
              </a:ext>
            </a:extLst>
          </p:cNvPr>
          <p:cNvSpPr txBox="1"/>
          <p:nvPr/>
        </p:nvSpPr>
        <p:spPr bwMode="gray">
          <a:xfrm>
            <a:off x="858925" y="5396993"/>
            <a:ext cx="466134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es-ES" sz="2133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mivel</a:t>
            </a:r>
            <a:r>
              <a:rPr lang="es-ES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 </a:t>
            </a:r>
            <a:r>
              <a:rPr lang="es-ES" sz="2133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csak</a:t>
            </a:r>
            <a:r>
              <a:rPr lang="es-ES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 </a:t>
            </a:r>
            <a:r>
              <a:rPr lang="es-ES" sz="2133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néhány</a:t>
            </a:r>
            <a:r>
              <a:rPr lang="es-ES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 van </a:t>
            </a:r>
            <a:r>
              <a:rPr lang="es-ES" sz="2133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hátra</a:t>
            </a:r>
            <a:r>
              <a:rPr lang="en-US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.</a:t>
            </a:r>
            <a:endParaRPr lang="de-DE" sz="2133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75" name="Slide Number Placeholder 2">
            <a:extLst>
              <a:ext uri="{FF2B5EF4-FFF2-40B4-BE49-F238E27FC236}">
                <a16:creationId xmlns:a16="http://schemas.microsoft.com/office/drawing/2014/main" id="{D07CD8FC-CB54-4FD2-8E05-C6AF1222AB28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VilleroyBoch"/>
              </a:rPr>
              <a:t>03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BEAA73-3598-43A8-9579-145377738CAA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1422557">
            <a:off x="159145" y="266581"/>
            <a:ext cx="3911303" cy="4015556"/>
          </a:xfrm>
          <a:prstGeom prst="rect">
            <a:avLst/>
          </a:prstGeom>
        </p:spPr>
      </p:pic>
      <p:grpSp>
        <p:nvGrpSpPr>
          <p:cNvPr id="56" name="Group 55">
            <a:extLst>
              <a:ext uri="{FF2B5EF4-FFF2-40B4-BE49-F238E27FC236}">
                <a16:creationId xmlns:a16="http://schemas.microsoft.com/office/drawing/2014/main" id="{EBFA1BF7-440F-4A79-B962-31B1553E5CAE}"/>
              </a:ext>
            </a:extLst>
          </p:cNvPr>
          <p:cNvGrpSpPr/>
          <p:nvPr/>
        </p:nvGrpSpPr>
        <p:grpSpPr>
          <a:xfrm>
            <a:off x="6199188" y="-7638406"/>
            <a:ext cx="1440000" cy="866513"/>
            <a:chOff x="4864389" y="468833"/>
            <a:chExt cx="1080000" cy="649885"/>
          </a:xfrm>
        </p:grpSpPr>
        <p:sp>
          <p:nvSpPr>
            <p:cNvPr id="58" name="Rechteck 64">
              <a:extLst>
                <a:ext uri="{FF2B5EF4-FFF2-40B4-BE49-F238E27FC236}">
                  <a16:creationId xmlns:a16="http://schemas.microsoft.com/office/drawing/2014/main" id="{6672DB0F-4287-447A-A9B0-B2C4E033E0AD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Umsatz 2018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(in Mio. €)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59" name="Rechteck 64">
              <a:extLst>
                <a:ext uri="{FF2B5EF4-FFF2-40B4-BE49-F238E27FC236}">
                  <a16:creationId xmlns:a16="http://schemas.microsoft.com/office/drawing/2014/main" id="{B44D02C6-1728-449E-ACD8-95CA9B7CD2C5}"/>
                </a:ext>
              </a:extLst>
            </p:cNvPr>
            <p:cNvSpPr>
              <a:spLocks/>
            </p:cNvSpPr>
            <p:nvPr/>
          </p:nvSpPr>
          <p:spPr bwMode="gray">
            <a:xfrm>
              <a:off x="486438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833</a:t>
              </a:r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3199670A-0F56-457C-A466-C6DC7D8284EF}"/>
              </a:ext>
            </a:extLst>
          </p:cNvPr>
          <p:cNvGrpSpPr/>
          <p:nvPr/>
        </p:nvGrpSpPr>
        <p:grpSpPr>
          <a:xfrm>
            <a:off x="890008" y="-7639206"/>
            <a:ext cx="1440000" cy="866513"/>
            <a:chOff x="670704" y="468233"/>
            <a:chExt cx="1080000" cy="649885"/>
          </a:xfrm>
        </p:grpSpPr>
        <p:sp>
          <p:nvSpPr>
            <p:cNvPr id="63" name="Rechteck 64">
              <a:extLst>
                <a:ext uri="{FF2B5EF4-FFF2-40B4-BE49-F238E27FC236}">
                  <a16:creationId xmlns:a16="http://schemas.microsoft.com/office/drawing/2014/main" id="{98424D60-7FA9-4261-A80A-DF5AC1E34ADC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4" y="9061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Gründungsjahr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Audun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-le-</a:t>
              </a:r>
              <a:r>
                <a:rPr lang="de-DE" sz="1067" dirty="0" err="1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Tiche</a:t>
              </a: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64" name="Rechteck 64">
              <a:extLst>
                <a:ext uri="{FF2B5EF4-FFF2-40B4-BE49-F238E27FC236}">
                  <a16:creationId xmlns:a16="http://schemas.microsoft.com/office/drawing/2014/main" id="{B1F50DD3-985F-41FE-B404-F0C8F68B72BD}"/>
                </a:ext>
              </a:extLst>
            </p:cNvPr>
            <p:cNvSpPr>
              <a:spLocks/>
            </p:cNvSpPr>
            <p:nvPr/>
          </p:nvSpPr>
          <p:spPr bwMode="gray">
            <a:xfrm>
              <a:off x="670705" y="468233"/>
              <a:ext cx="1079215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1748</a:t>
              </a:r>
            </a:p>
          </p:txBody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4F0A3F47-E17F-4836-A56F-C79830E959E6}"/>
              </a:ext>
            </a:extLst>
          </p:cNvPr>
          <p:cNvGrpSpPr/>
          <p:nvPr/>
        </p:nvGrpSpPr>
        <p:grpSpPr>
          <a:xfrm>
            <a:off x="2659735" y="-7638406"/>
            <a:ext cx="1440000" cy="866513"/>
            <a:chOff x="2068599" y="468833"/>
            <a:chExt cx="1080000" cy="649885"/>
          </a:xfrm>
        </p:grpSpPr>
        <p:sp>
          <p:nvSpPr>
            <p:cNvPr id="66" name="Rechteck 64">
              <a:extLst>
                <a:ext uri="{FF2B5EF4-FFF2-40B4-BE49-F238E27FC236}">
                  <a16:creationId xmlns:a16="http://schemas.microsoft.com/office/drawing/2014/main" id="{177BBB25-84DA-45BE-B49E-37618AEB2770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Verkaufsländer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67" name="Rechteck 64">
              <a:extLst>
                <a:ext uri="{FF2B5EF4-FFF2-40B4-BE49-F238E27FC236}">
                  <a16:creationId xmlns:a16="http://schemas.microsoft.com/office/drawing/2014/main" id="{AD1458D8-2B54-48FB-9A9F-BAB1158E36EE}"/>
                </a:ext>
              </a:extLst>
            </p:cNvPr>
            <p:cNvSpPr>
              <a:spLocks/>
            </p:cNvSpPr>
            <p:nvPr/>
          </p:nvSpPr>
          <p:spPr bwMode="gray">
            <a:xfrm>
              <a:off x="2068599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125</a:t>
              </a: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93515FF6-B295-4FF2-92DF-442BC782BB7F}"/>
              </a:ext>
            </a:extLst>
          </p:cNvPr>
          <p:cNvGrpSpPr/>
          <p:nvPr/>
        </p:nvGrpSpPr>
        <p:grpSpPr>
          <a:xfrm>
            <a:off x="4429461" y="-7638406"/>
            <a:ext cx="1440000" cy="866513"/>
            <a:chOff x="3466494" y="468833"/>
            <a:chExt cx="1080000" cy="649885"/>
          </a:xfrm>
        </p:grpSpPr>
        <p:sp>
          <p:nvSpPr>
            <p:cNvPr id="69" name="Rechteck 64">
              <a:extLst>
                <a:ext uri="{FF2B5EF4-FFF2-40B4-BE49-F238E27FC236}">
                  <a16:creationId xmlns:a16="http://schemas.microsoft.com/office/drawing/2014/main" id="{DD266156-A7F4-4181-B346-8C95690D5122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Mitarbeiter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70" name="Rechteck 64">
              <a:extLst>
                <a:ext uri="{FF2B5EF4-FFF2-40B4-BE49-F238E27FC236}">
                  <a16:creationId xmlns:a16="http://schemas.microsoft.com/office/drawing/2014/main" id="{0DE9AA5D-0825-40AD-8766-787C86B56FFB}"/>
                </a:ext>
              </a:extLst>
            </p:cNvPr>
            <p:cNvSpPr>
              <a:spLocks/>
            </p:cNvSpPr>
            <p:nvPr/>
          </p:nvSpPr>
          <p:spPr bwMode="gray">
            <a:xfrm>
              <a:off x="3466494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7.500</a:t>
              </a:r>
            </a:p>
          </p:txBody>
        </p:sp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D751EE8E-B807-4B3C-96FB-3A31FDE6DCCA}"/>
              </a:ext>
            </a:extLst>
          </p:cNvPr>
          <p:cNvGrpSpPr/>
          <p:nvPr/>
        </p:nvGrpSpPr>
        <p:grpSpPr>
          <a:xfrm>
            <a:off x="7968917" y="-7638406"/>
            <a:ext cx="1440000" cy="866513"/>
            <a:chOff x="6262285" y="468833"/>
            <a:chExt cx="1080000" cy="649885"/>
          </a:xfrm>
        </p:grpSpPr>
        <p:sp>
          <p:nvSpPr>
            <p:cNvPr id="72" name="Rechteck 64">
              <a:extLst>
                <a:ext uri="{FF2B5EF4-FFF2-40B4-BE49-F238E27FC236}">
                  <a16:creationId xmlns:a16="http://schemas.microsoft.com/office/drawing/2014/main" id="{0CE5FE84-A51F-4A89-B077-E4E9C99756D4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906768"/>
              <a:ext cx="1080000" cy="21195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lstStyle/>
            <a:p>
              <a:pPr defTabSz="1219170">
                <a:lnSpc>
                  <a:spcPct val="110000"/>
                </a:lnSpc>
                <a:spcAft>
                  <a:spcPts val="800"/>
                </a:spcAft>
                <a:buClr>
                  <a:srgbClr val="004184"/>
                </a:buClr>
              </a:pP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Produktionsstandorte </a:t>
              </a:r>
              <a:b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</a:br>
              <a:r>
                <a:rPr lang="de-DE" sz="1067" dirty="0">
                  <a:solidFill>
                    <a:srgbClr val="7F7F7F"/>
                  </a:solidFill>
                  <a:latin typeface="Univers LT Std 45 Light" panose="020B0403020202020204" pitchFamily="34" charset="0"/>
                </a:rPr>
                <a:t>(weltweit)</a:t>
              </a:r>
              <a:endParaRPr lang="de-DE" sz="1067" b="1" dirty="0">
                <a:solidFill>
                  <a:srgbClr val="7F7F7F"/>
                </a:solidFill>
                <a:latin typeface="Univers LT Std 45 Light" panose="020B0403020202020204" pitchFamily="34" charset="0"/>
              </a:endParaRPr>
            </a:p>
          </p:txBody>
        </p:sp>
        <p:sp>
          <p:nvSpPr>
            <p:cNvPr id="73" name="Rechteck 64">
              <a:extLst>
                <a:ext uri="{FF2B5EF4-FFF2-40B4-BE49-F238E27FC236}">
                  <a16:creationId xmlns:a16="http://schemas.microsoft.com/office/drawing/2014/main" id="{BF966BF4-8532-4E4D-A548-40322D10D894}"/>
                </a:ext>
              </a:extLst>
            </p:cNvPr>
            <p:cNvSpPr>
              <a:spLocks/>
            </p:cNvSpPr>
            <p:nvPr/>
          </p:nvSpPr>
          <p:spPr bwMode="gray">
            <a:xfrm>
              <a:off x="6262285" y="468833"/>
              <a:ext cx="1080000" cy="433987"/>
            </a:xfrm>
            <a:prstGeom prst="rect">
              <a:avLst/>
            </a:prstGeom>
            <a:noFill/>
          </p:spPr>
          <p:txBody>
            <a:bodyPr wrap="square" lIns="0" tIns="0" rIns="0" bIns="0" rtlCol="0" anchor="b">
              <a:noAutofit/>
            </a:bodyPr>
            <a:lstStyle/>
            <a:p>
              <a:pPr defTabSz="1219170">
                <a:lnSpc>
                  <a:spcPct val="80000"/>
                </a:lnSpc>
                <a:buClr>
                  <a:srgbClr val="004184"/>
                </a:buClr>
              </a:pPr>
              <a:r>
                <a:rPr lang="de-DE" sz="2667" b="1" dirty="0">
                  <a:solidFill>
                    <a:srgbClr val="999591"/>
                  </a:solidFill>
                  <a:latin typeface="Univers" panose="020B0503020202020204" pitchFamily="34" charset="0"/>
                </a:rPr>
                <a:t>14</a:t>
              </a:r>
            </a:p>
          </p:txBody>
        </p: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6E4D3F41-5F05-44D9-B304-55F6DDF4D22C}"/>
              </a:ext>
            </a:extLst>
          </p:cNvPr>
          <p:cNvGrpSpPr/>
          <p:nvPr/>
        </p:nvGrpSpPr>
        <p:grpSpPr>
          <a:xfrm>
            <a:off x="1" y="-6983067"/>
            <a:ext cx="4318628" cy="3716868"/>
            <a:chOff x="0" y="2355849"/>
            <a:chExt cx="3238971" cy="2787651"/>
          </a:xfrm>
        </p:grpSpPr>
        <p:pic>
          <p:nvPicPr>
            <p:cNvPr id="76" name="Picture 75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56B6993D-302D-4E4F-852C-D0B2ECDB8BA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flipV="1">
              <a:off x="0" y="2355849"/>
              <a:ext cx="3238971" cy="2787651"/>
            </a:xfrm>
            <a:prstGeom prst="rect">
              <a:avLst/>
            </a:prstGeom>
          </p:spPr>
        </p:pic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160EDA47-6D6C-49E6-9BA2-C60BF44EA13B}"/>
                </a:ext>
              </a:extLst>
            </p:cNvPr>
            <p:cNvSpPr/>
            <p:nvPr/>
          </p:nvSpPr>
          <p:spPr bwMode="gray">
            <a:xfrm>
              <a:off x="626148" y="3319563"/>
              <a:ext cx="889325" cy="889325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78" name="Fabrik N°09">
            <a:hlinkClick r:id="" action="ppaction://media"/>
            <a:extLst>
              <a:ext uri="{FF2B5EF4-FFF2-40B4-BE49-F238E27FC236}">
                <a16:creationId xmlns:a16="http://schemas.microsoft.com/office/drawing/2014/main" id="{EE9BB88C-B984-485E-A61F-C2D345C3F3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1"/>
          <a:srcRect l="2267" r="2193"/>
          <a:stretch/>
        </p:blipFill>
        <p:spPr>
          <a:xfrm>
            <a:off x="626815" y="-5194922"/>
            <a:ext cx="5757052" cy="3460271"/>
          </a:xfrm>
          <a:prstGeom prst="rect">
            <a:avLst/>
          </a:prstGeom>
        </p:spPr>
      </p:pic>
      <p:sp>
        <p:nvSpPr>
          <p:cNvPr id="79" name="Textfeld 41">
            <a:extLst>
              <a:ext uri="{FF2B5EF4-FFF2-40B4-BE49-F238E27FC236}">
                <a16:creationId xmlns:a16="http://schemas.microsoft.com/office/drawing/2014/main" id="{DC1B35B6-1429-4C92-953E-FC2E5EC6E253}"/>
              </a:ext>
            </a:extLst>
          </p:cNvPr>
          <p:cNvSpPr txBox="1"/>
          <p:nvPr/>
        </p:nvSpPr>
        <p:spPr bwMode="gray">
          <a:xfrm>
            <a:off x="7251734" y="-3323933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004184"/>
                </a:solidFill>
              </a:rPr>
              <a:t>Großes entsteht </a:t>
            </a:r>
            <a:br>
              <a:rPr lang="de-DE" sz="5333" dirty="0">
                <a:solidFill>
                  <a:srgbClr val="004184"/>
                </a:solidFill>
              </a:rPr>
            </a:br>
            <a:r>
              <a:rPr lang="de-DE" sz="5333" dirty="0">
                <a:solidFill>
                  <a:srgbClr val="004184"/>
                </a:solidFill>
              </a:rPr>
              <a:t>im Kleinen.</a:t>
            </a:r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B742A27C-50ED-45FC-AA1C-FF0557AE08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hqprint">
            <a:grayscl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251733" y="-4862916"/>
            <a:ext cx="2593976" cy="1988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Grafik 2">
            <a:extLst>
              <a:ext uri="{FF2B5EF4-FFF2-40B4-BE49-F238E27FC236}">
                <a16:creationId xmlns:a16="http://schemas.microsoft.com/office/drawing/2014/main" id="{D7C5C529-333A-4EFF-AA5E-A4CDE29D3776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44651" y="-6043756"/>
            <a:ext cx="1153581" cy="1988867"/>
          </a:xfrm>
          <a:prstGeom prst="rect">
            <a:avLst/>
          </a:prstGeom>
        </p:spPr>
      </p:pic>
      <p:grpSp>
        <p:nvGrpSpPr>
          <p:cNvPr id="82" name="Group 81">
            <a:extLst>
              <a:ext uri="{FF2B5EF4-FFF2-40B4-BE49-F238E27FC236}">
                <a16:creationId xmlns:a16="http://schemas.microsoft.com/office/drawing/2014/main" id="{DFB3D065-59D2-459A-B9C2-9E8E6452C4CE}"/>
              </a:ext>
            </a:extLst>
          </p:cNvPr>
          <p:cNvGrpSpPr>
            <a:grpSpLocks/>
          </p:cNvGrpSpPr>
          <p:nvPr/>
        </p:nvGrpSpPr>
        <p:grpSpPr>
          <a:xfrm>
            <a:off x="7247467" y="-6043757"/>
            <a:ext cx="3750765" cy="3424756"/>
            <a:chOff x="470111" y="6649634"/>
            <a:chExt cx="4317789" cy="2595203"/>
          </a:xfrm>
        </p:grpSpPr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444A55A8-E737-4DA1-9F9D-2FB0F28208FE}"/>
                </a:ext>
              </a:extLst>
            </p:cNvPr>
            <p:cNvSpPr>
              <a:spLocks/>
            </p:cNvSpPr>
            <p:nvPr/>
          </p:nvSpPr>
          <p:spPr bwMode="gray">
            <a:xfrm>
              <a:off x="470111" y="6649634"/>
              <a:ext cx="4317789" cy="2595203"/>
            </a:xfrm>
            <a:prstGeom prst="rect">
              <a:avLst/>
            </a:prstGeom>
            <a:solidFill>
              <a:srgbClr val="DED8D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9BC0CD8E-C8B8-4571-B33A-E051504C5E77}"/>
                </a:ext>
              </a:extLst>
            </p:cNvPr>
            <p:cNvCxnSpPr/>
            <p:nvPr/>
          </p:nvCxnSpPr>
          <p:spPr bwMode="gray">
            <a:xfrm>
              <a:off x="792000" y="6999750"/>
              <a:ext cx="3780000" cy="0"/>
            </a:xfrm>
            <a:prstGeom prst="line">
              <a:avLst/>
            </a:prstGeom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Arc 87">
            <a:extLst>
              <a:ext uri="{FF2B5EF4-FFF2-40B4-BE49-F238E27FC236}">
                <a16:creationId xmlns:a16="http://schemas.microsoft.com/office/drawing/2014/main" id="{EACDEF5A-483E-46DE-B65B-936CB10379C2}"/>
              </a:ext>
            </a:extLst>
          </p:cNvPr>
          <p:cNvSpPr>
            <a:spLocks/>
          </p:cNvSpPr>
          <p:nvPr/>
        </p:nvSpPr>
        <p:spPr bwMode="gray">
          <a:xfrm>
            <a:off x="623694" y="560363"/>
            <a:ext cx="3690773" cy="3690752"/>
          </a:xfrm>
          <a:prstGeom prst="arc">
            <a:avLst>
              <a:gd name="adj1" fmla="val 16511138"/>
              <a:gd name="adj2" fmla="val 13189008"/>
            </a:avLst>
          </a:prstGeom>
          <a:ln w="15875" cap="sq">
            <a:solidFill>
              <a:srgbClr val="004184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1219170"/>
            <a:endParaRPr lang="en-US" sz="2400">
              <a:solidFill>
                <a:srgbClr val="004184"/>
              </a:solidFill>
              <a:latin typeface="VilleroyBoch"/>
            </a:endParaRPr>
          </a:p>
        </p:txBody>
      </p:sp>
      <p:sp>
        <p:nvSpPr>
          <p:cNvPr id="17" name="Textfeld 41">
            <a:extLst>
              <a:ext uri="{FF2B5EF4-FFF2-40B4-BE49-F238E27FC236}">
                <a16:creationId xmlns:a16="http://schemas.microsoft.com/office/drawing/2014/main" id="{86B038F8-75D6-4697-9697-053A1578F010}"/>
              </a:ext>
            </a:extLst>
          </p:cNvPr>
          <p:cNvSpPr txBox="1"/>
          <p:nvPr/>
        </p:nvSpPr>
        <p:spPr bwMode="gray">
          <a:xfrm>
            <a:off x="936501" y="9045000"/>
            <a:ext cx="4905040" cy="1166708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4000" dirty="0">
                <a:solidFill>
                  <a:srgbClr val="004184"/>
                </a:solidFill>
              </a:rPr>
              <a:t>Vom Herzen Europas </a:t>
            </a:r>
            <a:br>
              <a:rPr lang="de-DE" sz="4000" dirty="0">
                <a:solidFill>
                  <a:srgbClr val="004184"/>
                </a:solidFill>
              </a:rPr>
            </a:br>
            <a:r>
              <a:rPr lang="de-DE" sz="4000" dirty="0">
                <a:solidFill>
                  <a:srgbClr val="004184"/>
                </a:solidFill>
              </a:rPr>
              <a:t>in die ganze Welt.</a:t>
            </a:r>
          </a:p>
        </p:txBody>
      </p:sp>
      <p:sp>
        <p:nvSpPr>
          <p:cNvPr id="89" name="Textfeld 41">
            <a:extLst>
              <a:ext uri="{FF2B5EF4-FFF2-40B4-BE49-F238E27FC236}">
                <a16:creationId xmlns:a16="http://schemas.microsoft.com/office/drawing/2014/main" id="{8E762590-3592-4A5D-86A7-099CCF0F2DAE}"/>
              </a:ext>
            </a:extLst>
          </p:cNvPr>
          <p:cNvSpPr txBox="1"/>
          <p:nvPr/>
        </p:nvSpPr>
        <p:spPr bwMode="gray">
          <a:xfrm rot="16200000">
            <a:off x="7090835" y="4536017"/>
            <a:ext cx="1439333" cy="28786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algn="r" defTabSz="1219170">
              <a:lnSpc>
                <a:spcPct val="100000"/>
              </a:lnSpc>
            </a:pPr>
            <a: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*</a:t>
            </a:r>
            <a:r>
              <a:rPr lang="de-DE" sz="1067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brand</a:t>
            </a:r>
            <a: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 </a:t>
            </a:r>
            <a:r>
              <a:rPr lang="de-DE" sz="1067" dirty="0" err="1">
                <a:solidFill>
                  <a:srgbClr val="7F7F7F"/>
                </a:solidFill>
                <a:latin typeface="Univers LT Std 45 Light" panose="020B0403020202020204" pitchFamily="34" charset="0"/>
              </a:rPr>
              <a:t>awareness</a:t>
            </a:r>
            <a:endParaRPr lang="de-DE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pic>
        <p:nvPicPr>
          <p:cNvPr id="7" name="Picture 6" descr="A building with a wooden floor&#10;&#10;Description automatically generated">
            <a:extLst>
              <a:ext uri="{FF2B5EF4-FFF2-40B4-BE49-F238E27FC236}">
                <a16:creationId xmlns:a16="http://schemas.microsoft.com/office/drawing/2014/main" id="{E73960D2-5FC2-44EE-AD55-D94CE2F2158C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9570" y="7309189"/>
            <a:ext cx="4312831" cy="3455533"/>
          </a:xfrm>
          <a:prstGeom prst="rect">
            <a:avLst/>
          </a:prstGeom>
        </p:spPr>
      </p:pic>
      <p:grpSp>
        <p:nvGrpSpPr>
          <p:cNvPr id="138" name="Group 137">
            <a:extLst>
              <a:ext uri="{FF2B5EF4-FFF2-40B4-BE49-F238E27FC236}">
                <a16:creationId xmlns:a16="http://schemas.microsoft.com/office/drawing/2014/main" id="{33615344-4887-4553-83CF-52E0EC2C0D5E}"/>
              </a:ext>
            </a:extLst>
          </p:cNvPr>
          <p:cNvGrpSpPr>
            <a:grpSpLocks/>
          </p:cNvGrpSpPr>
          <p:nvPr/>
        </p:nvGrpSpPr>
        <p:grpSpPr>
          <a:xfrm>
            <a:off x="919569" y="6597651"/>
            <a:ext cx="4312832" cy="4167072"/>
            <a:chOff x="692851" y="4948238"/>
            <a:chExt cx="2583750" cy="195262"/>
          </a:xfrm>
        </p:grpSpPr>
        <p:grpSp>
          <p:nvGrpSpPr>
            <p:cNvPr id="139" name="Group 138">
              <a:extLst>
                <a:ext uri="{FF2B5EF4-FFF2-40B4-BE49-F238E27FC236}">
                  <a16:creationId xmlns:a16="http://schemas.microsoft.com/office/drawing/2014/main" id="{9540DC63-60EF-4E1F-BC10-D337FD51AECD}"/>
                </a:ext>
              </a:extLst>
            </p:cNvPr>
            <p:cNvGrpSpPr>
              <a:grpSpLocks/>
            </p:cNvGrpSpPr>
            <p:nvPr/>
          </p:nvGrpSpPr>
          <p:grpSpPr>
            <a:xfrm>
              <a:off x="692851" y="4948238"/>
              <a:ext cx="2583750" cy="195262"/>
              <a:chOff x="684213" y="4948238"/>
              <a:chExt cx="7127875" cy="195262"/>
            </a:xfrm>
          </p:grpSpPr>
          <p:sp>
            <p:nvSpPr>
              <p:cNvPr id="141" name="Rectangle 140">
                <a:extLst>
                  <a:ext uri="{FF2B5EF4-FFF2-40B4-BE49-F238E27FC236}">
                    <a16:creationId xmlns:a16="http://schemas.microsoft.com/office/drawing/2014/main" id="{6DA358B7-E3A3-4059-B5F2-49D7BD339CD9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42" name="Rectangle 141">
                <a:extLst>
                  <a:ext uri="{FF2B5EF4-FFF2-40B4-BE49-F238E27FC236}">
                    <a16:creationId xmlns:a16="http://schemas.microsoft.com/office/drawing/2014/main" id="{C246AB2E-97F7-4318-B4E1-78610D06D0C6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140" name="Rectangle 139">
              <a:extLst>
                <a:ext uri="{FF2B5EF4-FFF2-40B4-BE49-F238E27FC236}">
                  <a16:creationId xmlns:a16="http://schemas.microsoft.com/office/drawing/2014/main" id="{2146F4B0-9D4D-451E-A728-53A32AFB6716}"/>
                </a:ext>
              </a:extLst>
            </p:cNvPr>
            <p:cNvSpPr/>
            <p:nvPr/>
          </p:nvSpPr>
          <p:spPr bwMode="gray">
            <a:xfrm>
              <a:off x="1979613" y="5010031"/>
              <a:ext cx="927602" cy="45719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grpSp>
        <p:nvGrpSpPr>
          <p:cNvPr id="174" name="Group 132">
            <a:extLst>
              <a:ext uri="{FF2B5EF4-FFF2-40B4-BE49-F238E27FC236}">
                <a16:creationId xmlns:a16="http://schemas.microsoft.com/office/drawing/2014/main" id="{D65F2FD0-6BF5-45DF-B056-9D24547156BB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175" name="Rectangle 133">
              <a:extLst>
                <a:ext uri="{FF2B5EF4-FFF2-40B4-BE49-F238E27FC236}">
                  <a16:creationId xmlns:a16="http://schemas.microsoft.com/office/drawing/2014/main" id="{C5D070D7-B2CC-49DE-8875-8B9916C12DFD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176" name="Group 4">
              <a:extLst>
                <a:ext uri="{FF2B5EF4-FFF2-40B4-BE49-F238E27FC236}">
                  <a16:creationId xmlns:a16="http://schemas.microsoft.com/office/drawing/2014/main" id="{137DEE71-D6CA-4A39-BBF1-C12F80F0700F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177" name="Freeform 5">
                <a:extLst>
                  <a:ext uri="{FF2B5EF4-FFF2-40B4-BE49-F238E27FC236}">
                    <a16:creationId xmlns:a16="http://schemas.microsoft.com/office/drawing/2014/main" id="{DDDA598A-B17E-4F4F-A044-4E754422A53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8" name="Freeform 6">
                <a:extLst>
                  <a:ext uri="{FF2B5EF4-FFF2-40B4-BE49-F238E27FC236}">
                    <a16:creationId xmlns:a16="http://schemas.microsoft.com/office/drawing/2014/main" id="{6DB22D6A-2947-4F0C-9EC7-511EF29A15F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9" name="Freeform 7">
                <a:extLst>
                  <a:ext uri="{FF2B5EF4-FFF2-40B4-BE49-F238E27FC236}">
                    <a16:creationId xmlns:a16="http://schemas.microsoft.com/office/drawing/2014/main" id="{BCEE1686-4B22-4716-860D-051C9CE0C82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0" name="Freeform 8">
                <a:extLst>
                  <a:ext uri="{FF2B5EF4-FFF2-40B4-BE49-F238E27FC236}">
                    <a16:creationId xmlns:a16="http://schemas.microsoft.com/office/drawing/2014/main" id="{AE0BAFD6-25DD-40A2-B814-BAA07574E34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1" name="Freeform 9">
                <a:extLst>
                  <a:ext uri="{FF2B5EF4-FFF2-40B4-BE49-F238E27FC236}">
                    <a16:creationId xmlns:a16="http://schemas.microsoft.com/office/drawing/2014/main" id="{21E88C72-78B6-446F-84FE-ED67B16DFE2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2" name="Freeform 10">
                <a:extLst>
                  <a:ext uri="{FF2B5EF4-FFF2-40B4-BE49-F238E27FC236}">
                    <a16:creationId xmlns:a16="http://schemas.microsoft.com/office/drawing/2014/main" id="{11B2FE68-C139-41A8-84B0-F83ADF5E01B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3" name="Freeform 11">
                <a:extLst>
                  <a:ext uri="{FF2B5EF4-FFF2-40B4-BE49-F238E27FC236}">
                    <a16:creationId xmlns:a16="http://schemas.microsoft.com/office/drawing/2014/main" id="{94A582AE-35F9-429D-9E03-F1CE47C1686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4" name="Freeform 12">
                <a:extLst>
                  <a:ext uri="{FF2B5EF4-FFF2-40B4-BE49-F238E27FC236}">
                    <a16:creationId xmlns:a16="http://schemas.microsoft.com/office/drawing/2014/main" id="{A77FA8C9-F86B-49AB-8CFB-D66ECFD81E9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5" name="Freeform 13">
                <a:extLst>
                  <a:ext uri="{FF2B5EF4-FFF2-40B4-BE49-F238E27FC236}">
                    <a16:creationId xmlns:a16="http://schemas.microsoft.com/office/drawing/2014/main" id="{E8F203B8-F2EA-4A20-AAD5-0F3B625F475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6" name="Freeform 14">
                <a:extLst>
                  <a:ext uri="{FF2B5EF4-FFF2-40B4-BE49-F238E27FC236}">
                    <a16:creationId xmlns:a16="http://schemas.microsoft.com/office/drawing/2014/main" id="{42C34364-BE43-434C-B3D1-E5E236CC485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7" name="Freeform 15">
                <a:extLst>
                  <a:ext uri="{FF2B5EF4-FFF2-40B4-BE49-F238E27FC236}">
                    <a16:creationId xmlns:a16="http://schemas.microsoft.com/office/drawing/2014/main" id="{0CD57FAA-E377-4E1D-A4B0-6D687CFF86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8" name="Freeform 16">
                <a:extLst>
                  <a:ext uri="{FF2B5EF4-FFF2-40B4-BE49-F238E27FC236}">
                    <a16:creationId xmlns:a16="http://schemas.microsoft.com/office/drawing/2014/main" id="{F65557AA-7877-476F-8D2F-2023AB65C3B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9" name="Freeform 17">
                <a:extLst>
                  <a:ext uri="{FF2B5EF4-FFF2-40B4-BE49-F238E27FC236}">
                    <a16:creationId xmlns:a16="http://schemas.microsoft.com/office/drawing/2014/main" id="{FE74FA9B-3906-49CF-8C6D-7FA625EE90C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0" name="Freeform 18">
                <a:extLst>
                  <a:ext uri="{FF2B5EF4-FFF2-40B4-BE49-F238E27FC236}">
                    <a16:creationId xmlns:a16="http://schemas.microsoft.com/office/drawing/2014/main" id="{BDFB1A5E-58DB-4B46-8582-5116DA3ED1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1" name="Freeform 19">
                <a:extLst>
                  <a:ext uri="{FF2B5EF4-FFF2-40B4-BE49-F238E27FC236}">
                    <a16:creationId xmlns:a16="http://schemas.microsoft.com/office/drawing/2014/main" id="{5387EBB2-F221-4B56-836F-F0FE73D4EFA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2" name="Freeform 20">
                <a:extLst>
                  <a:ext uri="{FF2B5EF4-FFF2-40B4-BE49-F238E27FC236}">
                    <a16:creationId xmlns:a16="http://schemas.microsoft.com/office/drawing/2014/main" id="{9E2A0613-CEDF-4457-A668-281C8649F32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3" name="Freeform 21">
                <a:extLst>
                  <a:ext uri="{FF2B5EF4-FFF2-40B4-BE49-F238E27FC236}">
                    <a16:creationId xmlns:a16="http://schemas.microsoft.com/office/drawing/2014/main" id="{50D40F1C-539D-4045-8839-2A24FFEAA3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4" name="Freeform 22">
                <a:extLst>
                  <a:ext uri="{FF2B5EF4-FFF2-40B4-BE49-F238E27FC236}">
                    <a16:creationId xmlns:a16="http://schemas.microsoft.com/office/drawing/2014/main" id="{8BFC4287-E515-4995-9303-E26BC247C01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5" name="Freeform 23">
                <a:extLst>
                  <a:ext uri="{FF2B5EF4-FFF2-40B4-BE49-F238E27FC236}">
                    <a16:creationId xmlns:a16="http://schemas.microsoft.com/office/drawing/2014/main" id="{576F8B82-D111-4512-8308-9C1D17E1B1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6" name="Freeform 24">
                <a:extLst>
                  <a:ext uri="{FF2B5EF4-FFF2-40B4-BE49-F238E27FC236}">
                    <a16:creationId xmlns:a16="http://schemas.microsoft.com/office/drawing/2014/main" id="{4D9761D6-71B4-4DB0-AA26-85506F2F0A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7" name="Freeform 25">
                <a:extLst>
                  <a:ext uri="{FF2B5EF4-FFF2-40B4-BE49-F238E27FC236}">
                    <a16:creationId xmlns:a16="http://schemas.microsoft.com/office/drawing/2014/main" id="{1E188BE6-6DE9-4699-8AFD-B1A5DDEB49B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8" name="Freeform 26">
                <a:extLst>
                  <a:ext uri="{FF2B5EF4-FFF2-40B4-BE49-F238E27FC236}">
                    <a16:creationId xmlns:a16="http://schemas.microsoft.com/office/drawing/2014/main" id="{311CB76F-E7AF-4481-B9FE-6BD469887E8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9" name="Freeform 27">
                <a:extLst>
                  <a:ext uri="{FF2B5EF4-FFF2-40B4-BE49-F238E27FC236}">
                    <a16:creationId xmlns:a16="http://schemas.microsoft.com/office/drawing/2014/main" id="{0D84C0B8-ADD2-47B6-9441-6377860B805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200" name="Freeform 28">
                <a:extLst>
                  <a:ext uri="{FF2B5EF4-FFF2-40B4-BE49-F238E27FC236}">
                    <a16:creationId xmlns:a16="http://schemas.microsoft.com/office/drawing/2014/main" id="{5D6CF96A-22F9-4EB2-AFDB-5ACB4A01D4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201" name="Freeform 29">
                <a:extLst>
                  <a:ext uri="{FF2B5EF4-FFF2-40B4-BE49-F238E27FC236}">
                    <a16:creationId xmlns:a16="http://schemas.microsoft.com/office/drawing/2014/main" id="{FE1002EF-5B64-4285-A3F2-D9E132033B9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098119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7" dur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25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1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6" presetClass="emph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8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0" repeatCount="indefinite" fill="hold" display="0">
                  <p:stCondLst>
                    <p:cond delay="indefinite"/>
                  </p:stCondLst>
                </p:cTn>
                <p:tgtEl>
                  <p:spTgt spid="78"/>
                </p:tgtEl>
              </p:cMediaNode>
            </p:video>
          </p:childTnLst>
        </p:cTn>
      </p:par>
    </p:tnLst>
    <p:bldLst>
      <p:bldP spid="86" grpId="0"/>
      <p:bldP spid="86" grpId="1"/>
      <p:bldP spid="87" grpId="0"/>
      <p:bldP spid="79" grpId="0"/>
      <p:bldP spid="88" grpId="0" animBg="1"/>
      <p:bldP spid="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5" name="Group 774">
            <a:extLst>
              <a:ext uri="{FF2B5EF4-FFF2-40B4-BE49-F238E27FC236}">
                <a16:creationId xmlns:a16="http://schemas.microsoft.com/office/drawing/2014/main" id="{53416D86-18E2-4728-85F9-EB8FD16FC723}"/>
              </a:ext>
            </a:extLst>
          </p:cNvPr>
          <p:cNvGrpSpPr/>
          <p:nvPr/>
        </p:nvGrpSpPr>
        <p:grpSpPr>
          <a:xfrm>
            <a:off x="4698605" y="1"/>
            <a:ext cx="7493395" cy="6857999"/>
            <a:chOff x="3492500" y="0"/>
            <a:chExt cx="5620046" cy="5143499"/>
          </a:xfrm>
        </p:grpSpPr>
        <p:sp>
          <p:nvSpPr>
            <p:cNvPr id="763" name="Rectangle 762">
              <a:extLst>
                <a:ext uri="{FF2B5EF4-FFF2-40B4-BE49-F238E27FC236}">
                  <a16:creationId xmlns:a16="http://schemas.microsoft.com/office/drawing/2014/main" id="{52D52F4E-518E-4E63-8C9F-80037C3E3F00}"/>
                </a:ext>
              </a:extLst>
            </p:cNvPr>
            <p:cNvSpPr/>
            <p:nvPr/>
          </p:nvSpPr>
          <p:spPr bwMode="gray">
            <a:xfrm>
              <a:off x="3492500" y="0"/>
              <a:ext cx="5620046" cy="5143499"/>
            </a:xfrm>
            <a:prstGeom prst="rect">
              <a:avLst/>
            </a:prstGeom>
            <a:solidFill>
              <a:schemeClr val="accent6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774" name="Oval 773">
              <a:extLst>
                <a:ext uri="{FF2B5EF4-FFF2-40B4-BE49-F238E27FC236}">
                  <a16:creationId xmlns:a16="http://schemas.microsoft.com/office/drawing/2014/main" id="{C1198276-DAEB-4790-A632-95ACFAC4C002}"/>
                </a:ext>
              </a:extLst>
            </p:cNvPr>
            <p:cNvSpPr/>
            <p:nvPr/>
          </p:nvSpPr>
          <p:spPr bwMode="gray">
            <a:xfrm>
              <a:off x="5792407" y="1959370"/>
              <a:ext cx="1648902" cy="16489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671" name="Group 670">
            <a:extLst>
              <a:ext uri="{FF2B5EF4-FFF2-40B4-BE49-F238E27FC236}">
                <a16:creationId xmlns:a16="http://schemas.microsoft.com/office/drawing/2014/main" id="{92BB095B-4749-41D3-840C-6383FE04C8C7}"/>
              </a:ext>
            </a:extLst>
          </p:cNvPr>
          <p:cNvGrpSpPr/>
          <p:nvPr/>
        </p:nvGrpSpPr>
        <p:grpSpPr>
          <a:xfrm>
            <a:off x="6216934" y="685848"/>
            <a:ext cx="7455396" cy="6112843"/>
            <a:chOff x="3898857" y="636628"/>
            <a:chExt cx="4608418" cy="3778543"/>
          </a:xfrm>
          <a:solidFill>
            <a:schemeClr val="bg1"/>
          </a:solidFill>
        </p:grpSpPr>
        <p:sp>
          <p:nvSpPr>
            <p:cNvPr id="672" name="Freeform 5">
              <a:extLst>
                <a:ext uri="{FF2B5EF4-FFF2-40B4-BE49-F238E27FC236}">
                  <a16:creationId xmlns:a16="http://schemas.microsoft.com/office/drawing/2014/main" id="{55E4230C-E6DD-49D7-9ABC-2E15FA831B26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8857" y="751046"/>
              <a:ext cx="4379583" cy="3345685"/>
            </a:xfrm>
            <a:custGeom>
              <a:avLst/>
              <a:gdLst>
                <a:gd name="T0" fmla="*/ 1933 w 2518"/>
                <a:gd name="T1" fmla="*/ 160 h 1923"/>
                <a:gd name="T2" fmla="*/ 2201 w 2518"/>
                <a:gd name="T3" fmla="*/ 228 h 1923"/>
                <a:gd name="T4" fmla="*/ 2382 w 2518"/>
                <a:gd name="T5" fmla="*/ 254 h 1923"/>
                <a:gd name="T6" fmla="*/ 2482 w 2518"/>
                <a:gd name="T7" fmla="*/ 350 h 1923"/>
                <a:gd name="T8" fmla="*/ 2340 w 2518"/>
                <a:gd name="T9" fmla="*/ 355 h 1923"/>
                <a:gd name="T10" fmla="*/ 2267 w 2518"/>
                <a:gd name="T11" fmla="*/ 455 h 1923"/>
                <a:gd name="T12" fmla="*/ 2172 w 2518"/>
                <a:gd name="T13" fmla="*/ 547 h 1923"/>
                <a:gd name="T14" fmla="*/ 2070 w 2518"/>
                <a:gd name="T15" fmla="*/ 508 h 1923"/>
                <a:gd name="T16" fmla="*/ 2124 w 2518"/>
                <a:gd name="T17" fmla="*/ 437 h 1923"/>
                <a:gd name="T18" fmla="*/ 1995 w 2518"/>
                <a:gd name="T19" fmla="*/ 473 h 1923"/>
                <a:gd name="T20" fmla="*/ 1867 w 2518"/>
                <a:gd name="T21" fmla="*/ 571 h 1923"/>
                <a:gd name="T22" fmla="*/ 1789 w 2518"/>
                <a:gd name="T23" fmla="*/ 841 h 1923"/>
                <a:gd name="T24" fmla="*/ 1698 w 2518"/>
                <a:gd name="T25" fmla="*/ 820 h 1923"/>
                <a:gd name="T26" fmla="*/ 1741 w 2518"/>
                <a:gd name="T27" fmla="*/ 971 h 1923"/>
                <a:gd name="T28" fmla="*/ 1641 w 2518"/>
                <a:gd name="T29" fmla="*/ 1240 h 1923"/>
                <a:gd name="T30" fmla="*/ 1594 w 2518"/>
                <a:gd name="T31" fmla="*/ 1383 h 1923"/>
                <a:gd name="T32" fmla="*/ 1471 w 2518"/>
                <a:gd name="T33" fmla="*/ 1181 h 1923"/>
                <a:gd name="T34" fmla="*/ 1331 w 2518"/>
                <a:gd name="T35" fmla="*/ 1119 h 1923"/>
                <a:gd name="T36" fmla="*/ 1223 w 2518"/>
                <a:gd name="T37" fmla="*/ 1295 h 1923"/>
                <a:gd name="T38" fmla="*/ 1107 w 2518"/>
                <a:gd name="T39" fmla="*/ 1117 h 1923"/>
                <a:gd name="T40" fmla="*/ 881 w 2518"/>
                <a:gd name="T41" fmla="*/ 1041 h 1923"/>
                <a:gd name="T42" fmla="*/ 903 w 2518"/>
                <a:gd name="T43" fmla="*/ 1074 h 1923"/>
                <a:gd name="T44" fmla="*/ 804 w 2518"/>
                <a:gd name="T45" fmla="*/ 1255 h 1923"/>
                <a:gd name="T46" fmla="*/ 677 w 2518"/>
                <a:gd name="T47" fmla="*/ 1111 h 1923"/>
                <a:gd name="T48" fmla="*/ 880 w 2518"/>
                <a:gd name="T49" fmla="*/ 1317 h 1923"/>
                <a:gd name="T50" fmla="*/ 717 w 2518"/>
                <a:gd name="T51" fmla="*/ 1688 h 1923"/>
                <a:gd name="T52" fmla="*/ 465 w 2518"/>
                <a:gd name="T53" fmla="*/ 1890 h 1923"/>
                <a:gd name="T54" fmla="*/ 410 w 2518"/>
                <a:gd name="T55" fmla="*/ 1595 h 1923"/>
                <a:gd name="T56" fmla="*/ 287 w 2518"/>
                <a:gd name="T57" fmla="*/ 1369 h 1923"/>
                <a:gd name="T58" fmla="*/ 3 w 2518"/>
                <a:gd name="T59" fmla="*/ 1256 h 1923"/>
                <a:gd name="T60" fmla="*/ 97 w 2518"/>
                <a:gd name="T61" fmla="*/ 988 h 1923"/>
                <a:gd name="T62" fmla="*/ 353 w 2518"/>
                <a:gd name="T63" fmla="*/ 949 h 1923"/>
                <a:gd name="T64" fmla="*/ 604 w 2518"/>
                <a:gd name="T65" fmla="*/ 977 h 1923"/>
                <a:gd name="T66" fmla="*/ 570 w 2518"/>
                <a:gd name="T67" fmla="*/ 823 h 1923"/>
                <a:gd name="T68" fmla="*/ 637 w 2518"/>
                <a:gd name="T69" fmla="*/ 761 h 1923"/>
                <a:gd name="T70" fmla="*/ 487 w 2518"/>
                <a:gd name="T71" fmla="*/ 845 h 1923"/>
                <a:gd name="T72" fmla="*/ 402 w 2518"/>
                <a:gd name="T73" fmla="*/ 818 h 1923"/>
                <a:gd name="T74" fmla="*/ 257 w 2518"/>
                <a:gd name="T75" fmla="*/ 813 h 1923"/>
                <a:gd name="T76" fmla="*/ 179 w 2518"/>
                <a:gd name="T77" fmla="*/ 797 h 1923"/>
                <a:gd name="T78" fmla="*/ 306 w 2518"/>
                <a:gd name="T79" fmla="*/ 595 h 1923"/>
                <a:gd name="T80" fmla="*/ 435 w 2518"/>
                <a:gd name="T81" fmla="*/ 582 h 1923"/>
                <a:gd name="T82" fmla="*/ 444 w 2518"/>
                <a:gd name="T83" fmla="*/ 439 h 1923"/>
                <a:gd name="T84" fmla="*/ 404 w 2518"/>
                <a:gd name="T85" fmla="*/ 528 h 1923"/>
                <a:gd name="T86" fmla="*/ 268 w 2518"/>
                <a:gd name="T87" fmla="*/ 441 h 1923"/>
                <a:gd name="T88" fmla="*/ 358 w 2518"/>
                <a:gd name="T89" fmla="*/ 340 h 1923"/>
                <a:gd name="T90" fmla="*/ 468 w 2518"/>
                <a:gd name="T91" fmla="*/ 243 h 1923"/>
                <a:gd name="T92" fmla="*/ 658 w 2518"/>
                <a:gd name="T93" fmla="*/ 321 h 1923"/>
                <a:gd name="T94" fmla="*/ 643 w 2518"/>
                <a:gd name="T95" fmla="*/ 354 h 1923"/>
                <a:gd name="T96" fmla="*/ 706 w 2518"/>
                <a:gd name="T97" fmla="*/ 304 h 1923"/>
                <a:gd name="T98" fmla="*/ 810 w 2518"/>
                <a:gd name="T99" fmla="*/ 271 h 1923"/>
                <a:gd name="T100" fmla="*/ 918 w 2518"/>
                <a:gd name="T101" fmla="*/ 236 h 1923"/>
                <a:gd name="T102" fmla="*/ 971 w 2518"/>
                <a:gd name="T103" fmla="*/ 314 h 1923"/>
                <a:gd name="T104" fmla="*/ 1020 w 2518"/>
                <a:gd name="T105" fmla="*/ 175 h 1923"/>
                <a:gd name="T106" fmla="*/ 1095 w 2518"/>
                <a:gd name="T107" fmla="*/ 180 h 1923"/>
                <a:gd name="T108" fmla="*/ 1176 w 2518"/>
                <a:gd name="T109" fmla="*/ 73 h 1923"/>
                <a:gd name="T110" fmla="*/ 1336 w 2518"/>
                <a:gd name="T111" fmla="*/ 29 h 1923"/>
                <a:gd name="T112" fmla="*/ 1389 w 2518"/>
                <a:gd name="T113" fmla="*/ 106 h 1923"/>
                <a:gd name="T114" fmla="*/ 1388 w 2518"/>
                <a:gd name="T115" fmla="*/ 116 h 1923"/>
                <a:gd name="T116" fmla="*/ 1606 w 2518"/>
                <a:gd name="T117" fmla="*/ 110 h 1923"/>
                <a:gd name="T118" fmla="*/ 1715 w 2518"/>
                <a:gd name="T119" fmla="*/ 159 h 19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518" h="1923">
                  <a:moveTo>
                    <a:pt x="1848" y="130"/>
                  </a:moveTo>
                  <a:cubicBezTo>
                    <a:pt x="1850" y="130"/>
                    <a:pt x="1852" y="131"/>
                    <a:pt x="1854" y="131"/>
                  </a:cubicBezTo>
                  <a:cubicBezTo>
                    <a:pt x="1857" y="143"/>
                    <a:pt x="1846" y="136"/>
                    <a:pt x="1844" y="139"/>
                  </a:cubicBezTo>
                  <a:cubicBezTo>
                    <a:pt x="1850" y="140"/>
                    <a:pt x="1857" y="133"/>
                    <a:pt x="1865" y="138"/>
                  </a:cubicBezTo>
                  <a:cubicBezTo>
                    <a:pt x="1870" y="145"/>
                    <a:pt x="1862" y="148"/>
                    <a:pt x="1860" y="155"/>
                  </a:cubicBezTo>
                  <a:cubicBezTo>
                    <a:pt x="1874" y="133"/>
                    <a:pt x="1891" y="127"/>
                    <a:pt x="1913" y="141"/>
                  </a:cubicBezTo>
                  <a:cubicBezTo>
                    <a:pt x="1915" y="143"/>
                    <a:pt x="1914" y="146"/>
                    <a:pt x="1915" y="149"/>
                  </a:cubicBezTo>
                  <a:cubicBezTo>
                    <a:pt x="1916" y="150"/>
                    <a:pt x="1916" y="150"/>
                    <a:pt x="1916" y="150"/>
                  </a:cubicBezTo>
                  <a:cubicBezTo>
                    <a:pt x="1914" y="152"/>
                    <a:pt x="1912" y="155"/>
                    <a:pt x="1916" y="157"/>
                  </a:cubicBezTo>
                  <a:cubicBezTo>
                    <a:pt x="1919" y="158"/>
                    <a:pt x="1921" y="159"/>
                    <a:pt x="1924" y="161"/>
                  </a:cubicBezTo>
                  <a:cubicBezTo>
                    <a:pt x="1927" y="160"/>
                    <a:pt x="1930" y="158"/>
                    <a:pt x="1933" y="160"/>
                  </a:cubicBezTo>
                  <a:cubicBezTo>
                    <a:pt x="1950" y="172"/>
                    <a:pt x="1968" y="170"/>
                    <a:pt x="1986" y="165"/>
                  </a:cubicBezTo>
                  <a:cubicBezTo>
                    <a:pt x="1992" y="165"/>
                    <a:pt x="1998" y="165"/>
                    <a:pt x="2003" y="163"/>
                  </a:cubicBezTo>
                  <a:cubicBezTo>
                    <a:pt x="2022" y="160"/>
                    <a:pt x="2040" y="165"/>
                    <a:pt x="2058" y="173"/>
                  </a:cubicBezTo>
                  <a:cubicBezTo>
                    <a:pt x="2063" y="176"/>
                    <a:pt x="2066" y="179"/>
                    <a:pt x="2065" y="186"/>
                  </a:cubicBezTo>
                  <a:cubicBezTo>
                    <a:pt x="2064" y="203"/>
                    <a:pt x="2070" y="207"/>
                    <a:pt x="2087" y="204"/>
                  </a:cubicBezTo>
                  <a:cubicBezTo>
                    <a:pt x="2091" y="203"/>
                    <a:pt x="2094" y="203"/>
                    <a:pt x="2097" y="204"/>
                  </a:cubicBezTo>
                  <a:cubicBezTo>
                    <a:pt x="2104" y="206"/>
                    <a:pt x="2110" y="206"/>
                    <a:pt x="2116" y="204"/>
                  </a:cubicBezTo>
                  <a:cubicBezTo>
                    <a:pt x="2130" y="200"/>
                    <a:pt x="2143" y="210"/>
                    <a:pt x="2158" y="208"/>
                  </a:cubicBezTo>
                  <a:cubicBezTo>
                    <a:pt x="2162" y="208"/>
                    <a:pt x="2165" y="204"/>
                    <a:pt x="2170" y="205"/>
                  </a:cubicBezTo>
                  <a:cubicBezTo>
                    <a:pt x="2173" y="206"/>
                    <a:pt x="2176" y="209"/>
                    <a:pt x="2178" y="211"/>
                  </a:cubicBezTo>
                  <a:cubicBezTo>
                    <a:pt x="2183" y="220"/>
                    <a:pt x="2193" y="223"/>
                    <a:pt x="2201" y="228"/>
                  </a:cubicBezTo>
                  <a:cubicBezTo>
                    <a:pt x="2207" y="232"/>
                    <a:pt x="2211" y="226"/>
                    <a:pt x="2213" y="220"/>
                  </a:cubicBezTo>
                  <a:cubicBezTo>
                    <a:pt x="2212" y="215"/>
                    <a:pt x="2207" y="213"/>
                    <a:pt x="2204" y="210"/>
                  </a:cubicBezTo>
                  <a:cubicBezTo>
                    <a:pt x="2200" y="203"/>
                    <a:pt x="2199" y="197"/>
                    <a:pt x="2209" y="194"/>
                  </a:cubicBezTo>
                  <a:cubicBezTo>
                    <a:pt x="2217" y="194"/>
                    <a:pt x="2225" y="194"/>
                    <a:pt x="2233" y="194"/>
                  </a:cubicBezTo>
                  <a:cubicBezTo>
                    <a:pt x="2239" y="195"/>
                    <a:pt x="2243" y="198"/>
                    <a:pt x="2247" y="203"/>
                  </a:cubicBezTo>
                  <a:cubicBezTo>
                    <a:pt x="2251" y="203"/>
                    <a:pt x="2256" y="204"/>
                    <a:pt x="2260" y="204"/>
                  </a:cubicBezTo>
                  <a:cubicBezTo>
                    <a:pt x="2272" y="208"/>
                    <a:pt x="2283" y="201"/>
                    <a:pt x="2294" y="203"/>
                  </a:cubicBezTo>
                  <a:cubicBezTo>
                    <a:pt x="2310" y="208"/>
                    <a:pt x="2325" y="215"/>
                    <a:pt x="2341" y="217"/>
                  </a:cubicBezTo>
                  <a:cubicBezTo>
                    <a:pt x="2349" y="218"/>
                    <a:pt x="2354" y="224"/>
                    <a:pt x="2359" y="230"/>
                  </a:cubicBezTo>
                  <a:cubicBezTo>
                    <a:pt x="2360" y="235"/>
                    <a:pt x="2364" y="239"/>
                    <a:pt x="2369" y="240"/>
                  </a:cubicBezTo>
                  <a:cubicBezTo>
                    <a:pt x="2376" y="243"/>
                    <a:pt x="2378" y="249"/>
                    <a:pt x="2382" y="254"/>
                  </a:cubicBezTo>
                  <a:cubicBezTo>
                    <a:pt x="2390" y="255"/>
                    <a:pt x="2397" y="259"/>
                    <a:pt x="2403" y="265"/>
                  </a:cubicBezTo>
                  <a:cubicBezTo>
                    <a:pt x="2408" y="267"/>
                    <a:pt x="2412" y="267"/>
                    <a:pt x="2417" y="269"/>
                  </a:cubicBezTo>
                  <a:cubicBezTo>
                    <a:pt x="2421" y="274"/>
                    <a:pt x="2428" y="276"/>
                    <a:pt x="2434" y="279"/>
                  </a:cubicBezTo>
                  <a:cubicBezTo>
                    <a:pt x="2438" y="282"/>
                    <a:pt x="2439" y="286"/>
                    <a:pt x="2440" y="290"/>
                  </a:cubicBezTo>
                  <a:cubicBezTo>
                    <a:pt x="2441" y="296"/>
                    <a:pt x="2437" y="303"/>
                    <a:pt x="2444" y="309"/>
                  </a:cubicBezTo>
                  <a:cubicBezTo>
                    <a:pt x="2444" y="303"/>
                    <a:pt x="2443" y="298"/>
                    <a:pt x="2447" y="294"/>
                  </a:cubicBezTo>
                  <a:cubicBezTo>
                    <a:pt x="2451" y="292"/>
                    <a:pt x="2453" y="295"/>
                    <a:pt x="2454" y="297"/>
                  </a:cubicBezTo>
                  <a:cubicBezTo>
                    <a:pt x="2458" y="297"/>
                    <a:pt x="2462" y="297"/>
                    <a:pt x="2466" y="297"/>
                  </a:cubicBezTo>
                  <a:cubicBezTo>
                    <a:pt x="2487" y="295"/>
                    <a:pt x="2498" y="313"/>
                    <a:pt x="2514" y="321"/>
                  </a:cubicBezTo>
                  <a:cubicBezTo>
                    <a:pt x="2518" y="324"/>
                    <a:pt x="2518" y="328"/>
                    <a:pt x="2515" y="332"/>
                  </a:cubicBezTo>
                  <a:cubicBezTo>
                    <a:pt x="2505" y="341"/>
                    <a:pt x="2498" y="354"/>
                    <a:pt x="2482" y="350"/>
                  </a:cubicBezTo>
                  <a:cubicBezTo>
                    <a:pt x="2480" y="352"/>
                    <a:pt x="2481" y="353"/>
                    <a:pt x="2481" y="354"/>
                  </a:cubicBezTo>
                  <a:cubicBezTo>
                    <a:pt x="2480" y="362"/>
                    <a:pt x="2488" y="372"/>
                    <a:pt x="2477" y="378"/>
                  </a:cubicBezTo>
                  <a:cubicBezTo>
                    <a:pt x="2470" y="382"/>
                    <a:pt x="2453" y="375"/>
                    <a:pt x="2447" y="367"/>
                  </a:cubicBezTo>
                  <a:cubicBezTo>
                    <a:pt x="2446" y="356"/>
                    <a:pt x="2438" y="364"/>
                    <a:pt x="2434" y="362"/>
                  </a:cubicBezTo>
                  <a:cubicBezTo>
                    <a:pt x="2425" y="361"/>
                    <a:pt x="2419" y="354"/>
                    <a:pt x="2415" y="347"/>
                  </a:cubicBezTo>
                  <a:cubicBezTo>
                    <a:pt x="2412" y="343"/>
                    <a:pt x="2410" y="339"/>
                    <a:pt x="2404" y="338"/>
                  </a:cubicBezTo>
                  <a:cubicBezTo>
                    <a:pt x="2397" y="338"/>
                    <a:pt x="2390" y="337"/>
                    <a:pt x="2384" y="331"/>
                  </a:cubicBezTo>
                  <a:cubicBezTo>
                    <a:pt x="2376" y="324"/>
                    <a:pt x="2379" y="320"/>
                    <a:pt x="2385" y="315"/>
                  </a:cubicBezTo>
                  <a:cubicBezTo>
                    <a:pt x="2383" y="312"/>
                    <a:pt x="2380" y="311"/>
                    <a:pt x="2376" y="312"/>
                  </a:cubicBezTo>
                  <a:cubicBezTo>
                    <a:pt x="2373" y="315"/>
                    <a:pt x="2369" y="317"/>
                    <a:pt x="2370" y="322"/>
                  </a:cubicBezTo>
                  <a:cubicBezTo>
                    <a:pt x="2371" y="348"/>
                    <a:pt x="2364" y="355"/>
                    <a:pt x="2340" y="355"/>
                  </a:cubicBezTo>
                  <a:cubicBezTo>
                    <a:pt x="2337" y="355"/>
                    <a:pt x="2334" y="355"/>
                    <a:pt x="2331" y="356"/>
                  </a:cubicBezTo>
                  <a:cubicBezTo>
                    <a:pt x="2328" y="358"/>
                    <a:pt x="2326" y="349"/>
                    <a:pt x="2322" y="354"/>
                  </a:cubicBezTo>
                  <a:cubicBezTo>
                    <a:pt x="2323" y="357"/>
                    <a:pt x="2326" y="355"/>
                    <a:pt x="2328" y="357"/>
                  </a:cubicBezTo>
                  <a:cubicBezTo>
                    <a:pt x="2330" y="357"/>
                    <a:pt x="2330" y="358"/>
                    <a:pt x="2331" y="359"/>
                  </a:cubicBezTo>
                  <a:cubicBezTo>
                    <a:pt x="2331" y="361"/>
                    <a:pt x="2332" y="362"/>
                    <a:pt x="2332" y="363"/>
                  </a:cubicBezTo>
                  <a:cubicBezTo>
                    <a:pt x="2348" y="357"/>
                    <a:pt x="2351" y="374"/>
                    <a:pt x="2351" y="379"/>
                  </a:cubicBezTo>
                  <a:cubicBezTo>
                    <a:pt x="2350" y="393"/>
                    <a:pt x="2361" y="395"/>
                    <a:pt x="2368" y="401"/>
                  </a:cubicBezTo>
                  <a:cubicBezTo>
                    <a:pt x="2371" y="403"/>
                    <a:pt x="2377" y="405"/>
                    <a:pt x="2374" y="410"/>
                  </a:cubicBezTo>
                  <a:cubicBezTo>
                    <a:pt x="2371" y="414"/>
                    <a:pt x="2368" y="420"/>
                    <a:pt x="2362" y="416"/>
                  </a:cubicBezTo>
                  <a:cubicBezTo>
                    <a:pt x="2340" y="403"/>
                    <a:pt x="2323" y="416"/>
                    <a:pt x="2306" y="427"/>
                  </a:cubicBezTo>
                  <a:cubicBezTo>
                    <a:pt x="2292" y="436"/>
                    <a:pt x="2277" y="442"/>
                    <a:pt x="2267" y="455"/>
                  </a:cubicBezTo>
                  <a:cubicBezTo>
                    <a:pt x="2265" y="459"/>
                    <a:pt x="2261" y="462"/>
                    <a:pt x="2258" y="465"/>
                  </a:cubicBezTo>
                  <a:cubicBezTo>
                    <a:pt x="2252" y="471"/>
                    <a:pt x="2246" y="471"/>
                    <a:pt x="2241" y="465"/>
                  </a:cubicBezTo>
                  <a:cubicBezTo>
                    <a:pt x="2232" y="454"/>
                    <a:pt x="2223" y="455"/>
                    <a:pt x="2213" y="461"/>
                  </a:cubicBezTo>
                  <a:cubicBezTo>
                    <a:pt x="2206" y="465"/>
                    <a:pt x="2199" y="472"/>
                    <a:pt x="2192" y="461"/>
                  </a:cubicBezTo>
                  <a:cubicBezTo>
                    <a:pt x="2191" y="459"/>
                    <a:pt x="2192" y="459"/>
                    <a:pt x="2192" y="460"/>
                  </a:cubicBezTo>
                  <a:cubicBezTo>
                    <a:pt x="2182" y="471"/>
                    <a:pt x="2171" y="466"/>
                    <a:pt x="2160" y="465"/>
                  </a:cubicBezTo>
                  <a:cubicBezTo>
                    <a:pt x="2159" y="464"/>
                    <a:pt x="2158" y="466"/>
                    <a:pt x="2158" y="468"/>
                  </a:cubicBezTo>
                  <a:cubicBezTo>
                    <a:pt x="2156" y="479"/>
                    <a:pt x="2155" y="491"/>
                    <a:pt x="2148" y="501"/>
                  </a:cubicBezTo>
                  <a:cubicBezTo>
                    <a:pt x="2148" y="502"/>
                    <a:pt x="2148" y="503"/>
                    <a:pt x="2148" y="504"/>
                  </a:cubicBezTo>
                  <a:cubicBezTo>
                    <a:pt x="2166" y="511"/>
                    <a:pt x="2160" y="533"/>
                    <a:pt x="2172" y="543"/>
                  </a:cubicBezTo>
                  <a:cubicBezTo>
                    <a:pt x="2172" y="544"/>
                    <a:pt x="2172" y="546"/>
                    <a:pt x="2172" y="547"/>
                  </a:cubicBezTo>
                  <a:cubicBezTo>
                    <a:pt x="2170" y="549"/>
                    <a:pt x="2158" y="572"/>
                    <a:pt x="2157" y="577"/>
                  </a:cubicBezTo>
                  <a:cubicBezTo>
                    <a:pt x="2156" y="581"/>
                    <a:pt x="2153" y="584"/>
                    <a:pt x="2149" y="585"/>
                  </a:cubicBezTo>
                  <a:cubicBezTo>
                    <a:pt x="2145" y="586"/>
                    <a:pt x="2141" y="584"/>
                    <a:pt x="2137" y="588"/>
                  </a:cubicBezTo>
                  <a:cubicBezTo>
                    <a:pt x="2134" y="593"/>
                    <a:pt x="2133" y="600"/>
                    <a:pt x="2126" y="604"/>
                  </a:cubicBezTo>
                  <a:cubicBezTo>
                    <a:pt x="2121" y="608"/>
                    <a:pt x="2125" y="615"/>
                    <a:pt x="2124" y="621"/>
                  </a:cubicBezTo>
                  <a:cubicBezTo>
                    <a:pt x="2124" y="623"/>
                    <a:pt x="2124" y="625"/>
                    <a:pt x="2123" y="626"/>
                  </a:cubicBezTo>
                  <a:cubicBezTo>
                    <a:pt x="2119" y="634"/>
                    <a:pt x="2116" y="644"/>
                    <a:pt x="2106" y="644"/>
                  </a:cubicBezTo>
                  <a:cubicBezTo>
                    <a:pt x="2095" y="645"/>
                    <a:pt x="2094" y="634"/>
                    <a:pt x="2092" y="628"/>
                  </a:cubicBezTo>
                  <a:cubicBezTo>
                    <a:pt x="2083" y="604"/>
                    <a:pt x="2072" y="580"/>
                    <a:pt x="2062" y="556"/>
                  </a:cubicBezTo>
                  <a:cubicBezTo>
                    <a:pt x="2059" y="550"/>
                    <a:pt x="2060" y="544"/>
                    <a:pt x="2061" y="538"/>
                  </a:cubicBezTo>
                  <a:cubicBezTo>
                    <a:pt x="2064" y="528"/>
                    <a:pt x="2072" y="519"/>
                    <a:pt x="2070" y="508"/>
                  </a:cubicBezTo>
                  <a:cubicBezTo>
                    <a:pt x="2069" y="504"/>
                    <a:pt x="2074" y="501"/>
                    <a:pt x="2077" y="500"/>
                  </a:cubicBezTo>
                  <a:cubicBezTo>
                    <a:pt x="2099" y="487"/>
                    <a:pt x="2115" y="469"/>
                    <a:pt x="2127" y="448"/>
                  </a:cubicBezTo>
                  <a:cubicBezTo>
                    <a:pt x="2130" y="444"/>
                    <a:pt x="2133" y="439"/>
                    <a:pt x="2137" y="440"/>
                  </a:cubicBezTo>
                  <a:cubicBezTo>
                    <a:pt x="2153" y="440"/>
                    <a:pt x="2152" y="428"/>
                    <a:pt x="2154" y="418"/>
                  </a:cubicBezTo>
                  <a:cubicBezTo>
                    <a:pt x="2155" y="414"/>
                    <a:pt x="2155" y="410"/>
                    <a:pt x="2157" y="407"/>
                  </a:cubicBezTo>
                  <a:cubicBezTo>
                    <a:pt x="2158" y="405"/>
                    <a:pt x="2159" y="404"/>
                    <a:pt x="2161" y="403"/>
                  </a:cubicBezTo>
                  <a:cubicBezTo>
                    <a:pt x="2162" y="403"/>
                    <a:pt x="2163" y="404"/>
                    <a:pt x="2163" y="402"/>
                  </a:cubicBezTo>
                  <a:cubicBezTo>
                    <a:pt x="2163" y="402"/>
                    <a:pt x="2162" y="402"/>
                    <a:pt x="2161" y="402"/>
                  </a:cubicBezTo>
                  <a:cubicBezTo>
                    <a:pt x="2152" y="402"/>
                    <a:pt x="2148" y="406"/>
                    <a:pt x="2149" y="414"/>
                  </a:cubicBezTo>
                  <a:cubicBezTo>
                    <a:pt x="2150" y="422"/>
                    <a:pt x="2148" y="427"/>
                    <a:pt x="2139" y="427"/>
                  </a:cubicBezTo>
                  <a:cubicBezTo>
                    <a:pt x="2131" y="426"/>
                    <a:pt x="2128" y="432"/>
                    <a:pt x="2124" y="437"/>
                  </a:cubicBezTo>
                  <a:cubicBezTo>
                    <a:pt x="2120" y="442"/>
                    <a:pt x="2114" y="445"/>
                    <a:pt x="2107" y="441"/>
                  </a:cubicBezTo>
                  <a:cubicBezTo>
                    <a:pt x="2101" y="438"/>
                    <a:pt x="2095" y="434"/>
                    <a:pt x="2096" y="425"/>
                  </a:cubicBezTo>
                  <a:cubicBezTo>
                    <a:pt x="2097" y="412"/>
                    <a:pt x="2093" y="410"/>
                    <a:pt x="2081" y="415"/>
                  </a:cubicBezTo>
                  <a:cubicBezTo>
                    <a:pt x="2068" y="420"/>
                    <a:pt x="2057" y="426"/>
                    <a:pt x="2052" y="440"/>
                  </a:cubicBezTo>
                  <a:cubicBezTo>
                    <a:pt x="2051" y="443"/>
                    <a:pt x="2048" y="445"/>
                    <a:pt x="2046" y="447"/>
                  </a:cubicBezTo>
                  <a:cubicBezTo>
                    <a:pt x="2040" y="452"/>
                    <a:pt x="2039" y="457"/>
                    <a:pt x="2045" y="463"/>
                  </a:cubicBezTo>
                  <a:cubicBezTo>
                    <a:pt x="2052" y="470"/>
                    <a:pt x="2050" y="475"/>
                    <a:pt x="2040" y="476"/>
                  </a:cubicBezTo>
                  <a:cubicBezTo>
                    <a:pt x="2030" y="476"/>
                    <a:pt x="2022" y="481"/>
                    <a:pt x="2012" y="479"/>
                  </a:cubicBezTo>
                  <a:cubicBezTo>
                    <a:pt x="2009" y="477"/>
                    <a:pt x="2006" y="477"/>
                    <a:pt x="2004" y="479"/>
                  </a:cubicBezTo>
                  <a:cubicBezTo>
                    <a:pt x="2001" y="483"/>
                    <a:pt x="1997" y="484"/>
                    <a:pt x="1992" y="483"/>
                  </a:cubicBezTo>
                  <a:cubicBezTo>
                    <a:pt x="1989" y="478"/>
                    <a:pt x="1991" y="475"/>
                    <a:pt x="1995" y="473"/>
                  </a:cubicBezTo>
                  <a:cubicBezTo>
                    <a:pt x="1995" y="473"/>
                    <a:pt x="1995" y="473"/>
                    <a:pt x="1995" y="472"/>
                  </a:cubicBezTo>
                  <a:cubicBezTo>
                    <a:pt x="1994" y="471"/>
                    <a:pt x="1995" y="473"/>
                    <a:pt x="1993" y="472"/>
                  </a:cubicBezTo>
                  <a:cubicBezTo>
                    <a:pt x="1988" y="471"/>
                    <a:pt x="1983" y="468"/>
                    <a:pt x="1979" y="465"/>
                  </a:cubicBezTo>
                  <a:cubicBezTo>
                    <a:pt x="1973" y="462"/>
                    <a:pt x="1968" y="463"/>
                    <a:pt x="1963" y="467"/>
                  </a:cubicBezTo>
                  <a:cubicBezTo>
                    <a:pt x="1947" y="477"/>
                    <a:pt x="1930" y="477"/>
                    <a:pt x="1913" y="470"/>
                  </a:cubicBezTo>
                  <a:cubicBezTo>
                    <a:pt x="1896" y="463"/>
                    <a:pt x="1878" y="467"/>
                    <a:pt x="1868" y="483"/>
                  </a:cubicBezTo>
                  <a:cubicBezTo>
                    <a:pt x="1854" y="505"/>
                    <a:pt x="1837" y="524"/>
                    <a:pt x="1823" y="545"/>
                  </a:cubicBezTo>
                  <a:cubicBezTo>
                    <a:pt x="1819" y="550"/>
                    <a:pt x="1814" y="553"/>
                    <a:pt x="1809" y="557"/>
                  </a:cubicBezTo>
                  <a:cubicBezTo>
                    <a:pt x="1817" y="567"/>
                    <a:pt x="1832" y="562"/>
                    <a:pt x="1839" y="574"/>
                  </a:cubicBezTo>
                  <a:cubicBezTo>
                    <a:pt x="1841" y="577"/>
                    <a:pt x="1844" y="574"/>
                    <a:pt x="1846" y="572"/>
                  </a:cubicBezTo>
                  <a:cubicBezTo>
                    <a:pt x="1853" y="564"/>
                    <a:pt x="1861" y="565"/>
                    <a:pt x="1867" y="571"/>
                  </a:cubicBezTo>
                  <a:cubicBezTo>
                    <a:pt x="1877" y="579"/>
                    <a:pt x="1885" y="588"/>
                    <a:pt x="1890" y="600"/>
                  </a:cubicBezTo>
                  <a:cubicBezTo>
                    <a:pt x="1897" y="615"/>
                    <a:pt x="1898" y="628"/>
                    <a:pt x="1894" y="643"/>
                  </a:cubicBezTo>
                  <a:cubicBezTo>
                    <a:pt x="1891" y="652"/>
                    <a:pt x="1896" y="661"/>
                    <a:pt x="1899" y="670"/>
                  </a:cubicBezTo>
                  <a:cubicBezTo>
                    <a:pt x="1903" y="684"/>
                    <a:pt x="1902" y="696"/>
                    <a:pt x="1891" y="707"/>
                  </a:cubicBezTo>
                  <a:cubicBezTo>
                    <a:pt x="1884" y="714"/>
                    <a:pt x="1881" y="722"/>
                    <a:pt x="1878" y="732"/>
                  </a:cubicBezTo>
                  <a:cubicBezTo>
                    <a:pt x="1873" y="750"/>
                    <a:pt x="1863" y="767"/>
                    <a:pt x="1851" y="783"/>
                  </a:cubicBezTo>
                  <a:cubicBezTo>
                    <a:pt x="1846" y="790"/>
                    <a:pt x="1838" y="790"/>
                    <a:pt x="1830" y="788"/>
                  </a:cubicBezTo>
                  <a:cubicBezTo>
                    <a:pt x="1825" y="787"/>
                    <a:pt x="1819" y="781"/>
                    <a:pt x="1815" y="785"/>
                  </a:cubicBezTo>
                  <a:cubicBezTo>
                    <a:pt x="1810" y="790"/>
                    <a:pt x="1805" y="796"/>
                    <a:pt x="1804" y="804"/>
                  </a:cubicBezTo>
                  <a:cubicBezTo>
                    <a:pt x="1804" y="814"/>
                    <a:pt x="1799" y="822"/>
                    <a:pt x="1791" y="828"/>
                  </a:cubicBezTo>
                  <a:cubicBezTo>
                    <a:pt x="1785" y="832"/>
                    <a:pt x="1785" y="836"/>
                    <a:pt x="1789" y="841"/>
                  </a:cubicBezTo>
                  <a:cubicBezTo>
                    <a:pt x="1794" y="847"/>
                    <a:pt x="1798" y="852"/>
                    <a:pt x="1803" y="857"/>
                  </a:cubicBezTo>
                  <a:cubicBezTo>
                    <a:pt x="1813" y="867"/>
                    <a:pt x="1820" y="879"/>
                    <a:pt x="1822" y="893"/>
                  </a:cubicBezTo>
                  <a:cubicBezTo>
                    <a:pt x="1823" y="900"/>
                    <a:pt x="1824" y="906"/>
                    <a:pt x="1815" y="908"/>
                  </a:cubicBezTo>
                  <a:cubicBezTo>
                    <a:pt x="1810" y="909"/>
                    <a:pt x="1807" y="913"/>
                    <a:pt x="1802" y="915"/>
                  </a:cubicBezTo>
                  <a:cubicBezTo>
                    <a:pt x="1790" y="923"/>
                    <a:pt x="1783" y="920"/>
                    <a:pt x="1778" y="907"/>
                  </a:cubicBezTo>
                  <a:cubicBezTo>
                    <a:pt x="1775" y="901"/>
                    <a:pt x="1776" y="894"/>
                    <a:pt x="1774" y="888"/>
                  </a:cubicBezTo>
                  <a:cubicBezTo>
                    <a:pt x="1770" y="877"/>
                    <a:pt x="1768" y="866"/>
                    <a:pt x="1753" y="864"/>
                  </a:cubicBezTo>
                  <a:cubicBezTo>
                    <a:pt x="1747" y="863"/>
                    <a:pt x="1747" y="856"/>
                    <a:pt x="1746" y="850"/>
                  </a:cubicBezTo>
                  <a:cubicBezTo>
                    <a:pt x="1744" y="835"/>
                    <a:pt x="1735" y="830"/>
                    <a:pt x="1721" y="837"/>
                  </a:cubicBezTo>
                  <a:cubicBezTo>
                    <a:pt x="1715" y="840"/>
                    <a:pt x="1709" y="849"/>
                    <a:pt x="1702" y="843"/>
                  </a:cubicBezTo>
                  <a:cubicBezTo>
                    <a:pt x="1696" y="838"/>
                    <a:pt x="1696" y="828"/>
                    <a:pt x="1698" y="820"/>
                  </a:cubicBezTo>
                  <a:cubicBezTo>
                    <a:pt x="1699" y="819"/>
                    <a:pt x="1698" y="817"/>
                    <a:pt x="1696" y="815"/>
                  </a:cubicBezTo>
                  <a:cubicBezTo>
                    <a:pt x="1688" y="818"/>
                    <a:pt x="1685" y="828"/>
                    <a:pt x="1678" y="833"/>
                  </a:cubicBezTo>
                  <a:cubicBezTo>
                    <a:pt x="1676" y="834"/>
                    <a:pt x="1675" y="836"/>
                    <a:pt x="1674" y="838"/>
                  </a:cubicBezTo>
                  <a:cubicBezTo>
                    <a:pt x="1672" y="843"/>
                    <a:pt x="1659" y="839"/>
                    <a:pt x="1665" y="849"/>
                  </a:cubicBezTo>
                  <a:cubicBezTo>
                    <a:pt x="1673" y="862"/>
                    <a:pt x="1683" y="866"/>
                    <a:pt x="1693" y="860"/>
                  </a:cubicBezTo>
                  <a:cubicBezTo>
                    <a:pt x="1698" y="858"/>
                    <a:pt x="1721" y="860"/>
                    <a:pt x="1725" y="864"/>
                  </a:cubicBezTo>
                  <a:cubicBezTo>
                    <a:pt x="1730" y="870"/>
                    <a:pt x="1727" y="874"/>
                    <a:pt x="1721" y="877"/>
                  </a:cubicBezTo>
                  <a:cubicBezTo>
                    <a:pt x="1715" y="880"/>
                    <a:pt x="1709" y="885"/>
                    <a:pt x="1704" y="890"/>
                  </a:cubicBezTo>
                  <a:cubicBezTo>
                    <a:pt x="1698" y="897"/>
                    <a:pt x="1697" y="904"/>
                    <a:pt x="1704" y="911"/>
                  </a:cubicBezTo>
                  <a:cubicBezTo>
                    <a:pt x="1716" y="922"/>
                    <a:pt x="1724" y="936"/>
                    <a:pt x="1736" y="947"/>
                  </a:cubicBezTo>
                  <a:cubicBezTo>
                    <a:pt x="1744" y="953"/>
                    <a:pt x="1742" y="963"/>
                    <a:pt x="1741" y="971"/>
                  </a:cubicBezTo>
                  <a:cubicBezTo>
                    <a:pt x="1740" y="979"/>
                    <a:pt x="1750" y="976"/>
                    <a:pt x="1751" y="991"/>
                  </a:cubicBezTo>
                  <a:cubicBezTo>
                    <a:pt x="1742" y="1024"/>
                    <a:pt x="1734" y="1058"/>
                    <a:pt x="1704" y="1080"/>
                  </a:cubicBezTo>
                  <a:cubicBezTo>
                    <a:pt x="1700" y="1084"/>
                    <a:pt x="1695" y="1086"/>
                    <a:pt x="1690" y="1087"/>
                  </a:cubicBezTo>
                  <a:cubicBezTo>
                    <a:pt x="1673" y="1090"/>
                    <a:pt x="1658" y="1100"/>
                    <a:pt x="1643" y="1106"/>
                  </a:cubicBezTo>
                  <a:cubicBezTo>
                    <a:pt x="1639" y="1108"/>
                    <a:pt x="1636" y="1110"/>
                    <a:pt x="1634" y="1114"/>
                  </a:cubicBezTo>
                  <a:cubicBezTo>
                    <a:pt x="1629" y="1126"/>
                    <a:pt x="1624" y="1122"/>
                    <a:pt x="1618" y="1114"/>
                  </a:cubicBezTo>
                  <a:cubicBezTo>
                    <a:pt x="1609" y="1103"/>
                    <a:pt x="1602" y="1103"/>
                    <a:pt x="1593" y="1113"/>
                  </a:cubicBezTo>
                  <a:cubicBezTo>
                    <a:pt x="1590" y="1117"/>
                    <a:pt x="1586" y="1120"/>
                    <a:pt x="1583" y="1123"/>
                  </a:cubicBezTo>
                  <a:cubicBezTo>
                    <a:pt x="1578" y="1128"/>
                    <a:pt x="1576" y="1134"/>
                    <a:pt x="1580" y="1139"/>
                  </a:cubicBezTo>
                  <a:cubicBezTo>
                    <a:pt x="1589" y="1151"/>
                    <a:pt x="1594" y="1166"/>
                    <a:pt x="1609" y="1173"/>
                  </a:cubicBezTo>
                  <a:cubicBezTo>
                    <a:pt x="1638" y="1186"/>
                    <a:pt x="1644" y="1212"/>
                    <a:pt x="1641" y="1240"/>
                  </a:cubicBezTo>
                  <a:cubicBezTo>
                    <a:pt x="1640" y="1246"/>
                    <a:pt x="1638" y="1253"/>
                    <a:pt x="1632" y="1256"/>
                  </a:cubicBezTo>
                  <a:cubicBezTo>
                    <a:pt x="1619" y="1261"/>
                    <a:pt x="1610" y="1272"/>
                    <a:pt x="1599" y="1279"/>
                  </a:cubicBezTo>
                  <a:cubicBezTo>
                    <a:pt x="1588" y="1285"/>
                    <a:pt x="1582" y="1284"/>
                    <a:pt x="1579" y="1272"/>
                  </a:cubicBezTo>
                  <a:cubicBezTo>
                    <a:pt x="1577" y="1264"/>
                    <a:pt x="1572" y="1259"/>
                    <a:pt x="1566" y="1255"/>
                  </a:cubicBezTo>
                  <a:cubicBezTo>
                    <a:pt x="1551" y="1244"/>
                    <a:pt x="1539" y="1230"/>
                    <a:pt x="1521" y="1226"/>
                  </a:cubicBezTo>
                  <a:cubicBezTo>
                    <a:pt x="1520" y="1227"/>
                    <a:pt x="1522" y="1230"/>
                    <a:pt x="1521" y="1234"/>
                  </a:cubicBezTo>
                  <a:cubicBezTo>
                    <a:pt x="1521" y="1236"/>
                    <a:pt x="1521" y="1238"/>
                    <a:pt x="1520" y="1240"/>
                  </a:cubicBezTo>
                  <a:cubicBezTo>
                    <a:pt x="1516" y="1262"/>
                    <a:pt x="1528" y="1286"/>
                    <a:pt x="1546" y="1299"/>
                  </a:cubicBezTo>
                  <a:cubicBezTo>
                    <a:pt x="1562" y="1312"/>
                    <a:pt x="1579" y="1326"/>
                    <a:pt x="1584" y="1349"/>
                  </a:cubicBezTo>
                  <a:cubicBezTo>
                    <a:pt x="1585" y="1355"/>
                    <a:pt x="1589" y="1359"/>
                    <a:pt x="1592" y="1364"/>
                  </a:cubicBezTo>
                  <a:cubicBezTo>
                    <a:pt x="1596" y="1370"/>
                    <a:pt x="1600" y="1377"/>
                    <a:pt x="1594" y="1383"/>
                  </a:cubicBezTo>
                  <a:cubicBezTo>
                    <a:pt x="1589" y="1388"/>
                    <a:pt x="1582" y="1385"/>
                    <a:pt x="1576" y="1383"/>
                  </a:cubicBezTo>
                  <a:cubicBezTo>
                    <a:pt x="1569" y="1380"/>
                    <a:pt x="1564" y="1373"/>
                    <a:pt x="1556" y="1371"/>
                  </a:cubicBezTo>
                  <a:cubicBezTo>
                    <a:pt x="1551" y="1368"/>
                    <a:pt x="1553" y="1361"/>
                    <a:pt x="1550" y="1357"/>
                  </a:cubicBezTo>
                  <a:cubicBezTo>
                    <a:pt x="1545" y="1353"/>
                    <a:pt x="1542" y="1349"/>
                    <a:pt x="1541" y="1341"/>
                  </a:cubicBezTo>
                  <a:cubicBezTo>
                    <a:pt x="1540" y="1328"/>
                    <a:pt x="1531" y="1317"/>
                    <a:pt x="1523" y="1307"/>
                  </a:cubicBezTo>
                  <a:cubicBezTo>
                    <a:pt x="1519" y="1303"/>
                    <a:pt x="1516" y="1299"/>
                    <a:pt x="1512" y="1295"/>
                  </a:cubicBezTo>
                  <a:cubicBezTo>
                    <a:pt x="1510" y="1292"/>
                    <a:pt x="1507" y="1292"/>
                    <a:pt x="1503" y="1293"/>
                  </a:cubicBezTo>
                  <a:cubicBezTo>
                    <a:pt x="1494" y="1283"/>
                    <a:pt x="1503" y="1272"/>
                    <a:pt x="1501" y="1261"/>
                  </a:cubicBezTo>
                  <a:cubicBezTo>
                    <a:pt x="1500" y="1255"/>
                    <a:pt x="1495" y="1250"/>
                    <a:pt x="1496" y="1246"/>
                  </a:cubicBezTo>
                  <a:cubicBezTo>
                    <a:pt x="1497" y="1231"/>
                    <a:pt x="1490" y="1222"/>
                    <a:pt x="1481" y="1211"/>
                  </a:cubicBezTo>
                  <a:cubicBezTo>
                    <a:pt x="1474" y="1204"/>
                    <a:pt x="1474" y="1191"/>
                    <a:pt x="1471" y="1181"/>
                  </a:cubicBezTo>
                  <a:cubicBezTo>
                    <a:pt x="1463" y="1175"/>
                    <a:pt x="1457" y="1180"/>
                    <a:pt x="1450" y="1184"/>
                  </a:cubicBezTo>
                  <a:cubicBezTo>
                    <a:pt x="1450" y="1185"/>
                    <a:pt x="1450" y="1185"/>
                    <a:pt x="1450" y="1185"/>
                  </a:cubicBezTo>
                  <a:cubicBezTo>
                    <a:pt x="1450" y="1186"/>
                    <a:pt x="1450" y="1186"/>
                    <a:pt x="1450" y="1186"/>
                  </a:cubicBezTo>
                  <a:cubicBezTo>
                    <a:pt x="1444" y="1193"/>
                    <a:pt x="1437" y="1192"/>
                    <a:pt x="1431" y="1185"/>
                  </a:cubicBezTo>
                  <a:cubicBezTo>
                    <a:pt x="1431" y="1179"/>
                    <a:pt x="1431" y="1172"/>
                    <a:pt x="1433" y="1166"/>
                  </a:cubicBezTo>
                  <a:cubicBezTo>
                    <a:pt x="1427" y="1148"/>
                    <a:pt x="1409" y="1140"/>
                    <a:pt x="1397" y="1128"/>
                  </a:cubicBezTo>
                  <a:cubicBezTo>
                    <a:pt x="1390" y="1122"/>
                    <a:pt x="1388" y="1113"/>
                    <a:pt x="1386" y="1105"/>
                  </a:cubicBezTo>
                  <a:cubicBezTo>
                    <a:pt x="1383" y="1102"/>
                    <a:pt x="1379" y="1104"/>
                    <a:pt x="1376" y="1104"/>
                  </a:cubicBezTo>
                  <a:cubicBezTo>
                    <a:pt x="1373" y="1103"/>
                    <a:pt x="1371" y="1105"/>
                    <a:pt x="1368" y="1105"/>
                  </a:cubicBezTo>
                  <a:cubicBezTo>
                    <a:pt x="1364" y="1107"/>
                    <a:pt x="1358" y="1104"/>
                    <a:pt x="1354" y="1107"/>
                  </a:cubicBezTo>
                  <a:cubicBezTo>
                    <a:pt x="1339" y="1099"/>
                    <a:pt x="1335" y="1101"/>
                    <a:pt x="1331" y="1119"/>
                  </a:cubicBezTo>
                  <a:cubicBezTo>
                    <a:pt x="1329" y="1125"/>
                    <a:pt x="1324" y="1131"/>
                    <a:pt x="1319" y="1135"/>
                  </a:cubicBezTo>
                  <a:cubicBezTo>
                    <a:pt x="1304" y="1143"/>
                    <a:pt x="1297" y="1158"/>
                    <a:pt x="1287" y="1169"/>
                  </a:cubicBezTo>
                  <a:cubicBezTo>
                    <a:pt x="1283" y="1174"/>
                    <a:pt x="1287" y="1181"/>
                    <a:pt x="1281" y="1185"/>
                  </a:cubicBezTo>
                  <a:cubicBezTo>
                    <a:pt x="1271" y="1189"/>
                    <a:pt x="1265" y="1197"/>
                    <a:pt x="1266" y="1209"/>
                  </a:cubicBezTo>
                  <a:cubicBezTo>
                    <a:pt x="1264" y="1213"/>
                    <a:pt x="1264" y="1217"/>
                    <a:pt x="1266" y="1222"/>
                  </a:cubicBezTo>
                  <a:cubicBezTo>
                    <a:pt x="1267" y="1224"/>
                    <a:pt x="1268" y="1227"/>
                    <a:pt x="1269" y="1229"/>
                  </a:cubicBezTo>
                  <a:cubicBezTo>
                    <a:pt x="1270" y="1233"/>
                    <a:pt x="1270" y="1238"/>
                    <a:pt x="1269" y="1242"/>
                  </a:cubicBezTo>
                  <a:cubicBezTo>
                    <a:pt x="1267" y="1249"/>
                    <a:pt x="1265" y="1256"/>
                    <a:pt x="1269" y="1263"/>
                  </a:cubicBezTo>
                  <a:cubicBezTo>
                    <a:pt x="1270" y="1266"/>
                    <a:pt x="1270" y="1270"/>
                    <a:pt x="1267" y="1272"/>
                  </a:cubicBezTo>
                  <a:cubicBezTo>
                    <a:pt x="1261" y="1280"/>
                    <a:pt x="1256" y="1289"/>
                    <a:pt x="1250" y="1297"/>
                  </a:cubicBezTo>
                  <a:cubicBezTo>
                    <a:pt x="1238" y="1311"/>
                    <a:pt x="1232" y="1311"/>
                    <a:pt x="1223" y="1295"/>
                  </a:cubicBezTo>
                  <a:cubicBezTo>
                    <a:pt x="1222" y="1293"/>
                    <a:pt x="1221" y="1291"/>
                    <a:pt x="1220" y="1288"/>
                  </a:cubicBezTo>
                  <a:cubicBezTo>
                    <a:pt x="1220" y="1284"/>
                    <a:pt x="1220" y="1279"/>
                    <a:pt x="1216" y="1276"/>
                  </a:cubicBezTo>
                  <a:cubicBezTo>
                    <a:pt x="1209" y="1265"/>
                    <a:pt x="1196" y="1258"/>
                    <a:pt x="1196" y="1243"/>
                  </a:cubicBezTo>
                  <a:cubicBezTo>
                    <a:pt x="1192" y="1239"/>
                    <a:pt x="1196" y="1233"/>
                    <a:pt x="1191" y="1231"/>
                  </a:cubicBezTo>
                  <a:cubicBezTo>
                    <a:pt x="1183" y="1221"/>
                    <a:pt x="1175" y="1212"/>
                    <a:pt x="1170" y="1201"/>
                  </a:cubicBezTo>
                  <a:cubicBezTo>
                    <a:pt x="1167" y="1190"/>
                    <a:pt x="1164" y="1180"/>
                    <a:pt x="1160" y="1169"/>
                  </a:cubicBezTo>
                  <a:cubicBezTo>
                    <a:pt x="1158" y="1165"/>
                    <a:pt x="1156" y="1161"/>
                    <a:pt x="1155" y="1156"/>
                  </a:cubicBezTo>
                  <a:cubicBezTo>
                    <a:pt x="1149" y="1145"/>
                    <a:pt x="1151" y="1131"/>
                    <a:pt x="1145" y="1120"/>
                  </a:cubicBezTo>
                  <a:cubicBezTo>
                    <a:pt x="1144" y="1118"/>
                    <a:pt x="1141" y="1116"/>
                    <a:pt x="1141" y="1112"/>
                  </a:cubicBezTo>
                  <a:cubicBezTo>
                    <a:pt x="1139" y="1116"/>
                    <a:pt x="1140" y="1120"/>
                    <a:pt x="1137" y="1122"/>
                  </a:cubicBezTo>
                  <a:cubicBezTo>
                    <a:pt x="1125" y="1131"/>
                    <a:pt x="1115" y="1131"/>
                    <a:pt x="1107" y="1117"/>
                  </a:cubicBezTo>
                  <a:cubicBezTo>
                    <a:pt x="1106" y="1115"/>
                    <a:pt x="1104" y="1112"/>
                    <a:pt x="1101" y="1111"/>
                  </a:cubicBezTo>
                  <a:cubicBezTo>
                    <a:pt x="1085" y="1105"/>
                    <a:pt x="1098" y="1102"/>
                    <a:pt x="1102" y="1098"/>
                  </a:cubicBezTo>
                  <a:cubicBezTo>
                    <a:pt x="1102" y="1096"/>
                    <a:pt x="1102" y="1096"/>
                    <a:pt x="1093" y="1094"/>
                  </a:cubicBezTo>
                  <a:cubicBezTo>
                    <a:pt x="1081" y="1087"/>
                    <a:pt x="1069" y="1078"/>
                    <a:pt x="1058" y="1069"/>
                  </a:cubicBezTo>
                  <a:cubicBezTo>
                    <a:pt x="1042" y="1057"/>
                    <a:pt x="1027" y="1061"/>
                    <a:pt x="1011" y="1062"/>
                  </a:cubicBezTo>
                  <a:cubicBezTo>
                    <a:pt x="1008" y="1062"/>
                    <a:pt x="1005" y="1064"/>
                    <a:pt x="1003" y="1064"/>
                  </a:cubicBezTo>
                  <a:cubicBezTo>
                    <a:pt x="994" y="1067"/>
                    <a:pt x="984" y="1063"/>
                    <a:pt x="976" y="1067"/>
                  </a:cubicBezTo>
                  <a:cubicBezTo>
                    <a:pt x="967" y="1069"/>
                    <a:pt x="958" y="1067"/>
                    <a:pt x="949" y="1066"/>
                  </a:cubicBezTo>
                  <a:cubicBezTo>
                    <a:pt x="940" y="1064"/>
                    <a:pt x="933" y="1061"/>
                    <a:pt x="930" y="1052"/>
                  </a:cubicBezTo>
                  <a:cubicBezTo>
                    <a:pt x="928" y="1047"/>
                    <a:pt x="925" y="1044"/>
                    <a:pt x="919" y="1046"/>
                  </a:cubicBezTo>
                  <a:cubicBezTo>
                    <a:pt x="906" y="1052"/>
                    <a:pt x="893" y="1052"/>
                    <a:pt x="881" y="1041"/>
                  </a:cubicBezTo>
                  <a:cubicBezTo>
                    <a:pt x="879" y="1039"/>
                    <a:pt x="875" y="1037"/>
                    <a:pt x="871" y="1036"/>
                  </a:cubicBezTo>
                  <a:cubicBezTo>
                    <a:pt x="858" y="1035"/>
                    <a:pt x="852" y="1026"/>
                    <a:pt x="847" y="1016"/>
                  </a:cubicBezTo>
                  <a:cubicBezTo>
                    <a:pt x="843" y="1008"/>
                    <a:pt x="839" y="997"/>
                    <a:pt x="828" y="1003"/>
                  </a:cubicBezTo>
                  <a:cubicBezTo>
                    <a:pt x="817" y="1008"/>
                    <a:pt x="826" y="1017"/>
                    <a:pt x="829" y="1024"/>
                  </a:cubicBezTo>
                  <a:cubicBezTo>
                    <a:pt x="830" y="1027"/>
                    <a:pt x="830" y="1030"/>
                    <a:pt x="833" y="1032"/>
                  </a:cubicBezTo>
                  <a:cubicBezTo>
                    <a:pt x="846" y="1039"/>
                    <a:pt x="848" y="1053"/>
                    <a:pt x="856" y="1065"/>
                  </a:cubicBezTo>
                  <a:cubicBezTo>
                    <a:pt x="858" y="1060"/>
                    <a:pt x="859" y="1054"/>
                    <a:pt x="865" y="1054"/>
                  </a:cubicBezTo>
                  <a:cubicBezTo>
                    <a:pt x="871" y="1054"/>
                    <a:pt x="872" y="1060"/>
                    <a:pt x="874" y="1064"/>
                  </a:cubicBezTo>
                  <a:cubicBezTo>
                    <a:pt x="874" y="1065"/>
                    <a:pt x="874" y="1066"/>
                    <a:pt x="874" y="1067"/>
                  </a:cubicBezTo>
                  <a:cubicBezTo>
                    <a:pt x="875" y="1072"/>
                    <a:pt x="869" y="1081"/>
                    <a:pt x="878" y="1082"/>
                  </a:cubicBezTo>
                  <a:cubicBezTo>
                    <a:pt x="887" y="1083"/>
                    <a:pt x="897" y="1083"/>
                    <a:pt x="903" y="1074"/>
                  </a:cubicBezTo>
                  <a:cubicBezTo>
                    <a:pt x="907" y="1067"/>
                    <a:pt x="912" y="1061"/>
                    <a:pt x="916" y="1055"/>
                  </a:cubicBezTo>
                  <a:cubicBezTo>
                    <a:pt x="919" y="1050"/>
                    <a:pt x="921" y="1046"/>
                    <a:pt x="927" y="1049"/>
                  </a:cubicBezTo>
                  <a:cubicBezTo>
                    <a:pt x="930" y="1053"/>
                    <a:pt x="930" y="1057"/>
                    <a:pt x="931" y="1061"/>
                  </a:cubicBezTo>
                  <a:cubicBezTo>
                    <a:pt x="932" y="1071"/>
                    <a:pt x="936" y="1078"/>
                    <a:pt x="945" y="1081"/>
                  </a:cubicBezTo>
                  <a:cubicBezTo>
                    <a:pt x="960" y="1085"/>
                    <a:pt x="970" y="1095"/>
                    <a:pt x="981" y="1105"/>
                  </a:cubicBezTo>
                  <a:cubicBezTo>
                    <a:pt x="983" y="1109"/>
                    <a:pt x="983" y="1114"/>
                    <a:pt x="982" y="1118"/>
                  </a:cubicBezTo>
                  <a:cubicBezTo>
                    <a:pt x="972" y="1143"/>
                    <a:pt x="956" y="1163"/>
                    <a:pt x="938" y="1182"/>
                  </a:cubicBezTo>
                  <a:cubicBezTo>
                    <a:pt x="935" y="1186"/>
                    <a:pt x="932" y="1190"/>
                    <a:pt x="927" y="1192"/>
                  </a:cubicBezTo>
                  <a:cubicBezTo>
                    <a:pt x="923" y="1194"/>
                    <a:pt x="920" y="1195"/>
                    <a:pt x="916" y="1197"/>
                  </a:cubicBezTo>
                  <a:cubicBezTo>
                    <a:pt x="902" y="1213"/>
                    <a:pt x="883" y="1219"/>
                    <a:pt x="866" y="1229"/>
                  </a:cubicBezTo>
                  <a:cubicBezTo>
                    <a:pt x="846" y="1240"/>
                    <a:pt x="824" y="1245"/>
                    <a:pt x="804" y="1255"/>
                  </a:cubicBezTo>
                  <a:cubicBezTo>
                    <a:pt x="795" y="1260"/>
                    <a:pt x="783" y="1254"/>
                    <a:pt x="778" y="1243"/>
                  </a:cubicBezTo>
                  <a:cubicBezTo>
                    <a:pt x="775" y="1236"/>
                    <a:pt x="770" y="1228"/>
                    <a:pt x="770" y="1220"/>
                  </a:cubicBezTo>
                  <a:cubicBezTo>
                    <a:pt x="769" y="1197"/>
                    <a:pt x="756" y="1178"/>
                    <a:pt x="742" y="1164"/>
                  </a:cubicBezTo>
                  <a:cubicBezTo>
                    <a:pt x="726" y="1148"/>
                    <a:pt x="711" y="1136"/>
                    <a:pt x="709" y="1112"/>
                  </a:cubicBezTo>
                  <a:cubicBezTo>
                    <a:pt x="709" y="1110"/>
                    <a:pt x="706" y="1107"/>
                    <a:pt x="704" y="1106"/>
                  </a:cubicBezTo>
                  <a:cubicBezTo>
                    <a:pt x="681" y="1089"/>
                    <a:pt x="671" y="1062"/>
                    <a:pt x="652" y="1043"/>
                  </a:cubicBezTo>
                  <a:cubicBezTo>
                    <a:pt x="648" y="1040"/>
                    <a:pt x="649" y="1035"/>
                    <a:pt x="647" y="1031"/>
                  </a:cubicBezTo>
                  <a:cubicBezTo>
                    <a:pt x="646" y="1037"/>
                    <a:pt x="632" y="1042"/>
                    <a:pt x="642" y="1052"/>
                  </a:cubicBezTo>
                  <a:cubicBezTo>
                    <a:pt x="647" y="1062"/>
                    <a:pt x="653" y="1071"/>
                    <a:pt x="661" y="1078"/>
                  </a:cubicBezTo>
                  <a:cubicBezTo>
                    <a:pt x="667" y="1084"/>
                    <a:pt x="672" y="1090"/>
                    <a:pt x="672" y="1100"/>
                  </a:cubicBezTo>
                  <a:cubicBezTo>
                    <a:pt x="672" y="1104"/>
                    <a:pt x="674" y="1109"/>
                    <a:pt x="677" y="1111"/>
                  </a:cubicBezTo>
                  <a:cubicBezTo>
                    <a:pt x="690" y="1122"/>
                    <a:pt x="694" y="1137"/>
                    <a:pt x="698" y="1152"/>
                  </a:cubicBezTo>
                  <a:cubicBezTo>
                    <a:pt x="701" y="1162"/>
                    <a:pt x="704" y="1171"/>
                    <a:pt x="713" y="1178"/>
                  </a:cubicBezTo>
                  <a:cubicBezTo>
                    <a:pt x="718" y="1182"/>
                    <a:pt x="721" y="1187"/>
                    <a:pt x="722" y="1193"/>
                  </a:cubicBezTo>
                  <a:cubicBezTo>
                    <a:pt x="726" y="1208"/>
                    <a:pt x="735" y="1217"/>
                    <a:pt x="748" y="1225"/>
                  </a:cubicBezTo>
                  <a:cubicBezTo>
                    <a:pt x="760" y="1231"/>
                    <a:pt x="768" y="1245"/>
                    <a:pt x="781" y="1250"/>
                  </a:cubicBezTo>
                  <a:cubicBezTo>
                    <a:pt x="787" y="1252"/>
                    <a:pt x="787" y="1258"/>
                    <a:pt x="786" y="1264"/>
                  </a:cubicBezTo>
                  <a:cubicBezTo>
                    <a:pt x="786" y="1280"/>
                    <a:pt x="799" y="1288"/>
                    <a:pt x="813" y="1281"/>
                  </a:cubicBezTo>
                  <a:cubicBezTo>
                    <a:pt x="832" y="1270"/>
                    <a:pt x="855" y="1269"/>
                    <a:pt x="875" y="1262"/>
                  </a:cubicBezTo>
                  <a:cubicBezTo>
                    <a:pt x="885" y="1258"/>
                    <a:pt x="890" y="1263"/>
                    <a:pt x="890" y="1273"/>
                  </a:cubicBezTo>
                  <a:cubicBezTo>
                    <a:pt x="890" y="1281"/>
                    <a:pt x="890" y="1288"/>
                    <a:pt x="888" y="1295"/>
                  </a:cubicBezTo>
                  <a:cubicBezTo>
                    <a:pt x="885" y="1302"/>
                    <a:pt x="884" y="1310"/>
                    <a:pt x="880" y="1317"/>
                  </a:cubicBezTo>
                  <a:cubicBezTo>
                    <a:pt x="877" y="1321"/>
                    <a:pt x="878" y="1326"/>
                    <a:pt x="877" y="1331"/>
                  </a:cubicBezTo>
                  <a:cubicBezTo>
                    <a:pt x="875" y="1340"/>
                    <a:pt x="871" y="1348"/>
                    <a:pt x="865" y="1356"/>
                  </a:cubicBezTo>
                  <a:cubicBezTo>
                    <a:pt x="847" y="1383"/>
                    <a:pt x="825" y="1406"/>
                    <a:pt x="802" y="1429"/>
                  </a:cubicBezTo>
                  <a:cubicBezTo>
                    <a:pt x="782" y="1448"/>
                    <a:pt x="767" y="1472"/>
                    <a:pt x="754" y="1497"/>
                  </a:cubicBezTo>
                  <a:cubicBezTo>
                    <a:pt x="753" y="1500"/>
                    <a:pt x="752" y="1502"/>
                    <a:pt x="753" y="1504"/>
                  </a:cubicBezTo>
                  <a:cubicBezTo>
                    <a:pt x="761" y="1526"/>
                    <a:pt x="753" y="1552"/>
                    <a:pt x="773" y="1571"/>
                  </a:cubicBezTo>
                  <a:cubicBezTo>
                    <a:pt x="784" y="1581"/>
                    <a:pt x="778" y="1597"/>
                    <a:pt x="778" y="1611"/>
                  </a:cubicBezTo>
                  <a:cubicBezTo>
                    <a:pt x="778" y="1617"/>
                    <a:pt x="776" y="1624"/>
                    <a:pt x="778" y="1631"/>
                  </a:cubicBezTo>
                  <a:cubicBezTo>
                    <a:pt x="781" y="1636"/>
                    <a:pt x="778" y="1640"/>
                    <a:pt x="775" y="1644"/>
                  </a:cubicBezTo>
                  <a:cubicBezTo>
                    <a:pt x="769" y="1650"/>
                    <a:pt x="763" y="1656"/>
                    <a:pt x="756" y="1660"/>
                  </a:cubicBezTo>
                  <a:cubicBezTo>
                    <a:pt x="740" y="1666"/>
                    <a:pt x="729" y="1678"/>
                    <a:pt x="717" y="1688"/>
                  </a:cubicBezTo>
                  <a:cubicBezTo>
                    <a:pt x="707" y="1697"/>
                    <a:pt x="701" y="1708"/>
                    <a:pt x="708" y="1722"/>
                  </a:cubicBezTo>
                  <a:cubicBezTo>
                    <a:pt x="710" y="1726"/>
                    <a:pt x="710" y="1730"/>
                    <a:pt x="711" y="1735"/>
                  </a:cubicBezTo>
                  <a:cubicBezTo>
                    <a:pt x="711" y="1739"/>
                    <a:pt x="711" y="1743"/>
                    <a:pt x="711" y="1748"/>
                  </a:cubicBezTo>
                  <a:cubicBezTo>
                    <a:pt x="710" y="1770"/>
                    <a:pt x="692" y="1775"/>
                    <a:pt x="677" y="1783"/>
                  </a:cubicBezTo>
                  <a:cubicBezTo>
                    <a:pt x="673" y="1788"/>
                    <a:pt x="677" y="1794"/>
                    <a:pt x="675" y="1800"/>
                  </a:cubicBezTo>
                  <a:cubicBezTo>
                    <a:pt x="666" y="1824"/>
                    <a:pt x="651" y="1843"/>
                    <a:pt x="631" y="1860"/>
                  </a:cubicBezTo>
                  <a:cubicBezTo>
                    <a:pt x="629" y="1862"/>
                    <a:pt x="625" y="1863"/>
                    <a:pt x="623" y="1866"/>
                  </a:cubicBezTo>
                  <a:cubicBezTo>
                    <a:pt x="607" y="1892"/>
                    <a:pt x="582" y="1901"/>
                    <a:pt x="553" y="1904"/>
                  </a:cubicBezTo>
                  <a:cubicBezTo>
                    <a:pt x="545" y="1906"/>
                    <a:pt x="536" y="1904"/>
                    <a:pt x="527" y="1906"/>
                  </a:cubicBezTo>
                  <a:cubicBezTo>
                    <a:pt x="524" y="1907"/>
                    <a:pt x="520" y="1907"/>
                    <a:pt x="517" y="1909"/>
                  </a:cubicBezTo>
                  <a:cubicBezTo>
                    <a:pt x="489" y="1923"/>
                    <a:pt x="479" y="1920"/>
                    <a:pt x="465" y="1890"/>
                  </a:cubicBezTo>
                  <a:cubicBezTo>
                    <a:pt x="463" y="1884"/>
                    <a:pt x="469" y="1880"/>
                    <a:pt x="469" y="1874"/>
                  </a:cubicBezTo>
                  <a:cubicBezTo>
                    <a:pt x="457" y="1858"/>
                    <a:pt x="451" y="1839"/>
                    <a:pt x="437" y="1824"/>
                  </a:cubicBezTo>
                  <a:cubicBezTo>
                    <a:pt x="435" y="1822"/>
                    <a:pt x="433" y="1820"/>
                    <a:pt x="433" y="1817"/>
                  </a:cubicBezTo>
                  <a:cubicBezTo>
                    <a:pt x="432" y="1797"/>
                    <a:pt x="422" y="1780"/>
                    <a:pt x="419" y="1761"/>
                  </a:cubicBezTo>
                  <a:cubicBezTo>
                    <a:pt x="419" y="1754"/>
                    <a:pt x="421" y="1748"/>
                    <a:pt x="417" y="1742"/>
                  </a:cubicBezTo>
                  <a:cubicBezTo>
                    <a:pt x="404" y="1729"/>
                    <a:pt x="400" y="1711"/>
                    <a:pt x="388" y="1698"/>
                  </a:cubicBezTo>
                  <a:cubicBezTo>
                    <a:pt x="386" y="1696"/>
                    <a:pt x="385" y="1693"/>
                    <a:pt x="386" y="1691"/>
                  </a:cubicBezTo>
                  <a:cubicBezTo>
                    <a:pt x="390" y="1683"/>
                    <a:pt x="384" y="1675"/>
                    <a:pt x="386" y="1666"/>
                  </a:cubicBezTo>
                  <a:cubicBezTo>
                    <a:pt x="388" y="1660"/>
                    <a:pt x="387" y="1653"/>
                    <a:pt x="387" y="1647"/>
                  </a:cubicBezTo>
                  <a:cubicBezTo>
                    <a:pt x="389" y="1633"/>
                    <a:pt x="393" y="1621"/>
                    <a:pt x="405" y="1612"/>
                  </a:cubicBezTo>
                  <a:cubicBezTo>
                    <a:pt x="412" y="1608"/>
                    <a:pt x="411" y="1601"/>
                    <a:pt x="410" y="1595"/>
                  </a:cubicBezTo>
                  <a:cubicBezTo>
                    <a:pt x="408" y="1585"/>
                    <a:pt x="400" y="1578"/>
                    <a:pt x="401" y="1568"/>
                  </a:cubicBezTo>
                  <a:cubicBezTo>
                    <a:pt x="402" y="1560"/>
                    <a:pt x="404" y="1553"/>
                    <a:pt x="400" y="1546"/>
                  </a:cubicBezTo>
                  <a:cubicBezTo>
                    <a:pt x="396" y="1541"/>
                    <a:pt x="393" y="1537"/>
                    <a:pt x="390" y="1531"/>
                  </a:cubicBezTo>
                  <a:cubicBezTo>
                    <a:pt x="383" y="1517"/>
                    <a:pt x="374" y="1504"/>
                    <a:pt x="361" y="1494"/>
                  </a:cubicBezTo>
                  <a:cubicBezTo>
                    <a:pt x="354" y="1488"/>
                    <a:pt x="346" y="1482"/>
                    <a:pt x="345" y="1472"/>
                  </a:cubicBezTo>
                  <a:cubicBezTo>
                    <a:pt x="347" y="1466"/>
                    <a:pt x="341" y="1459"/>
                    <a:pt x="345" y="1453"/>
                  </a:cubicBezTo>
                  <a:cubicBezTo>
                    <a:pt x="350" y="1439"/>
                    <a:pt x="350" y="1424"/>
                    <a:pt x="355" y="1410"/>
                  </a:cubicBezTo>
                  <a:cubicBezTo>
                    <a:pt x="355" y="1406"/>
                    <a:pt x="356" y="1401"/>
                    <a:pt x="352" y="1398"/>
                  </a:cubicBezTo>
                  <a:cubicBezTo>
                    <a:pt x="342" y="1390"/>
                    <a:pt x="333" y="1385"/>
                    <a:pt x="320" y="1391"/>
                  </a:cubicBezTo>
                  <a:cubicBezTo>
                    <a:pt x="312" y="1395"/>
                    <a:pt x="305" y="1390"/>
                    <a:pt x="299" y="1383"/>
                  </a:cubicBezTo>
                  <a:cubicBezTo>
                    <a:pt x="295" y="1378"/>
                    <a:pt x="290" y="1374"/>
                    <a:pt x="287" y="1369"/>
                  </a:cubicBezTo>
                  <a:cubicBezTo>
                    <a:pt x="282" y="1363"/>
                    <a:pt x="276" y="1363"/>
                    <a:pt x="269" y="1365"/>
                  </a:cubicBezTo>
                  <a:cubicBezTo>
                    <a:pt x="251" y="1370"/>
                    <a:pt x="233" y="1375"/>
                    <a:pt x="218" y="1385"/>
                  </a:cubicBezTo>
                  <a:cubicBezTo>
                    <a:pt x="210" y="1390"/>
                    <a:pt x="202" y="1390"/>
                    <a:pt x="194" y="1387"/>
                  </a:cubicBezTo>
                  <a:cubicBezTo>
                    <a:pt x="183" y="1383"/>
                    <a:pt x="172" y="1385"/>
                    <a:pt x="162" y="1390"/>
                  </a:cubicBezTo>
                  <a:cubicBezTo>
                    <a:pt x="160" y="1391"/>
                    <a:pt x="158" y="1392"/>
                    <a:pt x="156" y="1393"/>
                  </a:cubicBezTo>
                  <a:cubicBezTo>
                    <a:pt x="125" y="1406"/>
                    <a:pt x="118" y="1404"/>
                    <a:pt x="97" y="1378"/>
                  </a:cubicBezTo>
                  <a:cubicBezTo>
                    <a:pt x="93" y="1372"/>
                    <a:pt x="90" y="1366"/>
                    <a:pt x="82" y="1365"/>
                  </a:cubicBezTo>
                  <a:cubicBezTo>
                    <a:pt x="68" y="1360"/>
                    <a:pt x="59" y="1352"/>
                    <a:pt x="53" y="1337"/>
                  </a:cubicBezTo>
                  <a:cubicBezTo>
                    <a:pt x="46" y="1319"/>
                    <a:pt x="31" y="1306"/>
                    <a:pt x="18" y="1292"/>
                  </a:cubicBezTo>
                  <a:cubicBezTo>
                    <a:pt x="13" y="1287"/>
                    <a:pt x="9" y="1282"/>
                    <a:pt x="8" y="1275"/>
                  </a:cubicBezTo>
                  <a:cubicBezTo>
                    <a:pt x="8" y="1268"/>
                    <a:pt x="7" y="1262"/>
                    <a:pt x="3" y="1256"/>
                  </a:cubicBezTo>
                  <a:cubicBezTo>
                    <a:pt x="2" y="1253"/>
                    <a:pt x="0" y="1249"/>
                    <a:pt x="2" y="1247"/>
                  </a:cubicBezTo>
                  <a:cubicBezTo>
                    <a:pt x="15" y="1237"/>
                    <a:pt x="11" y="1222"/>
                    <a:pt x="15" y="1210"/>
                  </a:cubicBezTo>
                  <a:cubicBezTo>
                    <a:pt x="19" y="1196"/>
                    <a:pt x="11" y="1182"/>
                    <a:pt x="6" y="1169"/>
                  </a:cubicBezTo>
                  <a:cubicBezTo>
                    <a:pt x="4" y="1164"/>
                    <a:pt x="4" y="1158"/>
                    <a:pt x="4" y="1153"/>
                  </a:cubicBezTo>
                  <a:cubicBezTo>
                    <a:pt x="5" y="1143"/>
                    <a:pt x="11" y="1135"/>
                    <a:pt x="16" y="1127"/>
                  </a:cubicBezTo>
                  <a:cubicBezTo>
                    <a:pt x="19" y="1123"/>
                    <a:pt x="18" y="1118"/>
                    <a:pt x="20" y="1113"/>
                  </a:cubicBezTo>
                  <a:cubicBezTo>
                    <a:pt x="32" y="1096"/>
                    <a:pt x="38" y="1076"/>
                    <a:pt x="52" y="1060"/>
                  </a:cubicBezTo>
                  <a:cubicBezTo>
                    <a:pt x="55" y="1055"/>
                    <a:pt x="60" y="1052"/>
                    <a:pt x="65" y="1050"/>
                  </a:cubicBezTo>
                  <a:cubicBezTo>
                    <a:pt x="78" y="1043"/>
                    <a:pt x="90" y="1034"/>
                    <a:pt x="97" y="1021"/>
                  </a:cubicBezTo>
                  <a:cubicBezTo>
                    <a:pt x="98" y="1015"/>
                    <a:pt x="97" y="1010"/>
                    <a:pt x="96" y="1005"/>
                  </a:cubicBezTo>
                  <a:cubicBezTo>
                    <a:pt x="95" y="999"/>
                    <a:pt x="94" y="993"/>
                    <a:pt x="97" y="988"/>
                  </a:cubicBezTo>
                  <a:cubicBezTo>
                    <a:pt x="100" y="984"/>
                    <a:pt x="103" y="980"/>
                    <a:pt x="105" y="975"/>
                  </a:cubicBezTo>
                  <a:cubicBezTo>
                    <a:pt x="112" y="962"/>
                    <a:pt x="125" y="956"/>
                    <a:pt x="137" y="947"/>
                  </a:cubicBezTo>
                  <a:cubicBezTo>
                    <a:pt x="137" y="945"/>
                    <a:pt x="140" y="944"/>
                    <a:pt x="139" y="941"/>
                  </a:cubicBezTo>
                  <a:cubicBezTo>
                    <a:pt x="138" y="933"/>
                    <a:pt x="141" y="929"/>
                    <a:pt x="148" y="927"/>
                  </a:cubicBezTo>
                  <a:cubicBezTo>
                    <a:pt x="162" y="933"/>
                    <a:pt x="177" y="929"/>
                    <a:pt x="191" y="929"/>
                  </a:cubicBezTo>
                  <a:cubicBezTo>
                    <a:pt x="202" y="928"/>
                    <a:pt x="209" y="919"/>
                    <a:pt x="218" y="914"/>
                  </a:cubicBezTo>
                  <a:cubicBezTo>
                    <a:pt x="224" y="911"/>
                    <a:pt x="229" y="906"/>
                    <a:pt x="236" y="906"/>
                  </a:cubicBezTo>
                  <a:cubicBezTo>
                    <a:pt x="260" y="906"/>
                    <a:pt x="284" y="902"/>
                    <a:pt x="307" y="902"/>
                  </a:cubicBezTo>
                  <a:cubicBezTo>
                    <a:pt x="313" y="902"/>
                    <a:pt x="318" y="899"/>
                    <a:pt x="323" y="898"/>
                  </a:cubicBezTo>
                  <a:cubicBezTo>
                    <a:pt x="337" y="893"/>
                    <a:pt x="347" y="900"/>
                    <a:pt x="350" y="914"/>
                  </a:cubicBezTo>
                  <a:cubicBezTo>
                    <a:pt x="352" y="925"/>
                    <a:pt x="358" y="936"/>
                    <a:pt x="353" y="949"/>
                  </a:cubicBezTo>
                  <a:cubicBezTo>
                    <a:pt x="351" y="954"/>
                    <a:pt x="360" y="959"/>
                    <a:pt x="367" y="962"/>
                  </a:cubicBezTo>
                  <a:cubicBezTo>
                    <a:pt x="373" y="965"/>
                    <a:pt x="381" y="965"/>
                    <a:pt x="388" y="967"/>
                  </a:cubicBezTo>
                  <a:cubicBezTo>
                    <a:pt x="398" y="969"/>
                    <a:pt x="406" y="972"/>
                    <a:pt x="413" y="982"/>
                  </a:cubicBezTo>
                  <a:cubicBezTo>
                    <a:pt x="422" y="994"/>
                    <a:pt x="438" y="993"/>
                    <a:pt x="451" y="998"/>
                  </a:cubicBezTo>
                  <a:cubicBezTo>
                    <a:pt x="456" y="1000"/>
                    <a:pt x="458" y="994"/>
                    <a:pt x="458" y="989"/>
                  </a:cubicBezTo>
                  <a:cubicBezTo>
                    <a:pt x="458" y="981"/>
                    <a:pt x="460" y="975"/>
                    <a:pt x="466" y="970"/>
                  </a:cubicBezTo>
                  <a:cubicBezTo>
                    <a:pt x="480" y="962"/>
                    <a:pt x="494" y="959"/>
                    <a:pt x="507" y="973"/>
                  </a:cubicBezTo>
                  <a:cubicBezTo>
                    <a:pt x="509" y="975"/>
                    <a:pt x="512" y="974"/>
                    <a:pt x="515" y="974"/>
                  </a:cubicBezTo>
                  <a:cubicBezTo>
                    <a:pt x="526" y="977"/>
                    <a:pt x="537" y="982"/>
                    <a:pt x="548" y="983"/>
                  </a:cubicBezTo>
                  <a:cubicBezTo>
                    <a:pt x="562" y="985"/>
                    <a:pt x="575" y="989"/>
                    <a:pt x="587" y="978"/>
                  </a:cubicBezTo>
                  <a:cubicBezTo>
                    <a:pt x="591" y="974"/>
                    <a:pt x="598" y="975"/>
                    <a:pt x="604" y="977"/>
                  </a:cubicBezTo>
                  <a:cubicBezTo>
                    <a:pt x="608" y="978"/>
                    <a:pt x="611" y="980"/>
                    <a:pt x="615" y="981"/>
                  </a:cubicBezTo>
                  <a:cubicBezTo>
                    <a:pt x="626" y="985"/>
                    <a:pt x="633" y="982"/>
                    <a:pt x="636" y="971"/>
                  </a:cubicBezTo>
                  <a:cubicBezTo>
                    <a:pt x="640" y="949"/>
                    <a:pt x="648" y="928"/>
                    <a:pt x="645" y="904"/>
                  </a:cubicBezTo>
                  <a:cubicBezTo>
                    <a:pt x="630" y="910"/>
                    <a:pt x="615" y="914"/>
                    <a:pt x="599" y="906"/>
                  </a:cubicBezTo>
                  <a:cubicBezTo>
                    <a:pt x="594" y="903"/>
                    <a:pt x="589" y="906"/>
                    <a:pt x="585" y="908"/>
                  </a:cubicBezTo>
                  <a:cubicBezTo>
                    <a:pt x="579" y="912"/>
                    <a:pt x="573" y="913"/>
                    <a:pt x="567" y="912"/>
                  </a:cubicBezTo>
                  <a:cubicBezTo>
                    <a:pt x="547" y="909"/>
                    <a:pt x="535" y="898"/>
                    <a:pt x="529" y="875"/>
                  </a:cubicBezTo>
                  <a:cubicBezTo>
                    <a:pt x="529" y="872"/>
                    <a:pt x="529" y="869"/>
                    <a:pt x="528" y="867"/>
                  </a:cubicBezTo>
                  <a:cubicBezTo>
                    <a:pt x="521" y="845"/>
                    <a:pt x="539" y="853"/>
                    <a:pt x="547" y="843"/>
                  </a:cubicBezTo>
                  <a:cubicBezTo>
                    <a:pt x="552" y="842"/>
                    <a:pt x="559" y="838"/>
                    <a:pt x="562" y="832"/>
                  </a:cubicBezTo>
                  <a:cubicBezTo>
                    <a:pt x="564" y="827"/>
                    <a:pt x="565" y="824"/>
                    <a:pt x="570" y="823"/>
                  </a:cubicBezTo>
                  <a:cubicBezTo>
                    <a:pt x="583" y="822"/>
                    <a:pt x="595" y="818"/>
                    <a:pt x="606" y="811"/>
                  </a:cubicBezTo>
                  <a:cubicBezTo>
                    <a:pt x="616" y="804"/>
                    <a:pt x="627" y="804"/>
                    <a:pt x="637" y="810"/>
                  </a:cubicBezTo>
                  <a:cubicBezTo>
                    <a:pt x="656" y="821"/>
                    <a:pt x="675" y="817"/>
                    <a:pt x="695" y="817"/>
                  </a:cubicBezTo>
                  <a:cubicBezTo>
                    <a:pt x="702" y="817"/>
                    <a:pt x="705" y="813"/>
                    <a:pt x="701" y="805"/>
                  </a:cubicBezTo>
                  <a:cubicBezTo>
                    <a:pt x="695" y="797"/>
                    <a:pt x="689" y="790"/>
                    <a:pt x="680" y="785"/>
                  </a:cubicBezTo>
                  <a:cubicBezTo>
                    <a:pt x="667" y="777"/>
                    <a:pt x="650" y="774"/>
                    <a:pt x="641" y="758"/>
                  </a:cubicBezTo>
                  <a:cubicBezTo>
                    <a:pt x="639" y="753"/>
                    <a:pt x="641" y="749"/>
                    <a:pt x="643" y="745"/>
                  </a:cubicBezTo>
                  <a:cubicBezTo>
                    <a:pt x="647" y="737"/>
                    <a:pt x="650" y="718"/>
                    <a:pt x="646" y="721"/>
                  </a:cubicBezTo>
                  <a:cubicBezTo>
                    <a:pt x="636" y="725"/>
                    <a:pt x="627" y="733"/>
                    <a:pt x="616" y="736"/>
                  </a:cubicBezTo>
                  <a:cubicBezTo>
                    <a:pt x="620" y="742"/>
                    <a:pt x="625" y="744"/>
                    <a:pt x="630" y="745"/>
                  </a:cubicBezTo>
                  <a:cubicBezTo>
                    <a:pt x="640" y="747"/>
                    <a:pt x="642" y="752"/>
                    <a:pt x="637" y="761"/>
                  </a:cubicBezTo>
                  <a:cubicBezTo>
                    <a:pt x="629" y="764"/>
                    <a:pt x="620" y="765"/>
                    <a:pt x="613" y="771"/>
                  </a:cubicBezTo>
                  <a:cubicBezTo>
                    <a:pt x="606" y="776"/>
                    <a:pt x="599" y="774"/>
                    <a:pt x="597" y="766"/>
                  </a:cubicBezTo>
                  <a:cubicBezTo>
                    <a:pt x="595" y="757"/>
                    <a:pt x="578" y="746"/>
                    <a:pt x="590" y="741"/>
                  </a:cubicBezTo>
                  <a:cubicBezTo>
                    <a:pt x="609" y="732"/>
                    <a:pt x="583" y="736"/>
                    <a:pt x="581" y="731"/>
                  </a:cubicBezTo>
                  <a:cubicBezTo>
                    <a:pt x="581" y="730"/>
                    <a:pt x="575" y="734"/>
                    <a:pt x="573" y="738"/>
                  </a:cubicBezTo>
                  <a:cubicBezTo>
                    <a:pt x="562" y="759"/>
                    <a:pt x="552" y="781"/>
                    <a:pt x="547" y="804"/>
                  </a:cubicBezTo>
                  <a:cubicBezTo>
                    <a:pt x="545" y="810"/>
                    <a:pt x="549" y="816"/>
                    <a:pt x="553" y="820"/>
                  </a:cubicBezTo>
                  <a:cubicBezTo>
                    <a:pt x="558" y="826"/>
                    <a:pt x="557" y="830"/>
                    <a:pt x="550" y="834"/>
                  </a:cubicBezTo>
                  <a:cubicBezTo>
                    <a:pt x="537" y="842"/>
                    <a:pt x="523" y="843"/>
                    <a:pt x="508" y="839"/>
                  </a:cubicBezTo>
                  <a:cubicBezTo>
                    <a:pt x="503" y="837"/>
                    <a:pt x="502" y="840"/>
                    <a:pt x="501" y="844"/>
                  </a:cubicBezTo>
                  <a:cubicBezTo>
                    <a:pt x="498" y="852"/>
                    <a:pt x="493" y="849"/>
                    <a:pt x="487" y="845"/>
                  </a:cubicBezTo>
                  <a:cubicBezTo>
                    <a:pt x="494" y="855"/>
                    <a:pt x="497" y="866"/>
                    <a:pt x="504" y="874"/>
                  </a:cubicBezTo>
                  <a:cubicBezTo>
                    <a:pt x="508" y="879"/>
                    <a:pt x="508" y="883"/>
                    <a:pt x="501" y="885"/>
                  </a:cubicBezTo>
                  <a:cubicBezTo>
                    <a:pt x="498" y="885"/>
                    <a:pt x="497" y="884"/>
                    <a:pt x="495" y="883"/>
                  </a:cubicBezTo>
                  <a:cubicBezTo>
                    <a:pt x="491" y="880"/>
                    <a:pt x="487" y="880"/>
                    <a:pt x="484" y="880"/>
                  </a:cubicBezTo>
                  <a:cubicBezTo>
                    <a:pt x="464" y="876"/>
                    <a:pt x="446" y="856"/>
                    <a:pt x="444" y="834"/>
                  </a:cubicBezTo>
                  <a:cubicBezTo>
                    <a:pt x="442" y="822"/>
                    <a:pt x="436" y="818"/>
                    <a:pt x="427" y="811"/>
                  </a:cubicBezTo>
                  <a:cubicBezTo>
                    <a:pt x="414" y="801"/>
                    <a:pt x="393" y="798"/>
                    <a:pt x="387" y="778"/>
                  </a:cubicBezTo>
                  <a:cubicBezTo>
                    <a:pt x="385" y="770"/>
                    <a:pt x="372" y="769"/>
                    <a:pt x="366" y="761"/>
                  </a:cubicBezTo>
                  <a:cubicBezTo>
                    <a:pt x="365" y="760"/>
                    <a:pt x="363" y="762"/>
                    <a:pt x="362" y="764"/>
                  </a:cubicBezTo>
                  <a:cubicBezTo>
                    <a:pt x="362" y="766"/>
                    <a:pt x="362" y="769"/>
                    <a:pt x="363" y="771"/>
                  </a:cubicBezTo>
                  <a:cubicBezTo>
                    <a:pt x="374" y="788"/>
                    <a:pt x="382" y="808"/>
                    <a:pt x="402" y="818"/>
                  </a:cubicBezTo>
                  <a:cubicBezTo>
                    <a:pt x="412" y="824"/>
                    <a:pt x="421" y="831"/>
                    <a:pt x="429" y="839"/>
                  </a:cubicBezTo>
                  <a:cubicBezTo>
                    <a:pt x="434" y="844"/>
                    <a:pt x="438" y="851"/>
                    <a:pt x="426" y="852"/>
                  </a:cubicBezTo>
                  <a:cubicBezTo>
                    <a:pt x="419" y="852"/>
                    <a:pt x="422" y="856"/>
                    <a:pt x="422" y="860"/>
                  </a:cubicBezTo>
                  <a:cubicBezTo>
                    <a:pt x="423" y="869"/>
                    <a:pt x="422" y="877"/>
                    <a:pt x="416" y="883"/>
                  </a:cubicBezTo>
                  <a:cubicBezTo>
                    <a:pt x="413" y="886"/>
                    <a:pt x="408" y="888"/>
                    <a:pt x="404" y="886"/>
                  </a:cubicBezTo>
                  <a:cubicBezTo>
                    <a:pt x="400" y="884"/>
                    <a:pt x="401" y="880"/>
                    <a:pt x="401" y="876"/>
                  </a:cubicBezTo>
                  <a:cubicBezTo>
                    <a:pt x="403" y="860"/>
                    <a:pt x="394" y="846"/>
                    <a:pt x="380" y="840"/>
                  </a:cubicBezTo>
                  <a:cubicBezTo>
                    <a:pt x="360" y="831"/>
                    <a:pt x="343" y="818"/>
                    <a:pt x="332" y="798"/>
                  </a:cubicBezTo>
                  <a:cubicBezTo>
                    <a:pt x="325" y="784"/>
                    <a:pt x="318" y="783"/>
                    <a:pt x="308" y="794"/>
                  </a:cubicBezTo>
                  <a:cubicBezTo>
                    <a:pt x="298" y="805"/>
                    <a:pt x="286" y="810"/>
                    <a:pt x="271" y="803"/>
                  </a:cubicBezTo>
                  <a:cubicBezTo>
                    <a:pt x="261" y="798"/>
                    <a:pt x="256" y="802"/>
                    <a:pt x="257" y="813"/>
                  </a:cubicBezTo>
                  <a:cubicBezTo>
                    <a:pt x="258" y="827"/>
                    <a:pt x="251" y="834"/>
                    <a:pt x="240" y="839"/>
                  </a:cubicBezTo>
                  <a:cubicBezTo>
                    <a:pt x="225" y="846"/>
                    <a:pt x="218" y="856"/>
                    <a:pt x="220" y="874"/>
                  </a:cubicBezTo>
                  <a:cubicBezTo>
                    <a:pt x="222" y="890"/>
                    <a:pt x="202" y="913"/>
                    <a:pt x="185" y="915"/>
                  </a:cubicBezTo>
                  <a:cubicBezTo>
                    <a:pt x="172" y="917"/>
                    <a:pt x="162" y="927"/>
                    <a:pt x="148" y="926"/>
                  </a:cubicBezTo>
                  <a:cubicBezTo>
                    <a:pt x="145" y="926"/>
                    <a:pt x="143" y="926"/>
                    <a:pt x="141" y="924"/>
                  </a:cubicBezTo>
                  <a:cubicBezTo>
                    <a:pt x="133" y="915"/>
                    <a:pt x="123" y="913"/>
                    <a:pt x="111" y="913"/>
                  </a:cubicBezTo>
                  <a:cubicBezTo>
                    <a:pt x="106" y="910"/>
                    <a:pt x="107" y="904"/>
                    <a:pt x="106" y="899"/>
                  </a:cubicBezTo>
                  <a:cubicBezTo>
                    <a:pt x="99" y="887"/>
                    <a:pt x="99" y="875"/>
                    <a:pt x="103" y="863"/>
                  </a:cubicBezTo>
                  <a:cubicBezTo>
                    <a:pt x="107" y="849"/>
                    <a:pt x="104" y="834"/>
                    <a:pt x="103" y="820"/>
                  </a:cubicBezTo>
                  <a:cubicBezTo>
                    <a:pt x="101" y="803"/>
                    <a:pt x="114" y="790"/>
                    <a:pt x="131" y="793"/>
                  </a:cubicBezTo>
                  <a:cubicBezTo>
                    <a:pt x="147" y="796"/>
                    <a:pt x="163" y="797"/>
                    <a:pt x="179" y="797"/>
                  </a:cubicBezTo>
                  <a:cubicBezTo>
                    <a:pt x="188" y="797"/>
                    <a:pt x="194" y="793"/>
                    <a:pt x="197" y="784"/>
                  </a:cubicBezTo>
                  <a:cubicBezTo>
                    <a:pt x="207" y="752"/>
                    <a:pt x="200" y="736"/>
                    <a:pt x="168" y="721"/>
                  </a:cubicBezTo>
                  <a:cubicBezTo>
                    <a:pt x="166" y="720"/>
                    <a:pt x="163" y="719"/>
                    <a:pt x="162" y="716"/>
                  </a:cubicBezTo>
                  <a:cubicBezTo>
                    <a:pt x="160" y="714"/>
                    <a:pt x="160" y="712"/>
                    <a:pt x="160" y="710"/>
                  </a:cubicBezTo>
                  <a:cubicBezTo>
                    <a:pt x="162" y="701"/>
                    <a:pt x="167" y="698"/>
                    <a:pt x="175" y="698"/>
                  </a:cubicBezTo>
                  <a:cubicBezTo>
                    <a:pt x="179" y="697"/>
                    <a:pt x="185" y="698"/>
                    <a:pt x="185" y="697"/>
                  </a:cubicBezTo>
                  <a:cubicBezTo>
                    <a:pt x="189" y="677"/>
                    <a:pt x="209" y="687"/>
                    <a:pt x="218" y="677"/>
                  </a:cubicBezTo>
                  <a:cubicBezTo>
                    <a:pt x="228" y="666"/>
                    <a:pt x="238" y="655"/>
                    <a:pt x="249" y="645"/>
                  </a:cubicBezTo>
                  <a:cubicBezTo>
                    <a:pt x="256" y="639"/>
                    <a:pt x="258" y="630"/>
                    <a:pt x="261" y="622"/>
                  </a:cubicBezTo>
                  <a:cubicBezTo>
                    <a:pt x="272" y="611"/>
                    <a:pt x="288" y="612"/>
                    <a:pt x="300" y="604"/>
                  </a:cubicBezTo>
                  <a:cubicBezTo>
                    <a:pt x="304" y="602"/>
                    <a:pt x="310" y="602"/>
                    <a:pt x="306" y="595"/>
                  </a:cubicBezTo>
                  <a:cubicBezTo>
                    <a:pt x="303" y="589"/>
                    <a:pt x="300" y="584"/>
                    <a:pt x="303" y="577"/>
                  </a:cubicBezTo>
                  <a:cubicBezTo>
                    <a:pt x="304" y="574"/>
                    <a:pt x="303" y="572"/>
                    <a:pt x="302" y="569"/>
                  </a:cubicBezTo>
                  <a:cubicBezTo>
                    <a:pt x="301" y="555"/>
                    <a:pt x="313" y="542"/>
                    <a:pt x="326" y="542"/>
                  </a:cubicBezTo>
                  <a:cubicBezTo>
                    <a:pt x="332" y="543"/>
                    <a:pt x="337" y="546"/>
                    <a:pt x="340" y="552"/>
                  </a:cubicBezTo>
                  <a:cubicBezTo>
                    <a:pt x="342" y="557"/>
                    <a:pt x="339" y="562"/>
                    <a:pt x="335" y="565"/>
                  </a:cubicBezTo>
                  <a:cubicBezTo>
                    <a:pt x="330" y="569"/>
                    <a:pt x="325" y="573"/>
                    <a:pt x="330" y="581"/>
                  </a:cubicBezTo>
                  <a:cubicBezTo>
                    <a:pt x="334" y="587"/>
                    <a:pt x="338" y="593"/>
                    <a:pt x="347" y="591"/>
                  </a:cubicBezTo>
                  <a:cubicBezTo>
                    <a:pt x="351" y="590"/>
                    <a:pt x="355" y="590"/>
                    <a:pt x="359" y="592"/>
                  </a:cubicBezTo>
                  <a:cubicBezTo>
                    <a:pt x="372" y="599"/>
                    <a:pt x="383" y="595"/>
                    <a:pt x="395" y="586"/>
                  </a:cubicBezTo>
                  <a:cubicBezTo>
                    <a:pt x="405" y="579"/>
                    <a:pt x="416" y="573"/>
                    <a:pt x="428" y="584"/>
                  </a:cubicBezTo>
                  <a:cubicBezTo>
                    <a:pt x="431" y="586"/>
                    <a:pt x="434" y="585"/>
                    <a:pt x="435" y="582"/>
                  </a:cubicBezTo>
                  <a:cubicBezTo>
                    <a:pt x="439" y="574"/>
                    <a:pt x="446" y="566"/>
                    <a:pt x="442" y="556"/>
                  </a:cubicBezTo>
                  <a:cubicBezTo>
                    <a:pt x="440" y="548"/>
                    <a:pt x="442" y="542"/>
                    <a:pt x="446" y="535"/>
                  </a:cubicBezTo>
                  <a:cubicBezTo>
                    <a:pt x="456" y="519"/>
                    <a:pt x="461" y="518"/>
                    <a:pt x="476" y="532"/>
                  </a:cubicBezTo>
                  <a:cubicBezTo>
                    <a:pt x="478" y="525"/>
                    <a:pt x="480" y="519"/>
                    <a:pt x="474" y="513"/>
                  </a:cubicBezTo>
                  <a:cubicBezTo>
                    <a:pt x="465" y="504"/>
                    <a:pt x="466" y="495"/>
                    <a:pt x="476" y="488"/>
                  </a:cubicBezTo>
                  <a:cubicBezTo>
                    <a:pt x="482" y="482"/>
                    <a:pt x="490" y="480"/>
                    <a:pt x="498" y="481"/>
                  </a:cubicBezTo>
                  <a:cubicBezTo>
                    <a:pt x="511" y="484"/>
                    <a:pt x="522" y="480"/>
                    <a:pt x="533" y="472"/>
                  </a:cubicBezTo>
                  <a:cubicBezTo>
                    <a:pt x="520" y="458"/>
                    <a:pt x="507" y="469"/>
                    <a:pt x="495" y="470"/>
                  </a:cubicBezTo>
                  <a:cubicBezTo>
                    <a:pt x="490" y="471"/>
                    <a:pt x="487" y="475"/>
                    <a:pt x="483" y="476"/>
                  </a:cubicBezTo>
                  <a:cubicBezTo>
                    <a:pt x="465" y="483"/>
                    <a:pt x="446" y="472"/>
                    <a:pt x="446" y="453"/>
                  </a:cubicBezTo>
                  <a:cubicBezTo>
                    <a:pt x="445" y="448"/>
                    <a:pt x="445" y="444"/>
                    <a:pt x="444" y="439"/>
                  </a:cubicBezTo>
                  <a:cubicBezTo>
                    <a:pt x="441" y="421"/>
                    <a:pt x="443" y="404"/>
                    <a:pt x="460" y="392"/>
                  </a:cubicBezTo>
                  <a:cubicBezTo>
                    <a:pt x="467" y="387"/>
                    <a:pt x="471" y="379"/>
                    <a:pt x="477" y="373"/>
                  </a:cubicBezTo>
                  <a:cubicBezTo>
                    <a:pt x="482" y="369"/>
                    <a:pt x="480" y="363"/>
                    <a:pt x="477" y="358"/>
                  </a:cubicBezTo>
                  <a:cubicBezTo>
                    <a:pt x="475" y="353"/>
                    <a:pt x="470" y="354"/>
                    <a:pt x="465" y="356"/>
                  </a:cubicBezTo>
                  <a:cubicBezTo>
                    <a:pt x="455" y="359"/>
                    <a:pt x="450" y="366"/>
                    <a:pt x="448" y="376"/>
                  </a:cubicBezTo>
                  <a:cubicBezTo>
                    <a:pt x="446" y="392"/>
                    <a:pt x="438" y="404"/>
                    <a:pt x="422" y="412"/>
                  </a:cubicBezTo>
                  <a:cubicBezTo>
                    <a:pt x="402" y="422"/>
                    <a:pt x="400" y="446"/>
                    <a:pt x="416" y="462"/>
                  </a:cubicBezTo>
                  <a:cubicBezTo>
                    <a:pt x="419" y="465"/>
                    <a:pt x="421" y="468"/>
                    <a:pt x="423" y="471"/>
                  </a:cubicBezTo>
                  <a:cubicBezTo>
                    <a:pt x="430" y="484"/>
                    <a:pt x="410" y="491"/>
                    <a:pt x="411" y="492"/>
                  </a:cubicBezTo>
                  <a:cubicBezTo>
                    <a:pt x="420" y="496"/>
                    <a:pt x="417" y="501"/>
                    <a:pt x="412" y="505"/>
                  </a:cubicBezTo>
                  <a:cubicBezTo>
                    <a:pt x="403" y="511"/>
                    <a:pt x="403" y="519"/>
                    <a:pt x="404" y="528"/>
                  </a:cubicBezTo>
                  <a:cubicBezTo>
                    <a:pt x="407" y="543"/>
                    <a:pt x="401" y="554"/>
                    <a:pt x="388" y="561"/>
                  </a:cubicBezTo>
                  <a:cubicBezTo>
                    <a:pt x="383" y="564"/>
                    <a:pt x="380" y="567"/>
                    <a:pt x="377" y="572"/>
                  </a:cubicBezTo>
                  <a:cubicBezTo>
                    <a:pt x="374" y="578"/>
                    <a:pt x="368" y="579"/>
                    <a:pt x="362" y="579"/>
                  </a:cubicBezTo>
                  <a:cubicBezTo>
                    <a:pt x="356" y="578"/>
                    <a:pt x="355" y="572"/>
                    <a:pt x="355" y="568"/>
                  </a:cubicBezTo>
                  <a:cubicBezTo>
                    <a:pt x="353" y="543"/>
                    <a:pt x="336" y="524"/>
                    <a:pt x="331" y="501"/>
                  </a:cubicBezTo>
                  <a:cubicBezTo>
                    <a:pt x="306" y="528"/>
                    <a:pt x="298" y="531"/>
                    <a:pt x="276" y="518"/>
                  </a:cubicBezTo>
                  <a:cubicBezTo>
                    <a:pt x="275" y="517"/>
                    <a:pt x="275" y="516"/>
                    <a:pt x="274" y="515"/>
                  </a:cubicBezTo>
                  <a:cubicBezTo>
                    <a:pt x="270" y="508"/>
                    <a:pt x="279" y="500"/>
                    <a:pt x="272" y="494"/>
                  </a:cubicBezTo>
                  <a:cubicBezTo>
                    <a:pt x="271" y="481"/>
                    <a:pt x="259" y="470"/>
                    <a:pt x="268" y="456"/>
                  </a:cubicBezTo>
                  <a:cubicBezTo>
                    <a:pt x="260" y="453"/>
                    <a:pt x="262" y="448"/>
                    <a:pt x="265" y="443"/>
                  </a:cubicBezTo>
                  <a:cubicBezTo>
                    <a:pt x="266" y="442"/>
                    <a:pt x="267" y="442"/>
                    <a:pt x="268" y="441"/>
                  </a:cubicBezTo>
                  <a:cubicBezTo>
                    <a:pt x="272" y="440"/>
                    <a:pt x="270" y="438"/>
                    <a:pt x="270" y="436"/>
                  </a:cubicBezTo>
                  <a:cubicBezTo>
                    <a:pt x="271" y="435"/>
                    <a:pt x="272" y="433"/>
                    <a:pt x="273" y="433"/>
                  </a:cubicBezTo>
                  <a:cubicBezTo>
                    <a:pt x="283" y="434"/>
                    <a:pt x="278" y="427"/>
                    <a:pt x="279" y="423"/>
                  </a:cubicBezTo>
                  <a:cubicBezTo>
                    <a:pt x="287" y="415"/>
                    <a:pt x="301" y="412"/>
                    <a:pt x="302" y="398"/>
                  </a:cubicBezTo>
                  <a:cubicBezTo>
                    <a:pt x="303" y="396"/>
                    <a:pt x="302" y="397"/>
                    <a:pt x="303" y="397"/>
                  </a:cubicBezTo>
                  <a:cubicBezTo>
                    <a:pt x="316" y="399"/>
                    <a:pt x="319" y="383"/>
                    <a:pt x="330" y="383"/>
                  </a:cubicBezTo>
                  <a:cubicBezTo>
                    <a:pt x="335" y="384"/>
                    <a:pt x="339" y="385"/>
                    <a:pt x="337" y="384"/>
                  </a:cubicBezTo>
                  <a:cubicBezTo>
                    <a:pt x="328" y="379"/>
                    <a:pt x="328" y="372"/>
                    <a:pt x="335" y="366"/>
                  </a:cubicBezTo>
                  <a:cubicBezTo>
                    <a:pt x="341" y="360"/>
                    <a:pt x="345" y="352"/>
                    <a:pt x="351" y="347"/>
                  </a:cubicBezTo>
                  <a:cubicBezTo>
                    <a:pt x="353" y="345"/>
                    <a:pt x="355" y="345"/>
                    <a:pt x="357" y="345"/>
                  </a:cubicBezTo>
                  <a:cubicBezTo>
                    <a:pt x="362" y="345"/>
                    <a:pt x="357" y="342"/>
                    <a:pt x="358" y="340"/>
                  </a:cubicBezTo>
                  <a:cubicBezTo>
                    <a:pt x="357" y="336"/>
                    <a:pt x="358" y="333"/>
                    <a:pt x="359" y="329"/>
                  </a:cubicBezTo>
                  <a:cubicBezTo>
                    <a:pt x="361" y="325"/>
                    <a:pt x="366" y="323"/>
                    <a:pt x="368" y="319"/>
                  </a:cubicBezTo>
                  <a:cubicBezTo>
                    <a:pt x="370" y="317"/>
                    <a:pt x="373" y="315"/>
                    <a:pt x="370" y="312"/>
                  </a:cubicBezTo>
                  <a:cubicBezTo>
                    <a:pt x="366" y="304"/>
                    <a:pt x="371" y="301"/>
                    <a:pt x="377" y="298"/>
                  </a:cubicBezTo>
                  <a:cubicBezTo>
                    <a:pt x="380" y="297"/>
                    <a:pt x="383" y="295"/>
                    <a:pt x="385" y="293"/>
                  </a:cubicBezTo>
                  <a:cubicBezTo>
                    <a:pt x="391" y="275"/>
                    <a:pt x="406" y="266"/>
                    <a:pt x="422" y="258"/>
                  </a:cubicBezTo>
                  <a:cubicBezTo>
                    <a:pt x="426" y="259"/>
                    <a:pt x="430" y="264"/>
                    <a:pt x="434" y="258"/>
                  </a:cubicBezTo>
                  <a:cubicBezTo>
                    <a:pt x="437" y="257"/>
                    <a:pt x="437" y="254"/>
                    <a:pt x="437" y="251"/>
                  </a:cubicBezTo>
                  <a:cubicBezTo>
                    <a:pt x="443" y="245"/>
                    <a:pt x="450" y="246"/>
                    <a:pt x="456" y="249"/>
                  </a:cubicBezTo>
                  <a:cubicBezTo>
                    <a:pt x="461" y="251"/>
                    <a:pt x="462" y="248"/>
                    <a:pt x="464" y="245"/>
                  </a:cubicBezTo>
                  <a:cubicBezTo>
                    <a:pt x="465" y="244"/>
                    <a:pt x="466" y="243"/>
                    <a:pt x="468" y="243"/>
                  </a:cubicBezTo>
                  <a:cubicBezTo>
                    <a:pt x="475" y="233"/>
                    <a:pt x="487" y="239"/>
                    <a:pt x="497" y="235"/>
                  </a:cubicBezTo>
                  <a:cubicBezTo>
                    <a:pt x="503" y="233"/>
                    <a:pt x="509" y="233"/>
                    <a:pt x="515" y="237"/>
                  </a:cubicBezTo>
                  <a:cubicBezTo>
                    <a:pt x="521" y="243"/>
                    <a:pt x="531" y="239"/>
                    <a:pt x="537" y="244"/>
                  </a:cubicBezTo>
                  <a:cubicBezTo>
                    <a:pt x="540" y="250"/>
                    <a:pt x="534" y="252"/>
                    <a:pt x="531" y="256"/>
                  </a:cubicBezTo>
                  <a:cubicBezTo>
                    <a:pt x="537" y="258"/>
                    <a:pt x="542" y="257"/>
                    <a:pt x="547" y="257"/>
                  </a:cubicBezTo>
                  <a:cubicBezTo>
                    <a:pt x="551" y="256"/>
                    <a:pt x="557" y="255"/>
                    <a:pt x="558" y="258"/>
                  </a:cubicBezTo>
                  <a:cubicBezTo>
                    <a:pt x="565" y="268"/>
                    <a:pt x="576" y="266"/>
                    <a:pt x="584" y="271"/>
                  </a:cubicBezTo>
                  <a:cubicBezTo>
                    <a:pt x="589" y="273"/>
                    <a:pt x="594" y="275"/>
                    <a:pt x="599" y="274"/>
                  </a:cubicBezTo>
                  <a:cubicBezTo>
                    <a:pt x="603" y="272"/>
                    <a:pt x="606" y="274"/>
                    <a:pt x="609" y="275"/>
                  </a:cubicBezTo>
                  <a:cubicBezTo>
                    <a:pt x="624" y="286"/>
                    <a:pt x="645" y="289"/>
                    <a:pt x="654" y="308"/>
                  </a:cubicBezTo>
                  <a:cubicBezTo>
                    <a:pt x="657" y="312"/>
                    <a:pt x="658" y="316"/>
                    <a:pt x="658" y="321"/>
                  </a:cubicBezTo>
                  <a:cubicBezTo>
                    <a:pt x="657" y="329"/>
                    <a:pt x="655" y="336"/>
                    <a:pt x="648" y="340"/>
                  </a:cubicBezTo>
                  <a:cubicBezTo>
                    <a:pt x="618" y="351"/>
                    <a:pt x="591" y="339"/>
                    <a:pt x="565" y="327"/>
                  </a:cubicBezTo>
                  <a:cubicBezTo>
                    <a:pt x="559" y="324"/>
                    <a:pt x="559" y="325"/>
                    <a:pt x="567" y="330"/>
                  </a:cubicBezTo>
                  <a:cubicBezTo>
                    <a:pt x="582" y="338"/>
                    <a:pt x="594" y="348"/>
                    <a:pt x="593" y="368"/>
                  </a:cubicBezTo>
                  <a:cubicBezTo>
                    <a:pt x="593" y="376"/>
                    <a:pt x="600" y="379"/>
                    <a:pt x="606" y="383"/>
                  </a:cubicBezTo>
                  <a:cubicBezTo>
                    <a:pt x="610" y="386"/>
                    <a:pt x="615" y="388"/>
                    <a:pt x="619" y="384"/>
                  </a:cubicBezTo>
                  <a:cubicBezTo>
                    <a:pt x="623" y="379"/>
                    <a:pt x="616" y="377"/>
                    <a:pt x="614" y="374"/>
                  </a:cubicBezTo>
                  <a:cubicBezTo>
                    <a:pt x="612" y="371"/>
                    <a:pt x="607" y="367"/>
                    <a:pt x="610" y="363"/>
                  </a:cubicBezTo>
                  <a:cubicBezTo>
                    <a:pt x="613" y="357"/>
                    <a:pt x="618" y="359"/>
                    <a:pt x="623" y="360"/>
                  </a:cubicBezTo>
                  <a:cubicBezTo>
                    <a:pt x="627" y="361"/>
                    <a:pt x="629" y="363"/>
                    <a:pt x="633" y="364"/>
                  </a:cubicBezTo>
                  <a:cubicBezTo>
                    <a:pt x="642" y="366"/>
                    <a:pt x="646" y="363"/>
                    <a:pt x="643" y="354"/>
                  </a:cubicBezTo>
                  <a:cubicBezTo>
                    <a:pt x="641" y="346"/>
                    <a:pt x="644" y="343"/>
                    <a:pt x="650" y="340"/>
                  </a:cubicBezTo>
                  <a:cubicBezTo>
                    <a:pt x="654" y="337"/>
                    <a:pt x="656" y="332"/>
                    <a:pt x="660" y="329"/>
                  </a:cubicBezTo>
                  <a:cubicBezTo>
                    <a:pt x="666" y="326"/>
                    <a:pt x="673" y="325"/>
                    <a:pt x="679" y="327"/>
                  </a:cubicBezTo>
                  <a:cubicBezTo>
                    <a:pt x="680" y="326"/>
                    <a:pt x="683" y="332"/>
                    <a:pt x="683" y="326"/>
                  </a:cubicBezTo>
                  <a:cubicBezTo>
                    <a:pt x="682" y="322"/>
                    <a:pt x="679" y="319"/>
                    <a:pt x="678" y="314"/>
                  </a:cubicBezTo>
                  <a:cubicBezTo>
                    <a:pt x="677" y="309"/>
                    <a:pt x="678" y="304"/>
                    <a:pt x="675" y="299"/>
                  </a:cubicBezTo>
                  <a:cubicBezTo>
                    <a:pt x="673" y="292"/>
                    <a:pt x="663" y="287"/>
                    <a:pt x="667" y="280"/>
                  </a:cubicBezTo>
                  <a:cubicBezTo>
                    <a:pt x="672" y="273"/>
                    <a:pt x="681" y="283"/>
                    <a:pt x="687" y="279"/>
                  </a:cubicBezTo>
                  <a:cubicBezTo>
                    <a:pt x="692" y="279"/>
                    <a:pt x="696" y="279"/>
                    <a:pt x="700" y="280"/>
                  </a:cubicBezTo>
                  <a:cubicBezTo>
                    <a:pt x="705" y="282"/>
                    <a:pt x="708" y="284"/>
                    <a:pt x="710" y="288"/>
                  </a:cubicBezTo>
                  <a:cubicBezTo>
                    <a:pt x="714" y="295"/>
                    <a:pt x="717" y="301"/>
                    <a:pt x="706" y="304"/>
                  </a:cubicBezTo>
                  <a:cubicBezTo>
                    <a:pt x="703" y="304"/>
                    <a:pt x="700" y="305"/>
                    <a:pt x="701" y="309"/>
                  </a:cubicBezTo>
                  <a:cubicBezTo>
                    <a:pt x="702" y="312"/>
                    <a:pt x="705" y="314"/>
                    <a:pt x="708" y="315"/>
                  </a:cubicBezTo>
                  <a:cubicBezTo>
                    <a:pt x="711" y="317"/>
                    <a:pt x="714" y="316"/>
                    <a:pt x="716" y="313"/>
                  </a:cubicBezTo>
                  <a:cubicBezTo>
                    <a:pt x="717" y="309"/>
                    <a:pt x="719" y="305"/>
                    <a:pt x="721" y="301"/>
                  </a:cubicBezTo>
                  <a:cubicBezTo>
                    <a:pt x="725" y="293"/>
                    <a:pt x="732" y="287"/>
                    <a:pt x="740" y="284"/>
                  </a:cubicBezTo>
                  <a:cubicBezTo>
                    <a:pt x="754" y="279"/>
                    <a:pt x="768" y="275"/>
                    <a:pt x="779" y="265"/>
                  </a:cubicBezTo>
                  <a:cubicBezTo>
                    <a:pt x="781" y="262"/>
                    <a:pt x="785" y="262"/>
                    <a:pt x="788" y="262"/>
                  </a:cubicBezTo>
                  <a:cubicBezTo>
                    <a:pt x="790" y="263"/>
                    <a:pt x="791" y="263"/>
                    <a:pt x="792" y="264"/>
                  </a:cubicBezTo>
                  <a:cubicBezTo>
                    <a:pt x="794" y="271"/>
                    <a:pt x="792" y="277"/>
                    <a:pt x="788" y="286"/>
                  </a:cubicBezTo>
                  <a:cubicBezTo>
                    <a:pt x="793" y="280"/>
                    <a:pt x="793" y="274"/>
                    <a:pt x="798" y="272"/>
                  </a:cubicBezTo>
                  <a:cubicBezTo>
                    <a:pt x="802" y="270"/>
                    <a:pt x="806" y="270"/>
                    <a:pt x="810" y="271"/>
                  </a:cubicBezTo>
                  <a:cubicBezTo>
                    <a:pt x="811" y="271"/>
                    <a:pt x="813" y="271"/>
                    <a:pt x="814" y="271"/>
                  </a:cubicBezTo>
                  <a:cubicBezTo>
                    <a:pt x="819" y="272"/>
                    <a:pt x="821" y="268"/>
                    <a:pt x="825" y="266"/>
                  </a:cubicBezTo>
                  <a:cubicBezTo>
                    <a:pt x="826" y="266"/>
                    <a:pt x="827" y="265"/>
                    <a:pt x="828" y="265"/>
                  </a:cubicBezTo>
                  <a:cubicBezTo>
                    <a:pt x="833" y="264"/>
                    <a:pt x="838" y="264"/>
                    <a:pt x="843" y="264"/>
                  </a:cubicBezTo>
                  <a:cubicBezTo>
                    <a:pt x="846" y="264"/>
                    <a:pt x="850" y="268"/>
                    <a:pt x="851" y="261"/>
                  </a:cubicBezTo>
                  <a:cubicBezTo>
                    <a:pt x="851" y="251"/>
                    <a:pt x="858" y="248"/>
                    <a:pt x="865" y="247"/>
                  </a:cubicBezTo>
                  <a:cubicBezTo>
                    <a:pt x="878" y="245"/>
                    <a:pt x="892" y="242"/>
                    <a:pt x="904" y="252"/>
                  </a:cubicBezTo>
                  <a:cubicBezTo>
                    <a:pt x="915" y="260"/>
                    <a:pt x="929" y="260"/>
                    <a:pt x="942" y="271"/>
                  </a:cubicBezTo>
                  <a:cubicBezTo>
                    <a:pt x="940" y="260"/>
                    <a:pt x="936" y="254"/>
                    <a:pt x="930" y="249"/>
                  </a:cubicBezTo>
                  <a:cubicBezTo>
                    <a:pt x="928" y="248"/>
                    <a:pt x="926" y="248"/>
                    <a:pt x="924" y="247"/>
                  </a:cubicBezTo>
                  <a:cubicBezTo>
                    <a:pt x="919" y="245"/>
                    <a:pt x="916" y="239"/>
                    <a:pt x="918" y="236"/>
                  </a:cubicBezTo>
                  <a:cubicBezTo>
                    <a:pt x="928" y="224"/>
                    <a:pt x="903" y="205"/>
                    <a:pt x="927" y="197"/>
                  </a:cubicBezTo>
                  <a:cubicBezTo>
                    <a:pt x="936" y="196"/>
                    <a:pt x="937" y="190"/>
                    <a:pt x="937" y="183"/>
                  </a:cubicBezTo>
                  <a:cubicBezTo>
                    <a:pt x="938" y="177"/>
                    <a:pt x="937" y="171"/>
                    <a:pt x="940" y="165"/>
                  </a:cubicBezTo>
                  <a:cubicBezTo>
                    <a:pt x="947" y="156"/>
                    <a:pt x="956" y="162"/>
                    <a:pt x="965" y="162"/>
                  </a:cubicBezTo>
                  <a:cubicBezTo>
                    <a:pt x="972" y="162"/>
                    <a:pt x="979" y="164"/>
                    <a:pt x="984" y="171"/>
                  </a:cubicBezTo>
                  <a:cubicBezTo>
                    <a:pt x="986" y="176"/>
                    <a:pt x="986" y="181"/>
                    <a:pt x="986" y="187"/>
                  </a:cubicBezTo>
                  <a:cubicBezTo>
                    <a:pt x="985" y="192"/>
                    <a:pt x="981" y="198"/>
                    <a:pt x="987" y="203"/>
                  </a:cubicBezTo>
                  <a:cubicBezTo>
                    <a:pt x="990" y="206"/>
                    <a:pt x="991" y="209"/>
                    <a:pt x="991" y="212"/>
                  </a:cubicBezTo>
                  <a:cubicBezTo>
                    <a:pt x="990" y="230"/>
                    <a:pt x="993" y="246"/>
                    <a:pt x="1005" y="260"/>
                  </a:cubicBezTo>
                  <a:cubicBezTo>
                    <a:pt x="1011" y="266"/>
                    <a:pt x="1005" y="274"/>
                    <a:pt x="1004" y="281"/>
                  </a:cubicBezTo>
                  <a:cubicBezTo>
                    <a:pt x="1000" y="299"/>
                    <a:pt x="985" y="313"/>
                    <a:pt x="971" y="314"/>
                  </a:cubicBezTo>
                  <a:cubicBezTo>
                    <a:pt x="996" y="319"/>
                    <a:pt x="1012" y="306"/>
                    <a:pt x="1012" y="281"/>
                  </a:cubicBezTo>
                  <a:cubicBezTo>
                    <a:pt x="1012" y="270"/>
                    <a:pt x="1015" y="261"/>
                    <a:pt x="1025" y="257"/>
                  </a:cubicBezTo>
                  <a:cubicBezTo>
                    <a:pt x="1036" y="254"/>
                    <a:pt x="1049" y="271"/>
                    <a:pt x="1048" y="267"/>
                  </a:cubicBezTo>
                  <a:cubicBezTo>
                    <a:pt x="1042" y="259"/>
                    <a:pt x="1035" y="253"/>
                    <a:pt x="1023" y="255"/>
                  </a:cubicBezTo>
                  <a:cubicBezTo>
                    <a:pt x="1003" y="259"/>
                    <a:pt x="993" y="251"/>
                    <a:pt x="998" y="231"/>
                  </a:cubicBezTo>
                  <a:cubicBezTo>
                    <a:pt x="1002" y="218"/>
                    <a:pt x="998" y="212"/>
                    <a:pt x="991" y="204"/>
                  </a:cubicBezTo>
                  <a:cubicBezTo>
                    <a:pt x="989" y="200"/>
                    <a:pt x="988" y="197"/>
                    <a:pt x="988" y="193"/>
                  </a:cubicBezTo>
                  <a:cubicBezTo>
                    <a:pt x="988" y="182"/>
                    <a:pt x="1002" y="179"/>
                    <a:pt x="1002" y="168"/>
                  </a:cubicBezTo>
                  <a:cubicBezTo>
                    <a:pt x="1003" y="164"/>
                    <a:pt x="1005" y="161"/>
                    <a:pt x="1008" y="159"/>
                  </a:cubicBezTo>
                  <a:cubicBezTo>
                    <a:pt x="1013" y="158"/>
                    <a:pt x="1016" y="159"/>
                    <a:pt x="1019" y="163"/>
                  </a:cubicBezTo>
                  <a:cubicBezTo>
                    <a:pt x="1021" y="167"/>
                    <a:pt x="1021" y="171"/>
                    <a:pt x="1020" y="175"/>
                  </a:cubicBezTo>
                  <a:cubicBezTo>
                    <a:pt x="1014" y="185"/>
                    <a:pt x="1011" y="190"/>
                    <a:pt x="1018" y="180"/>
                  </a:cubicBezTo>
                  <a:cubicBezTo>
                    <a:pt x="1019" y="179"/>
                    <a:pt x="1021" y="177"/>
                    <a:pt x="1023" y="176"/>
                  </a:cubicBezTo>
                  <a:cubicBezTo>
                    <a:pt x="1025" y="175"/>
                    <a:pt x="1027" y="175"/>
                    <a:pt x="1029" y="175"/>
                  </a:cubicBezTo>
                  <a:cubicBezTo>
                    <a:pt x="1033" y="175"/>
                    <a:pt x="1040" y="179"/>
                    <a:pt x="1038" y="169"/>
                  </a:cubicBezTo>
                  <a:cubicBezTo>
                    <a:pt x="1035" y="158"/>
                    <a:pt x="1042" y="159"/>
                    <a:pt x="1049" y="161"/>
                  </a:cubicBezTo>
                  <a:cubicBezTo>
                    <a:pt x="1057" y="162"/>
                    <a:pt x="1064" y="167"/>
                    <a:pt x="1070" y="173"/>
                  </a:cubicBezTo>
                  <a:cubicBezTo>
                    <a:pt x="1078" y="178"/>
                    <a:pt x="1086" y="182"/>
                    <a:pt x="1095" y="180"/>
                  </a:cubicBezTo>
                  <a:cubicBezTo>
                    <a:pt x="1104" y="181"/>
                    <a:pt x="1106" y="186"/>
                    <a:pt x="1102" y="192"/>
                  </a:cubicBezTo>
                  <a:cubicBezTo>
                    <a:pt x="1094" y="207"/>
                    <a:pt x="1098" y="219"/>
                    <a:pt x="1110" y="228"/>
                  </a:cubicBezTo>
                  <a:cubicBezTo>
                    <a:pt x="1106" y="217"/>
                    <a:pt x="1107" y="203"/>
                    <a:pt x="1106" y="190"/>
                  </a:cubicBezTo>
                  <a:cubicBezTo>
                    <a:pt x="1105" y="181"/>
                    <a:pt x="1102" y="180"/>
                    <a:pt x="1095" y="180"/>
                  </a:cubicBezTo>
                  <a:cubicBezTo>
                    <a:pt x="1082" y="178"/>
                    <a:pt x="1074" y="173"/>
                    <a:pt x="1069" y="160"/>
                  </a:cubicBezTo>
                  <a:cubicBezTo>
                    <a:pt x="1063" y="146"/>
                    <a:pt x="1066" y="139"/>
                    <a:pt x="1081" y="133"/>
                  </a:cubicBezTo>
                  <a:cubicBezTo>
                    <a:pt x="1086" y="132"/>
                    <a:pt x="1091" y="133"/>
                    <a:pt x="1096" y="131"/>
                  </a:cubicBezTo>
                  <a:cubicBezTo>
                    <a:pt x="1108" y="131"/>
                    <a:pt x="1116" y="122"/>
                    <a:pt x="1128" y="123"/>
                  </a:cubicBezTo>
                  <a:cubicBezTo>
                    <a:pt x="1132" y="124"/>
                    <a:pt x="1136" y="126"/>
                    <a:pt x="1136" y="131"/>
                  </a:cubicBezTo>
                  <a:cubicBezTo>
                    <a:pt x="1135" y="134"/>
                    <a:pt x="1134" y="135"/>
                    <a:pt x="1132" y="137"/>
                  </a:cubicBezTo>
                  <a:cubicBezTo>
                    <a:pt x="1134" y="136"/>
                    <a:pt x="1135" y="134"/>
                    <a:pt x="1137" y="132"/>
                  </a:cubicBezTo>
                  <a:cubicBezTo>
                    <a:pt x="1142" y="126"/>
                    <a:pt x="1135" y="123"/>
                    <a:pt x="1133" y="118"/>
                  </a:cubicBezTo>
                  <a:cubicBezTo>
                    <a:pt x="1127" y="97"/>
                    <a:pt x="1127" y="96"/>
                    <a:pt x="1141" y="89"/>
                  </a:cubicBezTo>
                  <a:cubicBezTo>
                    <a:pt x="1146" y="89"/>
                    <a:pt x="1149" y="86"/>
                    <a:pt x="1151" y="82"/>
                  </a:cubicBezTo>
                  <a:cubicBezTo>
                    <a:pt x="1158" y="75"/>
                    <a:pt x="1166" y="72"/>
                    <a:pt x="1176" y="73"/>
                  </a:cubicBezTo>
                  <a:cubicBezTo>
                    <a:pt x="1187" y="73"/>
                    <a:pt x="1197" y="64"/>
                    <a:pt x="1207" y="59"/>
                  </a:cubicBezTo>
                  <a:cubicBezTo>
                    <a:pt x="1209" y="58"/>
                    <a:pt x="1211" y="57"/>
                    <a:pt x="1213" y="57"/>
                  </a:cubicBezTo>
                  <a:cubicBezTo>
                    <a:pt x="1226" y="52"/>
                    <a:pt x="1238" y="58"/>
                    <a:pt x="1251" y="60"/>
                  </a:cubicBezTo>
                  <a:cubicBezTo>
                    <a:pt x="1257" y="61"/>
                    <a:pt x="1266" y="64"/>
                    <a:pt x="1262" y="51"/>
                  </a:cubicBezTo>
                  <a:cubicBezTo>
                    <a:pt x="1260" y="45"/>
                    <a:pt x="1265" y="43"/>
                    <a:pt x="1270" y="43"/>
                  </a:cubicBezTo>
                  <a:cubicBezTo>
                    <a:pt x="1277" y="42"/>
                    <a:pt x="1284" y="42"/>
                    <a:pt x="1293" y="43"/>
                  </a:cubicBezTo>
                  <a:cubicBezTo>
                    <a:pt x="1283" y="32"/>
                    <a:pt x="1286" y="23"/>
                    <a:pt x="1297" y="16"/>
                  </a:cubicBezTo>
                  <a:cubicBezTo>
                    <a:pt x="1298" y="15"/>
                    <a:pt x="1299" y="14"/>
                    <a:pt x="1299" y="14"/>
                  </a:cubicBezTo>
                  <a:cubicBezTo>
                    <a:pt x="1305" y="9"/>
                    <a:pt x="1308" y="0"/>
                    <a:pt x="1318" y="3"/>
                  </a:cubicBezTo>
                  <a:cubicBezTo>
                    <a:pt x="1327" y="7"/>
                    <a:pt x="1326" y="15"/>
                    <a:pt x="1325" y="22"/>
                  </a:cubicBezTo>
                  <a:cubicBezTo>
                    <a:pt x="1325" y="30"/>
                    <a:pt x="1333" y="26"/>
                    <a:pt x="1336" y="29"/>
                  </a:cubicBezTo>
                  <a:cubicBezTo>
                    <a:pt x="1339" y="28"/>
                    <a:pt x="1336" y="39"/>
                    <a:pt x="1342" y="33"/>
                  </a:cubicBezTo>
                  <a:cubicBezTo>
                    <a:pt x="1348" y="30"/>
                    <a:pt x="1354" y="28"/>
                    <a:pt x="1360" y="27"/>
                  </a:cubicBezTo>
                  <a:cubicBezTo>
                    <a:pt x="1364" y="27"/>
                    <a:pt x="1369" y="27"/>
                    <a:pt x="1373" y="28"/>
                  </a:cubicBezTo>
                  <a:cubicBezTo>
                    <a:pt x="1375" y="28"/>
                    <a:pt x="1376" y="28"/>
                    <a:pt x="1378" y="28"/>
                  </a:cubicBezTo>
                  <a:cubicBezTo>
                    <a:pt x="1385" y="31"/>
                    <a:pt x="1392" y="30"/>
                    <a:pt x="1399" y="28"/>
                  </a:cubicBezTo>
                  <a:cubicBezTo>
                    <a:pt x="1407" y="26"/>
                    <a:pt x="1415" y="28"/>
                    <a:pt x="1423" y="33"/>
                  </a:cubicBezTo>
                  <a:cubicBezTo>
                    <a:pt x="1431" y="37"/>
                    <a:pt x="1442" y="40"/>
                    <a:pt x="1441" y="53"/>
                  </a:cubicBezTo>
                  <a:cubicBezTo>
                    <a:pt x="1439" y="60"/>
                    <a:pt x="1432" y="59"/>
                    <a:pt x="1427" y="62"/>
                  </a:cubicBezTo>
                  <a:cubicBezTo>
                    <a:pt x="1437" y="72"/>
                    <a:pt x="1437" y="80"/>
                    <a:pt x="1426" y="87"/>
                  </a:cubicBezTo>
                  <a:cubicBezTo>
                    <a:pt x="1418" y="93"/>
                    <a:pt x="1410" y="98"/>
                    <a:pt x="1400" y="101"/>
                  </a:cubicBezTo>
                  <a:cubicBezTo>
                    <a:pt x="1396" y="102"/>
                    <a:pt x="1392" y="104"/>
                    <a:pt x="1389" y="106"/>
                  </a:cubicBezTo>
                  <a:cubicBezTo>
                    <a:pt x="1378" y="111"/>
                    <a:pt x="1368" y="120"/>
                    <a:pt x="1356" y="123"/>
                  </a:cubicBezTo>
                  <a:cubicBezTo>
                    <a:pt x="1351" y="124"/>
                    <a:pt x="1350" y="128"/>
                    <a:pt x="1348" y="131"/>
                  </a:cubicBezTo>
                  <a:cubicBezTo>
                    <a:pt x="1347" y="132"/>
                    <a:pt x="1345" y="133"/>
                    <a:pt x="1345" y="135"/>
                  </a:cubicBezTo>
                  <a:cubicBezTo>
                    <a:pt x="1345" y="136"/>
                    <a:pt x="1347" y="134"/>
                    <a:pt x="1348" y="134"/>
                  </a:cubicBezTo>
                  <a:cubicBezTo>
                    <a:pt x="1353" y="131"/>
                    <a:pt x="1354" y="124"/>
                    <a:pt x="1360" y="124"/>
                  </a:cubicBezTo>
                  <a:cubicBezTo>
                    <a:pt x="1366" y="124"/>
                    <a:pt x="1371" y="124"/>
                    <a:pt x="1376" y="122"/>
                  </a:cubicBezTo>
                  <a:cubicBezTo>
                    <a:pt x="1379" y="120"/>
                    <a:pt x="1382" y="119"/>
                    <a:pt x="1386" y="120"/>
                  </a:cubicBezTo>
                  <a:cubicBezTo>
                    <a:pt x="1391" y="122"/>
                    <a:pt x="1396" y="122"/>
                    <a:pt x="1402" y="121"/>
                  </a:cubicBezTo>
                  <a:cubicBezTo>
                    <a:pt x="1403" y="121"/>
                    <a:pt x="1403" y="121"/>
                    <a:pt x="1403" y="120"/>
                  </a:cubicBezTo>
                  <a:cubicBezTo>
                    <a:pt x="1401" y="121"/>
                    <a:pt x="1399" y="121"/>
                    <a:pt x="1397" y="121"/>
                  </a:cubicBezTo>
                  <a:cubicBezTo>
                    <a:pt x="1393" y="121"/>
                    <a:pt x="1389" y="121"/>
                    <a:pt x="1388" y="116"/>
                  </a:cubicBezTo>
                  <a:cubicBezTo>
                    <a:pt x="1387" y="112"/>
                    <a:pt x="1390" y="108"/>
                    <a:pt x="1393" y="107"/>
                  </a:cubicBezTo>
                  <a:cubicBezTo>
                    <a:pt x="1409" y="102"/>
                    <a:pt x="1426" y="101"/>
                    <a:pt x="1442" y="107"/>
                  </a:cubicBezTo>
                  <a:cubicBezTo>
                    <a:pt x="1445" y="111"/>
                    <a:pt x="1444" y="116"/>
                    <a:pt x="1445" y="121"/>
                  </a:cubicBezTo>
                  <a:cubicBezTo>
                    <a:pt x="1449" y="116"/>
                    <a:pt x="1453" y="114"/>
                    <a:pt x="1458" y="113"/>
                  </a:cubicBezTo>
                  <a:cubicBezTo>
                    <a:pt x="1466" y="111"/>
                    <a:pt x="1473" y="112"/>
                    <a:pt x="1480" y="114"/>
                  </a:cubicBezTo>
                  <a:cubicBezTo>
                    <a:pt x="1486" y="114"/>
                    <a:pt x="1492" y="113"/>
                    <a:pt x="1497" y="113"/>
                  </a:cubicBezTo>
                  <a:cubicBezTo>
                    <a:pt x="1500" y="111"/>
                    <a:pt x="1503" y="112"/>
                    <a:pt x="1504" y="114"/>
                  </a:cubicBezTo>
                  <a:cubicBezTo>
                    <a:pt x="1509" y="129"/>
                    <a:pt x="1520" y="123"/>
                    <a:pt x="1531" y="121"/>
                  </a:cubicBezTo>
                  <a:cubicBezTo>
                    <a:pt x="1535" y="121"/>
                    <a:pt x="1538" y="121"/>
                    <a:pt x="1542" y="121"/>
                  </a:cubicBezTo>
                  <a:cubicBezTo>
                    <a:pt x="1546" y="102"/>
                    <a:pt x="1558" y="92"/>
                    <a:pt x="1576" y="101"/>
                  </a:cubicBezTo>
                  <a:cubicBezTo>
                    <a:pt x="1585" y="106"/>
                    <a:pt x="1597" y="100"/>
                    <a:pt x="1606" y="110"/>
                  </a:cubicBezTo>
                  <a:cubicBezTo>
                    <a:pt x="1608" y="110"/>
                    <a:pt x="1609" y="110"/>
                    <a:pt x="1611" y="110"/>
                  </a:cubicBezTo>
                  <a:cubicBezTo>
                    <a:pt x="1621" y="107"/>
                    <a:pt x="1628" y="109"/>
                    <a:pt x="1631" y="120"/>
                  </a:cubicBezTo>
                  <a:cubicBezTo>
                    <a:pt x="1623" y="130"/>
                    <a:pt x="1609" y="132"/>
                    <a:pt x="1600" y="141"/>
                  </a:cubicBezTo>
                  <a:cubicBezTo>
                    <a:pt x="1610" y="134"/>
                    <a:pt x="1618" y="142"/>
                    <a:pt x="1627" y="145"/>
                  </a:cubicBezTo>
                  <a:cubicBezTo>
                    <a:pt x="1635" y="146"/>
                    <a:pt x="1641" y="147"/>
                    <a:pt x="1645" y="156"/>
                  </a:cubicBezTo>
                  <a:cubicBezTo>
                    <a:pt x="1647" y="162"/>
                    <a:pt x="1654" y="164"/>
                    <a:pt x="1658" y="169"/>
                  </a:cubicBezTo>
                  <a:cubicBezTo>
                    <a:pt x="1661" y="172"/>
                    <a:pt x="1665" y="174"/>
                    <a:pt x="1669" y="172"/>
                  </a:cubicBezTo>
                  <a:cubicBezTo>
                    <a:pt x="1672" y="170"/>
                    <a:pt x="1671" y="166"/>
                    <a:pt x="1671" y="162"/>
                  </a:cubicBezTo>
                  <a:cubicBezTo>
                    <a:pt x="1671" y="156"/>
                    <a:pt x="1673" y="149"/>
                    <a:pt x="1679" y="147"/>
                  </a:cubicBezTo>
                  <a:cubicBezTo>
                    <a:pt x="1687" y="145"/>
                    <a:pt x="1688" y="153"/>
                    <a:pt x="1692" y="156"/>
                  </a:cubicBezTo>
                  <a:cubicBezTo>
                    <a:pt x="1700" y="159"/>
                    <a:pt x="1707" y="162"/>
                    <a:pt x="1715" y="159"/>
                  </a:cubicBezTo>
                  <a:cubicBezTo>
                    <a:pt x="1715" y="157"/>
                    <a:pt x="1716" y="156"/>
                    <a:pt x="1717" y="155"/>
                  </a:cubicBezTo>
                  <a:cubicBezTo>
                    <a:pt x="1722" y="155"/>
                    <a:pt x="1727" y="156"/>
                    <a:pt x="1731" y="156"/>
                  </a:cubicBezTo>
                  <a:cubicBezTo>
                    <a:pt x="1735" y="155"/>
                    <a:pt x="1738" y="156"/>
                    <a:pt x="1741" y="158"/>
                  </a:cubicBezTo>
                  <a:cubicBezTo>
                    <a:pt x="1745" y="159"/>
                    <a:pt x="1748" y="159"/>
                    <a:pt x="1752" y="161"/>
                  </a:cubicBezTo>
                  <a:cubicBezTo>
                    <a:pt x="1761" y="165"/>
                    <a:pt x="1766" y="162"/>
                    <a:pt x="1768" y="153"/>
                  </a:cubicBezTo>
                  <a:cubicBezTo>
                    <a:pt x="1768" y="150"/>
                    <a:pt x="1767" y="148"/>
                    <a:pt x="1765" y="146"/>
                  </a:cubicBezTo>
                  <a:cubicBezTo>
                    <a:pt x="1758" y="139"/>
                    <a:pt x="1763" y="136"/>
                    <a:pt x="1770" y="133"/>
                  </a:cubicBezTo>
                  <a:cubicBezTo>
                    <a:pt x="1771" y="132"/>
                    <a:pt x="1773" y="132"/>
                    <a:pt x="1775" y="131"/>
                  </a:cubicBezTo>
                  <a:cubicBezTo>
                    <a:pt x="1782" y="119"/>
                    <a:pt x="1794" y="120"/>
                    <a:pt x="1805" y="120"/>
                  </a:cubicBezTo>
                  <a:cubicBezTo>
                    <a:pt x="1820" y="121"/>
                    <a:pt x="1835" y="124"/>
                    <a:pt x="1848" y="1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3" name="Freeform 9">
              <a:extLst>
                <a:ext uri="{FF2B5EF4-FFF2-40B4-BE49-F238E27FC236}">
                  <a16:creationId xmlns:a16="http://schemas.microsoft.com/office/drawing/2014/main" id="{AFCF8A7E-46E2-4E7C-9EFD-D2A1CFAB6DC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84115" y="3002180"/>
              <a:ext cx="231593" cy="272948"/>
            </a:xfrm>
            <a:custGeom>
              <a:avLst/>
              <a:gdLst>
                <a:gd name="T0" fmla="*/ 111 w 133"/>
                <a:gd name="T1" fmla="*/ 43 h 157"/>
                <a:gd name="T2" fmla="*/ 133 w 133"/>
                <a:gd name="T3" fmla="*/ 89 h 157"/>
                <a:gd name="T4" fmla="*/ 123 w 133"/>
                <a:gd name="T5" fmla="*/ 91 h 157"/>
                <a:gd name="T6" fmla="*/ 120 w 133"/>
                <a:gd name="T7" fmla="*/ 98 h 157"/>
                <a:gd name="T8" fmla="*/ 122 w 133"/>
                <a:gd name="T9" fmla="*/ 101 h 157"/>
                <a:gd name="T10" fmla="*/ 98 w 133"/>
                <a:gd name="T11" fmla="*/ 150 h 157"/>
                <a:gd name="T12" fmla="*/ 88 w 133"/>
                <a:gd name="T13" fmla="*/ 157 h 157"/>
                <a:gd name="T14" fmla="*/ 73 w 133"/>
                <a:gd name="T15" fmla="*/ 144 h 157"/>
                <a:gd name="T16" fmla="*/ 31 w 133"/>
                <a:gd name="T17" fmla="*/ 139 h 157"/>
                <a:gd name="T18" fmla="*/ 24 w 133"/>
                <a:gd name="T19" fmla="*/ 127 h 157"/>
                <a:gd name="T20" fmla="*/ 0 w 133"/>
                <a:gd name="T21" fmla="*/ 88 h 157"/>
                <a:gd name="T22" fmla="*/ 0 w 133"/>
                <a:gd name="T23" fmla="*/ 88 h 157"/>
                <a:gd name="T24" fmla="*/ 0 w 133"/>
                <a:gd name="T25" fmla="*/ 87 h 157"/>
                <a:gd name="T26" fmla="*/ 29 w 133"/>
                <a:gd name="T27" fmla="*/ 82 h 157"/>
                <a:gd name="T28" fmla="*/ 41 w 133"/>
                <a:gd name="T29" fmla="*/ 61 h 157"/>
                <a:gd name="T30" fmla="*/ 61 w 133"/>
                <a:gd name="T31" fmla="*/ 44 h 157"/>
                <a:gd name="T32" fmla="*/ 76 w 133"/>
                <a:gd name="T33" fmla="*/ 29 h 157"/>
                <a:gd name="T34" fmla="*/ 89 w 133"/>
                <a:gd name="T35" fmla="*/ 6 h 157"/>
                <a:gd name="T36" fmla="*/ 96 w 133"/>
                <a:gd name="T37" fmla="*/ 4 h 157"/>
                <a:gd name="T38" fmla="*/ 130 w 133"/>
                <a:gd name="T39" fmla="*/ 27 h 157"/>
                <a:gd name="T40" fmla="*/ 119 w 133"/>
                <a:gd name="T41" fmla="*/ 36 h 157"/>
                <a:gd name="T42" fmla="*/ 111 w 133"/>
                <a:gd name="T43" fmla="*/ 43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3" h="157">
                  <a:moveTo>
                    <a:pt x="111" y="43"/>
                  </a:moveTo>
                  <a:cubicBezTo>
                    <a:pt x="109" y="63"/>
                    <a:pt x="128" y="72"/>
                    <a:pt x="133" y="89"/>
                  </a:cubicBezTo>
                  <a:cubicBezTo>
                    <a:pt x="131" y="91"/>
                    <a:pt x="127" y="89"/>
                    <a:pt x="123" y="91"/>
                  </a:cubicBezTo>
                  <a:cubicBezTo>
                    <a:pt x="120" y="92"/>
                    <a:pt x="114" y="92"/>
                    <a:pt x="120" y="98"/>
                  </a:cubicBezTo>
                  <a:cubicBezTo>
                    <a:pt x="121" y="99"/>
                    <a:pt x="122" y="101"/>
                    <a:pt x="122" y="101"/>
                  </a:cubicBezTo>
                  <a:cubicBezTo>
                    <a:pt x="102" y="112"/>
                    <a:pt x="115" y="139"/>
                    <a:pt x="98" y="150"/>
                  </a:cubicBezTo>
                  <a:cubicBezTo>
                    <a:pt x="95" y="152"/>
                    <a:pt x="92" y="154"/>
                    <a:pt x="88" y="157"/>
                  </a:cubicBezTo>
                  <a:cubicBezTo>
                    <a:pt x="87" y="147"/>
                    <a:pt x="84" y="144"/>
                    <a:pt x="73" y="144"/>
                  </a:cubicBezTo>
                  <a:cubicBezTo>
                    <a:pt x="59" y="145"/>
                    <a:pt x="45" y="138"/>
                    <a:pt x="31" y="139"/>
                  </a:cubicBezTo>
                  <a:cubicBezTo>
                    <a:pt x="22" y="140"/>
                    <a:pt x="26" y="131"/>
                    <a:pt x="24" y="127"/>
                  </a:cubicBezTo>
                  <a:cubicBezTo>
                    <a:pt x="15" y="115"/>
                    <a:pt x="8" y="101"/>
                    <a:pt x="0" y="88"/>
                  </a:cubicBezTo>
                  <a:cubicBezTo>
                    <a:pt x="0" y="88"/>
                    <a:pt x="0" y="88"/>
                    <a:pt x="0" y="88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8" y="78"/>
                    <a:pt x="19" y="86"/>
                    <a:pt x="29" y="82"/>
                  </a:cubicBezTo>
                  <a:cubicBezTo>
                    <a:pt x="21" y="68"/>
                    <a:pt x="32" y="64"/>
                    <a:pt x="41" y="61"/>
                  </a:cubicBezTo>
                  <a:cubicBezTo>
                    <a:pt x="51" y="59"/>
                    <a:pt x="57" y="54"/>
                    <a:pt x="61" y="44"/>
                  </a:cubicBezTo>
                  <a:cubicBezTo>
                    <a:pt x="64" y="38"/>
                    <a:pt x="67" y="32"/>
                    <a:pt x="76" y="29"/>
                  </a:cubicBezTo>
                  <a:cubicBezTo>
                    <a:pt x="82" y="26"/>
                    <a:pt x="86" y="14"/>
                    <a:pt x="89" y="6"/>
                  </a:cubicBezTo>
                  <a:cubicBezTo>
                    <a:pt x="91" y="1"/>
                    <a:pt x="94" y="0"/>
                    <a:pt x="96" y="4"/>
                  </a:cubicBezTo>
                  <a:cubicBezTo>
                    <a:pt x="104" y="16"/>
                    <a:pt x="117" y="22"/>
                    <a:pt x="130" y="27"/>
                  </a:cubicBezTo>
                  <a:cubicBezTo>
                    <a:pt x="130" y="35"/>
                    <a:pt x="119" y="29"/>
                    <a:pt x="119" y="36"/>
                  </a:cubicBezTo>
                  <a:cubicBezTo>
                    <a:pt x="121" y="44"/>
                    <a:pt x="112" y="38"/>
                    <a:pt x="111" y="4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4" name="Freeform 10">
              <a:extLst>
                <a:ext uri="{FF2B5EF4-FFF2-40B4-BE49-F238E27FC236}">
                  <a16:creationId xmlns:a16="http://schemas.microsoft.com/office/drawing/2014/main" id="{F55BADA1-7463-489E-BDD5-C0D82C3735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302198" y="3508100"/>
              <a:ext cx="179209" cy="330847"/>
            </a:xfrm>
            <a:custGeom>
              <a:avLst/>
              <a:gdLst>
                <a:gd name="T0" fmla="*/ 37 w 103"/>
                <a:gd name="T1" fmla="*/ 183 h 190"/>
                <a:gd name="T2" fmla="*/ 14 w 103"/>
                <a:gd name="T3" fmla="*/ 169 h 190"/>
                <a:gd name="T4" fmla="*/ 3 w 103"/>
                <a:gd name="T5" fmla="*/ 143 h 190"/>
                <a:gd name="T6" fmla="*/ 9 w 103"/>
                <a:gd name="T7" fmla="*/ 124 h 190"/>
                <a:gd name="T8" fmla="*/ 16 w 103"/>
                <a:gd name="T9" fmla="*/ 96 h 190"/>
                <a:gd name="T10" fmla="*/ 21 w 103"/>
                <a:gd name="T11" fmla="*/ 59 h 190"/>
                <a:gd name="T12" fmla="*/ 28 w 103"/>
                <a:gd name="T13" fmla="*/ 55 h 190"/>
                <a:gd name="T14" fmla="*/ 71 w 103"/>
                <a:gd name="T15" fmla="*/ 16 h 190"/>
                <a:gd name="T16" fmla="*/ 90 w 103"/>
                <a:gd name="T17" fmla="*/ 9 h 190"/>
                <a:gd name="T18" fmla="*/ 96 w 103"/>
                <a:gd name="T19" fmla="*/ 21 h 190"/>
                <a:gd name="T20" fmla="*/ 99 w 103"/>
                <a:gd name="T21" fmla="*/ 26 h 190"/>
                <a:gd name="T22" fmla="*/ 102 w 103"/>
                <a:gd name="T23" fmla="*/ 47 h 190"/>
                <a:gd name="T24" fmla="*/ 102 w 103"/>
                <a:gd name="T25" fmla="*/ 50 h 190"/>
                <a:gd name="T26" fmla="*/ 93 w 103"/>
                <a:gd name="T27" fmla="*/ 57 h 190"/>
                <a:gd name="T28" fmla="*/ 90 w 103"/>
                <a:gd name="T29" fmla="*/ 73 h 190"/>
                <a:gd name="T30" fmla="*/ 90 w 103"/>
                <a:gd name="T31" fmla="*/ 83 h 190"/>
                <a:gd name="T32" fmla="*/ 70 w 103"/>
                <a:gd name="T33" fmla="*/ 141 h 190"/>
                <a:gd name="T34" fmla="*/ 64 w 103"/>
                <a:gd name="T35" fmla="*/ 161 h 190"/>
                <a:gd name="T36" fmla="*/ 44 w 103"/>
                <a:gd name="T37" fmla="*/ 182 h 190"/>
                <a:gd name="T38" fmla="*/ 37 w 103"/>
                <a:gd name="T39" fmla="*/ 183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3" h="190">
                  <a:moveTo>
                    <a:pt x="37" y="183"/>
                  </a:moveTo>
                  <a:cubicBezTo>
                    <a:pt x="26" y="184"/>
                    <a:pt x="14" y="190"/>
                    <a:pt x="14" y="169"/>
                  </a:cubicBezTo>
                  <a:cubicBezTo>
                    <a:pt x="14" y="161"/>
                    <a:pt x="6" y="152"/>
                    <a:pt x="3" y="143"/>
                  </a:cubicBezTo>
                  <a:cubicBezTo>
                    <a:pt x="0" y="133"/>
                    <a:pt x="3" y="128"/>
                    <a:pt x="9" y="124"/>
                  </a:cubicBezTo>
                  <a:cubicBezTo>
                    <a:pt x="21" y="116"/>
                    <a:pt x="20" y="106"/>
                    <a:pt x="16" y="96"/>
                  </a:cubicBezTo>
                  <a:cubicBezTo>
                    <a:pt x="11" y="83"/>
                    <a:pt x="13" y="71"/>
                    <a:pt x="21" y="59"/>
                  </a:cubicBezTo>
                  <a:cubicBezTo>
                    <a:pt x="22" y="56"/>
                    <a:pt x="25" y="56"/>
                    <a:pt x="28" y="55"/>
                  </a:cubicBezTo>
                  <a:cubicBezTo>
                    <a:pt x="52" y="53"/>
                    <a:pt x="64" y="34"/>
                    <a:pt x="71" y="16"/>
                  </a:cubicBezTo>
                  <a:cubicBezTo>
                    <a:pt x="77" y="1"/>
                    <a:pt x="79" y="0"/>
                    <a:pt x="90" y="9"/>
                  </a:cubicBezTo>
                  <a:cubicBezTo>
                    <a:pt x="93" y="12"/>
                    <a:pt x="93" y="17"/>
                    <a:pt x="96" y="21"/>
                  </a:cubicBezTo>
                  <a:cubicBezTo>
                    <a:pt x="97" y="23"/>
                    <a:pt x="98" y="24"/>
                    <a:pt x="99" y="26"/>
                  </a:cubicBezTo>
                  <a:cubicBezTo>
                    <a:pt x="97" y="33"/>
                    <a:pt x="100" y="40"/>
                    <a:pt x="102" y="47"/>
                  </a:cubicBezTo>
                  <a:cubicBezTo>
                    <a:pt x="103" y="48"/>
                    <a:pt x="103" y="49"/>
                    <a:pt x="102" y="50"/>
                  </a:cubicBezTo>
                  <a:cubicBezTo>
                    <a:pt x="99" y="52"/>
                    <a:pt x="94" y="52"/>
                    <a:pt x="93" y="57"/>
                  </a:cubicBezTo>
                  <a:cubicBezTo>
                    <a:pt x="91" y="62"/>
                    <a:pt x="89" y="67"/>
                    <a:pt x="90" y="73"/>
                  </a:cubicBezTo>
                  <a:cubicBezTo>
                    <a:pt x="91" y="76"/>
                    <a:pt x="91" y="79"/>
                    <a:pt x="90" y="83"/>
                  </a:cubicBezTo>
                  <a:cubicBezTo>
                    <a:pt x="84" y="102"/>
                    <a:pt x="79" y="122"/>
                    <a:pt x="70" y="141"/>
                  </a:cubicBezTo>
                  <a:cubicBezTo>
                    <a:pt x="66" y="147"/>
                    <a:pt x="65" y="154"/>
                    <a:pt x="64" y="161"/>
                  </a:cubicBezTo>
                  <a:cubicBezTo>
                    <a:pt x="59" y="170"/>
                    <a:pt x="57" y="182"/>
                    <a:pt x="44" y="182"/>
                  </a:cubicBezTo>
                  <a:cubicBezTo>
                    <a:pt x="41" y="181"/>
                    <a:pt x="39" y="181"/>
                    <a:pt x="37" y="18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5" name="Freeform 11">
              <a:extLst>
                <a:ext uri="{FF2B5EF4-FFF2-40B4-BE49-F238E27FC236}">
                  <a16:creationId xmlns:a16="http://schemas.microsoft.com/office/drawing/2014/main" id="{B79744C7-01FC-407A-9937-3B5A32C78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2856" y="1633303"/>
              <a:ext cx="168180" cy="308790"/>
            </a:xfrm>
            <a:custGeom>
              <a:avLst/>
              <a:gdLst>
                <a:gd name="T0" fmla="*/ 78 w 97"/>
                <a:gd name="T1" fmla="*/ 112 h 177"/>
                <a:gd name="T2" fmla="*/ 80 w 97"/>
                <a:gd name="T3" fmla="*/ 142 h 177"/>
                <a:gd name="T4" fmla="*/ 89 w 97"/>
                <a:gd name="T5" fmla="*/ 149 h 177"/>
                <a:gd name="T6" fmla="*/ 79 w 97"/>
                <a:gd name="T7" fmla="*/ 157 h 177"/>
                <a:gd name="T8" fmla="*/ 44 w 97"/>
                <a:gd name="T9" fmla="*/ 161 h 177"/>
                <a:gd name="T10" fmla="*/ 37 w 97"/>
                <a:gd name="T11" fmla="*/ 162 h 177"/>
                <a:gd name="T12" fmla="*/ 4 w 97"/>
                <a:gd name="T13" fmla="*/ 175 h 177"/>
                <a:gd name="T14" fmla="*/ 39 w 97"/>
                <a:gd name="T15" fmla="*/ 150 h 177"/>
                <a:gd name="T16" fmla="*/ 18 w 97"/>
                <a:gd name="T17" fmla="*/ 144 h 177"/>
                <a:gd name="T18" fmla="*/ 13 w 97"/>
                <a:gd name="T19" fmla="*/ 143 h 177"/>
                <a:gd name="T20" fmla="*/ 13 w 97"/>
                <a:gd name="T21" fmla="*/ 139 h 177"/>
                <a:gd name="T22" fmla="*/ 27 w 97"/>
                <a:gd name="T23" fmla="*/ 112 h 177"/>
                <a:gd name="T24" fmla="*/ 32 w 97"/>
                <a:gd name="T25" fmla="*/ 96 h 177"/>
                <a:gd name="T26" fmla="*/ 32 w 97"/>
                <a:gd name="T27" fmla="*/ 79 h 177"/>
                <a:gd name="T28" fmla="*/ 11 w 97"/>
                <a:gd name="T29" fmla="*/ 77 h 177"/>
                <a:gd name="T30" fmla="*/ 8 w 97"/>
                <a:gd name="T31" fmla="*/ 69 h 177"/>
                <a:gd name="T32" fmla="*/ 9 w 97"/>
                <a:gd name="T33" fmla="*/ 66 h 177"/>
                <a:gd name="T34" fmla="*/ 6 w 97"/>
                <a:gd name="T35" fmla="*/ 60 h 177"/>
                <a:gd name="T36" fmla="*/ 0 w 97"/>
                <a:gd name="T37" fmla="*/ 53 h 177"/>
                <a:gd name="T38" fmla="*/ 0 w 97"/>
                <a:gd name="T39" fmla="*/ 51 h 177"/>
                <a:gd name="T40" fmla="*/ 2 w 97"/>
                <a:gd name="T41" fmla="*/ 34 h 177"/>
                <a:gd name="T42" fmla="*/ 2 w 97"/>
                <a:gd name="T43" fmla="*/ 26 h 177"/>
                <a:gd name="T44" fmla="*/ 29 w 97"/>
                <a:gd name="T45" fmla="*/ 2 h 177"/>
                <a:gd name="T46" fmla="*/ 43 w 97"/>
                <a:gd name="T47" fmla="*/ 9 h 177"/>
                <a:gd name="T48" fmla="*/ 35 w 97"/>
                <a:gd name="T49" fmla="*/ 21 h 177"/>
                <a:gd name="T50" fmla="*/ 33 w 97"/>
                <a:gd name="T51" fmla="*/ 23 h 177"/>
                <a:gd name="T52" fmla="*/ 35 w 97"/>
                <a:gd name="T53" fmla="*/ 21 h 177"/>
                <a:gd name="T54" fmla="*/ 44 w 97"/>
                <a:gd name="T55" fmla="*/ 19 h 177"/>
                <a:gd name="T56" fmla="*/ 52 w 97"/>
                <a:gd name="T57" fmla="*/ 27 h 177"/>
                <a:gd name="T58" fmla="*/ 36 w 97"/>
                <a:gd name="T59" fmla="*/ 58 h 177"/>
                <a:gd name="T60" fmla="*/ 57 w 97"/>
                <a:gd name="T61" fmla="*/ 77 h 177"/>
                <a:gd name="T62" fmla="*/ 72 w 97"/>
                <a:gd name="T63" fmla="*/ 98 h 177"/>
                <a:gd name="T64" fmla="*/ 78 w 97"/>
                <a:gd name="T65" fmla="*/ 112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" h="177">
                  <a:moveTo>
                    <a:pt x="78" y="112"/>
                  </a:moveTo>
                  <a:cubicBezTo>
                    <a:pt x="97" y="119"/>
                    <a:pt x="94" y="134"/>
                    <a:pt x="80" y="142"/>
                  </a:cubicBezTo>
                  <a:cubicBezTo>
                    <a:pt x="81" y="148"/>
                    <a:pt x="89" y="144"/>
                    <a:pt x="89" y="149"/>
                  </a:cubicBezTo>
                  <a:cubicBezTo>
                    <a:pt x="88" y="154"/>
                    <a:pt x="83" y="157"/>
                    <a:pt x="79" y="157"/>
                  </a:cubicBezTo>
                  <a:cubicBezTo>
                    <a:pt x="67" y="160"/>
                    <a:pt x="56" y="165"/>
                    <a:pt x="44" y="161"/>
                  </a:cubicBezTo>
                  <a:cubicBezTo>
                    <a:pt x="41" y="160"/>
                    <a:pt x="38" y="159"/>
                    <a:pt x="37" y="162"/>
                  </a:cubicBezTo>
                  <a:cubicBezTo>
                    <a:pt x="31" y="177"/>
                    <a:pt x="14" y="168"/>
                    <a:pt x="4" y="175"/>
                  </a:cubicBezTo>
                  <a:cubicBezTo>
                    <a:pt x="11" y="161"/>
                    <a:pt x="22" y="152"/>
                    <a:pt x="39" y="150"/>
                  </a:cubicBezTo>
                  <a:cubicBezTo>
                    <a:pt x="31" y="148"/>
                    <a:pt x="24" y="148"/>
                    <a:pt x="18" y="144"/>
                  </a:cubicBezTo>
                  <a:cubicBezTo>
                    <a:pt x="16" y="143"/>
                    <a:pt x="14" y="143"/>
                    <a:pt x="13" y="143"/>
                  </a:cubicBezTo>
                  <a:cubicBezTo>
                    <a:pt x="12" y="142"/>
                    <a:pt x="13" y="139"/>
                    <a:pt x="13" y="139"/>
                  </a:cubicBezTo>
                  <a:cubicBezTo>
                    <a:pt x="29" y="136"/>
                    <a:pt x="11" y="115"/>
                    <a:pt x="27" y="112"/>
                  </a:cubicBezTo>
                  <a:cubicBezTo>
                    <a:pt x="38" y="110"/>
                    <a:pt x="42" y="105"/>
                    <a:pt x="32" y="96"/>
                  </a:cubicBezTo>
                  <a:cubicBezTo>
                    <a:pt x="25" y="91"/>
                    <a:pt x="31" y="85"/>
                    <a:pt x="32" y="79"/>
                  </a:cubicBezTo>
                  <a:cubicBezTo>
                    <a:pt x="25" y="77"/>
                    <a:pt x="17" y="83"/>
                    <a:pt x="11" y="77"/>
                  </a:cubicBezTo>
                  <a:cubicBezTo>
                    <a:pt x="9" y="75"/>
                    <a:pt x="8" y="72"/>
                    <a:pt x="8" y="69"/>
                  </a:cubicBezTo>
                  <a:cubicBezTo>
                    <a:pt x="8" y="68"/>
                    <a:pt x="9" y="67"/>
                    <a:pt x="9" y="66"/>
                  </a:cubicBezTo>
                  <a:cubicBezTo>
                    <a:pt x="9" y="63"/>
                    <a:pt x="14" y="58"/>
                    <a:pt x="6" y="60"/>
                  </a:cubicBezTo>
                  <a:cubicBezTo>
                    <a:pt x="2" y="59"/>
                    <a:pt x="0" y="57"/>
                    <a:pt x="0" y="53"/>
                  </a:cubicBezTo>
                  <a:cubicBezTo>
                    <a:pt x="0" y="53"/>
                    <a:pt x="0" y="52"/>
                    <a:pt x="0" y="51"/>
                  </a:cubicBezTo>
                  <a:cubicBezTo>
                    <a:pt x="2" y="46"/>
                    <a:pt x="3" y="40"/>
                    <a:pt x="2" y="34"/>
                  </a:cubicBezTo>
                  <a:cubicBezTo>
                    <a:pt x="2" y="31"/>
                    <a:pt x="2" y="28"/>
                    <a:pt x="2" y="26"/>
                  </a:cubicBezTo>
                  <a:cubicBezTo>
                    <a:pt x="5" y="11"/>
                    <a:pt x="15" y="4"/>
                    <a:pt x="29" y="2"/>
                  </a:cubicBezTo>
                  <a:cubicBezTo>
                    <a:pt x="35" y="0"/>
                    <a:pt x="42" y="0"/>
                    <a:pt x="43" y="9"/>
                  </a:cubicBezTo>
                  <a:cubicBezTo>
                    <a:pt x="42" y="15"/>
                    <a:pt x="38" y="18"/>
                    <a:pt x="35" y="21"/>
                  </a:cubicBezTo>
                  <a:cubicBezTo>
                    <a:pt x="34" y="21"/>
                    <a:pt x="34" y="22"/>
                    <a:pt x="33" y="23"/>
                  </a:cubicBezTo>
                  <a:cubicBezTo>
                    <a:pt x="34" y="22"/>
                    <a:pt x="35" y="22"/>
                    <a:pt x="35" y="21"/>
                  </a:cubicBezTo>
                  <a:cubicBezTo>
                    <a:pt x="38" y="19"/>
                    <a:pt x="41" y="18"/>
                    <a:pt x="44" y="19"/>
                  </a:cubicBezTo>
                  <a:cubicBezTo>
                    <a:pt x="49" y="20"/>
                    <a:pt x="53" y="21"/>
                    <a:pt x="52" y="27"/>
                  </a:cubicBezTo>
                  <a:cubicBezTo>
                    <a:pt x="47" y="37"/>
                    <a:pt x="52" y="52"/>
                    <a:pt x="36" y="58"/>
                  </a:cubicBezTo>
                  <a:cubicBezTo>
                    <a:pt x="51" y="58"/>
                    <a:pt x="55" y="66"/>
                    <a:pt x="57" y="77"/>
                  </a:cubicBezTo>
                  <a:cubicBezTo>
                    <a:pt x="58" y="87"/>
                    <a:pt x="71" y="88"/>
                    <a:pt x="72" y="98"/>
                  </a:cubicBezTo>
                  <a:cubicBezTo>
                    <a:pt x="76" y="102"/>
                    <a:pt x="73" y="109"/>
                    <a:pt x="78" y="1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6" name="Freeform 12">
              <a:extLst>
                <a:ext uri="{FF2B5EF4-FFF2-40B4-BE49-F238E27FC236}">
                  <a16:creationId xmlns:a16="http://schemas.microsoft.com/office/drawing/2014/main" id="{3D742477-C91D-4A30-836C-375EA158A955}"/>
                </a:ext>
              </a:extLst>
            </p:cNvPr>
            <p:cNvSpPr>
              <a:spLocks/>
            </p:cNvSpPr>
            <p:nvPr/>
          </p:nvSpPr>
          <p:spPr bwMode="auto">
            <a:xfrm>
              <a:off x="6435348" y="3055943"/>
              <a:ext cx="288112" cy="270191"/>
            </a:xfrm>
            <a:custGeom>
              <a:avLst/>
              <a:gdLst>
                <a:gd name="T0" fmla="*/ 90 w 166"/>
                <a:gd name="T1" fmla="*/ 51 h 155"/>
                <a:gd name="T2" fmla="*/ 91 w 166"/>
                <a:gd name="T3" fmla="*/ 53 h 155"/>
                <a:gd name="T4" fmla="*/ 99 w 166"/>
                <a:gd name="T5" fmla="*/ 57 h 155"/>
                <a:gd name="T6" fmla="*/ 143 w 166"/>
                <a:gd name="T7" fmla="*/ 97 h 155"/>
                <a:gd name="T8" fmla="*/ 160 w 166"/>
                <a:gd name="T9" fmla="*/ 107 h 155"/>
                <a:gd name="T10" fmla="*/ 161 w 166"/>
                <a:gd name="T11" fmla="*/ 109 h 155"/>
                <a:gd name="T12" fmla="*/ 161 w 166"/>
                <a:gd name="T13" fmla="*/ 139 h 155"/>
                <a:gd name="T14" fmla="*/ 161 w 166"/>
                <a:gd name="T15" fmla="*/ 152 h 155"/>
                <a:gd name="T16" fmla="*/ 141 w 166"/>
                <a:gd name="T17" fmla="*/ 149 h 155"/>
                <a:gd name="T18" fmla="*/ 103 w 166"/>
                <a:gd name="T19" fmla="*/ 118 h 155"/>
                <a:gd name="T20" fmla="*/ 74 w 166"/>
                <a:gd name="T21" fmla="*/ 83 h 155"/>
                <a:gd name="T22" fmla="*/ 66 w 166"/>
                <a:gd name="T23" fmla="*/ 77 h 155"/>
                <a:gd name="T24" fmla="*/ 9 w 166"/>
                <a:gd name="T25" fmla="*/ 20 h 155"/>
                <a:gd name="T26" fmla="*/ 0 w 166"/>
                <a:gd name="T27" fmla="*/ 9 h 155"/>
                <a:gd name="T28" fmla="*/ 9 w 166"/>
                <a:gd name="T29" fmla="*/ 1 h 155"/>
                <a:gd name="T30" fmla="*/ 9 w 166"/>
                <a:gd name="T31" fmla="*/ 1 h 155"/>
                <a:gd name="T32" fmla="*/ 23 w 166"/>
                <a:gd name="T33" fmla="*/ 4 h 155"/>
                <a:gd name="T34" fmla="*/ 64 w 166"/>
                <a:gd name="T35" fmla="*/ 34 h 155"/>
                <a:gd name="T36" fmla="*/ 87 w 166"/>
                <a:gd name="T37" fmla="*/ 46 h 155"/>
                <a:gd name="T38" fmla="*/ 90 w 166"/>
                <a:gd name="T39" fmla="*/ 51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66" h="155">
                  <a:moveTo>
                    <a:pt x="90" y="51"/>
                  </a:moveTo>
                  <a:cubicBezTo>
                    <a:pt x="90" y="52"/>
                    <a:pt x="90" y="53"/>
                    <a:pt x="91" y="53"/>
                  </a:cubicBezTo>
                  <a:cubicBezTo>
                    <a:pt x="93" y="56"/>
                    <a:pt x="97" y="53"/>
                    <a:pt x="99" y="57"/>
                  </a:cubicBezTo>
                  <a:cubicBezTo>
                    <a:pt x="115" y="69"/>
                    <a:pt x="130" y="82"/>
                    <a:pt x="143" y="97"/>
                  </a:cubicBezTo>
                  <a:cubicBezTo>
                    <a:pt x="149" y="101"/>
                    <a:pt x="156" y="101"/>
                    <a:pt x="160" y="107"/>
                  </a:cubicBezTo>
                  <a:cubicBezTo>
                    <a:pt x="160" y="108"/>
                    <a:pt x="160" y="109"/>
                    <a:pt x="161" y="109"/>
                  </a:cubicBezTo>
                  <a:cubicBezTo>
                    <a:pt x="160" y="119"/>
                    <a:pt x="158" y="129"/>
                    <a:pt x="161" y="139"/>
                  </a:cubicBezTo>
                  <a:cubicBezTo>
                    <a:pt x="162" y="143"/>
                    <a:pt x="166" y="150"/>
                    <a:pt x="161" y="152"/>
                  </a:cubicBezTo>
                  <a:cubicBezTo>
                    <a:pt x="155" y="154"/>
                    <a:pt x="147" y="155"/>
                    <a:pt x="141" y="149"/>
                  </a:cubicBezTo>
                  <a:cubicBezTo>
                    <a:pt x="129" y="138"/>
                    <a:pt x="112" y="132"/>
                    <a:pt x="103" y="118"/>
                  </a:cubicBezTo>
                  <a:cubicBezTo>
                    <a:pt x="88" y="110"/>
                    <a:pt x="81" y="96"/>
                    <a:pt x="74" y="83"/>
                  </a:cubicBezTo>
                  <a:cubicBezTo>
                    <a:pt x="72" y="80"/>
                    <a:pt x="69" y="78"/>
                    <a:pt x="66" y="77"/>
                  </a:cubicBezTo>
                  <a:cubicBezTo>
                    <a:pt x="51" y="54"/>
                    <a:pt x="27" y="40"/>
                    <a:pt x="9" y="20"/>
                  </a:cubicBezTo>
                  <a:cubicBezTo>
                    <a:pt x="6" y="17"/>
                    <a:pt x="1" y="15"/>
                    <a:pt x="0" y="9"/>
                  </a:cubicBezTo>
                  <a:cubicBezTo>
                    <a:pt x="1" y="4"/>
                    <a:pt x="2" y="0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13" y="4"/>
                    <a:pt x="19" y="1"/>
                    <a:pt x="23" y="4"/>
                  </a:cubicBezTo>
                  <a:cubicBezTo>
                    <a:pt x="40" y="9"/>
                    <a:pt x="50" y="24"/>
                    <a:pt x="64" y="34"/>
                  </a:cubicBezTo>
                  <a:cubicBezTo>
                    <a:pt x="71" y="39"/>
                    <a:pt x="76" y="49"/>
                    <a:pt x="87" y="46"/>
                  </a:cubicBezTo>
                  <a:cubicBezTo>
                    <a:pt x="90" y="46"/>
                    <a:pt x="89" y="50"/>
                    <a:pt x="90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7" name="Freeform 13">
              <a:extLst>
                <a:ext uri="{FF2B5EF4-FFF2-40B4-BE49-F238E27FC236}">
                  <a16:creationId xmlns:a16="http://schemas.microsoft.com/office/drawing/2014/main" id="{17FAABA3-F5DC-484E-8183-E9D19584F03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9448" y="2170929"/>
              <a:ext cx="217807" cy="213672"/>
            </a:xfrm>
            <a:custGeom>
              <a:avLst/>
              <a:gdLst>
                <a:gd name="T0" fmla="*/ 0 w 125"/>
                <a:gd name="T1" fmla="*/ 111 h 123"/>
                <a:gd name="T2" fmla="*/ 30 w 125"/>
                <a:gd name="T3" fmla="*/ 85 h 123"/>
                <a:gd name="T4" fmla="*/ 52 w 125"/>
                <a:gd name="T5" fmla="*/ 87 h 123"/>
                <a:gd name="T6" fmla="*/ 57 w 125"/>
                <a:gd name="T7" fmla="*/ 85 h 123"/>
                <a:gd name="T8" fmla="*/ 62 w 125"/>
                <a:gd name="T9" fmla="*/ 60 h 123"/>
                <a:gd name="T10" fmla="*/ 65 w 125"/>
                <a:gd name="T11" fmla="*/ 55 h 123"/>
                <a:gd name="T12" fmla="*/ 67 w 125"/>
                <a:gd name="T13" fmla="*/ 59 h 123"/>
                <a:gd name="T14" fmla="*/ 75 w 125"/>
                <a:gd name="T15" fmla="*/ 61 h 123"/>
                <a:gd name="T16" fmla="*/ 89 w 125"/>
                <a:gd name="T17" fmla="*/ 19 h 123"/>
                <a:gd name="T18" fmla="*/ 102 w 125"/>
                <a:gd name="T19" fmla="*/ 8 h 123"/>
                <a:gd name="T20" fmla="*/ 107 w 125"/>
                <a:gd name="T21" fmla="*/ 3 h 123"/>
                <a:gd name="T22" fmla="*/ 116 w 125"/>
                <a:gd name="T23" fmla="*/ 21 h 123"/>
                <a:gd name="T24" fmla="*/ 117 w 125"/>
                <a:gd name="T25" fmla="*/ 45 h 123"/>
                <a:gd name="T26" fmla="*/ 113 w 125"/>
                <a:gd name="T27" fmla="*/ 50 h 123"/>
                <a:gd name="T28" fmla="*/ 119 w 125"/>
                <a:gd name="T29" fmla="*/ 84 h 123"/>
                <a:gd name="T30" fmla="*/ 116 w 125"/>
                <a:gd name="T31" fmla="*/ 97 h 123"/>
                <a:gd name="T32" fmla="*/ 85 w 125"/>
                <a:gd name="T33" fmla="*/ 104 h 123"/>
                <a:gd name="T34" fmla="*/ 80 w 125"/>
                <a:gd name="T35" fmla="*/ 102 h 123"/>
                <a:gd name="T36" fmla="*/ 81 w 125"/>
                <a:gd name="T37" fmla="*/ 108 h 123"/>
                <a:gd name="T38" fmla="*/ 81 w 125"/>
                <a:gd name="T39" fmla="*/ 109 h 123"/>
                <a:gd name="T40" fmla="*/ 69 w 125"/>
                <a:gd name="T41" fmla="*/ 122 h 123"/>
                <a:gd name="T42" fmla="*/ 55 w 125"/>
                <a:gd name="T43" fmla="*/ 107 h 123"/>
                <a:gd name="T44" fmla="*/ 32 w 125"/>
                <a:gd name="T45" fmla="*/ 107 h 123"/>
                <a:gd name="T46" fmla="*/ 6 w 125"/>
                <a:gd name="T47" fmla="*/ 114 h 123"/>
                <a:gd name="T48" fmla="*/ 0 w 125"/>
                <a:gd name="T49" fmla="*/ 1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5" h="123">
                  <a:moveTo>
                    <a:pt x="0" y="111"/>
                  </a:moveTo>
                  <a:cubicBezTo>
                    <a:pt x="3" y="97"/>
                    <a:pt x="17" y="84"/>
                    <a:pt x="30" y="85"/>
                  </a:cubicBezTo>
                  <a:cubicBezTo>
                    <a:pt x="37" y="85"/>
                    <a:pt x="45" y="80"/>
                    <a:pt x="52" y="87"/>
                  </a:cubicBezTo>
                  <a:cubicBezTo>
                    <a:pt x="53" y="87"/>
                    <a:pt x="55" y="86"/>
                    <a:pt x="57" y="85"/>
                  </a:cubicBezTo>
                  <a:cubicBezTo>
                    <a:pt x="51" y="76"/>
                    <a:pt x="65" y="69"/>
                    <a:pt x="62" y="60"/>
                  </a:cubicBezTo>
                  <a:cubicBezTo>
                    <a:pt x="61" y="58"/>
                    <a:pt x="61" y="55"/>
                    <a:pt x="65" y="55"/>
                  </a:cubicBezTo>
                  <a:cubicBezTo>
                    <a:pt x="68" y="55"/>
                    <a:pt x="67" y="57"/>
                    <a:pt x="67" y="59"/>
                  </a:cubicBezTo>
                  <a:cubicBezTo>
                    <a:pt x="68" y="67"/>
                    <a:pt x="71" y="64"/>
                    <a:pt x="75" y="61"/>
                  </a:cubicBezTo>
                  <a:cubicBezTo>
                    <a:pt x="90" y="50"/>
                    <a:pt x="93" y="36"/>
                    <a:pt x="89" y="19"/>
                  </a:cubicBezTo>
                  <a:cubicBezTo>
                    <a:pt x="87" y="8"/>
                    <a:pt x="96" y="9"/>
                    <a:pt x="102" y="8"/>
                  </a:cubicBezTo>
                  <a:cubicBezTo>
                    <a:pt x="105" y="7"/>
                    <a:pt x="102" y="0"/>
                    <a:pt x="107" y="3"/>
                  </a:cubicBezTo>
                  <a:cubicBezTo>
                    <a:pt x="107" y="10"/>
                    <a:pt x="110" y="16"/>
                    <a:pt x="116" y="21"/>
                  </a:cubicBezTo>
                  <a:cubicBezTo>
                    <a:pt x="124" y="28"/>
                    <a:pt x="125" y="37"/>
                    <a:pt x="117" y="45"/>
                  </a:cubicBezTo>
                  <a:cubicBezTo>
                    <a:pt x="115" y="46"/>
                    <a:pt x="112" y="49"/>
                    <a:pt x="113" y="50"/>
                  </a:cubicBezTo>
                  <a:cubicBezTo>
                    <a:pt x="122" y="61"/>
                    <a:pt x="113" y="74"/>
                    <a:pt x="119" y="84"/>
                  </a:cubicBezTo>
                  <a:cubicBezTo>
                    <a:pt x="123" y="91"/>
                    <a:pt x="119" y="97"/>
                    <a:pt x="116" y="97"/>
                  </a:cubicBezTo>
                  <a:cubicBezTo>
                    <a:pt x="105" y="99"/>
                    <a:pt x="97" y="108"/>
                    <a:pt x="85" y="104"/>
                  </a:cubicBezTo>
                  <a:cubicBezTo>
                    <a:pt x="83" y="104"/>
                    <a:pt x="81" y="103"/>
                    <a:pt x="80" y="102"/>
                  </a:cubicBezTo>
                  <a:cubicBezTo>
                    <a:pt x="79" y="104"/>
                    <a:pt x="81" y="106"/>
                    <a:pt x="81" y="108"/>
                  </a:cubicBezTo>
                  <a:cubicBezTo>
                    <a:pt x="81" y="109"/>
                    <a:pt x="81" y="109"/>
                    <a:pt x="81" y="109"/>
                  </a:cubicBezTo>
                  <a:cubicBezTo>
                    <a:pt x="76" y="112"/>
                    <a:pt x="71" y="116"/>
                    <a:pt x="69" y="122"/>
                  </a:cubicBezTo>
                  <a:cubicBezTo>
                    <a:pt x="58" y="123"/>
                    <a:pt x="58" y="114"/>
                    <a:pt x="55" y="107"/>
                  </a:cubicBezTo>
                  <a:cubicBezTo>
                    <a:pt x="48" y="100"/>
                    <a:pt x="40" y="104"/>
                    <a:pt x="32" y="107"/>
                  </a:cubicBezTo>
                  <a:cubicBezTo>
                    <a:pt x="23" y="107"/>
                    <a:pt x="16" y="118"/>
                    <a:pt x="6" y="114"/>
                  </a:cubicBezTo>
                  <a:cubicBezTo>
                    <a:pt x="4" y="113"/>
                    <a:pt x="2" y="112"/>
                    <a:pt x="0" y="1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8" name="Freeform 14">
              <a:extLst>
                <a:ext uri="{FF2B5EF4-FFF2-40B4-BE49-F238E27FC236}">
                  <a16:creationId xmlns:a16="http://schemas.microsoft.com/office/drawing/2014/main" id="{A0E1C34C-7F2B-4B18-9371-ADF6B84E780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5328" y="859949"/>
              <a:ext cx="259163" cy="190237"/>
            </a:xfrm>
            <a:custGeom>
              <a:avLst/>
              <a:gdLst>
                <a:gd name="T0" fmla="*/ 0 w 149"/>
                <a:gd name="T1" fmla="*/ 92 h 110"/>
                <a:gd name="T2" fmla="*/ 14 w 149"/>
                <a:gd name="T3" fmla="*/ 76 h 110"/>
                <a:gd name="T4" fmla="*/ 16 w 149"/>
                <a:gd name="T5" fmla="*/ 74 h 110"/>
                <a:gd name="T6" fmla="*/ 17 w 149"/>
                <a:gd name="T7" fmla="*/ 58 h 110"/>
                <a:gd name="T8" fmla="*/ 31 w 149"/>
                <a:gd name="T9" fmla="*/ 50 h 110"/>
                <a:gd name="T10" fmla="*/ 36 w 149"/>
                <a:gd name="T11" fmla="*/ 45 h 110"/>
                <a:gd name="T12" fmla="*/ 87 w 149"/>
                <a:gd name="T13" fmla="*/ 25 h 110"/>
                <a:gd name="T14" fmla="*/ 121 w 149"/>
                <a:gd name="T15" fmla="*/ 10 h 110"/>
                <a:gd name="T16" fmla="*/ 147 w 149"/>
                <a:gd name="T17" fmla="*/ 16 h 110"/>
                <a:gd name="T18" fmla="*/ 136 w 149"/>
                <a:gd name="T19" fmla="*/ 31 h 110"/>
                <a:gd name="T20" fmla="*/ 82 w 149"/>
                <a:gd name="T21" fmla="*/ 52 h 110"/>
                <a:gd name="T22" fmla="*/ 70 w 149"/>
                <a:gd name="T23" fmla="*/ 61 h 110"/>
                <a:gd name="T24" fmla="*/ 52 w 149"/>
                <a:gd name="T25" fmla="*/ 75 h 110"/>
                <a:gd name="T26" fmla="*/ 38 w 149"/>
                <a:gd name="T27" fmla="*/ 92 h 110"/>
                <a:gd name="T28" fmla="*/ 33 w 149"/>
                <a:gd name="T29" fmla="*/ 101 h 110"/>
                <a:gd name="T30" fmla="*/ 32 w 149"/>
                <a:gd name="T31" fmla="*/ 103 h 110"/>
                <a:gd name="T32" fmla="*/ 27 w 149"/>
                <a:gd name="T33" fmla="*/ 107 h 110"/>
                <a:gd name="T34" fmla="*/ 0 w 149"/>
                <a:gd name="T35" fmla="*/ 9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9" h="110">
                  <a:moveTo>
                    <a:pt x="0" y="92"/>
                  </a:moveTo>
                  <a:cubicBezTo>
                    <a:pt x="4" y="86"/>
                    <a:pt x="11" y="83"/>
                    <a:pt x="14" y="76"/>
                  </a:cubicBezTo>
                  <a:cubicBezTo>
                    <a:pt x="14" y="75"/>
                    <a:pt x="15" y="75"/>
                    <a:pt x="16" y="74"/>
                  </a:cubicBezTo>
                  <a:cubicBezTo>
                    <a:pt x="24" y="70"/>
                    <a:pt x="9" y="63"/>
                    <a:pt x="17" y="58"/>
                  </a:cubicBezTo>
                  <a:cubicBezTo>
                    <a:pt x="22" y="56"/>
                    <a:pt x="31" y="61"/>
                    <a:pt x="31" y="50"/>
                  </a:cubicBezTo>
                  <a:cubicBezTo>
                    <a:pt x="31" y="48"/>
                    <a:pt x="34" y="46"/>
                    <a:pt x="36" y="45"/>
                  </a:cubicBezTo>
                  <a:cubicBezTo>
                    <a:pt x="53" y="40"/>
                    <a:pt x="67" y="26"/>
                    <a:pt x="87" y="25"/>
                  </a:cubicBezTo>
                  <a:cubicBezTo>
                    <a:pt x="99" y="25"/>
                    <a:pt x="111" y="19"/>
                    <a:pt x="121" y="10"/>
                  </a:cubicBezTo>
                  <a:cubicBezTo>
                    <a:pt x="130" y="0"/>
                    <a:pt x="144" y="4"/>
                    <a:pt x="147" y="16"/>
                  </a:cubicBezTo>
                  <a:cubicBezTo>
                    <a:pt x="149" y="24"/>
                    <a:pt x="143" y="28"/>
                    <a:pt x="136" y="31"/>
                  </a:cubicBezTo>
                  <a:cubicBezTo>
                    <a:pt x="118" y="37"/>
                    <a:pt x="101" y="46"/>
                    <a:pt x="82" y="52"/>
                  </a:cubicBezTo>
                  <a:cubicBezTo>
                    <a:pt x="77" y="54"/>
                    <a:pt x="73" y="57"/>
                    <a:pt x="70" y="61"/>
                  </a:cubicBezTo>
                  <a:cubicBezTo>
                    <a:pt x="65" y="68"/>
                    <a:pt x="60" y="73"/>
                    <a:pt x="52" y="75"/>
                  </a:cubicBezTo>
                  <a:cubicBezTo>
                    <a:pt x="43" y="77"/>
                    <a:pt x="43" y="86"/>
                    <a:pt x="38" y="92"/>
                  </a:cubicBezTo>
                  <a:cubicBezTo>
                    <a:pt x="36" y="95"/>
                    <a:pt x="34" y="97"/>
                    <a:pt x="33" y="101"/>
                  </a:cubicBezTo>
                  <a:cubicBezTo>
                    <a:pt x="32" y="101"/>
                    <a:pt x="32" y="102"/>
                    <a:pt x="32" y="103"/>
                  </a:cubicBezTo>
                  <a:cubicBezTo>
                    <a:pt x="30" y="105"/>
                    <a:pt x="28" y="106"/>
                    <a:pt x="27" y="107"/>
                  </a:cubicBezTo>
                  <a:cubicBezTo>
                    <a:pt x="6" y="110"/>
                    <a:pt x="4" y="109"/>
                    <a:pt x="0" y="9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79" name="Freeform 15">
              <a:extLst>
                <a:ext uri="{FF2B5EF4-FFF2-40B4-BE49-F238E27FC236}">
                  <a16:creationId xmlns:a16="http://schemas.microsoft.com/office/drawing/2014/main" id="{476E75A7-46C9-4E45-B887-8B687E0AA666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0823" y="4051240"/>
              <a:ext cx="132339" cy="190237"/>
            </a:xfrm>
            <a:custGeom>
              <a:avLst/>
              <a:gdLst>
                <a:gd name="T0" fmla="*/ 70 w 76"/>
                <a:gd name="T1" fmla="*/ 42 h 109"/>
                <a:gd name="T2" fmla="*/ 61 w 76"/>
                <a:gd name="T3" fmla="*/ 62 h 109"/>
                <a:gd name="T4" fmla="*/ 47 w 76"/>
                <a:gd name="T5" fmla="*/ 65 h 109"/>
                <a:gd name="T6" fmla="*/ 17 w 76"/>
                <a:gd name="T7" fmla="*/ 109 h 109"/>
                <a:gd name="T8" fmla="*/ 14 w 76"/>
                <a:gd name="T9" fmla="*/ 106 h 109"/>
                <a:gd name="T10" fmla="*/ 9 w 76"/>
                <a:gd name="T11" fmla="*/ 101 h 109"/>
                <a:gd name="T12" fmla="*/ 5 w 76"/>
                <a:gd name="T13" fmla="*/ 76 h 109"/>
                <a:gd name="T14" fmla="*/ 0 w 76"/>
                <a:gd name="T15" fmla="*/ 68 h 109"/>
                <a:gd name="T16" fmla="*/ 1 w 76"/>
                <a:gd name="T17" fmla="*/ 57 h 109"/>
                <a:gd name="T18" fmla="*/ 19 w 76"/>
                <a:gd name="T19" fmla="*/ 33 h 109"/>
                <a:gd name="T20" fmla="*/ 19 w 76"/>
                <a:gd name="T21" fmla="*/ 17 h 109"/>
                <a:gd name="T22" fmla="*/ 26 w 76"/>
                <a:gd name="T23" fmla="*/ 10 h 109"/>
                <a:gd name="T24" fmla="*/ 32 w 76"/>
                <a:gd name="T25" fmla="*/ 12 h 109"/>
                <a:gd name="T26" fmla="*/ 32 w 76"/>
                <a:gd name="T27" fmla="*/ 6 h 109"/>
                <a:gd name="T28" fmla="*/ 40 w 76"/>
                <a:gd name="T29" fmla="*/ 11 h 109"/>
                <a:gd name="T30" fmla="*/ 63 w 76"/>
                <a:gd name="T31" fmla="*/ 28 h 109"/>
                <a:gd name="T32" fmla="*/ 73 w 76"/>
                <a:gd name="T33" fmla="*/ 30 h 109"/>
                <a:gd name="T34" fmla="*/ 70 w 76"/>
                <a:gd name="T35" fmla="*/ 42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6" h="109">
                  <a:moveTo>
                    <a:pt x="70" y="42"/>
                  </a:moveTo>
                  <a:cubicBezTo>
                    <a:pt x="66" y="48"/>
                    <a:pt x="61" y="54"/>
                    <a:pt x="61" y="62"/>
                  </a:cubicBezTo>
                  <a:cubicBezTo>
                    <a:pt x="57" y="67"/>
                    <a:pt x="51" y="61"/>
                    <a:pt x="47" y="65"/>
                  </a:cubicBezTo>
                  <a:cubicBezTo>
                    <a:pt x="45" y="85"/>
                    <a:pt x="28" y="95"/>
                    <a:pt x="17" y="109"/>
                  </a:cubicBezTo>
                  <a:cubicBezTo>
                    <a:pt x="17" y="109"/>
                    <a:pt x="15" y="107"/>
                    <a:pt x="14" y="106"/>
                  </a:cubicBezTo>
                  <a:cubicBezTo>
                    <a:pt x="13" y="104"/>
                    <a:pt x="7" y="106"/>
                    <a:pt x="9" y="101"/>
                  </a:cubicBezTo>
                  <a:cubicBezTo>
                    <a:pt x="22" y="88"/>
                    <a:pt x="22" y="87"/>
                    <a:pt x="5" y="76"/>
                  </a:cubicBezTo>
                  <a:cubicBezTo>
                    <a:pt x="3" y="74"/>
                    <a:pt x="1" y="71"/>
                    <a:pt x="0" y="68"/>
                  </a:cubicBezTo>
                  <a:cubicBezTo>
                    <a:pt x="0" y="65"/>
                    <a:pt x="0" y="61"/>
                    <a:pt x="1" y="57"/>
                  </a:cubicBezTo>
                  <a:cubicBezTo>
                    <a:pt x="7" y="49"/>
                    <a:pt x="13" y="41"/>
                    <a:pt x="19" y="33"/>
                  </a:cubicBezTo>
                  <a:cubicBezTo>
                    <a:pt x="18" y="28"/>
                    <a:pt x="19" y="22"/>
                    <a:pt x="19" y="17"/>
                  </a:cubicBezTo>
                  <a:cubicBezTo>
                    <a:pt x="21" y="14"/>
                    <a:pt x="21" y="9"/>
                    <a:pt x="26" y="10"/>
                  </a:cubicBezTo>
                  <a:cubicBezTo>
                    <a:pt x="28" y="10"/>
                    <a:pt x="29" y="14"/>
                    <a:pt x="32" y="12"/>
                  </a:cubicBezTo>
                  <a:cubicBezTo>
                    <a:pt x="33" y="10"/>
                    <a:pt x="34" y="8"/>
                    <a:pt x="32" y="6"/>
                  </a:cubicBezTo>
                  <a:cubicBezTo>
                    <a:pt x="40" y="0"/>
                    <a:pt x="39" y="7"/>
                    <a:pt x="40" y="11"/>
                  </a:cubicBezTo>
                  <a:cubicBezTo>
                    <a:pt x="42" y="33"/>
                    <a:pt x="42" y="33"/>
                    <a:pt x="63" y="28"/>
                  </a:cubicBezTo>
                  <a:cubicBezTo>
                    <a:pt x="66" y="27"/>
                    <a:pt x="70" y="26"/>
                    <a:pt x="73" y="30"/>
                  </a:cubicBezTo>
                  <a:cubicBezTo>
                    <a:pt x="76" y="35"/>
                    <a:pt x="75" y="39"/>
                    <a:pt x="70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0" name="Freeform 16">
              <a:extLst>
                <a:ext uri="{FF2B5EF4-FFF2-40B4-BE49-F238E27FC236}">
                  <a16:creationId xmlns:a16="http://schemas.microsoft.com/office/drawing/2014/main" id="{E5547599-AFE5-4E44-8C18-A6E49984AD95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6460" y="797916"/>
              <a:ext cx="172316" cy="137853"/>
            </a:xfrm>
            <a:custGeom>
              <a:avLst/>
              <a:gdLst>
                <a:gd name="T0" fmla="*/ 51 w 99"/>
                <a:gd name="T1" fmla="*/ 79 h 79"/>
                <a:gd name="T2" fmla="*/ 47 w 99"/>
                <a:gd name="T3" fmla="*/ 72 h 79"/>
                <a:gd name="T4" fmla="*/ 47 w 99"/>
                <a:gd name="T5" fmla="*/ 59 h 79"/>
                <a:gd name="T6" fmla="*/ 44 w 99"/>
                <a:gd name="T7" fmla="*/ 56 h 79"/>
                <a:gd name="T8" fmla="*/ 39 w 99"/>
                <a:gd name="T9" fmla="*/ 54 h 79"/>
                <a:gd name="T10" fmla="*/ 54 w 99"/>
                <a:gd name="T11" fmla="*/ 37 h 79"/>
                <a:gd name="T12" fmla="*/ 60 w 99"/>
                <a:gd name="T13" fmla="*/ 31 h 79"/>
                <a:gd name="T14" fmla="*/ 51 w 99"/>
                <a:gd name="T15" fmla="*/ 26 h 79"/>
                <a:gd name="T16" fmla="*/ 34 w 99"/>
                <a:gd name="T17" fmla="*/ 46 h 79"/>
                <a:gd name="T18" fmla="*/ 9 w 99"/>
                <a:gd name="T19" fmla="*/ 35 h 79"/>
                <a:gd name="T20" fmla="*/ 7 w 99"/>
                <a:gd name="T21" fmla="*/ 14 h 79"/>
                <a:gd name="T22" fmla="*/ 18 w 99"/>
                <a:gd name="T23" fmla="*/ 8 h 79"/>
                <a:gd name="T24" fmla="*/ 46 w 99"/>
                <a:gd name="T25" fmla="*/ 12 h 79"/>
                <a:gd name="T26" fmla="*/ 51 w 99"/>
                <a:gd name="T27" fmla="*/ 5 h 79"/>
                <a:gd name="T28" fmla="*/ 74 w 99"/>
                <a:gd name="T29" fmla="*/ 4 h 79"/>
                <a:gd name="T30" fmla="*/ 74 w 99"/>
                <a:gd name="T31" fmla="*/ 4 h 79"/>
                <a:gd name="T32" fmla="*/ 74 w 99"/>
                <a:gd name="T33" fmla="*/ 10 h 79"/>
                <a:gd name="T34" fmla="*/ 99 w 99"/>
                <a:gd name="T35" fmla="*/ 19 h 79"/>
                <a:gd name="T36" fmla="*/ 78 w 99"/>
                <a:gd name="T37" fmla="*/ 29 h 79"/>
                <a:gd name="T38" fmla="*/ 72 w 99"/>
                <a:gd name="T39" fmla="*/ 56 h 79"/>
                <a:gd name="T40" fmla="*/ 52 w 99"/>
                <a:gd name="T41" fmla="*/ 79 h 79"/>
                <a:gd name="T42" fmla="*/ 52 w 99"/>
                <a:gd name="T43" fmla="*/ 79 h 79"/>
                <a:gd name="T44" fmla="*/ 51 w 99"/>
                <a:gd name="T45" fmla="*/ 7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99" h="79">
                  <a:moveTo>
                    <a:pt x="51" y="79"/>
                  </a:moveTo>
                  <a:cubicBezTo>
                    <a:pt x="50" y="76"/>
                    <a:pt x="51" y="73"/>
                    <a:pt x="47" y="72"/>
                  </a:cubicBezTo>
                  <a:cubicBezTo>
                    <a:pt x="36" y="68"/>
                    <a:pt x="44" y="63"/>
                    <a:pt x="47" y="59"/>
                  </a:cubicBezTo>
                  <a:cubicBezTo>
                    <a:pt x="50" y="55"/>
                    <a:pt x="47" y="55"/>
                    <a:pt x="44" y="56"/>
                  </a:cubicBezTo>
                  <a:cubicBezTo>
                    <a:pt x="42" y="56"/>
                    <a:pt x="38" y="58"/>
                    <a:pt x="39" y="54"/>
                  </a:cubicBezTo>
                  <a:cubicBezTo>
                    <a:pt x="42" y="47"/>
                    <a:pt x="45" y="39"/>
                    <a:pt x="54" y="37"/>
                  </a:cubicBezTo>
                  <a:cubicBezTo>
                    <a:pt x="57" y="36"/>
                    <a:pt x="63" y="37"/>
                    <a:pt x="60" y="31"/>
                  </a:cubicBezTo>
                  <a:cubicBezTo>
                    <a:pt x="58" y="28"/>
                    <a:pt x="56" y="25"/>
                    <a:pt x="51" y="26"/>
                  </a:cubicBezTo>
                  <a:cubicBezTo>
                    <a:pt x="39" y="29"/>
                    <a:pt x="37" y="31"/>
                    <a:pt x="34" y="46"/>
                  </a:cubicBezTo>
                  <a:cubicBezTo>
                    <a:pt x="25" y="45"/>
                    <a:pt x="17" y="39"/>
                    <a:pt x="9" y="35"/>
                  </a:cubicBezTo>
                  <a:cubicBezTo>
                    <a:pt x="0" y="30"/>
                    <a:pt x="6" y="22"/>
                    <a:pt x="7" y="14"/>
                  </a:cubicBezTo>
                  <a:cubicBezTo>
                    <a:pt x="8" y="7"/>
                    <a:pt x="12" y="9"/>
                    <a:pt x="18" y="8"/>
                  </a:cubicBezTo>
                  <a:cubicBezTo>
                    <a:pt x="28" y="7"/>
                    <a:pt x="37" y="8"/>
                    <a:pt x="46" y="12"/>
                  </a:cubicBezTo>
                  <a:cubicBezTo>
                    <a:pt x="48" y="13"/>
                    <a:pt x="52" y="10"/>
                    <a:pt x="51" y="5"/>
                  </a:cubicBezTo>
                  <a:cubicBezTo>
                    <a:pt x="58" y="0"/>
                    <a:pt x="66" y="2"/>
                    <a:pt x="74" y="4"/>
                  </a:cubicBezTo>
                  <a:cubicBezTo>
                    <a:pt x="74" y="4"/>
                    <a:pt x="74" y="4"/>
                    <a:pt x="74" y="4"/>
                  </a:cubicBezTo>
                  <a:cubicBezTo>
                    <a:pt x="76" y="6"/>
                    <a:pt x="75" y="8"/>
                    <a:pt x="74" y="10"/>
                  </a:cubicBezTo>
                  <a:cubicBezTo>
                    <a:pt x="81" y="18"/>
                    <a:pt x="92" y="13"/>
                    <a:pt x="99" y="19"/>
                  </a:cubicBezTo>
                  <a:cubicBezTo>
                    <a:pt x="96" y="28"/>
                    <a:pt x="90" y="33"/>
                    <a:pt x="78" y="29"/>
                  </a:cubicBezTo>
                  <a:cubicBezTo>
                    <a:pt x="92" y="43"/>
                    <a:pt x="77" y="52"/>
                    <a:pt x="72" y="56"/>
                  </a:cubicBezTo>
                  <a:cubicBezTo>
                    <a:pt x="64" y="63"/>
                    <a:pt x="59" y="72"/>
                    <a:pt x="52" y="79"/>
                  </a:cubicBezTo>
                  <a:cubicBezTo>
                    <a:pt x="52" y="79"/>
                    <a:pt x="52" y="79"/>
                    <a:pt x="52" y="79"/>
                  </a:cubicBezTo>
                  <a:lnTo>
                    <a:pt x="51" y="7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1" name="Freeform 17">
              <a:extLst>
                <a:ext uri="{FF2B5EF4-FFF2-40B4-BE49-F238E27FC236}">
                  <a16:creationId xmlns:a16="http://schemas.microsoft.com/office/drawing/2014/main" id="{0FBC9AE6-7DD4-4814-A3EC-C076BF8DF6CF}"/>
                </a:ext>
              </a:extLst>
            </p:cNvPr>
            <p:cNvSpPr>
              <a:spLocks/>
            </p:cNvSpPr>
            <p:nvPr/>
          </p:nvSpPr>
          <p:spPr bwMode="auto">
            <a:xfrm>
              <a:off x="4600527" y="751046"/>
              <a:ext cx="166802" cy="79955"/>
            </a:xfrm>
            <a:custGeom>
              <a:avLst/>
              <a:gdLst>
                <a:gd name="T0" fmla="*/ 6 w 96"/>
                <a:gd name="T1" fmla="*/ 26 h 46"/>
                <a:gd name="T2" fmla="*/ 1 w 96"/>
                <a:gd name="T3" fmla="*/ 20 h 46"/>
                <a:gd name="T4" fmla="*/ 7 w 96"/>
                <a:gd name="T5" fmla="*/ 18 h 46"/>
                <a:gd name="T6" fmla="*/ 14 w 96"/>
                <a:gd name="T7" fmla="*/ 10 h 46"/>
                <a:gd name="T8" fmla="*/ 18 w 96"/>
                <a:gd name="T9" fmla="*/ 5 h 46"/>
                <a:gd name="T10" fmla="*/ 24 w 96"/>
                <a:gd name="T11" fmla="*/ 0 h 46"/>
                <a:gd name="T12" fmla="*/ 31 w 96"/>
                <a:gd name="T13" fmla="*/ 6 h 46"/>
                <a:gd name="T14" fmla="*/ 40 w 96"/>
                <a:gd name="T15" fmla="*/ 14 h 46"/>
                <a:gd name="T16" fmla="*/ 43 w 96"/>
                <a:gd name="T17" fmla="*/ 11 h 46"/>
                <a:gd name="T18" fmla="*/ 47 w 96"/>
                <a:gd name="T19" fmla="*/ 6 h 46"/>
                <a:gd name="T20" fmla="*/ 88 w 96"/>
                <a:gd name="T21" fmla="*/ 16 h 46"/>
                <a:gd name="T22" fmla="*/ 93 w 96"/>
                <a:gd name="T23" fmla="*/ 16 h 46"/>
                <a:gd name="T24" fmla="*/ 76 w 96"/>
                <a:gd name="T25" fmla="*/ 39 h 46"/>
                <a:gd name="T26" fmla="*/ 27 w 96"/>
                <a:gd name="T27" fmla="*/ 37 h 46"/>
                <a:gd name="T28" fmla="*/ 26 w 96"/>
                <a:gd name="T29" fmla="*/ 35 h 46"/>
                <a:gd name="T30" fmla="*/ 44 w 96"/>
                <a:gd name="T31" fmla="*/ 29 h 46"/>
                <a:gd name="T32" fmla="*/ 11 w 96"/>
                <a:gd name="T33" fmla="*/ 35 h 46"/>
                <a:gd name="T34" fmla="*/ 6 w 96"/>
                <a:gd name="T35" fmla="*/ 2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6">
                  <a:moveTo>
                    <a:pt x="6" y="26"/>
                  </a:moveTo>
                  <a:cubicBezTo>
                    <a:pt x="3" y="24"/>
                    <a:pt x="0" y="23"/>
                    <a:pt x="1" y="20"/>
                  </a:cubicBezTo>
                  <a:cubicBezTo>
                    <a:pt x="1" y="17"/>
                    <a:pt x="5" y="17"/>
                    <a:pt x="7" y="18"/>
                  </a:cubicBezTo>
                  <a:cubicBezTo>
                    <a:pt x="16" y="22"/>
                    <a:pt x="15" y="16"/>
                    <a:pt x="14" y="10"/>
                  </a:cubicBezTo>
                  <a:cubicBezTo>
                    <a:pt x="16" y="9"/>
                    <a:pt x="17" y="7"/>
                    <a:pt x="18" y="5"/>
                  </a:cubicBezTo>
                  <a:cubicBezTo>
                    <a:pt x="19" y="2"/>
                    <a:pt x="21" y="1"/>
                    <a:pt x="24" y="0"/>
                  </a:cubicBezTo>
                  <a:cubicBezTo>
                    <a:pt x="28" y="0"/>
                    <a:pt x="30" y="2"/>
                    <a:pt x="31" y="6"/>
                  </a:cubicBezTo>
                  <a:cubicBezTo>
                    <a:pt x="31" y="12"/>
                    <a:pt x="36" y="12"/>
                    <a:pt x="40" y="14"/>
                  </a:cubicBezTo>
                  <a:cubicBezTo>
                    <a:pt x="44" y="16"/>
                    <a:pt x="44" y="14"/>
                    <a:pt x="43" y="11"/>
                  </a:cubicBezTo>
                  <a:cubicBezTo>
                    <a:pt x="43" y="8"/>
                    <a:pt x="45" y="5"/>
                    <a:pt x="47" y="6"/>
                  </a:cubicBezTo>
                  <a:cubicBezTo>
                    <a:pt x="60" y="9"/>
                    <a:pt x="76" y="5"/>
                    <a:pt x="88" y="16"/>
                  </a:cubicBezTo>
                  <a:cubicBezTo>
                    <a:pt x="89" y="16"/>
                    <a:pt x="91" y="16"/>
                    <a:pt x="93" y="16"/>
                  </a:cubicBezTo>
                  <a:cubicBezTo>
                    <a:pt x="96" y="25"/>
                    <a:pt x="88" y="38"/>
                    <a:pt x="76" y="39"/>
                  </a:cubicBezTo>
                  <a:cubicBezTo>
                    <a:pt x="60" y="40"/>
                    <a:pt x="43" y="46"/>
                    <a:pt x="27" y="37"/>
                  </a:cubicBezTo>
                  <a:cubicBezTo>
                    <a:pt x="27" y="37"/>
                    <a:pt x="26" y="36"/>
                    <a:pt x="26" y="35"/>
                  </a:cubicBezTo>
                  <a:cubicBezTo>
                    <a:pt x="29" y="29"/>
                    <a:pt x="35" y="32"/>
                    <a:pt x="44" y="29"/>
                  </a:cubicBezTo>
                  <a:cubicBezTo>
                    <a:pt x="29" y="25"/>
                    <a:pt x="20" y="30"/>
                    <a:pt x="11" y="35"/>
                  </a:cubicBezTo>
                  <a:cubicBezTo>
                    <a:pt x="4" y="35"/>
                    <a:pt x="9" y="28"/>
                    <a:pt x="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2" name="Freeform 18">
              <a:extLst>
                <a:ext uri="{FF2B5EF4-FFF2-40B4-BE49-F238E27FC236}">
                  <a16:creationId xmlns:a16="http://schemas.microsoft.com/office/drawing/2014/main" id="{E2D964A4-BA7E-4F40-B4CC-E8E9442B5A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3515" y="2042726"/>
              <a:ext cx="135096" cy="110282"/>
            </a:xfrm>
            <a:custGeom>
              <a:avLst/>
              <a:gdLst>
                <a:gd name="T0" fmla="*/ 74 w 78"/>
                <a:gd name="T1" fmla="*/ 33 h 64"/>
                <a:gd name="T2" fmla="*/ 78 w 78"/>
                <a:gd name="T3" fmla="*/ 41 h 64"/>
                <a:gd name="T4" fmla="*/ 63 w 78"/>
                <a:gd name="T5" fmla="*/ 45 h 64"/>
                <a:gd name="T6" fmla="*/ 52 w 78"/>
                <a:gd name="T7" fmla="*/ 64 h 64"/>
                <a:gd name="T8" fmla="*/ 36 w 78"/>
                <a:gd name="T9" fmla="*/ 53 h 64"/>
                <a:gd name="T10" fmla="*/ 21 w 78"/>
                <a:gd name="T11" fmla="*/ 55 h 64"/>
                <a:gd name="T12" fmla="*/ 16 w 78"/>
                <a:gd name="T13" fmla="*/ 59 h 64"/>
                <a:gd name="T14" fmla="*/ 11 w 78"/>
                <a:gd name="T15" fmla="*/ 61 h 64"/>
                <a:gd name="T16" fmla="*/ 9 w 78"/>
                <a:gd name="T17" fmla="*/ 59 h 64"/>
                <a:gd name="T18" fmla="*/ 0 w 78"/>
                <a:gd name="T19" fmla="*/ 51 h 64"/>
                <a:gd name="T20" fmla="*/ 11 w 78"/>
                <a:gd name="T21" fmla="*/ 39 h 64"/>
                <a:gd name="T22" fmla="*/ 20 w 78"/>
                <a:gd name="T23" fmla="*/ 34 h 64"/>
                <a:gd name="T24" fmla="*/ 20 w 78"/>
                <a:gd name="T25" fmla="*/ 12 h 64"/>
                <a:gd name="T26" fmla="*/ 18 w 78"/>
                <a:gd name="T27" fmla="*/ 4 h 64"/>
                <a:gd name="T28" fmla="*/ 27 w 78"/>
                <a:gd name="T29" fmla="*/ 7 h 64"/>
                <a:gd name="T30" fmla="*/ 54 w 78"/>
                <a:gd name="T31" fmla="*/ 25 h 64"/>
                <a:gd name="T32" fmla="*/ 69 w 78"/>
                <a:gd name="T33" fmla="*/ 24 h 64"/>
                <a:gd name="T34" fmla="*/ 74 w 78"/>
                <a:gd name="T35" fmla="*/ 3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8" h="64">
                  <a:moveTo>
                    <a:pt x="74" y="33"/>
                  </a:moveTo>
                  <a:cubicBezTo>
                    <a:pt x="75" y="35"/>
                    <a:pt x="76" y="38"/>
                    <a:pt x="78" y="41"/>
                  </a:cubicBezTo>
                  <a:cubicBezTo>
                    <a:pt x="73" y="42"/>
                    <a:pt x="68" y="46"/>
                    <a:pt x="63" y="45"/>
                  </a:cubicBezTo>
                  <a:cubicBezTo>
                    <a:pt x="48" y="45"/>
                    <a:pt x="44" y="50"/>
                    <a:pt x="52" y="64"/>
                  </a:cubicBezTo>
                  <a:cubicBezTo>
                    <a:pt x="45" y="61"/>
                    <a:pt x="40" y="58"/>
                    <a:pt x="36" y="53"/>
                  </a:cubicBezTo>
                  <a:cubicBezTo>
                    <a:pt x="30" y="48"/>
                    <a:pt x="26" y="54"/>
                    <a:pt x="21" y="55"/>
                  </a:cubicBezTo>
                  <a:cubicBezTo>
                    <a:pt x="20" y="56"/>
                    <a:pt x="18" y="58"/>
                    <a:pt x="16" y="59"/>
                  </a:cubicBezTo>
                  <a:cubicBezTo>
                    <a:pt x="15" y="61"/>
                    <a:pt x="14" y="63"/>
                    <a:pt x="11" y="61"/>
                  </a:cubicBezTo>
                  <a:cubicBezTo>
                    <a:pt x="10" y="61"/>
                    <a:pt x="10" y="60"/>
                    <a:pt x="9" y="59"/>
                  </a:cubicBezTo>
                  <a:cubicBezTo>
                    <a:pt x="6" y="56"/>
                    <a:pt x="3" y="54"/>
                    <a:pt x="0" y="51"/>
                  </a:cubicBezTo>
                  <a:cubicBezTo>
                    <a:pt x="9" y="52"/>
                    <a:pt x="6" y="41"/>
                    <a:pt x="11" y="39"/>
                  </a:cubicBezTo>
                  <a:cubicBezTo>
                    <a:pt x="14" y="37"/>
                    <a:pt x="21" y="41"/>
                    <a:pt x="20" y="34"/>
                  </a:cubicBezTo>
                  <a:cubicBezTo>
                    <a:pt x="17" y="26"/>
                    <a:pt x="30" y="20"/>
                    <a:pt x="20" y="12"/>
                  </a:cubicBezTo>
                  <a:cubicBezTo>
                    <a:pt x="18" y="10"/>
                    <a:pt x="14" y="7"/>
                    <a:pt x="18" y="4"/>
                  </a:cubicBezTo>
                  <a:cubicBezTo>
                    <a:pt x="22" y="0"/>
                    <a:pt x="25" y="4"/>
                    <a:pt x="27" y="7"/>
                  </a:cubicBezTo>
                  <a:cubicBezTo>
                    <a:pt x="33" y="16"/>
                    <a:pt x="44" y="20"/>
                    <a:pt x="54" y="25"/>
                  </a:cubicBezTo>
                  <a:cubicBezTo>
                    <a:pt x="61" y="29"/>
                    <a:pt x="64" y="27"/>
                    <a:pt x="69" y="24"/>
                  </a:cubicBezTo>
                  <a:cubicBezTo>
                    <a:pt x="77" y="24"/>
                    <a:pt x="74" y="29"/>
                    <a:pt x="74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3" name="Freeform 21">
              <a:extLst>
                <a:ext uri="{FF2B5EF4-FFF2-40B4-BE49-F238E27FC236}">
                  <a16:creationId xmlns:a16="http://schemas.microsoft.com/office/drawing/2014/main" id="{388B2914-C528-49AE-B02A-8BB41EF98609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3473" y="2975988"/>
              <a:ext cx="64791" cy="96497"/>
            </a:xfrm>
            <a:custGeom>
              <a:avLst/>
              <a:gdLst>
                <a:gd name="T0" fmla="*/ 37 w 37"/>
                <a:gd name="T1" fmla="*/ 40 h 55"/>
                <a:gd name="T2" fmla="*/ 7 w 37"/>
                <a:gd name="T3" fmla="*/ 37 h 55"/>
                <a:gd name="T4" fmla="*/ 7 w 37"/>
                <a:gd name="T5" fmla="*/ 22 h 55"/>
                <a:gd name="T6" fmla="*/ 8 w 37"/>
                <a:gd name="T7" fmla="*/ 19 h 55"/>
                <a:gd name="T8" fmla="*/ 7 w 37"/>
                <a:gd name="T9" fmla="*/ 3 h 55"/>
                <a:gd name="T10" fmla="*/ 24 w 37"/>
                <a:gd name="T11" fmla="*/ 9 h 55"/>
                <a:gd name="T12" fmla="*/ 37 w 37"/>
                <a:gd name="T13" fmla="*/ 4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" h="55">
                  <a:moveTo>
                    <a:pt x="37" y="40"/>
                  </a:moveTo>
                  <a:cubicBezTo>
                    <a:pt x="23" y="55"/>
                    <a:pt x="22" y="55"/>
                    <a:pt x="7" y="37"/>
                  </a:cubicBezTo>
                  <a:cubicBezTo>
                    <a:pt x="4" y="32"/>
                    <a:pt x="5" y="27"/>
                    <a:pt x="7" y="22"/>
                  </a:cubicBezTo>
                  <a:cubicBezTo>
                    <a:pt x="7" y="21"/>
                    <a:pt x="7" y="20"/>
                    <a:pt x="8" y="19"/>
                  </a:cubicBezTo>
                  <a:cubicBezTo>
                    <a:pt x="10" y="14"/>
                    <a:pt x="0" y="7"/>
                    <a:pt x="7" y="3"/>
                  </a:cubicBezTo>
                  <a:cubicBezTo>
                    <a:pt x="13" y="0"/>
                    <a:pt x="18" y="7"/>
                    <a:pt x="24" y="9"/>
                  </a:cubicBezTo>
                  <a:cubicBezTo>
                    <a:pt x="28" y="19"/>
                    <a:pt x="36" y="28"/>
                    <a:pt x="37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4" name="Freeform 22">
              <a:extLst>
                <a:ext uri="{FF2B5EF4-FFF2-40B4-BE49-F238E27FC236}">
                  <a16:creationId xmlns:a16="http://schemas.microsoft.com/office/drawing/2014/main" id="{01B56A84-EC3A-4CB3-BC2D-EE5FFB037E5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2369437"/>
              <a:ext cx="60655" cy="78576"/>
            </a:xfrm>
            <a:custGeom>
              <a:avLst/>
              <a:gdLst>
                <a:gd name="T0" fmla="*/ 13 w 35"/>
                <a:gd name="T1" fmla="*/ 1 h 45"/>
                <a:gd name="T2" fmla="*/ 17 w 35"/>
                <a:gd name="T3" fmla="*/ 0 h 45"/>
                <a:gd name="T4" fmla="*/ 35 w 35"/>
                <a:gd name="T5" fmla="*/ 13 h 45"/>
                <a:gd name="T6" fmla="*/ 34 w 35"/>
                <a:gd name="T7" fmla="*/ 37 h 45"/>
                <a:gd name="T8" fmla="*/ 26 w 35"/>
                <a:gd name="T9" fmla="*/ 45 h 45"/>
                <a:gd name="T10" fmla="*/ 21 w 35"/>
                <a:gd name="T11" fmla="*/ 45 h 45"/>
                <a:gd name="T12" fmla="*/ 15 w 35"/>
                <a:gd name="T13" fmla="*/ 28 h 45"/>
                <a:gd name="T14" fmla="*/ 14 w 35"/>
                <a:gd name="T15" fmla="*/ 22 h 45"/>
                <a:gd name="T16" fmla="*/ 0 w 35"/>
                <a:gd name="T17" fmla="*/ 13 h 45"/>
                <a:gd name="T18" fmla="*/ 13 w 35"/>
                <a:gd name="T19" fmla="*/ 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5" h="45">
                  <a:moveTo>
                    <a:pt x="13" y="1"/>
                  </a:moveTo>
                  <a:cubicBezTo>
                    <a:pt x="14" y="1"/>
                    <a:pt x="15" y="0"/>
                    <a:pt x="17" y="0"/>
                  </a:cubicBezTo>
                  <a:cubicBezTo>
                    <a:pt x="22" y="5"/>
                    <a:pt x="32" y="5"/>
                    <a:pt x="35" y="13"/>
                  </a:cubicBezTo>
                  <a:cubicBezTo>
                    <a:pt x="35" y="21"/>
                    <a:pt x="33" y="29"/>
                    <a:pt x="34" y="37"/>
                  </a:cubicBezTo>
                  <a:cubicBezTo>
                    <a:pt x="33" y="41"/>
                    <a:pt x="32" y="45"/>
                    <a:pt x="26" y="45"/>
                  </a:cubicBezTo>
                  <a:cubicBezTo>
                    <a:pt x="25" y="45"/>
                    <a:pt x="23" y="45"/>
                    <a:pt x="21" y="45"/>
                  </a:cubicBezTo>
                  <a:cubicBezTo>
                    <a:pt x="11" y="42"/>
                    <a:pt x="16" y="34"/>
                    <a:pt x="15" y="28"/>
                  </a:cubicBezTo>
                  <a:cubicBezTo>
                    <a:pt x="15" y="25"/>
                    <a:pt x="18" y="20"/>
                    <a:pt x="14" y="22"/>
                  </a:cubicBezTo>
                  <a:cubicBezTo>
                    <a:pt x="3" y="27"/>
                    <a:pt x="6" y="13"/>
                    <a:pt x="0" y="13"/>
                  </a:cubicBezTo>
                  <a:cubicBezTo>
                    <a:pt x="2" y="6"/>
                    <a:pt x="7" y="3"/>
                    <a:pt x="1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5" name="Freeform 23">
              <a:extLst>
                <a:ext uri="{FF2B5EF4-FFF2-40B4-BE49-F238E27FC236}">
                  <a16:creationId xmlns:a16="http://schemas.microsoft.com/office/drawing/2014/main" id="{A35532FC-A643-4480-9653-F93D9F0D1BBB}"/>
                </a:ext>
              </a:extLst>
            </p:cNvPr>
            <p:cNvSpPr>
              <a:spLocks/>
            </p:cNvSpPr>
            <p:nvPr/>
          </p:nvSpPr>
          <p:spPr bwMode="auto">
            <a:xfrm>
              <a:off x="7148047" y="2363922"/>
              <a:ext cx="53763" cy="63412"/>
            </a:xfrm>
            <a:custGeom>
              <a:avLst/>
              <a:gdLst>
                <a:gd name="T0" fmla="*/ 31 w 31"/>
                <a:gd name="T1" fmla="*/ 8 h 36"/>
                <a:gd name="T2" fmla="*/ 20 w 31"/>
                <a:gd name="T3" fmla="*/ 23 h 36"/>
                <a:gd name="T4" fmla="*/ 8 w 31"/>
                <a:gd name="T5" fmla="*/ 31 h 36"/>
                <a:gd name="T6" fmla="*/ 8 w 31"/>
                <a:gd name="T7" fmla="*/ 31 h 36"/>
                <a:gd name="T8" fmla="*/ 1 w 31"/>
                <a:gd name="T9" fmla="*/ 21 h 36"/>
                <a:gd name="T10" fmla="*/ 14 w 31"/>
                <a:gd name="T11" fmla="*/ 7 h 36"/>
                <a:gd name="T12" fmla="*/ 31 w 31"/>
                <a:gd name="T13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" h="36">
                  <a:moveTo>
                    <a:pt x="31" y="8"/>
                  </a:moveTo>
                  <a:cubicBezTo>
                    <a:pt x="31" y="16"/>
                    <a:pt x="31" y="23"/>
                    <a:pt x="20" y="23"/>
                  </a:cubicBezTo>
                  <a:cubicBezTo>
                    <a:pt x="14" y="23"/>
                    <a:pt x="18" y="36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5" y="28"/>
                    <a:pt x="2" y="26"/>
                    <a:pt x="1" y="21"/>
                  </a:cubicBezTo>
                  <a:cubicBezTo>
                    <a:pt x="0" y="12"/>
                    <a:pt x="6" y="9"/>
                    <a:pt x="14" y="7"/>
                  </a:cubicBezTo>
                  <a:cubicBezTo>
                    <a:pt x="20" y="4"/>
                    <a:pt x="26" y="0"/>
                    <a:pt x="31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6" name="Freeform 24">
              <a:extLst>
                <a:ext uri="{FF2B5EF4-FFF2-40B4-BE49-F238E27FC236}">
                  <a16:creationId xmlns:a16="http://schemas.microsoft.com/office/drawing/2014/main" id="{F9F62221-F001-4424-BD66-4597A3A6E5E1}"/>
                </a:ext>
              </a:extLst>
            </p:cNvPr>
            <p:cNvSpPr>
              <a:spLocks/>
            </p:cNvSpPr>
            <p:nvPr/>
          </p:nvSpPr>
          <p:spPr bwMode="auto">
            <a:xfrm>
              <a:off x="5121611" y="722097"/>
              <a:ext cx="59277" cy="52384"/>
            </a:xfrm>
            <a:custGeom>
              <a:avLst/>
              <a:gdLst>
                <a:gd name="T0" fmla="*/ 19 w 34"/>
                <a:gd name="T1" fmla="*/ 4 h 30"/>
                <a:gd name="T2" fmla="*/ 30 w 34"/>
                <a:gd name="T3" fmla="*/ 2 h 30"/>
                <a:gd name="T4" fmla="*/ 30 w 34"/>
                <a:gd name="T5" fmla="*/ 9 h 30"/>
                <a:gd name="T6" fmla="*/ 25 w 34"/>
                <a:gd name="T7" fmla="*/ 25 h 30"/>
                <a:gd name="T8" fmla="*/ 4 w 34"/>
                <a:gd name="T9" fmla="*/ 30 h 30"/>
                <a:gd name="T10" fmla="*/ 2 w 34"/>
                <a:gd name="T11" fmla="*/ 27 h 30"/>
                <a:gd name="T12" fmla="*/ 0 w 34"/>
                <a:gd name="T13" fmla="*/ 22 h 30"/>
                <a:gd name="T14" fmla="*/ 13 w 34"/>
                <a:gd name="T15" fmla="*/ 11 h 30"/>
                <a:gd name="T16" fmla="*/ 19 w 34"/>
                <a:gd name="T17" fmla="*/ 4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0">
                  <a:moveTo>
                    <a:pt x="19" y="4"/>
                  </a:moveTo>
                  <a:cubicBezTo>
                    <a:pt x="23" y="2"/>
                    <a:pt x="26" y="0"/>
                    <a:pt x="30" y="2"/>
                  </a:cubicBezTo>
                  <a:cubicBezTo>
                    <a:pt x="34" y="5"/>
                    <a:pt x="31" y="7"/>
                    <a:pt x="30" y="9"/>
                  </a:cubicBezTo>
                  <a:cubicBezTo>
                    <a:pt x="27" y="14"/>
                    <a:pt x="28" y="20"/>
                    <a:pt x="25" y="25"/>
                  </a:cubicBezTo>
                  <a:cubicBezTo>
                    <a:pt x="19" y="29"/>
                    <a:pt x="12" y="30"/>
                    <a:pt x="4" y="30"/>
                  </a:cubicBezTo>
                  <a:cubicBezTo>
                    <a:pt x="4" y="29"/>
                    <a:pt x="3" y="28"/>
                    <a:pt x="2" y="27"/>
                  </a:cubicBezTo>
                  <a:cubicBezTo>
                    <a:pt x="0" y="26"/>
                    <a:pt x="0" y="24"/>
                    <a:pt x="0" y="22"/>
                  </a:cubicBezTo>
                  <a:cubicBezTo>
                    <a:pt x="4" y="17"/>
                    <a:pt x="10" y="16"/>
                    <a:pt x="13" y="11"/>
                  </a:cubicBezTo>
                  <a:cubicBezTo>
                    <a:pt x="15" y="9"/>
                    <a:pt x="16" y="6"/>
                    <a:pt x="19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7" name="Freeform 28">
              <a:extLst>
                <a:ext uri="{FF2B5EF4-FFF2-40B4-BE49-F238E27FC236}">
                  <a16:creationId xmlns:a16="http://schemas.microsoft.com/office/drawing/2014/main" id="{84E60E76-EC8A-4906-B06D-2F14462E5A33}"/>
                </a:ext>
              </a:extLst>
            </p:cNvPr>
            <p:cNvSpPr>
              <a:spLocks/>
            </p:cNvSpPr>
            <p:nvPr/>
          </p:nvSpPr>
          <p:spPr bwMode="auto">
            <a:xfrm>
              <a:off x="4422697" y="1693958"/>
              <a:ext cx="15164" cy="16542"/>
            </a:xfrm>
            <a:custGeom>
              <a:avLst/>
              <a:gdLst>
                <a:gd name="T0" fmla="*/ 0 w 9"/>
                <a:gd name="T1" fmla="*/ 2 h 9"/>
                <a:gd name="T2" fmla="*/ 5 w 9"/>
                <a:gd name="T3" fmla="*/ 1 h 9"/>
                <a:gd name="T4" fmla="*/ 8 w 9"/>
                <a:gd name="T5" fmla="*/ 4 h 9"/>
                <a:gd name="T6" fmla="*/ 0 w 9"/>
                <a:gd name="T7" fmla="*/ 9 h 9"/>
                <a:gd name="T8" fmla="*/ 0 w 9"/>
                <a:gd name="T9" fmla="*/ 2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9">
                  <a:moveTo>
                    <a:pt x="0" y="2"/>
                  </a:moveTo>
                  <a:cubicBezTo>
                    <a:pt x="1" y="1"/>
                    <a:pt x="3" y="1"/>
                    <a:pt x="5" y="1"/>
                  </a:cubicBezTo>
                  <a:cubicBezTo>
                    <a:pt x="8" y="0"/>
                    <a:pt x="9" y="1"/>
                    <a:pt x="8" y="4"/>
                  </a:cubicBezTo>
                  <a:cubicBezTo>
                    <a:pt x="6" y="7"/>
                    <a:pt x="4" y="9"/>
                    <a:pt x="0" y="9"/>
                  </a:cubicBezTo>
                  <a:cubicBezTo>
                    <a:pt x="0" y="6"/>
                    <a:pt x="0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8" name="Freeform 30">
              <a:extLst>
                <a:ext uri="{FF2B5EF4-FFF2-40B4-BE49-F238E27FC236}">
                  <a16:creationId xmlns:a16="http://schemas.microsoft.com/office/drawing/2014/main" id="{7FFB2F49-31E0-4587-97C6-A30866B46880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3917" y="2297753"/>
              <a:ext cx="57898" cy="56520"/>
            </a:xfrm>
            <a:custGeom>
              <a:avLst/>
              <a:gdLst>
                <a:gd name="T0" fmla="*/ 33 w 33"/>
                <a:gd name="T1" fmla="*/ 4 h 32"/>
                <a:gd name="T2" fmla="*/ 27 w 33"/>
                <a:gd name="T3" fmla="*/ 21 h 32"/>
                <a:gd name="T4" fmla="*/ 18 w 33"/>
                <a:gd name="T5" fmla="*/ 24 h 32"/>
                <a:gd name="T6" fmla="*/ 3 w 33"/>
                <a:gd name="T7" fmla="*/ 7 h 32"/>
                <a:gd name="T8" fmla="*/ 11 w 33"/>
                <a:gd name="T9" fmla="*/ 1 h 32"/>
                <a:gd name="T10" fmla="*/ 29 w 33"/>
                <a:gd name="T11" fmla="*/ 0 h 32"/>
                <a:gd name="T12" fmla="*/ 33 w 33"/>
                <a:gd name="T13" fmla="*/ 4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32">
                  <a:moveTo>
                    <a:pt x="33" y="4"/>
                  </a:moveTo>
                  <a:cubicBezTo>
                    <a:pt x="28" y="9"/>
                    <a:pt x="26" y="14"/>
                    <a:pt x="27" y="21"/>
                  </a:cubicBezTo>
                  <a:cubicBezTo>
                    <a:pt x="27" y="32"/>
                    <a:pt x="22" y="27"/>
                    <a:pt x="18" y="24"/>
                  </a:cubicBezTo>
                  <a:cubicBezTo>
                    <a:pt x="7" y="24"/>
                    <a:pt x="7" y="13"/>
                    <a:pt x="3" y="7"/>
                  </a:cubicBezTo>
                  <a:cubicBezTo>
                    <a:pt x="0" y="2"/>
                    <a:pt x="7" y="2"/>
                    <a:pt x="11" y="1"/>
                  </a:cubicBezTo>
                  <a:cubicBezTo>
                    <a:pt x="17" y="4"/>
                    <a:pt x="23" y="0"/>
                    <a:pt x="29" y="0"/>
                  </a:cubicBezTo>
                  <a:cubicBezTo>
                    <a:pt x="30" y="2"/>
                    <a:pt x="31" y="3"/>
                    <a:pt x="3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89" name="Freeform 57">
              <a:extLst>
                <a:ext uri="{FF2B5EF4-FFF2-40B4-BE49-F238E27FC236}">
                  <a16:creationId xmlns:a16="http://schemas.microsoft.com/office/drawing/2014/main" id="{879D0EC9-6AF0-414F-B086-AB5C771D6838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5075" y="3407467"/>
              <a:ext cx="960834" cy="751297"/>
            </a:xfrm>
            <a:custGeom>
              <a:avLst/>
              <a:gdLst>
                <a:gd name="T0" fmla="*/ 396 w 553"/>
                <a:gd name="T1" fmla="*/ 423 h 432"/>
                <a:gd name="T2" fmla="*/ 369 w 553"/>
                <a:gd name="T3" fmla="*/ 418 h 432"/>
                <a:gd name="T4" fmla="*/ 341 w 553"/>
                <a:gd name="T5" fmla="*/ 396 h 432"/>
                <a:gd name="T6" fmla="*/ 335 w 553"/>
                <a:gd name="T7" fmla="*/ 370 h 432"/>
                <a:gd name="T8" fmla="*/ 323 w 553"/>
                <a:gd name="T9" fmla="*/ 359 h 432"/>
                <a:gd name="T10" fmla="*/ 310 w 553"/>
                <a:gd name="T11" fmla="*/ 359 h 432"/>
                <a:gd name="T12" fmla="*/ 325 w 553"/>
                <a:gd name="T13" fmla="*/ 328 h 432"/>
                <a:gd name="T14" fmla="*/ 301 w 553"/>
                <a:gd name="T15" fmla="*/ 347 h 432"/>
                <a:gd name="T16" fmla="*/ 290 w 553"/>
                <a:gd name="T17" fmla="*/ 360 h 432"/>
                <a:gd name="T18" fmla="*/ 274 w 553"/>
                <a:gd name="T19" fmla="*/ 334 h 432"/>
                <a:gd name="T20" fmla="*/ 261 w 553"/>
                <a:gd name="T21" fmla="*/ 313 h 432"/>
                <a:gd name="T22" fmla="*/ 216 w 553"/>
                <a:gd name="T23" fmla="*/ 306 h 432"/>
                <a:gd name="T24" fmla="*/ 169 w 553"/>
                <a:gd name="T25" fmla="*/ 318 h 432"/>
                <a:gd name="T26" fmla="*/ 135 w 553"/>
                <a:gd name="T27" fmla="*/ 339 h 432"/>
                <a:gd name="T28" fmla="*/ 56 w 553"/>
                <a:gd name="T29" fmla="*/ 360 h 432"/>
                <a:gd name="T30" fmla="*/ 12 w 553"/>
                <a:gd name="T31" fmla="*/ 350 h 432"/>
                <a:gd name="T32" fmla="*/ 24 w 553"/>
                <a:gd name="T33" fmla="*/ 335 h 432"/>
                <a:gd name="T34" fmla="*/ 22 w 553"/>
                <a:gd name="T35" fmla="*/ 288 h 432"/>
                <a:gd name="T36" fmla="*/ 0 w 553"/>
                <a:gd name="T37" fmla="*/ 227 h 432"/>
                <a:gd name="T38" fmla="*/ 4 w 553"/>
                <a:gd name="T39" fmla="*/ 205 h 432"/>
                <a:gd name="T40" fmla="*/ 20 w 553"/>
                <a:gd name="T41" fmla="*/ 166 h 432"/>
                <a:gd name="T42" fmla="*/ 116 w 553"/>
                <a:gd name="T43" fmla="*/ 125 h 432"/>
                <a:gd name="T44" fmla="*/ 132 w 553"/>
                <a:gd name="T45" fmla="*/ 87 h 432"/>
                <a:gd name="T46" fmla="*/ 153 w 553"/>
                <a:gd name="T47" fmla="*/ 84 h 432"/>
                <a:gd name="T48" fmla="*/ 169 w 553"/>
                <a:gd name="T49" fmla="*/ 62 h 432"/>
                <a:gd name="T50" fmla="*/ 205 w 553"/>
                <a:gd name="T51" fmla="*/ 59 h 432"/>
                <a:gd name="T52" fmla="*/ 229 w 553"/>
                <a:gd name="T53" fmla="*/ 65 h 432"/>
                <a:gd name="T54" fmla="*/ 243 w 553"/>
                <a:gd name="T55" fmla="*/ 22 h 432"/>
                <a:gd name="T56" fmla="*/ 255 w 553"/>
                <a:gd name="T57" fmla="*/ 14 h 432"/>
                <a:gd name="T58" fmla="*/ 316 w 553"/>
                <a:gd name="T59" fmla="*/ 18 h 432"/>
                <a:gd name="T60" fmla="*/ 319 w 553"/>
                <a:gd name="T61" fmla="*/ 35 h 432"/>
                <a:gd name="T62" fmla="*/ 362 w 553"/>
                <a:gd name="T63" fmla="*/ 96 h 432"/>
                <a:gd name="T64" fmla="*/ 387 w 553"/>
                <a:gd name="T65" fmla="*/ 57 h 432"/>
                <a:gd name="T66" fmla="*/ 397 w 553"/>
                <a:gd name="T67" fmla="*/ 0 h 432"/>
                <a:gd name="T68" fmla="*/ 418 w 553"/>
                <a:gd name="T69" fmla="*/ 37 h 432"/>
                <a:gd name="T70" fmla="*/ 442 w 553"/>
                <a:gd name="T71" fmla="*/ 60 h 432"/>
                <a:gd name="T72" fmla="*/ 454 w 553"/>
                <a:gd name="T73" fmla="*/ 98 h 432"/>
                <a:gd name="T74" fmla="*/ 498 w 553"/>
                <a:gd name="T75" fmla="*/ 154 h 432"/>
                <a:gd name="T76" fmla="*/ 533 w 553"/>
                <a:gd name="T77" fmla="*/ 190 h 432"/>
                <a:gd name="T78" fmla="*/ 542 w 553"/>
                <a:gd name="T79" fmla="*/ 280 h 432"/>
                <a:gd name="T80" fmla="*/ 519 w 553"/>
                <a:gd name="T81" fmla="*/ 321 h 432"/>
                <a:gd name="T82" fmla="*/ 503 w 553"/>
                <a:gd name="T83" fmla="*/ 353 h 432"/>
                <a:gd name="T84" fmla="*/ 483 w 553"/>
                <a:gd name="T85" fmla="*/ 403 h 432"/>
                <a:gd name="T86" fmla="*/ 417 w 553"/>
                <a:gd name="T87" fmla="*/ 420 h 432"/>
                <a:gd name="T88" fmla="*/ 398 w 553"/>
                <a:gd name="T89" fmla="*/ 423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53" h="432">
                  <a:moveTo>
                    <a:pt x="398" y="423"/>
                  </a:moveTo>
                  <a:cubicBezTo>
                    <a:pt x="396" y="423"/>
                    <a:pt x="396" y="423"/>
                    <a:pt x="396" y="423"/>
                  </a:cubicBezTo>
                  <a:cubicBezTo>
                    <a:pt x="395" y="424"/>
                    <a:pt x="395" y="424"/>
                    <a:pt x="395" y="424"/>
                  </a:cubicBezTo>
                  <a:cubicBezTo>
                    <a:pt x="385" y="428"/>
                    <a:pt x="379" y="416"/>
                    <a:pt x="369" y="418"/>
                  </a:cubicBezTo>
                  <a:cubicBezTo>
                    <a:pt x="358" y="418"/>
                    <a:pt x="349" y="414"/>
                    <a:pt x="343" y="403"/>
                  </a:cubicBezTo>
                  <a:cubicBezTo>
                    <a:pt x="342" y="401"/>
                    <a:pt x="338" y="398"/>
                    <a:pt x="341" y="396"/>
                  </a:cubicBezTo>
                  <a:cubicBezTo>
                    <a:pt x="351" y="388"/>
                    <a:pt x="341" y="383"/>
                    <a:pt x="339" y="377"/>
                  </a:cubicBezTo>
                  <a:cubicBezTo>
                    <a:pt x="338" y="375"/>
                    <a:pt x="339" y="370"/>
                    <a:pt x="335" y="370"/>
                  </a:cubicBezTo>
                  <a:cubicBezTo>
                    <a:pt x="327" y="370"/>
                    <a:pt x="327" y="366"/>
                    <a:pt x="327" y="359"/>
                  </a:cubicBezTo>
                  <a:cubicBezTo>
                    <a:pt x="328" y="355"/>
                    <a:pt x="324" y="359"/>
                    <a:pt x="323" y="359"/>
                  </a:cubicBezTo>
                  <a:cubicBezTo>
                    <a:pt x="322" y="360"/>
                    <a:pt x="322" y="361"/>
                    <a:pt x="322" y="361"/>
                  </a:cubicBezTo>
                  <a:cubicBezTo>
                    <a:pt x="317" y="365"/>
                    <a:pt x="313" y="366"/>
                    <a:pt x="310" y="359"/>
                  </a:cubicBezTo>
                  <a:cubicBezTo>
                    <a:pt x="315" y="352"/>
                    <a:pt x="324" y="345"/>
                    <a:pt x="322" y="333"/>
                  </a:cubicBezTo>
                  <a:cubicBezTo>
                    <a:pt x="323" y="332"/>
                    <a:pt x="324" y="330"/>
                    <a:pt x="325" y="328"/>
                  </a:cubicBezTo>
                  <a:cubicBezTo>
                    <a:pt x="323" y="328"/>
                    <a:pt x="321" y="329"/>
                    <a:pt x="319" y="330"/>
                  </a:cubicBezTo>
                  <a:cubicBezTo>
                    <a:pt x="312" y="335"/>
                    <a:pt x="309" y="343"/>
                    <a:pt x="301" y="347"/>
                  </a:cubicBezTo>
                  <a:cubicBezTo>
                    <a:pt x="298" y="348"/>
                    <a:pt x="292" y="352"/>
                    <a:pt x="298" y="357"/>
                  </a:cubicBezTo>
                  <a:cubicBezTo>
                    <a:pt x="298" y="364"/>
                    <a:pt x="293" y="360"/>
                    <a:pt x="290" y="360"/>
                  </a:cubicBezTo>
                  <a:cubicBezTo>
                    <a:pt x="287" y="359"/>
                    <a:pt x="283" y="359"/>
                    <a:pt x="285" y="354"/>
                  </a:cubicBezTo>
                  <a:cubicBezTo>
                    <a:pt x="288" y="342"/>
                    <a:pt x="287" y="339"/>
                    <a:pt x="274" y="334"/>
                  </a:cubicBezTo>
                  <a:cubicBezTo>
                    <a:pt x="265" y="330"/>
                    <a:pt x="278" y="322"/>
                    <a:pt x="272" y="318"/>
                  </a:cubicBezTo>
                  <a:cubicBezTo>
                    <a:pt x="269" y="315"/>
                    <a:pt x="263" y="318"/>
                    <a:pt x="261" y="313"/>
                  </a:cubicBezTo>
                  <a:cubicBezTo>
                    <a:pt x="252" y="314"/>
                    <a:pt x="245" y="306"/>
                    <a:pt x="237" y="304"/>
                  </a:cubicBezTo>
                  <a:cubicBezTo>
                    <a:pt x="231" y="307"/>
                    <a:pt x="223" y="303"/>
                    <a:pt x="216" y="306"/>
                  </a:cubicBezTo>
                  <a:cubicBezTo>
                    <a:pt x="208" y="309"/>
                    <a:pt x="200" y="311"/>
                    <a:pt x="193" y="316"/>
                  </a:cubicBezTo>
                  <a:cubicBezTo>
                    <a:pt x="186" y="319"/>
                    <a:pt x="177" y="315"/>
                    <a:pt x="169" y="318"/>
                  </a:cubicBezTo>
                  <a:cubicBezTo>
                    <a:pt x="159" y="320"/>
                    <a:pt x="149" y="323"/>
                    <a:pt x="140" y="330"/>
                  </a:cubicBezTo>
                  <a:cubicBezTo>
                    <a:pt x="140" y="334"/>
                    <a:pt x="138" y="337"/>
                    <a:pt x="135" y="339"/>
                  </a:cubicBezTo>
                  <a:cubicBezTo>
                    <a:pt x="131" y="344"/>
                    <a:pt x="125" y="344"/>
                    <a:pt x="119" y="344"/>
                  </a:cubicBezTo>
                  <a:cubicBezTo>
                    <a:pt x="97" y="344"/>
                    <a:pt x="74" y="344"/>
                    <a:pt x="56" y="360"/>
                  </a:cubicBezTo>
                  <a:cubicBezTo>
                    <a:pt x="50" y="361"/>
                    <a:pt x="44" y="361"/>
                    <a:pt x="38" y="360"/>
                  </a:cubicBezTo>
                  <a:cubicBezTo>
                    <a:pt x="29" y="358"/>
                    <a:pt x="20" y="355"/>
                    <a:pt x="12" y="350"/>
                  </a:cubicBezTo>
                  <a:cubicBezTo>
                    <a:pt x="7" y="342"/>
                    <a:pt x="15" y="341"/>
                    <a:pt x="20" y="339"/>
                  </a:cubicBezTo>
                  <a:cubicBezTo>
                    <a:pt x="21" y="338"/>
                    <a:pt x="22" y="337"/>
                    <a:pt x="24" y="335"/>
                  </a:cubicBezTo>
                  <a:cubicBezTo>
                    <a:pt x="24" y="326"/>
                    <a:pt x="29" y="317"/>
                    <a:pt x="27" y="307"/>
                  </a:cubicBezTo>
                  <a:cubicBezTo>
                    <a:pt x="21" y="302"/>
                    <a:pt x="15" y="298"/>
                    <a:pt x="22" y="288"/>
                  </a:cubicBezTo>
                  <a:cubicBezTo>
                    <a:pt x="24" y="284"/>
                    <a:pt x="19" y="275"/>
                    <a:pt x="17" y="269"/>
                  </a:cubicBezTo>
                  <a:cubicBezTo>
                    <a:pt x="12" y="255"/>
                    <a:pt x="6" y="241"/>
                    <a:pt x="0" y="227"/>
                  </a:cubicBezTo>
                  <a:cubicBezTo>
                    <a:pt x="4" y="222"/>
                    <a:pt x="11" y="219"/>
                    <a:pt x="6" y="211"/>
                  </a:cubicBezTo>
                  <a:cubicBezTo>
                    <a:pt x="5" y="209"/>
                    <a:pt x="3" y="206"/>
                    <a:pt x="4" y="205"/>
                  </a:cubicBezTo>
                  <a:cubicBezTo>
                    <a:pt x="9" y="193"/>
                    <a:pt x="3" y="179"/>
                    <a:pt x="12" y="168"/>
                  </a:cubicBezTo>
                  <a:cubicBezTo>
                    <a:pt x="15" y="167"/>
                    <a:pt x="18" y="168"/>
                    <a:pt x="20" y="166"/>
                  </a:cubicBezTo>
                  <a:cubicBezTo>
                    <a:pt x="43" y="153"/>
                    <a:pt x="64" y="137"/>
                    <a:pt x="92" y="137"/>
                  </a:cubicBezTo>
                  <a:cubicBezTo>
                    <a:pt x="102" y="138"/>
                    <a:pt x="111" y="134"/>
                    <a:pt x="116" y="125"/>
                  </a:cubicBezTo>
                  <a:cubicBezTo>
                    <a:pt x="119" y="119"/>
                    <a:pt x="131" y="115"/>
                    <a:pt x="123" y="104"/>
                  </a:cubicBezTo>
                  <a:cubicBezTo>
                    <a:pt x="119" y="99"/>
                    <a:pt x="129" y="93"/>
                    <a:pt x="132" y="87"/>
                  </a:cubicBezTo>
                  <a:cubicBezTo>
                    <a:pt x="142" y="83"/>
                    <a:pt x="142" y="92"/>
                    <a:pt x="146" y="97"/>
                  </a:cubicBezTo>
                  <a:cubicBezTo>
                    <a:pt x="145" y="90"/>
                    <a:pt x="136" y="81"/>
                    <a:pt x="153" y="84"/>
                  </a:cubicBezTo>
                  <a:cubicBezTo>
                    <a:pt x="156" y="85"/>
                    <a:pt x="159" y="85"/>
                    <a:pt x="163" y="83"/>
                  </a:cubicBezTo>
                  <a:cubicBezTo>
                    <a:pt x="148" y="71"/>
                    <a:pt x="166" y="69"/>
                    <a:pt x="169" y="62"/>
                  </a:cubicBezTo>
                  <a:cubicBezTo>
                    <a:pt x="170" y="59"/>
                    <a:pt x="174" y="62"/>
                    <a:pt x="177" y="59"/>
                  </a:cubicBezTo>
                  <a:cubicBezTo>
                    <a:pt x="192" y="44"/>
                    <a:pt x="192" y="44"/>
                    <a:pt x="205" y="59"/>
                  </a:cubicBezTo>
                  <a:cubicBezTo>
                    <a:pt x="210" y="64"/>
                    <a:pt x="204" y="68"/>
                    <a:pt x="205" y="72"/>
                  </a:cubicBezTo>
                  <a:cubicBezTo>
                    <a:pt x="212" y="67"/>
                    <a:pt x="215" y="67"/>
                    <a:pt x="229" y="65"/>
                  </a:cubicBezTo>
                  <a:cubicBezTo>
                    <a:pt x="223" y="57"/>
                    <a:pt x="216" y="48"/>
                    <a:pt x="232" y="43"/>
                  </a:cubicBezTo>
                  <a:cubicBezTo>
                    <a:pt x="225" y="30"/>
                    <a:pt x="236" y="27"/>
                    <a:pt x="243" y="22"/>
                  </a:cubicBezTo>
                  <a:cubicBezTo>
                    <a:pt x="251" y="25"/>
                    <a:pt x="258" y="22"/>
                    <a:pt x="266" y="19"/>
                  </a:cubicBezTo>
                  <a:cubicBezTo>
                    <a:pt x="264" y="14"/>
                    <a:pt x="257" y="18"/>
                    <a:pt x="255" y="14"/>
                  </a:cubicBezTo>
                  <a:cubicBezTo>
                    <a:pt x="258" y="10"/>
                    <a:pt x="263" y="13"/>
                    <a:pt x="267" y="11"/>
                  </a:cubicBezTo>
                  <a:cubicBezTo>
                    <a:pt x="283" y="14"/>
                    <a:pt x="298" y="28"/>
                    <a:pt x="316" y="18"/>
                  </a:cubicBezTo>
                  <a:cubicBezTo>
                    <a:pt x="319" y="16"/>
                    <a:pt x="324" y="18"/>
                    <a:pt x="324" y="21"/>
                  </a:cubicBezTo>
                  <a:cubicBezTo>
                    <a:pt x="325" y="26"/>
                    <a:pt x="322" y="32"/>
                    <a:pt x="319" y="35"/>
                  </a:cubicBezTo>
                  <a:cubicBezTo>
                    <a:pt x="304" y="48"/>
                    <a:pt x="306" y="57"/>
                    <a:pt x="319" y="70"/>
                  </a:cubicBezTo>
                  <a:cubicBezTo>
                    <a:pt x="331" y="83"/>
                    <a:pt x="350" y="83"/>
                    <a:pt x="362" y="96"/>
                  </a:cubicBezTo>
                  <a:cubicBezTo>
                    <a:pt x="368" y="101"/>
                    <a:pt x="377" y="94"/>
                    <a:pt x="381" y="86"/>
                  </a:cubicBezTo>
                  <a:cubicBezTo>
                    <a:pt x="386" y="77"/>
                    <a:pt x="388" y="67"/>
                    <a:pt x="387" y="57"/>
                  </a:cubicBezTo>
                  <a:cubicBezTo>
                    <a:pt x="384" y="39"/>
                    <a:pt x="392" y="23"/>
                    <a:pt x="390" y="6"/>
                  </a:cubicBezTo>
                  <a:cubicBezTo>
                    <a:pt x="390" y="2"/>
                    <a:pt x="394" y="1"/>
                    <a:pt x="397" y="0"/>
                  </a:cubicBezTo>
                  <a:cubicBezTo>
                    <a:pt x="402" y="0"/>
                    <a:pt x="405" y="1"/>
                    <a:pt x="407" y="5"/>
                  </a:cubicBezTo>
                  <a:cubicBezTo>
                    <a:pt x="411" y="16"/>
                    <a:pt x="415" y="26"/>
                    <a:pt x="418" y="37"/>
                  </a:cubicBezTo>
                  <a:cubicBezTo>
                    <a:pt x="419" y="43"/>
                    <a:pt x="422" y="43"/>
                    <a:pt x="427" y="44"/>
                  </a:cubicBezTo>
                  <a:cubicBezTo>
                    <a:pt x="436" y="45"/>
                    <a:pt x="445" y="48"/>
                    <a:pt x="442" y="60"/>
                  </a:cubicBezTo>
                  <a:cubicBezTo>
                    <a:pt x="441" y="66"/>
                    <a:pt x="444" y="71"/>
                    <a:pt x="447" y="75"/>
                  </a:cubicBezTo>
                  <a:cubicBezTo>
                    <a:pt x="452" y="82"/>
                    <a:pt x="455" y="89"/>
                    <a:pt x="454" y="98"/>
                  </a:cubicBezTo>
                  <a:cubicBezTo>
                    <a:pt x="452" y="109"/>
                    <a:pt x="460" y="115"/>
                    <a:pt x="468" y="118"/>
                  </a:cubicBezTo>
                  <a:cubicBezTo>
                    <a:pt x="486" y="123"/>
                    <a:pt x="497" y="135"/>
                    <a:pt x="498" y="154"/>
                  </a:cubicBezTo>
                  <a:cubicBezTo>
                    <a:pt x="499" y="154"/>
                    <a:pt x="499" y="155"/>
                    <a:pt x="499" y="155"/>
                  </a:cubicBezTo>
                  <a:cubicBezTo>
                    <a:pt x="523" y="154"/>
                    <a:pt x="513" y="187"/>
                    <a:pt x="533" y="190"/>
                  </a:cubicBezTo>
                  <a:cubicBezTo>
                    <a:pt x="537" y="193"/>
                    <a:pt x="539" y="197"/>
                    <a:pt x="541" y="202"/>
                  </a:cubicBezTo>
                  <a:cubicBezTo>
                    <a:pt x="550" y="228"/>
                    <a:pt x="553" y="254"/>
                    <a:pt x="542" y="280"/>
                  </a:cubicBezTo>
                  <a:cubicBezTo>
                    <a:pt x="538" y="285"/>
                    <a:pt x="542" y="292"/>
                    <a:pt x="539" y="298"/>
                  </a:cubicBezTo>
                  <a:cubicBezTo>
                    <a:pt x="534" y="307"/>
                    <a:pt x="529" y="317"/>
                    <a:pt x="519" y="321"/>
                  </a:cubicBezTo>
                  <a:cubicBezTo>
                    <a:pt x="515" y="323"/>
                    <a:pt x="514" y="329"/>
                    <a:pt x="512" y="333"/>
                  </a:cubicBezTo>
                  <a:cubicBezTo>
                    <a:pt x="507" y="338"/>
                    <a:pt x="503" y="345"/>
                    <a:pt x="503" y="353"/>
                  </a:cubicBezTo>
                  <a:cubicBezTo>
                    <a:pt x="503" y="365"/>
                    <a:pt x="489" y="370"/>
                    <a:pt x="489" y="382"/>
                  </a:cubicBezTo>
                  <a:cubicBezTo>
                    <a:pt x="486" y="389"/>
                    <a:pt x="485" y="396"/>
                    <a:pt x="483" y="403"/>
                  </a:cubicBezTo>
                  <a:cubicBezTo>
                    <a:pt x="466" y="409"/>
                    <a:pt x="450" y="412"/>
                    <a:pt x="437" y="426"/>
                  </a:cubicBezTo>
                  <a:cubicBezTo>
                    <a:pt x="431" y="432"/>
                    <a:pt x="421" y="428"/>
                    <a:pt x="417" y="420"/>
                  </a:cubicBezTo>
                  <a:cubicBezTo>
                    <a:pt x="414" y="412"/>
                    <a:pt x="411" y="414"/>
                    <a:pt x="407" y="418"/>
                  </a:cubicBezTo>
                  <a:cubicBezTo>
                    <a:pt x="405" y="423"/>
                    <a:pt x="401" y="422"/>
                    <a:pt x="398" y="4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0" name="Freeform 58">
              <a:extLst>
                <a:ext uri="{FF2B5EF4-FFF2-40B4-BE49-F238E27FC236}">
                  <a16:creationId xmlns:a16="http://schemas.microsoft.com/office/drawing/2014/main" id="{1375B464-CD38-41DB-9D5A-FE02AA4C272E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9662" y="3186903"/>
              <a:ext cx="468699" cy="219186"/>
            </a:xfrm>
            <a:custGeom>
              <a:avLst/>
              <a:gdLst>
                <a:gd name="T0" fmla="*/ 233 w 270"/>
                <a:gd name="T1" fmla="*/ 86 h 126"/>
                <a:gd name="T2" fmla="*/ 245 w 270"/>
                <a:gd name="T3" fmla="*/ 91 h 126"/>
                <a:gd name="T4" fmla="*/ 262 w 270"/>
                <a:gd name="T5" fmla="*/ 104 h 126"/>
                <a:gd name="T6" fmla="*/ 269 w 270"/>
                <a:gd name="T7" fmla="*/ 114 h 126"/>
                <a:gd name="T8" fmla="*/ 233 w 270"/>
                <a:gd name="T9" fmla="*/ 115 h 126"/>
                <a:gd name="T10" fmla="*/ 207 w 270"/>
                <a:gd name="T11" fmla="*/ 89 h 126"/>
                <a:gd name="T12" fmla="*/ 171 w 270"/>
                <a:gd name="T13" fmla="*/ 81 h 126"/>
                <a:gd name="T14" fmla="*/ 155 w 270"/>
                <a:gd name="T15" fmla="*/ 89 h 126"/>
                <a:gd name="T16" fmla="*/ 158 w 270"/>
                <a:gd name="T17" fmla="*/ 103 h 126"/>
                <a:gd name="T18" fmla="*/ 125 w 270"/>
                <a:gd name="T19" fmla="*/ 99 h 126"/>
                <a:gd name="T20" fmla="*/ 117 w 270"/>
                <a:gd name="T21" fmla="*/ 94 h 126"/>
                <a:gd name="T22" fmla="*/ 102 w 270"/>
                <a:gd name="T23" fmla="*/ 79 h 126"/>
                <a:gd name="T24" fmla="*/ 68 w 270"/>
                <a:gd name="T25" fmla="*/ 48 h 126"/>
                <a:gd name="T26" fmla="*/ 44 w 270"/>
                <a:gd name="T27" fmla="*/ 39 h 126"/>
                <a:gd name="T28" fmla="*/ 34 w 270"/>
                <a:gd name="T29" fmla="*/ 19 h 126"/>
                <a:gd name="T30" fmla="*/ 28 w 270"/>
                <a:gd name="T31" fmla="*/ 30 h 126"/>
                <a:gd name="T32" fmla="*/ 22 w 270"/>
                <a:gd name="T33" fmla="*/ 41 h 126"/>
                <a:gd name="T34" fmla="*/ 15 w 270"/>
                <a:gd name="T35" fmla="*/ 32 h 126"/>
                <a:gd name="T36" fmla="*/ 0 w 270"/>
                <a:gd name="T37" fmla="*/ 20 h 126"/>
                <a:gd name="T38" fmla="*/ 11 w 270"/>
                <a:gd name="T39" fmla="*/ 15 h 126"/>
                <a:gd name="T40" fmla="*/ 18 w 270"/>
                <a:gd name="T41" fmla="*/ 12 h 126"/>
                <a:gd name="T42" fmla="*/ 29 w 270"/>
                <a:gd name="T43" fmla="*/ 9 h 126"/>
                <a:gd name="T44" fmla="*/ 31 w 270"/>
                <a:gd name="T45" fmla="*/ 9 h 126"/>
                <a:gd name="T46" fmla="*/ 40 w 270"/>
                <a:gd name="T47" fmla="*/ 18 h 126"/>
                <a:gd name="T48" fmla="*/ 67 w 270"/>
                <a:gd name="T49" fmla="*/ 6 h 126"/>
                <a:gd name="T50" fmla="*/ 84 w 270"/>
                <a:gd name="T51" fmla="*/ 1 h 126"/>
                <a:gd name="T52" fmla="*/ 96 w 270"/>
                <a:gd name="T53" fmla="*/ 7 h 126"/>
                <a:gd name="T54" fmla="*/ 163 w 270"/>
                <a:gd name="T55" fmla="*/ 29 h 126"/>
                <a:gd name="T56" fmla="*/ 192 w 270"/>
                <a:gd name="T57" fmla="*/ 40 h 126"/>
                <a:gd name="T58" fmla="*/ 210 w 270"/>
                <a:gd name="T59" fmla="*/ 50 h 126"/>
                <a:gd name="T60" fmla="*/ 213 w 270"/>
                <a:gd name="T61" fmla="*/ 50 h 126"/>
                <a:gd name="T62" fmla="*/ 223 w 270"/>
                <a:gd name="T63" fmla="*/ 58 h 126"/>
                <a:gd name="T64" fmla="*/ 231 w 270"/>
                <a:gd name="T65" fmla="*/ 81 h 126"/>
                <a:gd name="T66" fmla="*/ 233 w 270"/>
                <a:gd name="T67" fmla="*/ 8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70" h="126">
                  <a:moveTo>
                    <a:pt x="233" y="86"/>
                  </a:moveTo>
                  <a:cubicBezTo>
                    <a:pt x="236" y="91"/>
                    <a:pt x="239" y="94"/>
                    <a:pt x="245" y="91"/>
                  </a:cubicBezTo>
                  <a:cubicBezTo>
                    <a:pt x="251" y="96"/>
                    <a:pt x="256" y="100"/>
                    <a:pt x="262" y="104"/>
                  </a:cubicBezTo>
                  <a:cubicBezTo>
                    <a:pt x="265" y="107"/>
                    <a:pt x="270" y="109"/>
                    <a:pt x="269" y="114"/>
                  </a:cubicBezTo>
                  <a:cubicBezTo>
                    <a:pt x="257" y="126"/>
                    <a:pt x="245" y="117"/>
                    <a:pt x="233" y="115"/>
                  </a:cubicBezTo>
                  <a:cubicBezTo>
                    <a:pt x="221" y="110"/>
                    <a:pt x="211" y="104"/>
                    <a:pt x="207" y="89"/>
                  </a:cubicBezTo>
                  <a:cubicBezTo>
                    <a:pt x="204" y="79"/>
                    <a:pt x="181" y="74"/>
                    <a:pt x="171" y="81"/>
                  </a:cubicBezTo>
                  <a:cubicBezTo>
                    <a:pt x="167" y="84"/>
                    <a:pt x="163" y="88"/>
                    <a:pt x="155" y="89"/>
                  </a:cubicBezTo>
                  <a:cubicBezTo>
                    <a:pt x="167" y="94"/>
                    <a:pt x="166" y="98"/>
                    <a:pt x="158" y="103"/>
                  </a:cubicBezTo>
                  <a:cubicBezTo>
                    <a:pt x="146" y="110"/>
                    <a:pt x="135" y="106"/>
                    <a:pt x="125" y="99"/>
                  </a:cubicBezTo>
                  <a:cubicBezTo>
                    <a:pt x="122" y="97"/>
                    <a:pt x="121" y="94"/>
                    <a:pt x="117" y="94"/>
                  </a:cubicBezTo>
                  <a:cubicBezTo>
                    <a:pt x="109" y="92"/>
                    <a:pt x="98" y="93"/>
                    <a:pt x="102" y="79"/>
                  </a:cubicBezTo>
                  <a:cubicBezTo>
                    <a:pt x="98" y="61"/>
                    <a:pt x="88" y="50"/>
                    <a:pt x="68" y="48"/>
                  </a:cubicBezTo>
                  <a:cubicBezTo>
                    <a:pt x="60" y="48"/>
                    <a:pt x="52" y="42"/>
                    <a:pt x="44" y="39"/>
                  </a:cubicBezTo>
                  <a:cubicBezTo>
                    <a:pt x="33" y="36"/>
                    <a:pt x="28" y="30"/>
                    <a:pt x="34" y="19"/>
                  </a:cubicBezTo>
                  <a:cubicBezTo>
                    <a:pt x="26" y="20"/>
                    <a:pt x="26" y="24"/>
                    <a:pt x="28" y="30"/>
                  </a:cubicBezTo>
                  <a:cubicBezTo>
                    <a:pt x="29" y="34"/>
                    <a:pt x="28" y="40"/>
                    <a:pt x="22" y="41"/>
                  </a:cubicBezTo>
                  <a:cubicBezTo>
                    <a:pt x="17" y="41"/>
                    <a:pt x="15" y="38"/>
                    <a:pt x="15" y="32"/>
                  </a:cubicBezTo>
                  <a:cubicBezTo>
                    <a:pt x="15" y="24"/>
                    <a:pt x="5" y="24"/>
                    <a:pt x="0" y="20"/>
                  </a:cubicBezTo>
                  <a:cubicBezTo>
                    <a:pt x="4" y="18"/>
                    <a:pt x="7" y="16"/>
                    <a:pt x="11" y="15"/>
                  </a:cubicBezTo>
                  <a:cubicBezTo>
                    <a:pt x="13" y="13"/>
                    <a:pt x="15" y="12"/>
                    <a:pt x="18" y="12"/>
                  </a:cubicBezTo>
                  <a:cubicBezTo>
                    <a:pt x="22" y="12"/>
                    <a:pt x="24" y="7"/>
                    <a:pt x="29" y="9"/>
                  </a:cubicBezTo>
                  <a:cubicBezTo>
                    <a:pt x="30" y="10"/>
                    <a:pt x="30" y="10"/>
                    <a:pt x="31" y="9"/>
                  </a:cubicBezTo>
                  <a:cubicBezTo>
                    <a:pt x="35" y="12"/>
                    <a:pt x="38" y="14"/>
                    <a:pt x="40" y="18"/>
                  </a:cubicBezTo>
                  <a:cubicBezTo>
                    <a:pt x="54" y="26"/>
                    <a:pt x="58" y="10"/>
                    <a:pt x="67" y="6"/>
                  </a:cubicBezTo>
                  <a:cubicBezTo>
                    <a:pt x="73" y="4"/>
                    <a:pt x="77" y="0"/>
                    <a:pt x="84" y="1"/>
                  </a:cubicBezTo>
                  <a:cubicBezTo>
                    <a:pt x="88" y="3"/>
                    <a:pt x="94" y="0"/>
                    <a:pt x="96" y="7"/>
                  </a:cubicBezTo>
                  <a:cubicBezTo>
                    <a:pt x="118" y="14"/>
                    <a:pt x="139" y="26"/>
                    <a:pt x="163" y="29"/>
                  </a:cubicBezTo>
                  <a:cubicBezTo>
                    <a:pt x="175" y="26"/>
                    <a:pt x="185" y="29"/>
                    <a:pt x="192" y="40"/>
                  </a:cubicBezTo>
                  <a:cubicBezTo>
                    <a:pt x="196" y="48"/>
                    <a:pt x="203" y="48"/>
                    <a:pt x="210" y="50"/>
                  </a:cubicBezTo>
                  <a:cubicBezTo>
                    <a:pt x="211" y="50"/>
                    <a:pt x="212" y="50"/>
                    <a:pt x="213" y="50"/>
                  </a:cubicBezTo>
                  <a:cubicBezTo>
                    <a:pt x="219" y="49"/>
                    <a:pt x="225" y="53"/>
                    <a:pt x="223" y="58"/>
                  </a:cubicBezTo>
                  <a:cubicBezTo>
                    <a:pt x="218" y="69"/>
                    <a:pt x="225" y="74"/>
                    <a:pt x="231" y="81"/>
                  </a:cubicBezTo>
                  <a:cubicBezTo>
                    <a:pt x="232" y="82"/>
                    <a:pt x="232" y="84"/>
                    <a:pt x="233" y="8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1" name="Freeform 59">
              <a:extLst>
                <a:ext uri="{FF2B5EF4-FFF2-40B4-BE49-F238E27FC236}">
                  <a16:creationId xmlns:a16="http://schemas.microsoft.com/office/drawing/2014/main" id="{4F70298C-5524-4B37-9F43-876F8D4CE6A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0872" y="3155197"/>
              <a:ext cx="108904" cy="148881"/>
            </a:xfrm>
            <a:custGeom>
              <a:avLst/>
              <a:gdLst>
                <a:gd name="T0" fmla="*/ 18 w 62"/>
                <a:gd name="T1" fmla="*/ 4 h 85"/>
                <a:gd name="T2" fmla="*/ 17 w 62"/>
                <a:gd name="T3" fmla="*/ 17 h 85"/>
                <a:gd name="T4" fmla="*/ 32 w 62"/>
                <a:gd name="T5" fmla="*/ 20 h 85"/>
                <a:gd name="T6" fmla="*/ 55 w 62"/>
                <a:gd name="T7" fmla="*/ 13 h 85"/>
                <a:gd name="T8" fmla="*/ 51 w 62"/>
                <a:gd name="T9" fmla="*/ 19 h 85"/>
                <a:gd name="T10" fmla="*/ 47 w 62"/>
                <a:gd name="T11" fmla="*/ 41 h 85"/>
                <a:gd name="T12" fmla="*/ 58 w 62"/>
                <a:gd name="T13" fmla="*/ 60 h 85"/>
                <a:gd name="T14" fmla="*/ 58 w 62"/>
                <a:gd name="T15" fmla="*/ 70 h 85"/>
                <a:gd name="T16" fmla="*/ 46 w 62"/>
                <a:gd name="T17" fmla="*/ 77 h 85"/>
                <a:gd name="T18" fmla="*/ 40 w 62"/>
                <a:gd name="T19" fmla="*/ 67 h 85"/>
                <a:gd name="T20" fmla="*/ 30 w 62"/>
                <a:gd name="T21" fmla="*/ 41 h 85"/>
                <a:gd name="T22" fmla="*/ 23 w 62"/>
                <a:gd name="T23" fmla="*/ 39 h 85"/>
                <a:gd name="T24" fmla="*/ 22 w 62"/>
                <a:gd name="T25" fmla="*/ 45 h 85"/>
                <a:gd name="T26" fmla="*/ 24 w 62"/>
                <a:gd name="T27" fmla="*/ 77 h 85"/>
                <a:gd name="T28" fmla="*/ 17 w 62"/>
                <a:gd name="T29" fmla="*/ 84 h 85"/>
                <a:gd name="T30" fmla="*/ 12 w 62"/>
                <a:gd name="T31" fmla="*/ 77 h 85"/>
                <a:gd name="T32" fmla="*/ 4 w 62"/>
                <a:gd name="T33" fmla="*/ 57 h 85"/>
                <a:gd name="T34" fmla="*/ 1 w 62"/>
                <a:gd name="T35" fmla="*/ 50 h 85"/>
                <a:gd name="T36" fmla="*/ 12 w 62"/>
                <a:gd name="T37" fmla="*/ 3 h 85"/>
                <a:gd name="T38" fmla="*/ 15 w 62"/>
                <a:gd name="T39" fmla="*/ 1 h 85"/>
                <a:gd name="T40" fmla="*/ 18 w 62"/>
                <a:gd name="T41" fmla="*/ 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85">
                  <a:moveTo>
                    <a:pt x="18" y="4"/>
                  </a:moveTo>
                  <a:cubicBezTo>
                    <a:pt x="16" y="8"/>
                    <a:pt x="12" y="12"/>
                    <a:pt x="17" y="17"/>
                  </a:cubicBezTo>
                  <a:cubicBezTo>
                    <a:pt x="21" y="20"/>
                    <a:pt x="25" y="23"/>
                    <a:pt x="32" y="20"/>
                  </a:cubicBezTo>
                  <a:cubicBezTo>
                    <a:pt x="39" y="17"/>
                    <a:pt x="47" y="15"/>
                    <a:pt x="55" y="13"/>
                  </a:cubicBezTo>
                  <a:cubicBezTo>
                    <a:pt x="57" y="18"/>
                    <a:pt x="53" y="17"/>
                    <a:pt x="51" y="19"/>
                  </a:cubicBezTo>
                  <a:cubicBezTo>
                    <a:pt x="45" y="25"/>
                    <a:pt x="36" y="31"/>
                    <a:pt x="47" y="41"/>
                  </a:cubicBezTo>
                  <a:cubicBezTo>
                    <a:pt x="53" y="46"/>
                    <a:pt x="50" y="56"/>
                    <a:pt x="58" y="60"/>
                  </a:cubicBezTo>
                  <a:cubicBezTo>
                    <a:pt x="60" y="61"/>
                    <a:pt x="62" y="69"/>
                    <a:pt x="58" y="70"/>
                  </a:cubicBezTo>
                  <a:cubicBezTo>
                    <a:pt x="53" y="71"/>
                    <a:pt x="52" y="80"/>
                    <a:pt x="46" y="77"/>
                  </a:cubicBezTo>
                  <a:cubicBezTo>
                    <a:pt x="43" y="75"/>
                    <a:pt x="39" y="72"/>
                    <a:pt x="40" y="67"/>
                  </a:cubicBezTo>
                  <a:cubicBezTo>
                    <a:pt x="40" y="57"/>
                    <a:pt x="28" y="51"/>
                    <a:pt x="30" y="41"/>
                  </a:cubicBezTo>
                  <a:cubicBezTo>
                    <a:pt x="30" y="39"/>
                    <a:pt x="26" y="38"/>
                    <a:pt x="23" y="39"/>
                  </a:cubicBezTo>
                  <a:cubicBezTo>
                    <a:pt x="20" y="40"/>
                    <a:pt x="20" y="43"/>
                    <a:pt x="22" y="45"/>
                  </a:cubicBezTo>
                  <a:cubicBezTo>
                    <a:pt x="28" y="55"/>
                    <a:pt x="22" y="67"/>
                    <a:pt x="24" y="77"/>
                  </a:cubicBezTo>
                  <a:cubicBezTo>
                    <a:pt x="26" y="83"/>
                    <a:pt x="21" y="83"/>
                    <a:pt x="17" y="84"/>
                  </a:cubicBezTo>
                  <a:cubicBezTo>
                    <a:pt x="10" y="85"/>
                    <a:pt x="11" y="81"/>
                    <a:pt x="12" y="77"/>
                  </a:cubicBezTo>
                  <a:cubicBezTo>
                    <a:pt x="14" y="68"/>
                    <a:pt x="18" y="59"/>
                    <a:pt x="4" y="57"/>
                  </a:cubicBezTo>
                  <a:cubicBezTo>
                    <a:pt x="0" y="56"/>
                    <a:pt x="1" y="51"/>
                    <a:pt x="1" y="50"/>
                  </a:cubicBezTo>
                  <a:cubicBezTo>
                    <a:pt x="4" y="34"/>
                    <a:pt x="8" y="18"/>
                    <a:pt x="12" y="3"/>
                  </a:cubicBezTo>
                  <a:cubicBezTo>
                    <a:pt x="12" y="2"/>
                    <a:pt x="14" y="2"/>
                    <a:pt x="15" y="1"/>
                  </a:cubicBezTo>
                  <a:cubicBezTo>
                    <a:pt x="18" y="0"/>
                    <a:pt x="19" y="1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2" name="Freeform 60">
              <a:extLst>
                <a:ext uri="{FF2B5EF4-FFF2-40B4-BE49-F238E27FC236}">
                  <a16:creationId xmlns:a16="http://schemas.microsoft.com/office/drawing/2014/main" id="{B5DD53CF-8477-47E0-B12F-FBADE7001C4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16567" y="3320620"/>
              <a:ext cx="231593" cy="70305"/>
            </a:xfrm>
            <a:custGeom>
              <a:avLst/>
              <a:gdLst>
                <a:gd name="T0" fmla="*/ 112 w 133"/>
                <a:gd name="T1" fmla="*/ 35 h 40"/>
                <a:gd name="T2" fmla="*/ 79 w 133"/>
                <a:gd name="T3" fmla="*/ 32 h 40"/>
                <a:gd name="T4" fmla="*/ 60 w 133"/>
                <a:gd name="T5" fmla="*/ 26 h 40"/>
                <a:gd name="T6" fmla="*/ 38 w 133"/>
                <a:gd name="T7" fmla="*/ 23 h 40"/>
                <a:gd name="T8" fmla="*/ 12 w 133"/>
                <a:gd name="T9" fmla="*/ 17 h 40"/>
                <a:gd name="T10" fmla="*/ 10 w 133"/>
                <a:gd name="T11" fmla="*/ 6 h 40"/>
                <a:gd name="T12" fmla="*/ 46 w 133"/>
                <a:gd name="T13" fmla="*/ 9 h 40"/>
                <a:gd name="T14" fmla="*/ 78 w 133"/>
                <a:gd name="T15" fmla="*/ 10 h 40"/>
                <a:gd name="T16" fmla="*/ 107 w 133"/>
                <a:gd name="T17" fmla="*/ 22 h 40"/>
                <a:gd name="T18" fmla="*/ 115 w 133"/>
                <a:gd name="T19" fmla="*/ 24 h 40"/>
                <a:gd name="T20" fmla="*/ 129 w 133"/>
                <a:gd name="T21" fmla="*/ 29 h 40"/>
                <a:gd name="T22" fmla="*/ 120 w 133"/>
                <a:gd name="T23" fmla="*/ 38 h 40"/>
                <a:gd name="T24" fmla="*/ 112 w 133"/>
                <a:gd name="T25" fmla="*/ 3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3" h="40">
                  <a:moveTo>
                    <a:pt x="112" y="35"/>
                  </a:moveTo>
                  <a:cubicBezTo>
                    <a:pt x="101" y="29"/>
                    <a:pt x="90" y="34"/>
                    <a:pt x="79" y="32"/>
                  </a:cubicBezTo>
                  <a:cubicBezTo>
                    <a:pt x="74" y="26"/>
                    <a:pt x="67" y="25"/>
                    <a:pt x="60" y="26"/>
                  </a:cubicBezTo>
                  <a:cubicBezTo>
                    <a:pt x="53" y="23"/>
                    <a:pt x="45" y="26"/>
                    <a:pt x="38" y="23"/>
                  </a:cubicBezTo>
                  <a:cubicBezTo>
                    <a:pt x="29" y="21"/>
                    <a:pt x="21" y="19"/>
                    <a:pt x="12" y="17"/>
                  </a:cubicBezTo>
                  <a:cubicBezTo>
                    <a:pt x="0" y="16"/>
                    <a:pt x="7" y="10"/>
                    <a:pt x="10" y="6"/>
                  </a:cubicBezTo>
                  <a:cubicBezTo>
                    <a:pt x="22" y="0"/>
                    <a:pt x="35" y="5"/>
                    <a:pt x="46" y="9"/>
                  </a:cubicBezTo>
                  <a:cubicBezTo>
                    <a:pt x="57" y="12"/>
                    <a:pt x="68" y="11"/>
                    <a:pt x="78" y="10"/>
                  </a:cubicBezTo>
                  <a:cubicBezTo>
                    <a:pt x="89" y="10"/>
                    <a:pt x="102" y="6"/>
                    <a:pt x="107" y="22"/>
                  </a:cubicBezTo>
                  <a:cubicBezTo>
                    <a:pt x="108" y="26"/>
                    <a:pt x="110" y="26"/>
                    <a:pt x="115" y="24"/>
                  </a:cubicBezTo>
                  <a:cubicBezTo>
                    <a:pt x="120" y="22"/>
                    <a:pt x="126" y="20"/>
                    <a:pt x="129" y="29"/>
                  </a:cubicBezTo>
                  <a:cubicBezTo>
                    <a:pt x="133" y="38"/>
                    <a:pt x="129" y="40"/>
                    <a:pt x="120" y="38"/>
                  </a:cubicBezTo>
                  <a:cubicBezTo>
                    <a:pt x="118" y="37"/>
                    <a:pt x="115" y="36"/>
                    <a:pt x="112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3" name="Freeform 61">
              <a:extLst>
                <a:ext uri="{FF2B5EF4-FFF2-40B4-BE49-F238E27FC236}">
                  <a16:creationId xmlns:a16="http://schemas.microsoft.com/office/drawing/2014/main" id="{92C313FD-1AA8-4AF4-9FA7-85CC001088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6713" y="2940147"/>
              <a:ext cx="110282" cy="92361"/>
            </a:xfrm>
            <a:custGeom>
              <a:avLst/>
              <a:gdLst>
                <a:gd name="T0" fmla="*/ 47 w 64"/>
                <a:gd name="T1" fmla="*/ 50 h 53"/>
                <a:gd name="T2" fmla="*/ 30 w 64"/>
                <a:gd name="T3" fmla="*/ 34 h 53"/>
                <a:gd name="T4" fmla="*/ 22 w 64"/>
                <a:gd name="T5" fmla="*/ 29 h 53"/>
                <a:gd name="T6" fmla="*/ 2 w 64"/>
                <a:gd name="T7" fmla="*/ 32 h 53"/>
                <a:gd name="T8" fmla="*/ 17 w 64"/>
                <a:gd name="T9" fmla="*/ 18 h 53"/>
                <a:gd name="T10" fmla="*/ 44 w 64"/>
                <a:gd name="T11" fmla="*/ 3 h 53"/>
                <a:gd name="T12" fmla="*/ 56 w 64"/>
                <a:gd name="T13" fmla="*/ 10 h 53"/>
                <a:gd name="T14" fmla="*/ 62 w 64"/>
                <a:gd name="T15" fmla="*/ 30 h 53"/>
                <a:gd name="T16" fmla="*/ 60 w 64"/>
                <a:gd name="T17" fmla="*/ 39 h 53"/>
                <a:gd name="T18" fmla="*/ 53 w 64"/>
                <a:gd name="T19" fmla="*/ 48 h 53"/>
                <a:gd name="T20" fmla="*/ 47 w 64"/>
                <a:gd name="T21" fmla="*/ 5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4" h="53">
                  <a:moveTo>
                    <a:pt x="47" y="50"/>
                  </a:moveTo>
                  <a:cubicBezTo>
                    <a:pt x="37" y="48"/>
                    <a:pt x="30" y="45"/>
                    <a:pt x="30" y="34"/>
                  </a:cubicBezTo>
                  <a:cubicBezTo>
                    <a:pt x="30" y="29"/>
                    <a:pt x="28" y="24"/>
                    <a:pt x="22" y="29"/>
                  </a:cubicBezTo>
                  <a:cubicBezTo>
                    <a:pt x="15" y="34"/>
                    <a:pt x="2" y="34"/>
                    <a:pt x="2" y="32"/>
                  </a:cubicBezTo>
                  <a:cubicBezTo>
                    <a:pt x="0" y="21"/>
                    <a:pt x="16" y="18"/>
                    <a:pt x="17" y="18"/>
                  </a:cubicBezTo>
                  <a:cubicBezTo>
                    <a:pt x="30" y="19"/>
                    <a:pt x="37" y="13"/>
                    <a:pt x="44" y="3"/>
                  </a:cubicBezTo>
                  <a:cubicBezTo>
                    <a:pt x="46" y="0"/>
                    <a:pt x="53" y="6"/>
                    <a:pt x="56" y="10"/>
                  </a:cubicBezTo>
                  <a:cubicBezTo>
                    <a:pt x="59" y="16"/>
                    <a:pt x="61" y="23"/>
                    <a:pt x="62" y="30"/>
                  </a:cubicBezTo>
                  <a:cubicBezTo>
                    <a:pt x="63" y="33"/>
                    <a:pt x="64" y="39"/>
                    <a:pt x="60" y="39"/>
                  </a:cubicBezTo>
                  <a:cubicBezTo>
                    <a:pt x="53" y="40"/>
                    <a:pt x="52" y="41"/>
                    <a:pt x="53" y="48"/>
                  </a:cubicBezTo>
                  <a:cubicBezTo>
                    <a:pt x="54" y="53"/>
                    <a:pt x="49" y="48"/>
                    <a:pt x="47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4" name="Freeform 62">
              <a:extLst>
                <a:ext uri="{FF2B5EF4-FFF2-40B4-BE49-F238E27FC236}">
                  <a16:creationId xmlns:a16="http://schemas.microsoft.com/office/drawing/2014/main" id="{7C0DB897-B4A9-437B-8B82-E3B3E234D879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8488" y="2736125"/>
              <a:ext cx="55141" cy="113039"/>
            </a:xfrm>
            <a:custGeom>
              <a:avLst/>
              <a:gdLst>
                <a:gd name="T0" fmla="*/ 28 w 31"/>
                <a:gd name="T1" fmla="*/ 61 h 65"/>
                <a:gd name="T2" fmla="*/ 19 w 31"/>
                <a:gd name="T3" fmla="*/ 62 h 65"/>
                <a:gd name="T4" fmla="*/ 5 w 31"/>
                <a:gd name="T5" fmla="*/ 46 h 65"/>
                <a:gd name="T6" fmla="*/ 3 w 31"/>
                <a:gd name="T7" fmla="*/ 6 h 65"/>
                <a:gd name="T8" fmla="*/ 25 w 31"/>
                <a:gd name="T9" fmla="*/ 7 h 65"/>
                <a:gd name="T10" fmla="*/ 29 w 31"/>
                <a:gd name="T11" fmla="*/ 30 h 65"/>
                <a:gd name="T12" fmla="*/ 28 w 31"/>
                <a:gd name="T13" fmla="*/ 58 h 65"/>
                <a:gd name="T14" fmla="*/ 28 w 31"/>
                <a:gd name="T15" fmla="*/ 61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65">
                  <a:moveTo>
                    <a:pt x="28" y="61"/>
                  </a:moveTo>
                  <a:cubicBezTo>
                    <a:pt x="26" y="65"/>
                    <a:pt x="22" y="65"/>
                    <a:pt x="19" y="62"/>
                  </a:cubicBezTo>
                  <a:cubicBezTo>
                    <a:pt x="14" y="57"/>
                    <a:pt x="9" y="52"/>
                    <a:pt x="5" y="46"/>
                  </a:cubicBezTo>
                  <a:cubicBezTo>
                    <a:pt x="1" y="42"/>
                    <a:pt x="0" y="11"/>
                    <a:pt x="3" y="6"/>
                  </a:cubicBezTo>
                  <a:cubicBezTo>
                    <a:pt x="7" y="0"/>
                    <a:pt x="21" y="0"/>
                    <a:pt x="25" y="7"/>
                  </a:cubicBezTo>
                  <a:cubicBezTo>
                    <a:pt x="30" y="14"/>
                    <a:pt x="31" y="26"/>
                    <a:pt x="29" y="30"/>
                  </a:cubicBezTo>
                  <a:cubicBezTo>
                    <a:pt x="22" y="40"/>
                    <a:pt x="29" y="49"/>
                    <a:pt x="28" y="58"/>
                  </a:cubicBezTo>
                  <a:cubicBezTo>
                    <a:pt x="29" y="59"/>
                    <a:pt x="29" y="60"/>
                    <a:pt x="28" y="6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5" name="Freeform 63">
              <a:extLst>
                <a:ext uri="{FF2B5EF4-FFF2-40B4-BE49-F238E27FC236}">
                  <a16:creationId xmlns:a16="http://schemas.microsoft.com/office/drawing/2014/main" id="{6DDE2686-CAB6-405D-802B-34C7932FE1C4}"/>
                </a:ext>
              </a:extLst>
            </p:cNvPr>
            <p:cNvSpPr>
              <a:spLocks/>
            </p:cNvSpPr>
            <p:nvPr/>
          </p:nvSpPr>
          <p:spPr bwMode="auto">
            <a:xfrm>
              <a:off x="7303820" y="3142790"/>
              <a:ext cx="79955" cy="52384"/>
            </a:xfrm>
            <a:custGeom>
              <a:avLst/>
              <a:gdLst>
                <a:gd name="T0" fmla="*/ 44 w 46"/>
                <a:gd name="T1" fmla="*/ 23 h 30"/>
                <a:gd name="T2" fmla="*/ 34 w 46"/>
                <a:gd name="T3" fmla="*/ 29 h 30"/>
                <a:gd name="T4" fmla="*/ 15 w 46"/>
                <a:gd name="T5" fmla="*/ 22 h 30"/>
                <a:gd name="T6" fmla="*/ 4 w 46"/>
                <a:gd name="T7" fmla="*/ 6 h 30"/>
                <a:gd name="T8" fmla="*/ 3 w 46"/>
                <a:gd name="T9" fmla="*/ 6 h 30"/>
                <a:gd name="T10" fmla="*/ 41 w 46"/>
                <a:gd name="T11" fmla="*/ 5 h 30"/>
                <a:gd name="T12" fmla="*/ 44 w 46"/>
                <a:gd name="T13" fmla="*/ 17 h 30"/>
                <a:gd name="T14" fmla="*/ 44 w 46"/>
                <a:gd name="T15" fmla="*/ 2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30">
                  <a:moveTo>
                    <a:pt x="44" y="23"/>
                  </a:moveTo>
                  <a:cubicBezTo>
                    <a:pt x="41" y="25"/>
                    <a:pt x="39" y="30"/>
                    <a:pt x="34" y="29"/>
                  </a:cubicBezTo>
                  <a:cubicBezTo>
                    <a:pt x="29" y="23"/>
                    <a:pt x="21" y="27"/>
                    <a:pt x="15" y="22"/>
                  </a:cubicBezTo>
                  <a:cubicBezTo>
                    <a:pt x="12" y="16"/>
                    <a:pt x="0" y="17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6" y="6"/>
                    <a:pt x="28" y="0"/>
                    <a:pt x="41" y="5"/>
                  </a:cubicBezTo>
                  <a:cubicBezTo>
                    <a:pt x="46" y="8"/>
                    <a:pt x="46" y="12"/>
                    <a:pt x="44" y="17"/>
                  </a:cubicBezTo>
                  <a:cubicBezTo>
                    <a:pt x="44" y="19"/>
                    <a:pt x="44" y="21"/>
                    <a:pt x="44" y="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6" name="Freeform 64">
              <a:extLst>
                <a:ext uri="{FF2B5EF4-FFF2-40B4-BE49-F238E27FC236}">
                  <a16:creationId xmlns:a16="http://schemas.microsoft.com/office/drawing/2014/main" id="{12E11036-9331-4CD0-8665-4F9F10AD2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6923347" y="2576216"/>
              <a:ext cx="41356" cy="73062"/>
            </a:xfrm>
            <a:custGeom>
              <a:avLst/>
              <a:gdLst>
                <a:gd name="T0" fmla="*/ 21 w 24"/>
                <a:gd name="T1" fmla="*/ 42 h 42"/>
                <a:gd name="T2" fmla="*/ 4 w 24"/>
                <a:gd name="T3" fmla="*/ 12 h 42"/>
                <a:gd name="T4" fmla="*/ 16 w 24"/>
                <a:gd name="T5" fmla="*/ 1 h 42"/>
                <a:gd name="T6" fmla="*/ 23 w 24"/>
                <a:gd name="T7" fmla="*/ 13 h 42"/>
                <a:gd name="T8" fmla="*/ 21 w 24"/>
                <a:gd name="T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2">
                  <a:moveTo>
                    <a:pt x="21" y="42"/>
                  </a:moveTo>
                  <a:cubicBezTo>
                    <a:pt x="5" y="34"/>
                    <a:pt x="0" y="26"/>
                    <a:pt x="4" y="12"/>
                  </a:cubicBezTo>
                  <a:cubicBezTo>
                    <a:pt x="6" y="6"/>
                    <a:pt x="10" y="0"/>
                    <a:pt x="16" y="1"/>
                  </a:cubicBezTo>
                  <a:cubicBezTo>
                    <a:pt x="21" y="1"/>
                    <a:pt x="24" y="8"/>
                    <a:pt x="23" y="13"/>
                  </a:cubicBezTo>
                  <a:cubicBezTo>
                    <a:pt x="23" y="23"/>
                    <a:pt x="22" y="32"/>
                    <a:pt x="21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7" name="Freeform 65">
              <a:extLst>
                <a:ext uri="{FF2B5EF4-FFF2-40B4-BE49-F238E27FC236}">
                  <a16:creationId xmlns:a16="http://schemas.microsoft.com/office/drawing/2014/main" id="{2C854E17-EE7A-4B26-AA79-83AEE56118B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3138655"/>
              <a:ext cx="113039" cy="34463"/>
            </a:xfrm>
            <a:custGeom>
              <a:avLst/>
              <a:gdLst>
                <a:gd name="T0" fmla="*/ 3 w 65"/>
                <a:gd name="T1" fmla="*/ 19 h 20"/>
                <a:gd name="T2" fmla="*/ 0 w 65"/>
                <a:gd name="T3" fmla="*/ 16 h 20"/>
                <a:gd name="T4" fmla="*/ 7 w 65"/>
                <a:gd name="T5" fmla="*/ 5 h 20"/>
                <a:gd name="T6" fmla="*/ 14 w 65"/>
                <a:gd name="T7" fmla="*/ 6 h 20"/>
                <a:gd name="T8" fmla="*/ 54 w 65"/>
                <a:gd name="T9" fmla="*/ 6 h 20"/>
                <a:gd name="T10" fmla="*/ 63 w 65"/>
                <a:gd name="T11" fmla="*/ 4 h 20"/>
                <a:gd name="T12" fmla="*/ 59 w 65"/>
                <a:gd name="T13" fmla="*/ 13 h 20"/>
                <a:gd name="T14" fmla="*/ 44 w 65"/>
                <a:gd name="T15" fmla="*/ 18 h 20"/>
                <a:gd name="T16" fmla="*/ 3 w 65"/>
                <a:gd name="T17" fmla="*/ 19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5" h="20">
                  <a:moveTo>
                    <a:pt x="3" y="19"/>
                  </a:moveTo>
                  <a:cubicBezTo>
                    <a:pt x="2" y="18"/>
                    <a:pt x="1" y="17"/>
                    <a:pt x="0" y="16"/>
                  </a:cubicBezTo>
                  <a:cubicBezTo>
                    <a:pt x="3" y="13"/>
                    <a:pt x="5" y="9"/>
                    <a:pt x="7" y="5"/>
                  </a:cubicBezTo>
                  <a:cubicBezTo>
                    <a:pt x="9" y="5"/>
                    <a:pt x="12" y="6"/>
                    <a:pt x="14" y="6"/>
                  </a:cubicBezTo>
                  <a:cubicBezTo>
                    <a:pt x="28" y="13"/>
                    <a:pt x="41" y="14"/>
                    <a:pt x="54" y="6"/>
                  </a:cubicBezTo>
                  <a:cubicBezTo>
                    <a:pt x="57" y="4"/>
                    <a:pt x="60" y="0"/>
                    <a:pt x="63" y="4"/>
                  </a:cubicBezTo>
                  <a:cubicBezTo>
                    <a:pt x="65" y="8"/>
                    <a:pt x="61" y="10"/>
                    <a:pt x="59" y="13"/>
                  </a:cubicBezTo>
                  <a:cubicBezTo>
                    <a:pt x="56" y="19"/>
                    <a:pt x="49" y="19"/>
                    <a:pt x="44" y="18"/>
                  </a:cubicBezTo>
                  <a:cubicBezTo>
                    <a:pt x="30" y="15"/>
                    <a:pt x="17" y="20"/>
                    <a:pt x="3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8" name="Freeform 66">
              <a:extLst>
                <a:ext uri="{FF2B5EF4-FFF2-40B4-BE49-F238E27FC236}">
                  <a16:creationId xmlns:a16="http://schemas.microsoft.com/office/drawing/2014/main" id="{5666EDE9-0460-4DAC-9EC2-A2497150260C}"/>
                </a:ext>
              </a:extLst>
            </p:cNvPr>
            <p:cNvSpPr>
              <a:spLocks/>
            </p:cNvSpPr>
            <p:nvPr/>
          </p:nvSpPr>
          <p:spPr bwMode="auto">
            <a:xfrm>
              <a:off x="6704161" y="2704419"/>
              <a:ext cx="53763" cy="51006"/>
            </a:xfrm>
            <a:custGeom>
              <a:avLst/>
              <a:gdLst>
                <a:gd name="T0" fmla="*/ 31 w 31"/>
                <a:gd name="T1" fmla="*/ 11 h 29"/>
                <a:gd name="T2" fmla="*/ 19 w 31"/>
                <a:gd name="T3" fmla="*/ 28 h 29"/>
                <a:gd name="T4" fmla="*/ 1 w 31"/>
                <a:gd name="T5" fmla="*/ 15 h 29"/>
                <a:gd name="T6" fmla="*/ 17 w 31"/>
                <a:gd name="T7" fmla="*/ 2 h 29"/>
                <a:gd name="T8" fmla="*/ 31 w 31"/>
                <a:gd name="T9" fmla="*/ 1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9">
                  <a:moveTo>
                    <a:pt x="31" y="11"/>
                  </a:moveTo>
                  <a:cubicBezTo>
                    <a:pt x="20" y="13"/>
                    <a:pt x="30" y="27"/>
                    <a:pt x="19" y="28"/>
                  </a:cubicBezTo>
                  <a:cubicBezTo>
                    <a:pt x="10" y="29"/>
                    <a:pt x="3" y="24"/>
                    <a:pt x="1" y="15"/>
                  </a:cubicBezTo>
                  <a:cubicBezTo>
                    <a:pt x="0" y="3"/>
                    <a:pt x="12" y="5"/>
                    <a:pt x="17" y="2"/>
                  </a:cubicBezTo>
                  <a:cubicBezTo>
                    <a:pt x="22" y="0"/>
                    <a:pt x="27" y="6"/>
                    <a:pt x="31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699" name="Freeform 67">
              <a:extLst>
                <a:ext uri="{FF2B5EF4-FFF2-40B4-BE49-F238E27FC236}">
                  <a16:creationId xmlns:a16="http://schemas.microsoft.com/office/drawing/2014/main" id="{E667CF59-41E5-4559-8F80-6F1884B00F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157696" y="3359219"/>
              <a:ext cx="75819" cy="46870"/>
            </a:xfrm>
            <a:custGeom>
              <a:avLst/>
              <a:gdLst>
                <a:gd name="T0" fmla="*/ 43 w 43"/>
                <a:gd name="T1" fmla="*/ 2 h 27"/>
                <a:gd name="T2" fmla="*/ 7 w 43"/>
                <a:gd name="T3" fmla="*/ 27 h 27"/>
                <a:gd name="T4" fmla="*/ 2 w 43"/>
                <a:gd name="T5" fmla="*/ 25 h 27"/>
                <a:gd name="T6" fmla="*/ 4 w 43"/>
                <a:gd name="T7" fmla="*/ 18 h 27"/>
                <a:gd name="T8" fmla="*/ 43 w 43"/>
                <a:gd name="T9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27">
                  <a:moveTo>
                    <a:pt x="43" y="2"/>
                  </a:moveTo>
                  <a:cubicBezTo>
                    <a:pt x="32" y="15"/>
                    <a:pt x="16" y="16"/>
                    <a:pt x="7" y="27"/>
                  </a:cubicBezTo>
                  <a:cubicBezTo>
                    <a:pt x="6" y="27"/>
                    <a:pt x="3" y="26"/>
                    <a:pt x="2" y="25"/>
                  </a:cubicBezTo>
                  <a:cubicBezTo>
                    <a:pt x="0" y="22"/>
                    <a:pt x="2" y="19"/>
                    <a:pt x="4" y="18"/>
                  </a:cubicBezTo>
                  <a:cubicBezTo>
                    <a:pt x="15" y="10"/>
                    <a:pt x="25" y="0"/>
                    <a:pt x="43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0" name="Freeform 68">
              <a:extLst>
                <a:ext uri="{FF2B5EF4-FFF2-40B4-BE49-F238E27FC236}">
                  <a16:creationId xmlns:a16="http://schemas.microsoft.com/office/drawing/2014/main" id="{D47BD857-1272-45B5-BA2F-EBD0B85685CC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7651" y="3206202"/>
              <a:ext cx="79955" cy="28949"/>
            </a:xfrm>
            <a:custGeom>
              <a:avLst/>
              <a:gdLst>
                <a:gd name="T0" fmla="*/ 46 w 46"/>
                <a:gd name="T1" fmla="*/ 17 h 17"/>
                <a:gd name="T2" fmla="*/ 0 w 46"/>
                <a:gd name="T3" fmla="*/ 15 h 17"/>
                <a:gd name="T4" fmla="*/ 46 w 46"/>
                <a:gd name="T5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17">
                  <a:moveTo>
                    <a:pt x="46" y="17"/>
                  </a:moveTo>
                  <a:cubicBezTo>
                    <a:pt x="31" y="14"/>
                    <a:pt x="17" y="10"/>
                    <a:pt x="0" y="15"/>
                  </a:cubicBezTo>
                  <a:cubicBezTo>
                    <a:pt x="13" y="0"/>
                    <a:pt x="32" y="1"/>
                    <a:pt x="46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1" name="Freeform 69">
              <a:extLst>
                <a:ext uri="{FF2B5EF4-FFF2-40B4-BE49-F238E27FC236}">
                  <a16:creationId xmlns:a16="http://schemas.microsoft.com/office/drawing/2014/main" id="{4F530577-B786-4052-884E-2EBFF96FEA9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1550" y="2887763"/>
              <a:ext cx="38599" cy="73062"/>
            </a:xfrm>
            <a:custGeom>
              <a:avLst/>
              <a:gdLst>
                <a:gd name="T0" fmla="*/ 21 w 22"/>
                <a:gd name="T1" fmla="*/ 35 h 42"/>
                <a:gd name="T2" fmla="*/ 12 w 22"/>
                <a:gd name="T3" fmla="*/ 36 h 42"/>
                <a:gd name="T4" fmla="*/ 3 w 22"/>
                <a:gd name="T5" fmla="*/ 17 h 42"/>
                <a:gd name="T6" fmla="*/ 0 w 22"/>
                <a:gd name="T7" fmla="*/ 4 h 42"/>
                <a:gd name="T8" fmla="*/ 18 w 22"/>
                <a:gd name="T9" fmla="*/ 18 h 42"/>
                <a:gd name="T10" fmla="*/ 21 w 22"/>
                <a:gd name="T11" fmla="*/ 3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42">
                  <a:moveTo>
                    <a:pt x="21" y="35"/>
                  </a:moveTo>
                  <a:cubicBezTo>
                    <a:pt x="18" y="42"/>
                    <a:pt x="12" y="39"/>
                    <a:pt x="12" y="36"/>
                  </a:cubicBezTo>
                  <a:cubicBezTo>
                    <a:pt x="15" y="26"/>
                    <a:pt x="11" y="22"/>
                    <a:pt x="3" y="17"/>
                  </a:cubicBezTo>
                  <a:cubicBezTo>
                    <a:pt x="1" y="15"/>
                    <a:pt x="1" y="8"/>
                    <a:pt x="0" y="4"/>
                  </a:cubicBezTo>
                  <a:cubicBezTo>
                    <a:pt x="14" y="0"/>
                    <a:pt x="12" y="14"/>
                    <a:pt x="18" y="18"/>
                  </a:cubicBezTo>
                  <a:cubicBezTo>
                    <a:pt x="22" y="23"/>
                    <a:pt x="17" y="30"/>
                    <a:pt x="21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2" name="Freeform 70">
              <a:extLst>
                <a:ext uri="{FF2B5EF4-FFF2-40B4-BE49-F238E27FC236}">
                  <a16:creationId xmlns:a16="http://schemas.microsoft.com/office/drawing/2014/main" id="{8EC375BD-C561-492F-83F2-D7628CDD18C0}"/>
                </a:ext>
              </a:extLst>
            </p:cNvPr>
            <p:cNvSpPr>
              <a:spLocks/>
            </p:cNvSpPr>
            <p:nvPr/>
          </p:nvSpPr>
          <p:spPr bwMode="auto">
            <a:xfrm>
              <a:off x="7474758" y="3334406"/>
              <a:ext cx="28949" cy="33085"/>
            </a:xfrm>
            <a:custGeom>
              <a:avLst/>
              <a:gdLst>
                <a:gd name="T0" fmla="*/ 13 w 17"/>
                <a:gd name="T1" fmla="*/ 13 h 19"/>
                <a:gd name="T2" fmla="*/ 1 w 17"/>
                <a:gd name="T3" fmla="*/ 10 h 19"/>
                <a:gd name="T4" fmla="*/ 14 w 17"/>
                <a:gd name="T5" fmla="*/ 1 h 19"/>
                <a:gd name="T6" fmla="*/ 13 w 17"/>
                <a:gd name="T7" fmla="*/ 1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" h="19">
                  <a:moveTo>
                    <a:pt x="13" y="13"/>
                  </a:moveTo>
                  <a:cubicBezTo>
                    <a:pt x="8" y="14"/>
                    <a:pt x="2" y="19"/>
                    <a:pt x="1" y="10"/>
                  </a:cubicBezTo>
                  <a:cubicBezTo>
                    <a:pt x="0" y="1"/>
                    <a:pt x="7" y="0"/>
                    <a:pt x="14" y="1"/>
                  </a:cubicBezTo>
                  <a:cubicBezTo>
                    <a:pt x="16" y="6"/>
                    <a:pt x="17" y="9"/>
                    <a:pt x="13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3" name="Freeform 71">
              <a:extLst>
                <a:ext uri="{FF2B5EF4-FFF2-40B4-BE49-F238E27FC236}">
                  <a16:creationId xmlns:a16="http://schemas.microsoft.com/office/drawing/2014/main" id="{90392B3F-0B8E-48E8-8077-A7D15A89E4B1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8092" y="3357840"/>
              <a:ext cx="41356" cy="23435"/>
            </a:xfrm>
            <a:custGeom>
              <a:avLst/>
              <a:gdLst>
                <a:gd name="T0" fmla="*/ 23 w 24"/>
                <a:gd name="T1" fmla="*/ 10 h 14"/>
                <a:gd name="T2" fmla="*/ 0 w 24"/>
                <a:gd name="T3" fmla="*/ 14 h 14"/>
                <a:gd name="T4" fmla="*/ 20 w 24"/>
                <a:gd name="T5" fmla="*/ 8 h 14"/>
                <a:gd name="T6" fmla="*/ 23 w 24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4">
                  <a:moveTo>
                    <a:pt x="23" y="10"/>
                  </a:moveTo>
                  <a:cubicBezTo>
                    <a:pt x="16" y="11"/>
                    <a:pt x="8" y="12"/>
                    <a:pt x="0" y="14"/>
                  </a:cubicBezTo>
                  <a:cubicBezTo>
                    <a:pt x="5" y="0"/>
                    <a:pt x="13" y="7"/>
                    <a:pt x="20" y="8"/>
                  </a:cubicBezTo>
                  <a:cubicBezTo>
                    <a:pt x="23" y="6"/>
                    <a:pt x="24" y="8"/>
                    <a:pt x="23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4" name="Freeform 72">
              <a:extLst>
                <a:ext uri="{FF2B5EF4-FFF2-40B4-BE49-F238E27FC236}">
                  <a16:creationId xmlns:a16="http://schemas.microsoft.com/office/drawing/2014/main" id="{A695BC9D-DEED-47B4-A07A-7361701F28D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4307" y="3395061"/>
              <a:ext cx="34463" cy="16542"/>
            </a:xfrm>
            <a:custGeom>
              <a:avLst/>
              <a:gdLst>
                <a:gd name="T0" fmla="*/ 11 w 20"/>
                <a:gd name="T1" fmla="*/ 1 h 9"/>
                <a:gd name="T2" fmla="*/ 20 w 20"/>
                <a:gd name="T3" fmla="*/ 9 h 9"/>
                <a:gd name="T4" fmla="*/ 0 w 20"/>
                <a:gd name="T5" fmla="*/ 4 h 9"/>
                <a:gd name="T6" fmla="*/ 11 w 20"/>
                <a:gd name="T7" fmla="*/ 1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9">
                  <a:moveTo>
                    <a:pt x="11" y="1"/>
                  </a:moveTo>
                  <a:cubicBezTo>
                    <a:pt x="15" y="2"/>
                    <a:pt x="19" y="3"/>
                    <a:pt x="20" y="9"/>
                  </a:cubicBezTo>
                  <a:cubicBezTo>
                    <a:pt x="13" y="7"/>
                    <a:pt x="6" y="6"/>
                    <a:pt x="0" y="4"/>
                  </a:cubicBezTo>
                  <a:cubicBezTo>
                    <a:pt x="3" y="0"/>
                    <a:pt x="8" y="3"/>
                    <a:pt x="1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5" name="Freeform 73">
              <a:extLst>
                <a:ext uri="{FF2B5EF4-FFF2-40B4-BE49-F238E27FC236}">
                  <a16:creationId xmlns:a16="http://schemas.microsoft.com/office/drawing/2014/main" id="{AC977400-6E02-4633-A88D-73A5C685A79C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363" y="3414360"/>
              <a:ext cx="23435" cy="20678"/>
            </a:xfrm>
            <a:custGeom>
              <a:avLst/>
              <a:gdLst>
                <a:gd name="T0" fmla="*/ 10 w 14"/>
                <a:gd name="T1" fmla="*/ 12 h 12"/>
                <a:gd name="T2" fmla="*/ 3 w 14"/>
                <a:gd name="T3" fmla="*/ 7 h 12"/>
                <a:gd name="T4" fmla="*/ 13 w 14"/>
                <a:gd name="T5" fmla="*/ 3 h 12"/>
                <a:gd name="T6" fmla="*/ 10 w 14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2">
                  <a:moveTo>
                    <a:pt x="10" y="12"/>
                  </a:moveTo>
                  <a:cubicBezTo>
                    <a:pt x="7" y="12"/>
                    <a:pt x="2" y="10"/>
                    <a:pt x="3" y="7"/>
                  </a:cubicBezTo>
                  <a:cubicBezTo>
                    <a:pt x="0" y="0"/>
                    <a:pt x="7" y="1"/>
                    <a:pt x="13" y="3"/>
                  </a:cubicBezTo>
                  <a:cubicBezTo>
                    <a:pt x="13" y="6"/>
                    <a:pt x="14" y="10"/>
                    <a:pt x="1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6" name="Freeform 74">
              <a:extLst>
                <a:ext uri="{FF2B5EF4-FFF2-40B4-BE49-F238E27FC236}">
                  <a16:creationId xmlns:a16="http://schemas.microsoft.com/office/drawing/2014/main" id="{497F5B21-92B9-4CE9-B1DA-35C7D6C4BFA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11572" y="2856057"/>
              <a:ext cx="26192" cy="20678"/>
            </a:xfrm>
            <a:custGeom>
              <a:avLst/>
              <a:gdLst>
                <a:gd name="T0" fmla="*/ 0 w 15"/>
                <a:gd name="T1" fmla="*/ 0 h 12"/>
                <a:gd name="T2" fmla="*/ 15 w 15"/>
                <a:gd name="T3" fmla="*/ 11 h 12"/>
                <a:gd name="T4" fmla="*/ 0 w 15"/>
                <a:gd name="T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" h="12">
                  <a:moveTo>
                    <a:pt x="0" y="0"/>
                  </a:moveTo>
                  <a:cubicBezTo>
                    <a:pt x="8" y="0"/>
                    <a:pt x="10" y="6"/>
                    <a:pt x="15" y="11"/>
                  </a:cubicBezTo>
                  <a:cubicBezTo>
                    <a:pt x="4" y="12"/>
                    <a:pt x="4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7" name="Freeform 75">
              <a:extLst>
                <a:ext uri="{FF2B5EF4-FFF2-40B4-BE49-F238E27FC236}">
                  <a16:creationId xmlns:a16="http://schemas.microsoft.com/office/drawing/2014/main" id="{3B268E5A-80A0-4BE9-825C-7F7C53273F47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2555" y="2902927"/>
              <a:ext cx="27571" cy="23435"/>
            </a:xfrm>
            <a:custGeom>
              <a:avLst/>
              <a:gdLst>
                <a:gd name="T0" fmla="*/ 10 w 16"/>
                <a:gd name="T1" fmla="*/ 2 h 13"/>
                <a:gd name="T2" fmla="*/ 16 w 16"/>
                <a:gd name="T3" fmla="*/ 11 h 13"/>
                <a:gd name="T4" fmla="*/ 10 w 16"/>
                <a:gd name="T5" fmla="*/ 11 h 13"/>
                <a:gd name="T6" fmla="*/ 0 w 16"/>
                <a:gd name="T7" fmla="*/ 6 h 13"/>
                <a:gd name="T8" fmla="*/ 10 w 16"/>
                <a:gd name="T9" fmla="*/ 2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0" y="2"/>
                  </a:moveTo>
                  <a:cubicBezTo>
                    <a:pt x="9" y="7"/>
                    <a:pt x="15" y="7"/>
                    <a:pt x="16" y="11"/>
                  </a:cubicBezTo>
                  <a:cubicBezTo>
                    <a:pt x="14" y="13"/>
                    <a:pt x="12" y="13"/>
                    <a:pt x="10" y="11"/>
                  </a:cubicBezTo>
                  <a:cubicBezTo>
                    <a:pt x="7" y="9"/>
                    <a:pt x="4" y="7"/>
                    <a:pt x="0" y="6"/>
                  </a:cubicBezTo>
                  <a:cubicBezTo>
                    <a:pt x="2" y="0"/>
                    <a:pt x="7" y="4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8" name="Freeform 76">
              <a:extLst>
                <a:ext uri="{FF2B5EF4-FFF2-40B4-BE49-F238E27FC236}">
                  <a16:creationId xmlns:a16="http://schemas.microsoft.com/office/drawing/2014/main" id="{6412B3DF-324D-4777-B97A-65395FA43672}"/>
                </a:ext>
              </a:extLst>
            </p:cNvPr>
            <p:cNvSpPr>
              <a:spLocks/>
            </p:cNvSpPr>
            <p:nvPr/>
          </p:nvSpPr>
          <p:spPr bwMode="auto">
            <a:xfrm>
              <a:off x="7354826" y="3404710"/>
              <a:ext cx="24813" cy="13785"/>
            </a:xfrm>
            <a:custGeom>
              <a:avLst/>
              <a:gdLst>
                <a:gd name="T0" fmla="*/ 14 w 14"/>
                <a:gd name="T1" fmla="*/ 5 h 8"/>
                <a:gd name="T2" fmla="*/ 2 w 14"/>
                <a:gd name="T3" fmla="*/ 7 h 8"/>
                <a:gd name="T4" fmla="*/ 2 w 14"/>
                <a:gd name="T5" fmla="*/ 3 h 8"/>
                <a:gd name="T6" fmla="*/ 14 w 14"/>
                <a:gd name="T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8">
                  <a:moveTo>
                    <a:pt x="14" y="5"/>
                  </a:moveTo>
                  <a:cubicBezTo>
                    <a:pt x="11" y="8"/>
                    <a:pt x="6" y="7"/>
                    <a:pt x="2" y="7"/>
                  </a:cubicBezTo>
                  <a:cubicBezTo>
                    <a:pt x="0" y="6"/>
                    <a:pt x="0" y="4"/>
                    <a:pt x="2" y="3"/>
                  </a:cubicBezTo>
                  <a:cubicBezTo>
                    <a:pt x="6" y="0"/>
                    <a:pt x="10" y="2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09" name="Freeform 77">
              <a:extLst>
                <a:ext uri="{FF2B5EF4-FFF2-40B4-BE49-F238E27FC236}">
                  <a16:creationId xmlns:a16="http://schemas.microsoft.com/office/drawing/2014/main" id="{0309B15D-1A24-480C-8558-F6A4160C0F97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629" y="3379897"/>
              <a:ext cx="17921" cy="13785"/>
            </a:xfrm>
            <a:custGeom>
              <a:avLst/>
              <a:gdLst>
                <a:gd name="T0" fmla="*/ 11 w 11"/>
                <a:gd name="T1" fmla="*/ 4 h 8"/>
                <a:gd name="T2" fmla="*/ 0 w 11"/>
                <a:gd name="T3" fmla="*/ 7 h 8"/>
                <a:gd name="T4" fmla="*/ 11 w 11"/>
                <a:gd name="T5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8">
                  <a:moveTo>
                    <a:pt x="11" y="4"/>
                  </a:moveTo>
                  <a:cubicBezTo>
                    <a:pt x="8" y="8"/>
                    <a:pt x="4" y="5"/>
                    <a:pt x="0" y="7"/>
                  </a:cubicBezTo>
                  <a:cubicBezTo>
                    <a:pt x="2" y="0"/>
                    <a:pt x="7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0" name="Freeform 78">
              <a:extLst>
                <a:ext uri="{FF2B5EF4-FFF2-40B4-BE49-F238E27FC236}">
                  <a16:creationId xmlns:a16="http://schemas.microsoft.com/office/drawing/2014/main" id="{755B5571-8919-46CD-9216-436F4B73056D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3674" y="3371626"/>
              <a:ext cx="17921" cy="13785"/>
            </a:xfrm>
            <a:custGeom>
              <a:avLst/>
              <a:gdLst>
                <a:gd name="T0" fmla="*/ 6 w 11"/>
                <a:gd name="T1" fmla="*/ 0 h 8"/>
                <a:gd name="T2" fmla="*/ 7 w 11"/>
                <a:gd name="T3" fmla="*/ 6 h 8"/>
                <a:gd name="T4" fmla="*/ 1 w 11"/>
                <a:gd name="T5" fmla="*/ 0 h 8"/>
                <a:gd name="T6" fmla="*/ 6 w 11"/>
                <a:gd name="T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8">
                  <a:moveTo>
                    <a:pt x="6" y="0"/>
                  </a:moveTo>
                  <a:cubicBezTo>
                    <a:pt x="7" y="2"/>
                    <a:pt x="11" y="5"/>
                    <a:pt x="7" y="6"/>
                  </a:cubicBezTo>
                  <a:cubicBezTo>
                    <a:pt x="2" y="8"/>
                    <a:pt x="0" y="5"/>
                    <a:pt x="1" y="0"/>
                  </a:cubicBezTo>
                  <a:cubicBezTo>
                    <a:pt x="2" y="0"/>
                    <a:pt x="4" y="0"/>
                    <a:pt x="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1" name="Freeform 79">
              <a:extLst>
                <a:ext uri="{FF2B5EF4-FFF2-40B4-BE49-F238E27FC236}">
                  <a16:creationId xmlns:a16="http://schemas.microsoft.com/office/drawing/2014/main" id="{B18D08F8-55E1-49AD-AD2A-B6E6331F8644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7323" y="1744964"/>
              <a:ext cx="102011" cy="288112"/>
            </a:xfrm>
            <a:custGeom>
              <a:avLst/>
              <a:gdLst>
                <a:gd name="T0" fmla="*/ 46 w 59"/>
                <a:gd name="T1" fmla="*/ 156 h 166"/>
                <a:gd name="T2" fmla="*/ 40 w 59"/>
                <a:gd name="T3" fmla="*/ 161 h 166"/>
                <a:gd name="T4" fmla="*/ 35 w 59"/>
                <a:gd name="T5" fmla="*/ 152 h 166"/>
                <a:gd name="T6" fmla="*/ 16 w 59"/>
                <a:gd name="T7" fmla="*/ 90 h 166"/>
                <a:gd name="T8" fmla="*/ 15 w 59"/>
                <a:gd name="T9" fmla="*/ 89 h 166"/>
                <a:gd name="T10" fmla="*/ 0 w 59"/>
                <a:gd name="T11" fmla="*/ 27 h 166"/>
                <a:gd name="T12" fmla="*/ 2 w 59"/>
                <a:gd name="T13" fmla="*/ 5 h 166"/>
                <a:gd name="T14" fmla="*/ 8 w 59"/>
                <a:gd name="T15" fmla="*/ 1 h 166"/>
                <a:gd name="T16" fmla="*/ 11 w 59"/>
                <a:gd name="T17" fmla="*/ 6 h 166"/>
                <a:gd name="T18" fmla="*/ 17 w 59"/>
                <a:gd name="T19" fmla="*/ 18 h 166"/>
                <a:gd name="T20" fmla="*/ 22 w 59"/>
                <a:gd name="T21" fmla="*/ 26 h 166"/>
                <a:gd name="T22" fmla="*/ 38 w 59"/>
                <a:gd name="T23" fmla="*/ 73 h 166"/>
                <a:gd name="T24" fmla="*/ 59 w 59"/>
                <a:gd name="T25" fmla="*/ 104 h 166"/>
                <a:gd name="T26" fmla="*/ 40 w 59"/>
                <a:gd name="T27" fmla="*/ 99 h 166"/>
                <a:gd name="T28" fmla="*/ 37 w 59"/>
                <a:gd name="T29" fmla="*/ 117 h 166"/>
                <a:gd name="T30" fmla="*/ 52 w 59"/>
                <a:gd name="T31" fmla="*/ 150 h 166"/>
                <a:gd name="T32" fmla="*/ 46 w 59"/>
                <a:gd name="T33" fmla="*/ 15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166">
                  <a:moveTo>
                    <a:pt x="46" y="156"/>
                  </a:moveTo>
                  <a:cubicBezTo>
                    <a:pt x="45" y="159"/>
                    <a:pt x="47" y="166"/>
                    <a:pt x="40" y="161"/>
                  </a:cubicBezTo>
                  <a:cubicBezTo>
                    <a:pt x="38" y="159"/>
                    <a:pt x="36" y="155"/>
                    <a:pt x="35" y="152"/>
                  </a:cubicBezTo>
                  <a:cubicBezTo>
                    <a:pt x="33" y="130"/>
                    <a:pt x="26" y="109"/>
                    <a:pt x="16" y="90"/>
                  </a:cubicBezTo>
                  <a:cubicBezTo>
                    <a:pt x="15" y="89"/>
                    <a:pt x="15" y="89"/>
                    <a:pt x="15" y="89"/>
                  </a:cubicBezTo>
                  <a:cubicBezTo>
                    <a:pt x="29" y="63"/>
                    <a:pt x="0" y="49"/>
                    <a:pt x="0" y="27"/>
                  </a:cubicBezTo>
                  <a:cubicBezTo>
                    <a:pt x="0" y="20"/>
                    <a:pt x="5" y="13"/>
                    <a:pt x="2" y="5"/>
                  </a:cubicBezTo>
                  <a:cubicBezTo>
                    <a:pt x="1" y="4"/>
                    <a:pt x="5" y="0"/>
                    <a:pt x="8" y="1"/>
                  </a:cubicBezTo>
                  <a:cubicBezTo>
                    <a:pt x="12" y="1"/>
                    <a:pt x="11" y="3"/>
                    <a:pt x="11" y="6"/>
                  </a:cubicBezTo>
                  <a:cubicBezTo>
                    <a:pt x="10" y="12"/>
                    <a:pt x="14" y="15"/>
                    <a:pt x="17" y="18"/>
                  </a:cubicBezTo>
                  <a:cubicBezTo>
                    <a:pt x="20" y="20"/>
                    <a:pt x="24" y="22"/>
                    <a:pt x="22" y="26"/>
                  </a:cubicBezTo>
                  <a:cubicBezTo>
                    <a:pt x="15" y="46"/>
                    <a:pt x="33" y="57"/>
                    <a:pt x="38" y="73"/>
                  </a:cubicBezTo>
                  <a:cubicBezTo>
                    <a:pt x="42" y="83"/>
                    <a:pt x="43" y="97"/>
                    <a:pt x="59" y="104"/>
                  </a:cubicBezTo>
                  <a:cubicBezTo>
                    <a:pt x="48" y="104"/>
                    <a:pt x="45" y="95"/>
                    <a:pt x="40" y="99"/>
                  </a:cubicBezTo>
                  <a:cubicBezTo>
                    <a:pt x="35" y="103"/>
                    <a:pt x="36" y="111"/>
                    <a:pt x="37" y="117"/>
                  </a:cubicBezTo>
                  <a:cubicBezTo>
                    <a:pt x="39" y="129"/>
                    <a:pt x="43" y="141"/>
                    <a:pt x="52" y="150"/>
                  </a:cubicBezTo>
                  <a:cubicBezTo>
                    <a:pt x="54" y="156"/>
                    <a:pt x="48" y="154"/>
                    <a:pt x="46" y="15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2" name="Freeform 80">
              <a:extLst>
                <a:ext uri="{FF2B5EF4-FFF2-40B4-BE49-F238E27FC236}">
                  <a16:creationId xmlns:a16="http://schemas.microsoft.com/office/drawing/2014/main" id="{AB082346-A2B2-480A-878E-0E729A2F934C}"/>
                </a:ext>
              </a:extLst>
            </p:cNvPr>
            <p:cNvSpPr>
              <a:spLocks/>
            </p:cNvSpPr>
            <p:nvPr/>
          </p:nvSpPr>
          <p:spPr bwMode="auto">
            <a:xfrm>
              <a:off x="7296928" y="2019291"/>
              <a:ext cx="20678" cy="16542"/>
            </a:xfrm>
            <a:custGeom>
              <a:avLst/>
              <a:gdLst>
                <a:gd name="T0" fmla="*/ 0 w 12"/>
                <a:gd name="T1" fmla="*/ 6 h 9"/>
                <a:gd name="T2" fmla="*/ 6 w 12"/>
                <a:gd name="T3" fmla="*/ 0 h 9"/>
                <a:gd name="T4" fmla="*/ 11 w 12"/>
                <a:gd name="T5" fmla="*/ 7 h 9"/>
                <a:gd name="T6" fmla="*/ 0 w 12"/>
                <a:gd name="T7" fmla="*/ 6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9">
                  <a:moveTo>
                    <a:pt x="0" y="6"/>
                  </a:moveTo>
                  <a:cubicBezTo>
                    <a:pt x="2" y="4"/>
                    <a:pt x="4" y="2"/>
                    <a:pt x="6" y="0"/>
                  </a:cubicBezTo>
                  <a:cubicBezTo>
                    <a:pt x="9" y="1"/>
                    <a:pt x="12" y="3"/>
                    <a:pt x="11" y="7"/>
                  </a:cubicBezTo>
                  <a:cubicBezTo>
                    <a:pt x="7" y="9"/>
                    <a:pt x="4" y="3"/>
                    <a:pt x="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3" name="Freeform 87">
              <a:extLst>
                <a:ext uri="{FF2B5EF4-FFF2-40B4-BE49-F238E27FC236}">
                  <a16:creationId xmlns:a16="http://schemas.microsoft.com/office/drawing/2014/main" id="{5BF10150-0F3A-458D-B6FB-6DA60B4C6A55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402" y="4048483"/>
              <a:ext cx="52384" cy="20678"/>
            </a:xfrm>
            <a:custGeom>
              <a:avLst/>
              <a:gdLst>
                <a:gd name="T0" fmla="*/ 17 w 30"/>
                <a:gd name="T1" fmla="*/ 1 h 12"/>
                <a:gd name="T2" fmla="*/ 30 w 30"/>
                <a:gd name="T3" fmla="*/ 6 h 12"/>
                <a:gd name="T4" fmla="*/ 21 w 30"/>
                <a:gd name="T5" fmla="*/ 12 h 12"/>
                <a:gd name="T6" fmla="*/ 7 w 30"/>
                <a:gd name="T7" fmla="*/ 12 h 12"/>
                <a:gd name="T8" fmla="*/ 4 w 30"/>
                <a:gd name="T9" fmla="*/ 5 h 12"/>
                <a:gd name="T10" fmla="*/ 17 w 30"/>
                <a:gd name="T11" fmla="*/ 0 h 12"/>
                <a:gd name="T12" fmla="*/ 17 w 30"/>
                <a:gd name="T13" fmla="*/ 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" h="12">
                  <a:moveTo>
                    <a:pt x="17" y="1"/>
                  </a:moveTo>
                  <a:cubicBezTo>
                    <a:pt x="21" y="4"/>
                    <a:pt x="28" y="0"/>
                    <a:pt x="30" y="6"/>
                  </a:cubicBezTo>
                  <a:cubicBezTo>
                    <a:pt x="27" y="8"/>
                    <a:pt x="24" y="10"/>
                    <a:pt x="21" y="12"/>
                  </a:cubicBezTo>
                  <a:cubicBezTo>
                    <a:pt x="16" y="12"/>
                    <a:pt x="12" y="12"/>
                    <a:pt x="7" y="12"/>
                  </a:cubicBezTo>
                  <a:cubicBezTo>
                    <a:pt x="5" y="10"/>
                    <a:pt x="0" y="10"/>
                    <a:pt x="4" y="5"/>
                  </a:cubicBezTo>
                  <a:cubicBezTo>
                    <a:pt x="7" y="0"/>
                    <a:pt x="13" y="2"/>
                    <a:pt x="17" y="0"/>
                  </a:cubicBezTo>
                  <a:lnTo>
                    <a:pt x="17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4" name="Freeform 88">
              <a:extLst>
                <a:ext uri="{FF2B5EF4-FFF2-40B4-BE49-F238E27FC236}">
                  <a16:creationId xmlns:a16="http://schemas.microsoft.com/office/drawing/2014/main" id="{36FDD9EC-82D0-4DE2-B227-759AA7B281D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06123" y="4198742"/>
              <a:ext cx="241242" cy="216429"/>
            </a:xfrm>
            <a:custGeom>
              <a:avLst/>
              <a:gdLst>
                <a:gd name="T0" fmla="*/ 70 w 139"/>
                <a:gd name="T1" fmla="*/ 108 h 124"/>
                <a:gd name="T2" fmla="*/ 61 w 139"/>
                <a:gd name="T3" fmla="*/ 115 h 124"/>
                <a:gd name="T4" fmla="*/ 55 w 139"/>
                <a:gd name="T5" fmla="*/ 123 h 124"/>
                <a:gd name="T6" fmla="*/ 55 w 139"/>
                <a:gd name="T7" fmla="*/ 123 h 124"/>
                <a:gd name="T8" fmla="*/ 10 w 139"/>
                <a:gd name="T9" fmla="*/ 113 h 124"/>
                <a:gd name="T10" fmla="*/ 10 w 139"/>
                <a:gd name="T11" fmla="*/ 100 h 124"/>
                <a:gd name="T12" fmla="*/ 60 w 139"/>
                <a:gd name="T13" fmla="*/ 61 h 124"/>
                <a:gd name="T14" fmla="*/ 107 w 139"/>
                <a:gd name="T15" fmla="*/ 0 h 124"/>
                <a:gd name="T16" fmla="*/ 133 w 139"/>
                <a:gd name="T17" fmla="*/ 16 h 124"/>
                <a:gd name="T18" fmla="*/ 135 w 139"/>
                <a:gd name="T19" fmla="*/ 24 h 124"/>
                <a:gd name="T20" fmla="*/ 108 w 139"/>
                <a:gd name="T21" fmla="*/ 55 h 124"/>
                <a:gd name="T22" fmla="*/ 83 w 139"/>
                <a:gd name="T23" fmla="*/ 82 h 124"/>
                <a:gd name="T24" fmla="*/ 74 w 139"/>
                <a:gd name="T25" fmla="*/ 95 h 124"/>
                <a:gd name="T26" fmla="*/ 70 w 139"/>
                <a:gd name="T27" fmla="*/ 108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9" h="124">
                  <a:moveTo>
                    <a:pt x="70" y="108"/>
                  </a:moveTo>
                  <a:cubicBezTo>
                    <a:pt x="67" y="110"/>
                    <a:pt x="67" y="116"/>
                    <a:pt x="61" y="115"/>
                  </a:cubicBezTo>
                  <a:cubicBezTo>
                    <a:pt x="55" y="114"/>
                    <a:pt x="56" y="119"/>
                    <a:pt x="55" y="123"/>
                  </a:cubicBezTo>
                  <a:cubicBezTo>
                    <a:pt x="55" y="123"/>
                    <a:pt x="55" y="123"/>
                    <a:pt x="55" y="123"/>
                  </a:cubicBezTo>
                  <a:cubicBezTo>
                    <a:pt x="39" y="124"/>
                    <a:pt x="25" y="118"/>
                    <a:pt x="10" y="113"/>
                  </a:cubicBezTo>
                  <a:cubicBezTo>
                    <a:pt x="5" y="111"/>
                    <a:pt x="0" y="107"/>
                    <a:pt x="10" y="100"/>
                  </a:cubicBezTo>
                  <a:cubicBezTo>
                    <a:pt x="27" y="88"/>
                    <a:pt x="43" y="74"/>
                    <a:pt x="60" y="61"/>
                  </a:cubicBezTo>
                  <a:cubicBezTo>
                    <a:pt x="80" y="46"/>
                    <a:pt x="98" y="27"/>
                    <a:pt x="107" y="0"/>
                  </a:cubicBezTo>
                  <a:cubicBezTo>
                    <a:pt x="114" y="10"/>
                    <a:pt x="123" y="15"/>
                    <a:pt x="133" y="16"/>
                  </a:cubicBezTo>
                  <a:cubicBezTo>
                    <a:pt x="139" y="18"/>
                    <a:pt x="136" y="21"/>
                    <a:pt x="135" y="24"/>
                  </a:cubicBezTo>
                  <a:cubicBezTo>
                    <a:pt x="125" y="33"/>
                    <a:pt x="114" y="44"/>
                    <a:pt x="108" y="55"/>
                  </a:cubicBezTo>
                  <a:cubicBezTo>
                    <a:pt x="102" y="67"/>
                    <a:pt x="98" y="79"/>
                    <a:pt x="83" y="82"/>
                  </a:cubicBezTo>
                  <a:cubicBezTo>
                    <a:pt x="82" y="82"/>
                    <a:pt x="73" y="88"/>
                    <a:pt x="74" y="95"/>
                  </a:cubicBezTo>
                  <a:cubicBezTo>
                    <a:pt x="78" y="101"/>
                    <a:pt x="67" y="102"/>
                    <a:pt x="70" y="1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5" name="Freeform 89">
              <a:extLst>
                <a:ext uri="{FF2B5EF4-FFF2-40B4-BE49-F238E27FC236}">
                  <a16:creationId xmlns:a16="http://schemas.microsoft.com/office/drawing/2014/main" id="{8B169827-7784-412C-87A4-B397949C52B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8417" y="3990584"/>
              <a:ext cx="53763" cy="77198"/>
            </a:xfrm>
            <a:custGeom>
              <a:avLst/>
              <a:gdLst>
                <a:gd name="T0" fmla="*/ 29 w 31"/>
                <a:gd name="T1" fmla="*/ 38 h 44"/>
                <a:gd name="T2" fmla="*/ 23 w 31"/>
                <a:gd name="T3" fmla="*/ 44 h 44"/>
                <a:gd name="T4" fmla="*/ 20 w 31"/>
                <a:gd name="T5" fmla="*/ 38 h 44"/>
                <a:gd name="T6" fmla="*/ 0 w 31"/>
                <a:gd name="T7" fmla="*/ 3 h 44"/>
                <a:gd name="T8" fmla="*/ 11 w 31"/>
                <a:gd name="T9" fmla="*/ 3 h 44"/>
                <a:gd name="T10" fmla="*/ 17 w 31"/>
                <a:gd name="T11" fmla="*/ 10 h 44"/>
                <a:gd name="T12" fmla="*/ 27 w 31"/>
                <a:gd name="T13" fmla="*/ 30 h 44"/>
                <a:gd name="T14" fmla="*/ 29 w 31"/>
                <a:gd name="T15" fmla="*/ 38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44">
                  <a:moveTo>
                    <a:pt x="29" y="38"/>
                  </a:moveTo>
                  <a:cubicBezTo>
                    <a:pt x="27" y="40"/>
                    <a:pt x="25" y="42"/>
                    <a:pt x="23" y="44"/>
                  </a:cubicBezTo>
                  <a:cubicBezTo>
                    <a:pt x="21" y="42"/>
                    <a:pt x="22" y="39"/>
                    <a:pt x="20" y="38"/>
                  </a:cubicBezTo>
                  <a:cubicBezTo>
                    <a:pt x="16" y="25"/>
                    <a:pt x="1" y="17"/>
                    <a:pt x="0" y="3"/>
                  </a:cubicBezTo>
                  <a:cubicBezTo>
                    <a:pt x="4" y="0"/>
                    <a:pt x="8" y="0"/>
                    <a:pt x="11" y="3"/>
                  </a:cubicBezTo>
                  <a:cubicBezTo>
                    <a:pt x="13" y="5"/>
                    <a:pt x="14" y="9"/>
                    <a:pt x="17" y="10"/>
                  </a:cubicBezTo>
                  <a:cubicBezTo>
                    <a:pt x="27" y="13"/>
                    <a:pt x="31" y="19"/>
                    <a:pt x="27" y="30"/>
                  </a:cubicBezTo>
                  <a:cubicBezTo>
                    <a:pt x="26" y="32"/>
                    <a:pt x="28" y="35"/>
                    <a:pt x="29" y="3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6" name="Freeform 90">
              <a:extLst>
                <a:ext uri="{FF2B5EF4-FFF2-40B4-BE49-F238E27FC236}">
                  <a16:creationId xmlns:a16="http://schemas.microsoft.com/office/drawing/2014/main" id="{AD29336D-3DE7-4601-BE65-ECFFDB8E1CE8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7488" y="1731178"/>
              <a:ext cx="27571" cy="28949"/>
            </a:xfrm>
            <a:custGeom>
              <a:avLst/>
              <a:gdLst>
                <a:gd name="T0" fmla="*/ 8 w 16"/>
                <a:gd name="T1" fmla="*/ 0 h 17"/>
                <a:gd name="T2" fmla="*/ 15 w 16"/>
                <a:gd name="T3" fmla="*/ 10 h 17"/>
                <a:gd name="T4" fmla="*/ 10 w 16"/>
                <a:gd name="T5" fmla="*/ 17 h 17"/>
                <a:gd name="T6" fmla="*/ 1 w 16"/>
                <a:gd name="T7" fmla="*/ 8 h 17"/>
                <a:gd name="T8" fmla="*/ 8 w 16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8" y="0"/>
                  </a:moveTo>
                  <a:cubicBezTo>
                    <a:pt x="14" y="2"/>
                    <a:pt x="15" y="7"/>
                    <a:pt x="15" y="10"/>
                  </a:cubicBezTo>
                  <a:cubicBezTo>
                    <a:pt x="16" y="14"/>
                    <a:pt x="13" y="17"/>
                    <a:pt x="10" y="17"/>
                  </a:cubicBezTo>
                  <a:cubicBezTo>
                    <a:pt x="5" y="16"/>
                    <a:pt x="3" y="12"/>
                    <a:pt x="1" y="8"/>
                  </a:cubicBezTo>
                  <a:cubicBezTo>
                    <a:pt x="0" y="2"/>
                    <a:pt x="7" y="5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7" name="Freeform 91">
              <a:extLst>
                <a:ext uri="{FF2B5EF4-FFF2-40B4-BE49-F238E27FC236}">
                  <a16:creationId xmlns:a16="http://schemas.microsoft.com/office/drawing/2014/main" id="{F3F745FC-1DF0-494C-94D5-248661DC0A0D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1658117"/>
              <a:ext cx="31706" cy="31706"/>
            </a:xfrm>
            <a:custGeom>
              <a:avLst/>
              <a:gdLst>
                <a:gd name="T0" fmla="*/ 0 w 18"/>
                <a:gd name="T1" fmla="*/ 16 h 18"/>
                <a:gd name="T2" fmla="*/ 4 w 18"/>
                <a:gd name="T3" fmla="*/ 9 h 18"/>
                <a:gd name="T4" fmla="*/ 14 w 18"/>
                <a:gd name="T5" fmla="*/ 2 h 18"/>
                <a:gd name="T6" fmla="*/ 17 w 18"/>
                <a:gd name="T7" fmla="*/ 12 h 18"/>
                <a:gd name="T8" fmla="*/ 7 w 18"/>
                <a:gd name="T9" fmla="*/ 16 h 18"/>
                <a:gd name="T10" fmla="*/ 5 w 18"/>
                <a:gd name="T11" fmla="*/ 17 h 18"/>
                <a:gd name="T12" fmla="*/ 0 w 18"/>
                <a:gd name="T13" fmla="*/ 16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18">
                  <a:moveTo>
                    <a:pt x="0" y="16"/>
                  </a:moveTo>
                  <a:cubicBezTo>
                    <a:pt x="2" y="14"/>
                    <a:pt x="3" y="11"/>
                    <a:pt x="4" y="9"/>
                  </a:cubicBezTo>
                  <a:cubicBezTo>
                    <a:pt x="7" y="6"/>
                    <a:pt x="9" y="0"/>
                    <a:pt x="14" y="2"/>
                  </a:cubicBezTo>
                  <a:cubicBezTo>
                    <a:pt x="16" y="3"/>
                    <a:pt x="18" y="8"/>
                    <a:pt x="17" y="12"/>
                  </a:cubicBezTo>
                  <a:cubicBezTo>
                    <a:pt x="17" y="18"/>
                    <a:pt x="11" y="16"/>
                    <a:pt x="7" y="16"/>
                  </a:cubicBezTo>
                  <a:cubicBezTo>
                    <a:pt x="7" y="16"/>
                    <a:pt x="6" y="17"/>
                    <a:pt x="5" y="17"/>
                  </a:cubicBezTo>
                  <a:cubicBezTo>
                    <a:pt x="3" y="18"/>
                    <a:pt x="1" y="18"/>
                    <a:pt x="0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8" name="Freeform 92">
              <a:extLst>
                <a:ext uri="{FF2B5EF4-FFF2-40B4-BE49-F238E27FC236}">
                  <a16:creationId xmlns:a16="http://schemas.microsoft.com/office/drawing/2014/main" id="{93080E81-7E83-4DC1-9610-1F402FE5A7BB}"/>
                </a:ext>
              </a:extLst>
            </p:cNvPr>
            <p:cNvSpPr>
              <a:spLocks/>
            </p:cNvSpPr>
            <p:nvPr/>
          </p:nvSpPr>
          <p:spPr bwMode="auto">
            <a:xfrm>
              <a:off x="4619827" y="1658117"/>
              <a:ext cx="22056" cy="33085"/>
            </a:xfrm>
            <a:custGeom>
              <a:avLst/>
              <a:gdLst>
                <a:gd name="T0" fmla="*/ 10 w 13"/>
                <a:gd name="T1" fmla="*/ 0 h 19"/>
                <a:gd name="T2" fmla="*/ 7 w 13"/>
                <a:gd name="T3" fmla="*/ 19 h 19"/>
                <a:gd name="T4" fmla="*/ 4 w 13"/>
                <a:gd name="T5" fmla="*/ 18 h 19"/>
                <a:gd name="T6" fmla="*/ 10 w 13"/>
                <a:gd name="T7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9">
                  <a:moveTo>
                    <a:pt x="10" y="0"/>
                  </a:moveTo>
                  <a:cubicBezTo>
                    <a:pt x="13" y="8"/>
                    <a:pt x="12" y="14"/>
                    <a:pt x="7" y="19"/>
                  </a:cubicBezTo>
                  <a:cubicBezTo>
                    <a:pt x="7" y="19"/>
                    <a:pt x="4" y="19"/>
                    <a:pt x="4" y="18"/>
                  </a:cubicBezTo>
                  <a:cubicBezTo>
                    <a:pt x="0" y="12"/>
                    <a:pt x="4" y="7"/>
                    <a:pt x="1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19" name="Freeform 93">
              <a:extLst>
                <a:ext uri="{FF2B5EF4-FFF2-40B4-BE49-F238E27FC236}">
                  <a16:creationId xmlns:a16="http://schemas.microsoft.com/office/drawing/2014/main" id="{B3895771-0C1E-4B0D-B763-28CF4BF3CE27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8753" y="1633303"/>
              <a:ext cx="22056" cy="19299"/>
            </a:xfrm>
            <a:custGeom>
              <a:avLst/>
              <a:gdLst>
                <a:gd name="T0" fmla="*/ 13 w 13"/>
                <a:gd name="T1" fmla="*/ 4 h 11"/>
                <a:gd name="T2" fmla="*/ 7 w 13"/>
                <a:gd name="T3" fmla="*/ 10 h 11"/>
                <a:gd name="T4" fmla="*/ 1 w 13"/>
                <a:gd name="T5" fmla="*/ 6 h 11"/>
                <a:gd name="T6" fmla="*/ 7 w 13"/>
                <a:gd name="T7" fmla="*/ 0 h 11"/>
                <a:gd name="T8" fmla="*/ 13 w 13"/>
                <a:gd name="T9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1">
                  <a:moveTo>
                    <a:pt x="13" y="4"/>
                  </a:moveTo>
                  <a:cubicBezTo>
                    <a:pt x="13" y="8"/>
                    <a:pt x="10" y="9"/>
                    <a:pt x="7" y="10"/>
                  </a:cubicBezTo>
                  <a:cubicBezTo>
                    <a:pt x="2" y="11"/>
                    <a:pt x="2" y="9"/>
                    <a:pt x="1" y="6"/>
                  </a:cubicBezTo>
                  <a:cubicBezTo>
                    <a:pt x="0" y="1"/>
                    <a:pt x="3" y="0"/>
                    <a:pt x="7" y="0"/>
                  </a:cubicBezTo>
                  <a:cubicBezTo>
                    <a:pt x="10" y="0"/>
                    <a:pt x="13" y="0"/>
                    <a:pt x="1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0" name="Freeform 94">
              <a:extLst>
                <a:ext uri="{FF2B5EF4-FFF2-40B4-BE49-F238E27FC236}">
                  <a16:creationId xmlns:a16="http://schemas.microsoft.com/office/drawing/2014/main" id="{5F3868EB-E77B-4630-BD01-C6B19D2EBD50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8867" y="1765642"/>
              <a:ext cx="12407" cy="11028"/>
            </a:xfrm>
            <a:custGeom>
              <a:avLst/>
              <a:gdLst>
                <a:gd name="T0" fmla="*/ 4 w 7"/>
                <a:gd name="T1" fmla="*/ 6 h 6"/>
                <a:gd name="T2" fmla="*/ 0 w 7"/>
                <a:gd name="T3" fmla="*/ 3 h 6"/>
                <a:gd name="T4" fmla="*/ 3 w 7"/>
                <a:gd name="T5" fmla="*/ 1 h 6"/>
                <a:gd name="T6" fmla="*/ 7 w 7"/>
                <a:gd name="T7" fmla="*/ 3 h 6"/>
                <a:gd name="T8" fmla="*/ 4 w 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6">
                  <a:moveTo>
                    <a:pt x="4" y="6"/>
                  </a:moveTo>
                  <a:cubicBezTo>
                    <a:pt x="2" y="6"/>
                    <a:pt x="0" y="5"/>
                    <a:pt x="0" y="3"/>
                  </a:cubicBezTo>
                  <a:cubicBezTo>
                    <a:pt x="0" y="2"/>
                    <a:pt x="2" y="1"/>
                    <a:pt x="3" y="1"/>
                  </a:cubicBezTo>
                  <a:cubicBezTo>
                    <a:pt x="5" y="1"/>
                    <a:pt x="7" y="0"/>
                    <a:pt x="7" y="3"/>
                  </a:cubicBezTo>
                  <a:cubicBezTo>
                    <a:pt x="7" y="4"/>
                    <a:pt x="5" y="5"/>
                    <a:pt x="4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1" name="Freeform 95">
              <a:extLst>
                <a:ext uri="{FF2B5EF4-FFF2-40B4-BE49-F238E27FC236}">
                  <a16:creationId xmlns:a16="http://schemas.microsoft.com/office/drawing/2014/main" id="{8FFE0BF2-ED5A-404A-ADCD-263757CCEF56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3703" y="1744964"/>
              <a:ext cx="9650" cy="13785"/>
            </a:xfrm>
            <a:custGeom>
              <a:avLst/>
              <a:gdLst>
                <a:gd name="T0" fmla="*/ 3 w 6"/>
                <a:gd name="T1" fmla="*/ 1 h 8"/>
                <a:gd name="T2" fmla="*/ 6 w 6"/>
                <a:gd name="T3" fmla="*/ 5 h 8"/>
                <a:gd name="T4" fmla="*/ 3 w 6"/>
                <a:gd name="T5" fmla="*/ 7 h 8"/>
                <a:gd name="T6" fmla="*/ 0 w 6"/>
                <a:gd name="T7" fmla="*/ 3 h 8"/>
                <a:gd name="T8" fmla="*/ 3 w 6"/>
                <a:gd name="T9" fmla="*/ 1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8">
                  <a:moveTo>
                    <a:pt x="3" y="1"/>
                  </a:moveTo>
                  <a:cubicBezTo>
                    <a:pt x="5" y="1"/>
                    <a:pt x="6" y="3"/>
                    <a:pt x="6" y="5"/>
                  </a:cubicBezTo>
                  <a:cubicBezTo>
                    <a:pt x="6" y="8"/>
                    <a:pt x="4" y="8"/>
                    <a:pt x="3" y="7"/>
                  </a:cubicBezTo>
                  <a:cubicBezTo>
                    <a:pt x="1" y="6"/>
                    <a:pt x="1" y="4"/>
                    <a:pt x="0" y="3"/>
                  </a:cubicBezTo>
                  <a:cubicBezTo>
                    <a:pt x="0" y="2"/>
                    <a:pt x="1" y="0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2" name="Freeform 102">
              <a:extLst>
                <a:ext uri="{FF2B5EF4-FFF2-40B4-BE49-F238E27FC236}">
                  <a16:creationId xmlns:a16="http://schemas.microsoft.com/office/drawing/2014/main" id="{91DF74C5-15F8-49F6-B0FB-D2684E4C818A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1036401"/>
              <a:ext cx="122689" cy="124067"/>
            </a:xfrm>
            <a:custGeom>
              <a:avLst/>
              <a:gdLst>
                <a:gd name="T0" fmla="*/ 7 w 71"/>
                <a:gd name="T1" fmla="*/ 45 h 71"/>
                <a:gd name="T2" fmla="*/ 9 w 71"/>
                <a:gd name="T3" fmla="*/ 34 h 71"/>
                <a:gd name="T4" fmla="*/ 23 w 71"/>
                <a:gd name="T5" fmla="*/ 17 h 71"/>
                <a:gd name="T6" fmla="*/ 33 w 71"/>
                <a:gd name="T7" fmla="*/ 7 h 71"/>
                <a:gd name="T8" fmla="*/ 56 w 71"/>
                <a:gd name="T9" fmla="*/ 11 h 71"/>
                <a:gd name="T10" fmla="*/ 60 w 71"/>
                <a:gd name="T11" fmla="*/ 60 h 71"/>
                <a:gd name="T12" fmla="*/ 62 w 71"/>
                <a:gd name="T13" fmla="*/ 69 h 71"/>
                <a:gd name="T14" fmla="*/ 54 w 71"/>
                <a:gd name="T15" fmla="*/ 69 h 71"/>
                <a:gd name="T16" fmla="*/ 36 w 71"/>
                <a:gd name="T17" fmla="*/ 69 h 71"/>
                <a:gd name="T18" fmla="*/ 30 w 71"/>
                <a:gd name="T19" fmla="*/ 57 h 71"/>
                <a:gd name="T20" fmla="*/ 13 w 71"/>
                <a:gd name="T21" fmla="*/ 57 h 71"/>
                <a:gd name="T22" fmla="*/ 10 w 71"/>
                <a:gd name="T23" fmla="*/ 54 h 71"/>
                <a:gd name="T24" fmla="*/ 7 w 71"/>
                <a:gd name="T25" fmla="*/ 45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1" h="71">
                  <a:moveTo>
                    <a:pt x="7" y="45"/>
                  </a:moveTo>
                  <a:cubicBezTo>
                    <a:pt x="7" y="41"/>
                    <a:pt x="0" y="36"/>
                    <a:pt x="9" y="34"/>
                  </a:cubicBezTo>
                  <a:cubicBezTo>
                    <a:pt x="20" y="33"/>
                    <a:pt x="21" y="25"/>
                    <a:pt x="23" y="17"/>
                  </a:cubicBezTo>
                  <a:cubicBezTo>
                    <a:pt x="24" y="11"/>
                    <a:pt x="27" y="7"/>
                    <a:pt x="33" y="7"/>
                  </a:cubicBezTo>
                  <a:cubicBezTo>
                    <a:pt x="41" y="7"/>
                    <a:pt x="50" y="0"/>
                    <a:pt x="56" y="11"/>
                  </a:cubicBezTo>
                  <a:cubicBezTo>
                    <a:pt x="40" y="21"/>
                    <a:pt x="44" y="51"/>
                    <a:pt x="60" y="60"/>
                  </a:cubicBezTo>
                  <a:cubicBezTo>
                    <a:pt x="62" y="62"/>
                    <a:pt x="71" y="63"/>
                    <a:pt x="62" y="69"/>
                  </a:cubicBezTo>
                  <a:cubicBezTo>
                    <a:pt x="60" y="69"/>
                    <a:pt x="56" y="67"/>
                    <a:pt x="54" y="69"/>
                  </a:cubicBezTo>
                  <a:cubicBezTo>
                    <a:pt x="48" y="71"/>
                    <a:pt x="42" y="71"/>
                    <a:pt x="36" y="69"/>
                  </a:cubicBezTo>
                  <a:cubicBezTo>
                    <a:pt x="27" y="69"/>
                    <a:pt x="31" y="62"/>
                    <a:pt x="30" y="57"/>
                  </a:cubicBezTo>
                  <a:cubicBezTo>
                    <a:pt x="24" y="53"/>
                    <a:pt x="19" y="57"/>
                    <a:pt x="13" y="57"/>
                  </a:cubicBezTo>
                  <a:cubicBezTo>
                    <a:pt x="12" y="56"/>
                    <a:pt x="11" y="55"/>
                    <a:pt x="10" y="54"/>
                  </a:cubicBezTo>
                  <a:cubicBezTo>
                    <a:pt x="7" y="51"/>
                    <a:pt x="9" y="48"/>
                    <a:pt x="7" y="4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3" name="Freeform 103">
              <a:extLst>
                <a:ext uri="{FF2B5EF4-FFF2-40B4-BE49-F238E27FC236}">
                  <a16:creationId xmlns:a16="http://schemas.microsoft.com/office/drawing/2014/main" id="{AD89A1AE-F57A-46E1-A5A9-B610B8CC6C64}"/>
                </a:ext>
              </a:extLst>
            </p:cNvPr>
            <p:cNvSpPr>
              <a:spLocks/>
            </p:cNvSpPr>
            <p:nvPr/>
          </p:nvSpPr>
          <p:spPr bwMode="auto">
            <a:xfrm>
              <a:off x="5135396" y="1211474"/>
              <a:ext cx="45491" cy="27571"/>
            </a:xfrm>
            <a:custGeom>
              <a:avLst/>
              <a:gdLst>
                <a:gd name="T0" fmla="*/ 0 w 26"/>
                <a:gd name="T1" fmla="*/ 15 h 16"/>
                <a:gd name="T2" fmla="*/ 20 w 26"/>
                <a:gd name="T3" fmla="*/ 1 h 16"/>
                <a:gd name="T4" fmla="*/ 25 w 26"/>
                <a:gd name="T5" fmla="*/ 7 h 16"/>
                <a:gd name="T6" fmla="*/ 0 w 26"/>
                <a:gd name="T7" fmla="*/ 15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" h="16">
                  <a:moveTo>
                    <a:pt x="0" y="15"/>
                  </a:moveTo>
                  <a:cubicBezTo>
                    <a:pt x="0" y="0"/>
                    <a:pt x="10" y="0"/>
                    <a:pt x="20" y="1"/>
                  </a:cubicBezTo>
                  <a:cubicBezTo>
                    <a:pt x="23" y="2"/>
                    <a:pt x="26" y="4"/>
                    <a:pt x="25" y="7"/>
                  </a:cubicBezTo>
                  <a:cubicBezTo>
                    <a:pt x="19" y="16"/>
                    <a:pt x="9" y="16"/>
                    <a:pt x="0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4" name="Freeform 104">
              <a:extLst>
                <a:ext uri="{FF2B5EF4-FFF2-40B4-BE49-F238E27FC236}">
                  <a16:creationId xmlns:a16="http://schemas.microsoft.com/office/drawing/2014/main" id="{D30C9F6F-088A-403B-AFAD-44918EB363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9418" y="1154954"/>
              <a:ext cx="46870" cy="33085"/>
            </a:xfrm>
            <a:custGeom>
              <a:avLst/>
              <a:gdLst>
                <a:gd name="T0" fmla="*/ 2 w 27"/>
                <a:gd name="T1" fmla="*/ 1 h 19"/>
                <a:gd name="T2" fmla="*/ 3 w 27"/>
                <a:gd name="T3" fmla="*/ 0 h 19"/>
                <a:gd name="T4" fmla="*/ 26 w 27"/>
                <a:gd name="T5" fmla="*/ 13 h 19"/>
                <a:gd name="T6" fmla="*/ 25 w 27"/>
                <a:gd name="T7" fmla="*/ 16 h 19"/>
                <a:gd name="T8" fmla="*/ 3 w 27"/>
                <a:gd name="T9" fmla="*/ 9 h 19"/>
                <a:gd name="T10" fmla="*/ 2 w 27"/>
                <a:gd name="T11" fmla="*/ 1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19">
                  <a:moveTo>
                    <a:pt x="2" y="1"/>
                  </a:moveTo>
                  <a:cubicBezTo>
                    <a:pt x="2" y="1"/>
                    <a:pt x="3" y="0"/>
                    <a:pt x="3" y="0"/>
                  </a:cubicBezTo>
                  <a:cubicBezTo>
                    <a:pt x="13" y="0"/>
                    <a:pt x="21" y="5"/>
                    <a:pt x="26" y="13"/>
                  </a:cubicBezTo>
                  <a:cubicBezTo>
                    <a:pt x="27" y="13"/>
                    <a:pt x="26" y="16"/>
                    <a:pt x="25" y="16"/>
                  </a:cubicBezTo>
                  <a:cubicBezTo>
                    <a:pt x="16" y="19"/>
                    <a:pt x="10" y="12"/>
                    <a:pt x="3" y="9"/>
                  </a:cubicBezTo>
                  <a:cubicBezTo>
                    <a:pt x="0" y="7"/>
                    <a:pt x="0" y="4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5" name="Freeform 105">
              <a:extLst>
                <a:ext uri="{FF2B5EF4-FFF2-40B4-BE49-F238E27FC236}">
                  <a16:creationId xmlns:a16="http://schemas.microsoft.com/office/drawing/2014/main" id="{CC0003A5-EEC2-49BC-9A26-895D0B55CCC2}"/>
                </a:ext>
              </a:extLst>
            </p:cNvPr>
            <p:cNvSpPr>
              <a:spLocks/>
            </p:cNvSpPr>
            <p:nvPr/>
          </p:nvSpPr>
          <p:spPr bwMode="auto">
            <a:xfrm>
              <a:off x="4534358" y="1233530"/>
              <a:ext cx="33085" cy="31706"/>
            </a:xfrm>
            <a:custGeom>
              <a:avLst/>
              <a:gdLst>
                <a:gd name="T0" fmla="*/ 16 w 19"/>
                <a:gd name="T1" fmla="*/ 10 h 18"/>
                <a:gd name="T2" fmla="*/ 7 w 19"/>
                <a:gd name="T3" fmla="*/ 16 h 18"/>
                <a:gd name="T4" fmla="*/ 7 w 19"/>
                <a:gd name="T5" fmla="*/ 16 h 18"/>
                <a:gd name="T6" fmla="*/ 0 w 19"/>
                <a:gd name="T7" fmla="*/ 13 h 18"/>
                <a:gd name="T8" fmla="*/ 5 w 19"/>
                <a:gd name="T9" fmla="*/ 8 h 18"/>
                <a:gd name="T10" fmla="*/ 19 w 19"/>
                <a:gd name="T11" fmla="*/ 5 h 18"/>
                <a:gd name="T12" fmla="*/ 16 w 19"/>
                <a:gd name="T13" fmla="*/ 1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18">
                  <a:moveTo>
                    <a:pt x="16" y="10"/>
                  </a:moveTo>
                  <a:cubicBezTo>
                    <a:pt x="13" y="12"/>
                    <a:pt x="10" y="14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4" y="18"/>
                    <a:pt x="1" y="17"/>
                    <a:pt x="0" y="13"/>
                  </a:cubicBezTo>
                  <a:cubicBezTo>
                    <a:pt x="2" y="11"/>
                    <a:pt x="3" y="10"/>
                    <a:pt x="5" y="8"/>
                  </a:cubicBezTo>
                  <a:cubicBezTo>
                    <a:pt x="9" y="4"/>
                    <a:pt x="13" y="0"/>
                    <a:pt x="19" y="5"/>
                  </a:cubicBezTo>
                  <a:cubicBezTo>
                    <a:pt x="18" y="7"/>
                    <a:pt x="17" y="8"/>
                    <a:pt x="1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6" name="Freeform 106">
              <a:extLst>
                <a:ext uri="{FF2B5EF4-FFF2-40B4-BE49-F238E27FC236}">
                  <a16:creationId xmlns:a16="http://schemas.microsoft.com/office/drawing/2014/main" id="{235AA7A8-5A14-4293-A502-0FC877AB6E35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0482" y="1149440"/>
              <a:ext cx="23435" cy="22056"/>
            </a:xfrm>
            <a:custGeom>
              <a:avLst/>
              <a:gdLst>
                <a:gd name="T0" fmla="*/ 14 w 14"/>
                <a:gd name="T1" fmla="*/ 5 h 12"/>
                <a:gd name="T2" fmla="*/ 0 w 14"/>
                <a:gd name="T3" fmla="*/ 5 h 12"/>
                <a:gd name="T4" fmla="*/ 14 w 14"/>
                <a:gd name="T5" fmla="*/ 5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" h="12">
                  <a:moveTo>
                    <a:pt x="14" y="5"/>
                  </a:moveTo>
                  <a:cubicBezTo>
                    <a:pt x="9" y="7"/>
                    <a:pt x="5" y="12"/>
                    <a:pt x="0" y="5"/>
                  </a:cubicBezTo>
                  <a:cubicBezTo>
                    <a:pt x="4" y="1"/>
                    <a:pt x="9" y="0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7" name="Freeform 107">
              <a:extLst>
                <a:ext uri="{FF2B5EF4-FFF2-40B4-BE49-F238E27FC236}">
                  <a16:creationId xmlns:a16="http://schemas.microsoft.com/office/drawing/2014/main" id="{1DEC30AF-9860-470A-AF4F-DD9520A1BCE8}"/>
                </a:ext>
              </a:extLst>
            </p:cNvPr>
            <p:cNvSpPr>
              <a:spLocks/>
            </p:cNvSpPr>
            <p:nvPr/>
          </p:nvSpPr>
          <p:spPr bwMode="auto">
            <a:xfrm>
              <a:off x="7607096" y="4202878"/>
              <a:ext cx="89604" cy="104768"/>
            </a:xfrm>
            <a:custGeom>
              <a:avLst/>
              <a:gdLst>
                <a:gd name="T0" fmla="*/ 4 w 52"/>
                <a:gd name="T1" fmla="*/ 2 h 60"/>
                <a:gd name="T2" fmla="*/ 42 w 52"/>
                <a:gd name="T3" fmla="*/ 3 h 60"/>
                <a:gd name="T4" fmla="*/ 50 w 52"/>
                <a:gd name="T5" fmla="*/ 8 h 60"/>
                <a:gd name="T6" fmla="*/ 37 w 52"/>
                <a:gd name="T7" fmla="*/ 43 h 60"/>
                <a:gd name="T8" fmla="*/ 30 w 52"/>
                <a:gd name="T9" fmla="*/ 55 h 60"/>
                <a:gd name="T10" fmla="*/ 3 w 52"/>
                <a:gd name="T11" fmla="*/ 40 h 60"/>
                <a:gd name="T12" fmla="*/ 6 w 52"/>
                <a:gd name="T13" fmla="*/ 28 h 60"/>
                <a:gd name="T14" fmla="*/ 3 w 52"/>
                <a:gd name="T15" fmla="*/ 16 h 60"/>
                <a:gd name="T16" fmla="*/ 4 w 52"/>
                <a:gd name="T17" fmla="*/ 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" h="60">
                  <a:moveTo>
                    <a:pt x="4" y="2"/>
                  </a:moveTo>
                  <a:cubicBezTo>
                    <a:pt x="16" y="7"/>
                    <a:pt x="29" y="12"/>
                    <a:pt x="42" y="3"/>
                  </a:cubicBezTo>
                  <a:cubicBezTo>
                    <a:pt x="47" y="0"/>
                    <a:pt x="51" y="2"/>
                    <a:pt x="50" y="8"/>
                  </a:cubicBezTo>
                  <a:cubicBezTo>
                    <a:pt x="48" y="20"/>
                    <a:pt x="52" y="35"/>
                    <a:pt x="37" y="43"/>
                  </a:cubicBezTo>
                  <a:cubicBezTo>
                    <a:pt x="33" y="45"/>
                    <a:pt x="36" y="52"/>
                    <a:pt x="30" y="55"/>
                  </a:cubicBezTo>
                  <a:cubicBezTo>
                    <a:pt x="20" y="60"/>
                    <a:pt x="11" y="55"/>
                    <a:pt x="3" y="40"/>
                  </a:cubicBezTo>
                  <a:cubicBezTo>
                    <a:pt x="1" y="35"/>
                    <a:pt x="2" y="31"/>
                    <a:pt x="6" y="28"/>
                  </a:cubicBezTo>
                  <a:cubicBezTo>
                    <a:pt x="10" y="23"/>
                    <a:pt x="1" y="21"/>
                    <a:pt x="3" y="16"/>
                  </a:cubicBezTo>
                  <a:cubicBezTo>
                    <a:pt x="1" y="12"/>
                    <a:pt x="0" y="7"/>
                    <a:pt x="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8" name="Freeform 109">
              <a:extLst>
                <a:ext uri="{FF2B5EF4-FFF2-40B4-BE49-F238E27FC236}">
                  <a16:creationId xmlns:a16="http://schemas.microsoft.com/office/drawing/2014/main" id="{734A6282-48E9-4331-AE63-97CCFA6EC4F5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9395" y="682119"/>
              <a:ext cx="48248" cy="45491"/>
            </a:xfrm>
            <a:custGeom>
              <a:avLst/>
              <a:gdLst>
                <a:gd name="T0" fmla="*/ 25 w 28"/>
                <a:gd name="T1" fmla="*/ 21 h 26"/>
                <a:gd name="T2" fmla="*/ 20 w 28"/>
                <a:gd name="T3" fmla="*/ 24 h 26"/>
                <a:gd name="T4" fmla="*/ 6 w 28"/>
                <a:gd name="T5" fmla="*/ 25 h 26"/>
                <a:gd name="T6" fmla="*/ 2 w 28"/>
                <a:gd name="T7" fmla="*/ 18 h 26"/>
                <a:gd name="T8" fmla="*/ 11 w 28"/>
                <a:gd name="T9" fmla="*/ 11 h 26"/>
                <a:gd name="T10" fmla="*/ 25 w 28"/>
                <a:gd name="T11" fmla="*/ 7 h 26"/>
                <a:gd name="T12" fmla="*/ 25 w 28"/>
                <a:gd name="T13" fmla="*/ 21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" h="26">
                  <a:moveTo>
                    <a:pt x="25" y="21"/>
                  </a:moveTo>
                  <a:cubicBezTo>
                    <a:pt x="24" y="22"/>
                    <a:pt x="22" y="23"/>
                    <a:pt x="20" y="24"/>
                  </a:cubicBezTo>
                  <a:cubicBezTo>
                    <a:pt x="15" y="26"/>
                    <a:pt x="11" y="26"/>
                    <a:pt x="6" y="25"/>
                  </a:cubicBezTo>
                  <a:cubicBezTo>
                    <a:pt x="1" y="25"/>
                    <a:pt x="0" y="22"/>
                    <a:pt x="2" y="18"/>
                  </a:cubicBezTo>
                  <a:cubicBezTo>
                    <a:pt x="5" y="16"/>
                    <a:pt x="10" y="14"/>
                    <a:pt x="11" y="11"/>
                  </a:cubicBezTo>
                  <a:cubicBezTo>
                    <a:pt x="13" y="0"/>
                    <a:pt x="19" y="3"/>
                    <a:pt x="25" y="7"/>
                  </a:cubicBezTo>
                  <a:cubicBezTo>
                    <a:pt x="28" y="11"/>
                    <a:pt x="28" y="16"/>
                    <a:pt x="25" y="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29" name="Freeform 110">
              <a:extLst>
                <a:ext uri="{FF2B5EF4-FFF2-40B4-BE49-F238E27FC236}">
                  <a16:creationId xmlns:a16="http://schemas.microsoft.com/office/drawing/2014/main" id="{2F0FFF42-740F-41F1-9C2F-0C7BF2C107EE}"/>
                </a:ext>
              </a:extLst>
            </p:cNvPr>
            <p:cNvSpPr>
              <a:spLocks/>
            </p:cNvSpPr>
            <p:nvPr/>
          </p:nvSpPr>
          <p:spPr bwMode="auto">
            <a:xfrm>
              <a:off x="5325633" y="708311"/>
              <a:ext cx="52384" cy="45491"/>
            </a:xfrm>
            <a:custGeom>
              <a:avLst/>
              <a:gdLst>
                <a:gd name="T0" fmla="*/ 28 w 30"/>
                <a:gd name="T1" fmla="*/ 12 h 26"/>
                <a:gd name="T2" fmla="*/ 11 w 30"/>
                <a:gd name="T3" fmla="*/ 20 h 26"/>
                <a:gd name="T4" fmla="*/ 0 w 30"/>
                <a:gd name="T5" fmla="*/ 15 h 26"/>
                <a:gd name="T6" fmla="*/ 8 w 30"/>
                <a:gd name="T7" fmla="*/ 5 h 26"/>
                <a:gd name="T8" fmla="*/ 13 w 30"/>
                <a:gd name="T9" fmla="*/ 3 h 26"/>
                <a:gd name="T10" fmla="*/ 27 w 30"/>
                <a:gd name="T11" fmla="*/ 4 h 26"/>
                <a:gd name="T12" fmla="*/ 28 w 30"/>
                <a:gd name="T13" fmla="*/ 6 h 26"/>
                <a:gd name="T14" fmla="*/ 28 w 30"/>
                <a:gd name="T15" fmla="*/ 1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28" y="12"/>
                  </a:moveTo>
                  <a:cubicBezTo>
                    <a:pt x="21" y="12"/>
                    <a:pt x="20" y="26"/>
                    <a:pt x="11" y="20"/>
                  </a:cubicBezTo>
                  <a:cubicBezTo>
                    <a:pt x="7" y="17"/>
                    <a:pt x="1" y="21"/>
                    <a:pt x="0" y="15"/>
                  </a:cubicBezTo>
                  <a:cubicBezTo>
                    <a:pt x="0" y="10"/>
                    <a:pt x="3" y="7"/>
                    <a:pt x="8" y="5"/>
                  </a:cubicBezTo>
                  <a:cubicBezTo>
                    <a:pt x="9" y="4"/>
                    <a:pt x="11" y="4"/>
                    <a:pt x="13" y="3"/>
                  </a:cubicBezTo>
                  <a:cubicBezTo>
                    <a:pt x="18" y="2"/>
                    <a:pt x="23" y="0"/>
                    <a:pt x="27" y="4"/>
                  </a:cubicBezTo>
                  <a:cubicBezTo>
                    <a:pt x="27" y="5"/>
                    <a:pt x="28" y="6"/>
                    <a:pt x="28" y="6"/>
                  </a:cubicBezTo>
                  <a:cubicBezTo>
                    <a:pt x="30" y="8"/>
                    <a:pt x="29" y="10"/>
                    <a:pt x="28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0" name="Freeform 111">
              <a:extLst>
                <a:ext uri="{FF2B5EF4-FFF2-40B4-BE49-F238E27FC236}">
                  <a16:creationId xmlns:a16="http://schemas.microsoft.com/office/drawing/2014/main" id="{4D529B26-10A5-4041-B85B-77C29DF79DA0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2571" y="687633"/>
              <a:ext cx="46870" cy="20678"/>
            </a:xfrm>
            <a:custGeom>
              <a:avLst/>
              <a:gdLst>
                <a:gd name="T0" fmla="*/ 5 w 27"/>
                <a:gd name="T1" fmla="*/ 12 h 12"/>
                <a:gd name="T2" fmla="*/ 8 w 27"/>
                <a:gd name="T3" fmla="*/ 3 h 12"/>
                <a:gd name="T4" fmla="*/ 23 w 27"/>
                <a:gd name="T5" fmla="*/ 1 h 12"/>
                <a:gd name="T6" fmla="*/ 26 w 27"/>
                <a:gd name="T7" fmla="*/ 3 h 12"/>
                <a:gd name="T8" fmla="*/ 5 w 27"/>
                <a:gd name="T9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2">
                  <a:moveTo>
                    <a:pt x="5" y="12"/>
                  </a:moveTo>
                  <a:cubicBezTo>
                    <a:pt x="0" y="7"/>
                    <a:pt x="1" y="4"/>
                    <a:pt x="8" y="3"/>
                  </a:cubicBezTo>
                  <a:cubicBezTo>
                    <a:pt x="13" y="3"/>
                    <a:pt x="19" y="5"/>
                    <a:pt x="23" y="1"/>
                  </a:cubicBezTo>
                  <a:cubicBezTo>
                    <a:pt x="26" y="0"/>
                    <a:pt x="27" y="1"/>
                    <a:pt x="26" y="3"/>
                  </a:cubicBezTo>
                  <a:cubicBezTo>
                    <a:pt x="21" y="11"/>
                    <a:pt x="12" y="10"/>
                    <a:pt x="5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1" name="Freeform 112">
              <a:extLst>
                <a:ext uri="{FF2B5EF4-FFF2-40B4-BE49-F238E27FC236}">
                  <a16:creationId xmlns:a16="http://schemas.microsoft.com/office/drawing/2014/main" id="{55CE7400-5553-42CE-A68B-C18F17191C8D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742774"/>
              <a:ext cx="35842" cy="19299"/>
            </a:xfrm>
            <a:custGeom>
              <a:avLst/>
              <a:gdLst>
                <a:gd name="T0" fmla="*/ 21 w 21"/>
                <a:gd name="T1" fmla="*/ 4 h 11"/>
                <a:gd name="T2" fmla="*/ 4 w 21"/>
                <a:gd name="T3" fmla="*/ 9 h 11"/>
                <a:gd name="T4" fmla="*/ 4 w 21"/>
                <a:gd name="T5" fmla="*/ 3 h 11"/>
                <a:gd name="T6" fmla="*/ 21 w 21"/>
                <a:gd name="T7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1">
                  <a:moveTo>
                    <a:pt x="21" y="4"/>
                  </a:moveTo>
                  <a:cubicBezTo>
                    <a:pt x="17" y="11"/>
                    <a:pt x="10" y="10"/>
                    <a:pt x="4" y="9"/>
                  </a:cubicBezTo>
                  <a:cubicBezTo>
                    <a:pt x="0" y="8"/>
                    <a:pt x="2" y="5"/>
                    <a:pt x="4" y="3"/>
                  </a:cubicBezTo>
                  <a:cubicBezTo>
                    <a:pt x="10" y="2"/>
                    <a:pt x="16" y="0"/>
                    <a:pt x="2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2" name="Freeform 113">
              <a:extLst>
                <a:ext uri="{FF2B5EF4-FFF2-40B4-BE49-F238E27FC236}">
                  <a16:creationId xmlns:a16="http://schemas.microsoft.com/office/drawing/2014/main" id="{065DA45B-E034-4EAE-93F7-4C4F24DA2244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3904" y="690390"/>
              <a:ext cx="24813" cy="19299"/>
            </a:xfrm>
            <a:custGeom>
              <a:avLst/>
              <a:gdLst>
                <a:gd name="T0" fmla="*/ 8 w 14"/>
                <a:gd name="T1" fmla="*/ 10 h 11"/>
                <a:gd name="T2" fmla="*/ 2 w 14"/>
                <a:gd name="T3" fmla="*/ 8 h 11"/>
                <a:gd name="T4" fmla="*/ 5 w 14"/>
                <a:gd name="T5" fmla="*/ 1 h 11"/>
                <a:gd name="T6" fmla="*/ 11 w 14"/>
                <a:gd name="T7" fmla="*/ 7 h 11"/>
                <a:gd name="T8" fmla="*/ 11 w 14"/>
                <a:gd name="T9" fmla="*/ 7 h 11"/>
                <a:gd name="T10" fmla="*/ 8 w 14"/>
                <a:gd name="T11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11">
                  <a:moveTo>
                    <a:pt x="8" y="10"/>
                  </a:moveTo>
                  <a:cubicBezTo>
                    <a:pt x="6" y="10"/>
                    <a:pt x="3" y="11"/>
                    <a:pt x="2" y="8"/>
                  </a:cubicBezTo>
                  <a:cubicBezTo>
                    <a:pt x="0" y="5"/>
                    <a:pt x="2" y="2"/>
                    <a:pt x="5" y="1"/>
                  </a:cubicBezTo>
                  <a:cubicBezTo>
                    <a:pt x="10" y="0"/>
                    <a:pt x="14" y="1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9"/>
                    <a:pt x="9" y="10"/>
                    <a:pt x="8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3" name="Freeform 114">
              <a:extLst>
                <a:ext uri="{FF2B5EF4-FFF2-40B4-BE49-F238E27FC236}">
                  <a16:creationId xmlns:a16="http://schemas.microsoft.com/office/drawing/2014/main" id="{379F9E01-5628-43DD-AECA-AFBF29736734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2503" y="661441"/>
              <a:ext cx="20678" cy="19299"/>
            </a:xfrm>
            <a:custGeom>
              <a:avLst/>
              <a:gdLst>
                <a:gd name="T0" fmla="*/ 4 w 12"/>
                <a:gd name="T1" fmla="*/ 10 h 11"/>
                <a:gd name="T2" fmla="*/ 0 w 12"/>
                <a:gd name="T3" fmla="*/ 7 h 11"/>
                <a:gd name="T4" fmla="*/ 9 w 12"/>
                <a:gd name="T5" fmla="*/ 4 h 11"/>
                <a:gd name="T6" fmla="*/ 9 w 12"/>
                <a:gd name="T7" fmla="*/ 4 h 11"/>
                <a:gd name="T8" fmla="*/ 4 w 12"/>
                <a:gd name="T9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1">
                  <a:moveTo>
                    <a:pt x="4" y="10"/>
                  </a:moveTo>
                  <a:cubicBezTo>
                    <a:pt x="2" y="9"/>
                    <a:pt x="1" y="8"/>
                    <a:pt x="0" y="7"/>
                  </a:cubicBezTo>
                  <a:cubicBezTo>
                    <a:pt x="1" y="0"/>
                    <a:pt x="6" y="2"/>
                    <a:pt x="9" y="4"/>
                  </a:cubicBezTo>
                  <a:cubicBezTo>
                    <a:pt x="9" y="4"/>
                    <a:pt x="9" y="4"/>
                    <a:pt x="9" y="4"/>
                  </a:cubicBezTo>
                  <a:cubicBezTo>
                    <a:pt x="12" y="10"/>
                    <a:pt x="9" y="11"/>
                    <a:pt x="4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4" name="Freeform 115">
              <a:extLst>
                <a:ext uri="{FF2B5EF4-FFF2-40B4-BE49-F238E27FC236}">
                  <a16:creationId xmlns:a16="http://schemas.microsoft.com/office/drawing/2014/main" id="{A71D87F9-B59C-4D1C-8DB3-FFC1EAF08CB7}"/>
                </a:ext>
              </a:extLst>
            </p:cNvPr>
            <p:cNvSpPr>
              <a:spLocks/>
            </p:cNvSpPr>
            <p:nvPr/>
          </p:nvSpPr>
          <p:spPr bwMode="auto">
            <a:xfrm>
              <a:off x="5547576" y="989531"/>
              <a:ext cx="42734" cy="30328"/>
            </a:xfrm>
            <a:custGeom>
              <a:avLst/>
              <a:gdLst>
                <a:gd name="T0" fmla="*/ 13 w 24"/>
                <a:gd name="T1" fmla="*/ 17 h 17"/>
                <a:gd name="T2" fmla="*/ 2 w 24"/>
                <a:gd name="T3" fmla="*/ 15 h 17"/>
                <a:gd name="T4" fmla="*/ 9 w 24"/>
                <a:gd name="T5" fmla="*/ 2 h 17"/>
                <a:gd name="T6" fmla="*/ 20 w 24"/>
                <a:gd name="T7" fmla="*/ 12 h 17"/>
                <a:gd name="T8" fmla="*/ 13 w 24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7">
                  <a:moveTo>
                    <a:pt x="13" y="17"/>
                  </a:moveTo>
                  <a:cubicBezTo>
                    <a:pt x="10" y="16"/>
                    <a:pt x="6" y="16"/>
                    <a:pt x="2" y="15"/>
                  </a:cubicBezTo>
                  <a:cubicBezTo>
                    <a:pt x="0" y="9"/>
                    <a:pt x="4" y="3"/>
                    <a:pt x="9" y="2"/>
                  </a:cubicBezTo>
                  <a:cubicBezTo>
                    <a:pt x="16" y="0"/>
                    <a:pt x="16" y="9"/>
                    <a:pt x="20" y="12"/>
                  </a:cubicBezTo>
                  <a:cubicBezTo>
                    <a:pt x="24" y="15"/>
                    <a:pt x="15" y="14"/>
                    <a:pt x="13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5" name="Freeform 116">
              <a:extLst>
                <a:ext uri="{FF2B5EF4-FFF2-40B4-BE49-F238E27FC236}">
                  <a16:creationId xmlns:a16="http://schemas.microsoft.com/office/drawing/2014/main" id="{D862C854-9907-4475-9ADA-BE4C8A979D70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4630" y="1757370"/>
              <a:ext cx="102011" cy="126824"/>
            </a:xfrm>
            <a:custGeom>
              <a:avLst/>
              <a:gdLst>
                <a:gd name="T0" fmla="*/ 48 w 59"/>
                <a:gd name="T1" fmla="*/ 0 h 73"/>
                <a:gd name="T2" fmla="*/ 56 w 59"/>
                <a:gd name="T3" fmla="*/ 3 h 73"/>
                <a:gd name="T4" fmla="*/ 56 w 59"/>
                <a:gd name="T5" fmla="*/ 9 h 73"/>
                <a:gd name="T6" fmla="*/ 55 w 59"/>
                <a:gd name="T7" fmla="*/ 34 h 73"/>
                <a:gd name="T8" fmla="*/ 39 w 59"/>
                <a:gd name="T9" fmla="*/ 65 h 73"/>
                <a:gd name="T10" fmla="*/ 1 w 59"/>
                <a:gd name="T11" fmla="*/ 73 h 73"/>
                <a:gd name="T12" fmla="*/ 7 w 59"/>
                <a:gd name="T13" fmla="*/ 53 h 73"/>
                <a:gd name="T14" fmla="*/ 11 w 59"/>
                <a:gd name="T15" fmla="*/ 44 h 73"/>
                <a:gd name="T16" fmla="*/ 13 w 59"/>
                <a:gd name="T17" fmla="*/ 42 h 73"/>
                <a:gd name="T18" fmla="*/ 9 w 59"/>
                <a:gd name="T19" fmla="*/ 36 h 73"/>
                <a:gd name="T20" fmla="*/ 9 w 59"/>
                <a:gd name="T21" fmla="*/ 35 h 73"/>
                <a:gd name="T22" fmla="*/ 7 w 59"/>
                <a:gd name="T23" fmla="*/ 35 h 73"/>
                <a:gd name="T24" fmla="*/ 7 w 59"/>
                <a:gd name="T25" fmla="*/ 23 h 73"/>
                <a:gd name="T26" fmla="*/ 7 w 59"/>
                <a:gd name="T27" fmla="*/ 22 h 73"/>
                <a:gd name="T28" fmla="*/ 21 w 59"/>
                <a:gd name="T29" fmla="*/ 20 h 73"/>
                <a:gd name="T30" fmla="*/ 33 w 59"/>
                <a:gd name="T31" fmla="*/ 3 h 73"/>
                <a:gd name="T32" fmla="*/ 48 w 59"/>
                <a:gd name="T3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73">
                  <a:moveTo>
                    <a:pt x="48" y="0"/>
                  </a:moveTo>
                  <a:cubicBezTo>
                    <a:pt x="50" y="3"/>
                    <a:pt x="53" y="3"/>
                    <a:pt x="56" y="3"/>
                  </a:cubicBezTo>
                  <a:cubicBezTo>
                    <a:pt x="58" y="5"/>
                    <a:pt x="58" y="7"/>
                    <a:pt x="56" y="9"/>
                  </a:cubicBezTo>
                  <a:cubicBezTo>
                    <a:pt x="59" y="17"/>
                    <a:pt x="55" y="25"/>
                    <a:pt x="55" y="34"/>
                  </a:cubicBezTo>
                  <a:cubicBezTo>
                    <a:pt x="57" y="47"/>
                    <a:pt x="58" y="58"/>
                    <a:pt x="39" y="65"/>
                  </a:cubicBezTo>
                  <a:cubicBezTo>
                    <a:pt x="26" y="70"/>
                    <a:pt x="14" y="71"/>
                    <a:pt x="1" y="73"/>
                  </a:cubicBezTo>
                  <a:cubicBezTo>
                    <a:pt x="1" y="66"/>
                    <a:pt x="0" y="58"/>
                    <a:pt x="7" y="53"/>
                  </a:cubicBezTo>
                  <a:cubicBezTo>
                    <a:pt x="11" y="52"/>
                    <a:pt x="8" y="46"/>
                    <a:pt x="11" y="44"/>
                  </a:cubicBezTo>
                  <a:cubicBezTo>
                    <a:pt x="12" y="44"/>
                    <a:pt x="13" y="43"/>
                    <a:pt x="13" y="42"/>
                  </a:cubicBezTo>
                  <a:cubicBezTo>
                    <a:pt x="15" y="38"/>
                    <a:pt x="12" y="37"/>
                    <a:pt x="9" y="36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1" y="31"/>
                    <a:pt x="10" y="27"/>
                    <a:pt x="7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11" y="17"/>
                    <a:pt x="16" y="20"/>
                    <a:pt x="21" y="20"/>
                  </a:cubicBezTo>
                  <a:cubicBezTo>
                    <a:pt x="27" y="16"/>
                    <a:pt x="19" y="2"/>
                    <a:pt x="33" y="3"/>
                  </a:cubicBezTo>
                  <a:cubicBezTo>
                    <a:pt x="38" y="0"/>
                    <a:pt x="43" y="2"/>
                    <a:pt x="4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6" name="Freeform 117">
              <a:extLst>
                <a:ext uri="{FF2B5EF4-FFF2-40B4-BE49-F238E27FC236}">
                  <a16:creationId xmlns:a16="http://schemas.microsoft.com/office/drawing/2014/main" id="{80164A5F-D51E-4FBF-9DD0-E2B69FA9033C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2911" y="861328"/>
              <a:ext cx="55141" cy="42734"/>
            </a:xfrm>
            <a:custGeom>
              <a:avLst/>
              <a:gdLst>
                <a:gd name="T0" fmla="*/ 0 w 32"/>
                <a:gd name="T1" fmla="*/ 22 h 25"/>
                <a:gd name="T2" fmla="*/ 32 w 32"/>
                <a:gd name="T3" fmla="*/ 15 h 25"/>
                <a:gd name="T4" fmla="*/ 0 w 32"/>
                <a:gd name="T5" fmla="*/ 22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25">
                  <a:moveTo>
                    <a:pt x="0" y="22"/>
                  </a:moveTo>
                  <a:cubicBezTo>
                    <a:pt x="8" y="2"/>
                    <a:pt x="16" y="0"/>
                    <a:pt x="32" y="15"/>
                  </a:cubicBezTo>
                  <a:cubicBezTo>
                    <a:pt x="14" y="25"/>
                    <a:pt x="14" y="25"/>
                    <a:pt x="0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7" name="Freeform 118">
              <a:extLst>
                <a:ext uri="{FF2B5EF4-FFF2-40B4-BE49-F238E27FC236}">
                  <a16:creationId xmlns:a16="http://schemas.microsoft.com/office/drawing/2014/main" id="{FFC088FB-74B7-41E6-9BB7-2F5C4DBF2B59}"/>
                </a:ext>
              </a:extLst>
            </p:cNvPr>
            <p:cNvSpPr>
              <a:spLocks/>
            </p:cNvSpPr>
            <p:nvPr/>
          </p:nvSpPr>
          <p:spPr bwMode="auto">
            <a:xfrm>
              <a:off x="6876477" y="793780"/>
              <a:ext cx="215050" cy="92361"/>
            </a:xfrm>
            <a:custGeom>
              <a:avLst/>
              <a:gdLst>
                <a:gd name="T0" fmla="*/ 2 w 124"/>
                <a:gd name="T1" fmla="*/ 25 h 53"/>
                <a:gd name="T2" fmla="*/ 21 w 124"/>
                <a:gd name="T3" fmla="*/ 4 h 53"/>
                <a:gd name="T4" fmla="*/ 38 w 124"/>
                <a:gd name="T5" fmla="*/ 4 h 53"/>
                <a:gd name="T6" fmla="*/ 57 w 124"/>
                <a:gd name="T7" fmla="*/ 10 h 53"/>
                <a:gd name="T8" fmla="*/ 60 w 124"/>
                <a:gd name="T9" fmla="*/ 8 h 53"/>
                <a:gd name="T10" fmla="*/ 60 w 124"/>
                <a:gd name="T11" fmla="*/ 2 h 53"/>
                <a:gd name="T12" fmla="*/ 77 w 124"/>
                <a:gd name="T13" fmla="*/ 3 h 53"/>
                <a:gd name="T14" fmla="*/ 114 w 124"/>
                <a:gd name="T15" fmla="*/ 10 h 53"/>
                <a:gd name="T16" fmla="*/ 124 w 124"/>
                <a:gd name="T17" fmla="*/ 18 h 53"/>
                <a:gd name="T18" fmla="*/ 90 w 124"/>
                <a:gd name="T19" fmla="*/ 22 h 53"/>
                <a:gd name="T20" fmla="*/ 85 w 124"/>
                <a:gd name="T21" fmla="*/ 17 h 53"/>
                <a:gd name="T22" fmla="*/ 80 w 124"/>
                <a:gd name="T23" fmla="*/ 22 h 53"/>
                <a:gd name="T24" fmla="*/ 83 w 124"/>
                <a:gd name="T25" fmla="*/ 31 h 53"/>
                <a:gd name="T26" fmla="*/ 97 w 124"/>
                <a:gd name="T27" fmla="*/ 41 h 53"/>
                <a:gd name="T28" fmla="*/ 50 w 124"/>
                <a:gd name="T29" fmla="*/ 38 h 53"/>
                <a:gd name="T30" fmla="*/ 49 w 124"/>
                <a:gd name="T31" fmla="*/ 49 h 53"/>
                <a:gd name="T32" fmla="*/ 35 w 124"/>
                <a:gd name="T33" fmla="*/ 49 h 53"/>
                <a:gd name="T34" fmla="*/ 2 w 124"/>
                <a:gd name="T35" fmla="*/ 27 h 53"/>
                <a:gd name="T36" fmla="*/ 1 w 124"/>
                <a:gd name="T37" fmla="*/ 26 h 53"/>
                <a:gd name="T38" fmla="*/ 2 w 124"/>
                <a:gd name="T39" fmla="*/ 25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4" h="53">
                  <a:moveTo>
                    <a:pt x="2" y="25"/>
                  </a:moveTo>
                  <a:cubicBezTo>
                    <a:pt x="9" y="19"/>
                    <a:pt x="11" y="8"/>
                    <a:pt x="21" y="4"/>
                  </a:cubicBezTo>
                  <a:cubicBezTo>
                    <a:pt x="27" y="6"/>
                    <a:pt x="32" y="6"/>
                    <a:pt x="38" y="4"/>
                  </a:cubicBezTo>
                  <a:cubicBezTo>
                    <a:pt x="44" y="8"/>
                    <a:pt x="49" y="11"/>
                    <a:pt x="57" y="10"/>
                  </a:cubicBezTo>
                  <a:cubicBezTo>
                    <a:pt x="59" y="11"/>
                    <a:pt x="62" y="13"/>
                    <a:pt x="60" y="8"/>
                  </a:cubicBezTo>
                  <a:cubicBezTo>
                    <a:pt x="58" y="6"/>
                    <a:pt x="56" y="3"/>
                    <a:pt x="60" y="2"/>
                  </a:cubicBezTo>
                  <a:cubicBezTo>
                    <a:pt x="66" y="1"/>
                    <a:pt x="72" y="0"/>
                    <a:pt x="77" y="3"/>
                  </a:cubicBezTo>
                  <a:cubicBezTo>
                    <a:pt x="88" y="12"/>
                    <a:pt x="102" y="3"/>
                    <a:pt x="114" y="10"/>
                  </a:cubicBezTo>
                  <a:cubicBezTo>
                    <a:pt x="114" y="17"/>
                    <a:pt x="123" y="12"/>
                    <a:pt x="124" y="18"/>
                  </a:cubicBezTo>
                  <a:cubicBezTo>
                    <a:pt x="116" y="36"/>
                    <a:pt x="102" y="38"/>
                    <a:pt x="90" y="22"/>
                  </a:cubicBezTo>
                  <a:cubicBezTo>
                    <a:pt x="88" y="20"/>
                    <a:pt x="90" y="15"/>
                    <a:pt x="85" y="17"/>
                  </a:cubicBezTo>
                  <a:cubicBezTo>
                    <a:pt x="83" y="17"/>
                    <a:pt x="81" y="20"/>
                    <a:pt x="80" y="22"/>
                  </a:cubicBezTo>
                  <a:cubicBezTo>
                    <a:pt x="79" y="25"/>
                    <a:pt x="79" y="28"/>
                    <a:pt x="83" y="31"/>
                  </a:cubicBezTo>
                  <a:cubicBezTo>
                    <a:pt x="86" y="34"/>
                    <a:pt x="92" y="32"/>
                    <a:pt x="97" y="41"/>
                  </a:cubicBezTo>
                  <a:cubicBezTo>
                    <a:pt x="80" y="36"/>
                    <a:pt x="65" y="46"/>
                    <a:pt x="50" y="38"/>
                  </a:cubicBezTo>
                  <a:cubicBezTo>
                    <a:pt x="47" y="42"/>
                    <a:pt x="58" y="47"/>
                    <a:pt x="49" y="49"/>
                  </a:cubicBezTo>
                  <a:cubicBezTo>
                    <a:pt x="45" y="50"/>
                    <a:pt x="42" y="53"/>
                    <a:pt x="35" y="49"/>
                  </a:cubicBezTo>
                  <a:cubicBezTo>
                    <a:pt x="24" y="42"/>
                    <a:pt x="15" y="32"/>
                    <a:pt x="2" y="27"/>
                  </a:cubicBezTo>
                  <a:cubicBezTo>
                    <a:pt x="1" y="27"/>
                    <a:pt x="0" y="26"/>
                    <a:pt x="1" y="26"/>
                  </a:cubicBezTo>
                  <a:cubicBezTo>
                    <a:pt x="1" y="25"/>
                    <a:pt x="2" y="25"/>
                    <a:pt x="2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8" name="Freeform 119">
              <a:extLst>
                <a:ext uri="{FF2B5EF4-FFF2-40B4-BE49-F238E27FC236}">
                  <a16:creationId xmlns:a16="http://schemas.microsoft.com/office/drawing/2014/main" id="{9DCBB7B9-00B9-4CA0-8627-FA7888DF2728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4962" y="821351"/>
              <a:ext cx="121310" cy="52384"/>
            </a:xfrm>
            <a:custGeom>
              <a:avLst/>
              <a:gdLst>
                <a:gd name="T0" fmla="*/ 8 w 70"/>
                <a:gd name="T1" fmla="*/ 3 h 30"/>
                <a:gd name="T2" fmla="*/ 22 w 70"/>
                <a:gd name="T3" fmla="*/ 3 h 30"/>
                <a:gd name="T4" fmla="*/ 34 w 70"/>
                <a:gd name="T5" fmla="*/ 6 h 30"/>
                <a:gd name="T6" fmla="*/ 62 w 70"/>
                <a:gd name="T7" fmla="*/ 11 h 30"/>
                <a:gd name="T8" fmla="*/ 70 w 70"/>
                <a:gd name="T9" fmla="*/ 17 h 30"/>
                <a:gd name="T10" fmla="*/ 15 w 70"/>
                <a:gd name="T11" fmla="*/ 21 h 30"/>
                <a:gd name="T12" fmla="*/ 2 w 70"/>
                <a:gd name="T13" fmla="*/ 8 h 30"/>
                <a:gd name="T14" fmla="*/ 8 w 70"/>
                <a:gd name="T1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0" h="30">
                  <a:moveTo>
                    <a:pt x="8" y="3"/>
                  </a:moveTo>
                  <a:cubicBezTo>
                    <a:pt x="13" y="16"/>
                    <a:pt x="18" y="3"/>
                    <a:pt x="22" y="3"/>
                  </a:cubicBezTo>
                  <a:cubicBezTo>
                    <a:pt x="26" y="6"/>
                    <a:pt x="31" y="1"/>
                    <a:pt x="34" y="6"/>
                  </a:cubicBezTo>
                  <a:cubicBezTo>
                    <a:pt x="43" y="13"/>
                    <a:pt x="54" y="4"/>
                    <a:pt x="62" y="11"/>
                  </a:cubicBezTo>
                  <a:cubicBezTo>
                    <a:pt x="65" y="14"/>
                    <a:pt x="69" y="14"/>
                    <a:pt x="70" y="17"/>
                  </a:cubicBezTo>
                  <a:cubicBezTo>
                    <a:pt x="52" y="24"/>
                    <a:pt x="34" y="30"/>
                    <a:pt x="15" y="21"/>
                  </a:cubicBezTo>
                  <a:cubicBezTo>
                    <a:pt x="10" y="18"/>
                    <a:pt x="4" y="16"/>
                    <a:pt x="2" y="8"/>
                  </a:cubicBezTo>
                  <a:cubicBezTo>
                    <a:pt x="0" y="2"/>
                    <a:pt x="2" y="0"/>
                    <a:pt x="8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39" name="Freeform 120">
              <a:extLst>
                <a:ext uri="{FF2B5EF4-FFF2-40B4-BE49-F238E27FC236}">
                  <a16:creationId xmlns:a16="http://schemas.microsoft.com/office/drawing/2014/main" id="{CFADF757-CD5B-444B-933E-64E84F313DDC}"/>
                </a:ext>
              </a:extLst>
            </p:cNvPr>
            <p:cNvSpPr>
              <a:spLocks/>
            </p:cNvSpPr>
            <p:nvPr/>
          </p:nvSpPr>
          <p:spPr bwMode="auto">
            <a:xfrm>
              <a:off x="6986759" y="904062"/>
              <a:ext cx="82712" cy="52384"/>
            </a:xfrm>
            <a:custGeom>
              <a:avLst/>
              <a:gdLst>
                <a:gd name="T0" fmla="*/ 48 w 48"/>
                <a:gd name="T1" fmla="*/ 19 h 30"/>
                <a:gd name="T2" fmla="*/ 0 w 48"/>
                <a:gd name="T3" fmla="*/ 20 h 30"/>
                <a:gd name="T4" fmla="*/ 47 w 48"/>
                <a:gd name="T5" fmla="*/ 19 h 30"/>
                <a:gd name="T6" fmla="*/ 48 w 48"/>
                <a:gd name="T7" fmla="*/ 19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30">
                  <a:moveTo>
                    <a:pt x="48" y="19"/>
                  </a:moveTo>
                  <a:cubicBezTo>
                    <a:pt x="32" y="30"/>
                    <a:pt x="17" y="20"/>
                    <a:pt x="0" y="20"/>
                  </a:cubicBezTo>
                  <a:cubicBezTo>
                    <a:pt x="21" y="0"/>
                    <a:pt x="34" y="0"/>
                    <a:pt x="47" y="19"/>
                  </a:cubicBezTo>
                  <a:lnTo>
                    <a:pt x="48" y="1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0" name="Freeform 121">
              <a:extLst>
                <a:ext uri="{FF2B5EF4-FFF2-40B4-BE49-F238E27FC236}">
                  <a16:creationId xmlns:a16="http://schemas.microsoft.com/office/drawing/2014/main" id="{95D8A8A6-63FF-4E16-B5FF-028B95D386C8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5731" y="894412"/>
              <a:ext cx="27571" cy="22056"/>
            </a:xfrm>
            <a:custGeom>
              <a:avLst/>
              <a:gdLst>
                <a:gd name="T0" fmla="*/ 15 w 16"/>
                <a:gd name="T1" fmla="*/ 6 h 13"/>
                <a:gd name="T2" fmla="*/ 6 w 16"/>
                <a:gd name="T3" fmla="*/ 12 h 13"/>
                <a:gd name="T4" fmla="*/ 1 w 16"/>
                <a:gd name="T5" fmla="*/ 7 h 13"/>
                <a:gd name="T6" fmla="*/ 12 w 16"/>
                <a:gd name="T7" fmla="*/ 1 h 13"/>
                <a:gd name="T8" fmla="*/ 15 w 16"/>
                <a:gd name="T9" fmla="*/ 6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5" y="6"/>
                  </a:moveTo>
                  <a:cubicBezTo>
                    <a:pt x="13" y="9"/>
                    <a:pt x="11" y="13"/>
                    <a:pt x="6" y="12"/>
                  </a:cubicBezTo>
                  <a:cubicBezTo>
                    <a:pt x="3" y="12"/>
                    <a:pt x="0" y="10"/>
                    <a:pt x="1" y="7"/>
                  </a:cubicBezTo>
                  <a:cubicBezTo>
                    <a:pt x="3" y="2"/>
                    <a:pt x="7" y="1"/>
                    <a:pt x="12" y="1"/>
                  </a:cubicBezTo>
                  <a:cubicBezTo>
                    <a:pt x="15" y="0"/>
                    <a:pt x="16" y="3"/>
                    <a:pt x="15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1" name="Freeform 122">
              <a:extLst>
                <a:ext uri="{FF2B5EF4-FFF2-40B4-BE49-F238E27FC236}">
                  <a16:creationId xmlns:a16="http://schemas.microsoft.com/office/drawing/2014/main" id="{52054BAC-D567-4422-932A-D3EBEF349D0D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8556" y="822729"/>
              <a:ext cx="22056" cy="26192"/>
            </a:xfrm>
            <a:custGeom>
              <a:avLst/>
              <a:gdLst>
                <a:gd name="T0" fmla="*/ 12 w 12"/>
                <a:gd name="T1" fmla="*/ 8 h 15"/>
                <a:gd name="T2" fmla="*/ 12 w 12"/>
                <a:gd name="T3" fmla="*/ 10 h 15"/>
                <a:gd name="T4" fmla="*/ 9 w 12"/>
                <a:gd name="T5" fmla="*/ 11 h 15"/>
                <a:gd name="T6" fmla="*/ 3 w 12"/>
                <a:gd name="T7" fmla="*/ 10 h 15"/>
                <a:gd name="T8" fmla="*/ 4 w 12"/>
                <a:gd name="T9" fmla="*/ 2 h 15"/>
                <a:gd name="T10" fmla="*/ 9 w 12"/>
                <a:gd name="T11" fmla="*/ 5 h 15"/>
                <a:gd name="T12" fmla="*/ 12 w 12"/>
                <a:gd name="T13" fmla="*/ 8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15">
                  <a:moveTo>
                    <a:pt x="12" y="8"/>
                  </a:moveTo>
                  <a:cubicBezTo>
                    <a:pt x="12" y="9"/>
                    <a:pt x="12" y="10"/>
                    <a:pt x="12" y="10"/>
                  </a:cubicBezTo>
                  <a:cubicBezTo>
                    <a:pt x="11" y="11"/>
                    <a:pt x="10" y="11"/>
                    <a:pt x="9" y="11"/>
                  </a:cubicBezTo>
                  <a:cubicBezTo>
                    <a:pt x="7" y="9"/>
                    <a:pt x="4" y="15"/>
                    <a:pt x="3" y="10"/>
                  </a:cubicBezTo>
                  <a:cubicBezTo>
                    <a:pt x="2" y="7"/>
                    <a:pt x="0" y="4"/>
                    <a:pt x="4" y="2"/>
                  </a:cubicBezTo>
                  <a:cubicBezTo>
                    <a:pt x="6" y="0"/>
                    <a:pt x="8" y="3"/>
                    <a:pt x="9" y="5"/>
                  </a:cubicBezTo>
                  <a:cubicBezTo>
                    <a:pt x="10" y="6"/>
                    <a:pt x="11" y="7"/>
                    <a:pt x="12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2" name="Freeform 123">
              <a:extLst>
                <a:ext uri="{FF2B5EF4-FFF2-40B4-BE49-F238E27FC236}">
                  <a16:creationId xmlns:a16="http://schemas.microsoft.com/office/drawing/2014/main" id="{C6EA634B-5117-4239-8A27-80CB88B87B4F}"/>
                </a:ext>
              </a:extLst>
            </p:cNvPr>
            <p:cNvSpPr>
              <a:spLocks/>
            </p:cNvSpPr>
            <p:nvPr/>
          </p:nvSpPr>
          <p:spPr bwMode="auto">
            <a:xfrm>
              <a:off x="7928293" y="1039158"/>
              <a:ext cx="111661" cy="46870"/>
            </a:xfrm>
            <a:custGeom>
              <a:avLst/>
              <a:gdLst>
                <a:gd name="T0" fmla="*/ 45 w 64"/>
                <a:gd name="T1" fmla="*/ 24 h 27"/>
                <a:gd name="T2" fmla="*/ 36 w 64"/>
                <a:gd name="T3" fmla="*/ 24 h 27"/>
                <a:gd name="T4" fmla="*/ 14 w 64"/>
                <a:gd name="T5" fmla="*/ 21 h 27"/>
                <a:gd name="T6" fmla="*/ 0 w 64"/>
                <a:gd name="T7" fmla="*/ 19 h 27"/>
                <a:gd name="T8" fmla="*/ 17 w 64"/>
                <a:gd name="T9" fmla="*/ 3 h 27"/>
                <a:gd name="T10" fmla="*/ 32 w 64"/>
                <a:gd name="T11" fmla="*/ 4 h 27"/>
                <a:gd name="T12" fmla="*/ 38 w 64"/>
                <a:gd name="T13" fmla="*/ 6 h 27"/>
                <a:gd name="T14" fmla="*/ 52 w 64"/>
                <a:gd name="T15" fmla="*/ 9 h 27"/>
                <a:gd name="T16" fmla="*/ 58 w 64"/>
                <a:gd name="T17" fmla="*/ 12 h 27"/>
                <a:gd name="T18" fmla="*/ 45 w 64"/>
                <a:gd name="T19" fmla="*/ 2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4" h="27">
                  <a:moveTo>
                    <a:pt x="45" y="24"/>
                  </a:moveTo>
                  <a:cubicBezTo>
                    <a:pt x="42" y="24"/>
                    <a:pt x="39" y="24"/>
                    <a:pt x="36" y="24"/>
                  </a:cubicBezTo>
                  <a:cubicBezTo>
                    <a:pt x="29" y="21"/>
                    <a:pt x="21" y="24"/>
                    <a:pt x="14" y="21"/>
                  </a:cubicBezTo>
                  <a:cubicBezTo>
                    <a:pt x="10" y="21"/>
                    <a:pt x="5" y="20"/>
                    <a:pt x="0" y="19"/>
                  </a:cubicBezTo>
                  <a:cubicBezTo>
                    <a:pt x="4" y="11"/>
                    <a:pt x="8" y="4"/>
                    <a:pt x="17" y="3"/>
                  </a:cubicBezTo>
                  <a:cubicBezTo>
                    <a:pt x="22" y="2"/>
                    <a:pt x="27" y="0"/>
                    <a:pt x="32" y="4"/>
                  </a:cubicBezTo>
                  <a:cubicBezTo>
                    <a:pt x="33" y="7"/>
                    <a:pt x="35" y="7"/>
                    <a:pt x="38" y="6"/>
                  </a:cubicBezTo>
                  <a:cubicBezTo>
                    <a:pt x="42" y="10"/>
                    <a:pt x="48" y="6"/>
                    <a:pt x="52" y="9"/>
                  </a:cubicBezTo>
                  <a:cubicBezTo>
                    <a:pt x="54" y="10"/>
                    <a:pt x="56" y="11"/>
                    <a:pt x="58" y="12"/>
                  </a:cubicBezTo>
                  <a:cubicBezTo>
                    <a:pt x="64" y="27"/>
                    <a:pt x="50" y="20"/>
                    <a:pt x="45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3" name="Freeform 125">
              <a:extLst>
                <a:ext uri="{FF2B5EF4-FFF2-40B4-BE49-F238E27FC236}">
                  <a16:creationId xmlns:a16="http://schemas.microsoft.com/office/drawing/2014/main" id="{AE10DBFD-BED3-4763-A103-5CF083FC48D2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1134" y="664198"/>
              <a:ext cx="141988" cy="63412"/>
            </a:xfrm>
            <a:custGeom>
              <a:avLst/>
              <a:gdLst>
                <a:gd name="T0" fmla="*/ 21 w 81"/>
                <a:gd name="T1" fmla="*/ 30 h 36"/>
                <a:gd name="T2" fmla="*/ 20 w 81"/>
                <a:gd name="T3" fmla="*/ 30 h 36"/>
                <a:gd name="T4" fmla="*/ 20 w 81"/>
                <a:gd name="T5" fmla="*/ 31 h 36"/>
                <a:gd name="T6" fmla="*/ 11 w 81"/>
                <a:gd name="T7" fmla="*/ 31 h 36"/>
                <a:gd name="T8" fmla="*/ 1 w 81"/>
                <a:gd name="T9" fmla="*/ 24 h 36"/>
                <a:gd name="T10" fmla="*/ 8 w 81"/>
                <a:gd name="T11" fmla="*/ 17 h 36"/>
                <a:gd name="T12" fmla="*/ 22 w 81"/>
                <a:gd name="T13" fmla="*/ 8 h 36"/>
                <a:gd name="T14" fmla="*/ 30 w 81"/>
                <a:gd name="T15" fmla="*/ 6 h 36"/>
                <a:gd name="T16" fmla="*/ 57 w 81"/>
                <a:gd name="T17" fmla="*/ 2 h 36"/>
                <a:gd name="T18" fmla="*/ 57 w 81"/>
                <a:gd name="T19" fmla="*/ 2 h 36"/>
                <a:gd name="T20" fmla="*/ 71 w 81"/>
                <a:gd name="T21" fmla="*/ 1 h 36"/>
                <a:gd name="T22" fmla="*/ 70 w 81"/>
                <a:gd name="T23" fmla="*/ 33 h 36"/>
                <a:gd name="T24" fmla="*/ 60 w 81"/>
                <a:gd name="T25" fmla="*/ 35 h 36"/>
                <a:gd name="T26" fmla="*/ 43 w 81"/>
                <a:gd name="T27" fmla="*/ 34 h 36"/>
                <a:gd name="T28" fmla="*/ 43 w 81"/>
                <a:gd name="T29" fmla="*/ 34 h 36"/>
                <a:gd name="T30" fmla="*/ 21 w 81"/>
                <a:gd name="T31" fmla="*/ 3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1" h="36">
                  <a:moveTo>
                    <a:pt x="21" y="30"/>
                  </a:moveTo>
                  <a:cubicBezTo>
                    <a:pt x="20" y="30"/>
                    <a:pt x="20" y="30"/>
                    <a:pt x="20" y="30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17" y="30"/>
                    <a:pt x="14" y="31"/>
                    <a:pt x="11" y="31"/>
                  </a:cubicBezTo>
                  <a:cubicBezTo>
                    <a:pt x="7" y="30"/>
                    <a:pt x="2" y="29"/>
                    <a:pt x="1" y="24"/>
                  </a:cubicBezTo>
                  <a:cubicBezTo>
                    <a:pt x="0" y="20"/>
                    <a:pt x="5" y="18"/>
                    <a:pt x="8" y="17"/>
                  </a:cubicBezTo>
                  <a:cubicBezTo>
                    <a:pt x="14" y="15"/>
                    <a:pt x="17" y="11"/>
                    <a:pt x="22" y="8"/>
                  </a:cubicBezTo>
                  <a:cubicBezTo>
                    <a:pt x="24" y="7"/>
                    <a:pt x="27" y="6"/>
                    <a:pt x="30" y="6"/>
                  </a:cubicBezTo>
                  <a:cubicBezTo>
                    <a:pt x="39" y="5"/>
                    <a:pt x="49" y="10"/>
                    <a:pt x="57" y="2"/>
                  </a:cubicBezTo>
                  <a:cubicBezTo>
                    <a:pt x="57" y="2"/>
                    <a:pt x="57" y="2"/>
                    <a:pt x="57" y="2"/>
                  </a:cubicBezTo>
                  <a:cubicBezTo>
                    <a:pt x="61" y="0"/>
                    <a:pt x="66" y="0"/>
                    <a:pt x="71" y="1"/>
                  </a:cubicBezTo>
                  <a:cubicBezTo>
                    <a:pt x="81" y="12"/>
                    <a:pt x="72" y="23"/>
                    <a:pt x="70" y="33"/>
                  </a:cubicBezTo>
                  <a:cubicBezTo>
                    <a:pt x="70" y="36"/>
                    <a:pt x="63" y="35"/>
                    <a:pt x="60" y="35"/>
                  </a:cubicBezTo>
                  <a:cubicBezTo>
                    <a:pt x="54" y="34"/>
                    <a:pt x="48" y="34"/>
                    <a:pt x="43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6" y="31"/>
                    <a:pt x="28" y="31"/>
                    <a:pt x="21" y="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4" name="Freeform 126">
              <a:extLst>
                <a:ext uri="{FF2B5EF4-FFF2-40B4-BE49-F238E27FC236}">
                  <a16:creationId xmlns:a16="http://schemas.microsoft.com/office/drawing/2014/main" id="{3E6DEFE7-AFF6-4D39-AD44-F4DA18A798E5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2772" y="677984"/>
              <a:ext cx="84090" cy="84090"/>
            </a:xfrm>
            <a:custGeom>
              <a:avLst/>
              <a:gdLst>
                <a:gd name="T0" fmla="*/ 25 w 48"/>
                <a:gd name="T1" fmla="*/ 11 h 48"/>
                <a:gd name="T2" fmla="*/ 31 w 48"/>
                <a:gd name="T3" fmla="*/ 15 h 48"/>
                <a:gd name="T4" fmla="*/ 37 w 48"/>
                <a:gd name="T5" fmla="*/ 20 h 48"/>
                <a:gd name="T6" fmla="*/ 46 w 48"/>
                <a:gd name="T7" fmla="*/ 29 h 48"/>
                <a:gd name="T8" fmla="*/ 33 w 48"/>
                <a:gd name="T9" fmla="*/ 37 h 48"/>
                <a:gd name="T10" fmla="*/ 4 w 48"/>
                <a:gd name="T11" fmla="*/ 48 h 48"/>
                <a:gd name="T12" fmla="*/ 0 w 48"/>
                <a:gd name="T13" fmla="*/ 9 h 48"/>
                <a:gd name="T14" fmla="*/ 25 w 48"/>
                <a:gd name="T15" fmla="*/ 1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48">
                  <a:moveTo>
                    <a:pt x="25" y="11"/>
                  </a:moveTo>
                  <a:cubicBezTo>
                    <a:pt x="27" y="12"/>
                    <a:pt x="29" y="14"/>
                    <a:pt x="31" y="15"/>
                  </a:cubicBezTo>
                  <a:cubicBezTo>
                    <a:pt x="32" y="17"/>
                    <a:pt x="34" y="19"/>
                    <a:pt x="37" y="20"/>
                  </a:cubicBezTo>
                  <a:cubicBezTo>
                    <a:pt x="42" y="22"/>
                    <a:pt x="48" y="23"/>
                    <a:pt x="46" y="29"/>
                  </a:cubicBezTo>
                  <a:cubicBezTo>
                    <a:pt x="45" y="34"/>
                    <a:pt x="40" y="38"/>
                    <a:pt x="33" y="37"/>
                  </a:cubicBezTo>
                  <a:cubicBezTo>
                    <a:pt x="22" y="36"/>
                    <a:pt x="10" y="34"/>
                    <a:pt x="4" y="48"/>
                  </a:cubicBezTo>
                  <a:cubicBezTo>
                    <a:pt x="7" y="14"/>
                    <a:pt x="7" y="14"/>
                    <a:pt x="0" y="9"/>
                  </a:cubicBezTo>
                  <a:cubicBezTo>
                    <a:pt x="9" y="0"/>
                    <a:pt x="16" y="18"/>
                    <a:pt x="25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5" name="Freeform 129">
              <a:extLst>
                <a:ext uri="{FF2B5EF4-FFF2-40B4-BE49-F238E27FC236}">
                  <a16:creationId xmlns:a16="http://schemas.microsoft.com/office/drawing/2014/main" id="{51D60E03-8E81-4AC7-A19F-EB55CA8863A1}"/>
                </a:ext>
              </a:extLst>
            </p:cNvPr>
            <p:cNvSpPr>
              <a:spLocks/>
            </p:cNvSpPr>
            <p:nvPr/>
          </p:nvSpPr>
          <p:spPr bwMode="auto">
            <a:xfrm>
              <a:off x="8119909" y="3605975"/>
              <a:ext cx="79955" cy="52384"/>
            </a:xfrm>
            <a:custGeom>
              <a:avLst/>
              <a:gdLst>
                <a:gd name="T0" fmla="*/ 46 w 46"/>
                <a:gd name="T1" fmla="*/ 26 h 30"/>
                <a:gd name="T2" fmla="*/ 16 w 46"/>
                <a:gd name="T3" fmla="*/ 16 h 30"/>
                <a:gd name="T4" fmla="*/ 10 w 46"/>
                <a:gd name="T5" fmla="*/ 11 h 30"/>
                <a:gd name="T6" fmla="*/ 2 w 46"/>
                <a:gd name="T7" fmla="*/ 4 h 30"/>
                <a:gd name="T8" fmla="*/ 14 w 46"/>
                <a:gd name="T9" fmla="*/ 4 h 30"/>
                <a:gd name="T10" fmla="*/ 46 w 46"/>
                <a:gd name="T11" fmla="*/ 26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30">
                  <a:moveTo>
                    <a:pt x="46" y="26"/>
                  </a:moveTo>
                  <a:cubicBezTo>
                    <a:pt x="32" y="30"/>
                    <a:pt x="26" y="19"/>
                    <a:pt x="16" y="16"/>
                  </a:cubicBezTo>
                  <a:cubicBezTo>
                    <a:pt x="14" y="15"/>
                    <a:pt x="13" y="11"/>
                    <a:pt x="10" y="11"/>
                  </a:cubicBezTo>
                  <a:cubicBezTo>
                    <a:pt x="5" y="11"/>
                    <a:pt x="0" y="9"/>
                    <a:pt x="2" y="4"/>
                  </a:cubicBezTo>
                  <a:cubicBezTo>
                    <a:pt x="3" y="0"/>
                    <a:pt x="10" y="2"/>
                    <a:pt x="14" y="4"/>
                  </a:cubicBezTo>
                  <a:cubicBezTo>
                    <a:pt x="25" y="9"/>
                    <a:pt x="37" y="14"/>
                    <a:pt x="4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6" name="Freeform 130">
              <a:extLst>
                <a:ext uri="{FF2B5EF4-FFF2-40B4-BE49-F238E27FC236}">
                  <a16:creationId xmlns:a16="http://schemas.microsoft.com/office/drawing/2014/main" id="{86E1933B-4F24-4ABC-AC4A-5A732DD464BB}"/>
                </a:ext>
              </a:extLst>
            </p:cNvPr>
            <p:cNvSpPr>
              <a:spLocks/>
            </p:cNvSpPr>
            <p:nvPr/>
          </p:nvSpPr>
          <p:spPr bwMode="auto">
            <a:xfrm>
              <a:off x="7662237" y="1586433"/>
              <a:ext cx="20678" cy="24813"/>
            </a:xfrm>
            <a:custGeom>
              <a:avLst/>
              <a:gdLst>
                <a:gd name="T0" fmla="*/ 12 w 12"/>
                <a:gd name="T1" fmla="*/ 5 h 14"/>
                <a:gd name="T2" fmla="*/ 5 w 12"/>
                <a:gd name="T3" fmla="*/ 13 h 14"/>
                <a:gd name="T4" fmla="*/ 1 w 12"/>
                <a:gd name="T5" fmla="*/ 10 h 14"/>
                <a:gd name="T6" fmla="*/ 6 w 12"/>
                <a:gd name="T7" fmla="*/ 1 h 14"/>
                <a:gd name="T8" fmla="*/ 12 w 12"/>
                <a:gd name="T9" fmla="*/ 5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4">
                  <a:moveTo>
                    <a:pt x="12" y="5"/>
                  </a:moveTo>
                  <a:cubicBezTo>
                    <a:pt x="11" y="9"/>
                    <a:pt x="9" y="11"/>
                    <a:pt x="5" y="13"/>
                  </a:cubicBezTo>
                  <a:cubicBezTo>
                    <a:pt x="2" y="14"/>
                    <a:pt x="1" y="13"/>
                    <a:pt x="1" y="10"/>
                  </a:cubicBezTo>
                  <a:cubicBezTo>
                    <a:pt x="1" y="6"/>
                    <a:pt x="0" y="2"/>
                    <a:pt x="6" y="1"/>
                  </a:cubicBezTo>
                  <a:cubicBezTo>
                    <a:pt x="8" y="0"/>
                    <a:pt x="11" y="1"/>
                    <a:pt x="1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7" name="Freeform 131">
              <a:extLst>
                <a:ext uri="{FF2B5EF4-FFF2-40B4-BE49-F238E27FC236}">
                  <a16:creationId xmlns:a16="http://schemas.microsoft.com/office/drawing/2014/main" id="{062EEBC2-EEBF-4A99-BC3E-7564F7676419}"/>
                </a:ext>
              </a:extLst>
            </p:cNvPr>
            <p:cNvSpPr>
              <a:spLocks/>
            </p:cNvSpPr>
            <p:nvPr/>
          </p:nvSpPr>
          <p:spPr bwMode="auto">
            <a:xfrm>
              <a:off x="8152993" y="2856057"/>
              <a:ext cx="28949" cy="23435"/>
            </a:xfrm>
            <a:custGeom>
              <a:avLst/>
              <a:gdLst>
                <a:gd name="T0" fmla="*/ 11 w 17"/>
                <a:gd name="T1" fmla="*/ 3 h 13"/>
                <a:gd name="T2" fmla="*/ 13 w 17"/>
                <a:gd name="T3" fmla="*/ 4 h 13"/>
                <a:gd name="T4" fmla="*/ 8 w 17"/>
                <a:gd name="T5" fmla="*/ 13 h 13"/>
                <a:gd name="T6" fmla="*/ 2 w 17"/>
                <a:gd name="T7" fmla="*/ 9 h 13"/>
                <a:gd name="T8" fmla="*/ 11 w 17"/>
                <a:gd name="T9" fmla="*/ 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3">
                  <a:moveTo>
                    <a:pt x="11" y="3"/>
                  </a:moveTo>
                  <a:cubicBezTo>
                    <a:pt x="12" y="4"/>
                    <a:pt x="12" y="4"/>
                    <a:pt x="13" y="4"/>
                  </a:cubicBezTo>
                  <a:cubicBezTo>
                    <a:pt x="17" y="9"/>
                    <a:pt x="17" y="13"/>
                    <a:pt x="8" y="13"/>
                  </a:cubicBezTo>
                  <a:cubicBezTo>
                    <a:pt x="6" y="11"/>
                    <a:pt x="3" y="12"/>
                    <a:pt x="2" y="9"/>
                  </a:cubicBezTo>
                  <a:cubicBezTo>
                    <a:pt x="0" y="0"/>
                    <a:pt x="6" y="2"/>
                    <a:pt x="1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8" name="Freeform 132">
              <a:extLst>
                <a:ext uri="{FF2B5EF4-FFF2-40B4-BE49-F238E27FC236}">
                  <a16:creationId xmlns:a16="http://schemas.microsoft.com/office/drawing/2014/main" id="{BA0D3389-E8A4-4D51-AB9B-B61EE6F26414}"/>
                </a:ext>
              </a:extLst>
            </p:cNvPr>
            <p:cNvSpPr>
              <a:spLocks/>
            </p:cNvSpPr>
            <p:nvPr/>
          </p:nvSpPr>
          <p:spPr bwMode="auto">
            <a:xfrm>
              <a:off x="8487976" y="3480529"/>
              <a:ext cx="19299" cy="17921"/>
            </a:xfrm>
            <a:custGeom>
              <a:avLst/>
              <a:gdLst>
                <a:gd name="T0" fmla="*/ 0 w 11"/>
                <a:gd name="T1" fmla="*/ 10 h 10"/>
                <a:gd name="T2" fmla="*/ 11 w 11"/>
                <a:gd name="T3" fmla="*/ 7 h 10"/>
                <a:gd name="T4" fmla="*/ 0 w 11"/>
                <a:gd name="T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0">
                  <a:moveTo>
                    <a:pt x="0" y="10"/>
                  </a:moveTo>
                  <a:cubicBezTo>
                    <a:pt x="2" y="0"/>
                    <a:pt x="6" y="2"/>
                    <a:pt x="11" y="7"/>
                  </a:cubicBezTo>
                  <a:cubicBezTo>
                    <a:pt x="8" y="8"/>
                    <a:pt x="4" y="9"/>
                    <a:pt x="0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49" name="Freeform 133">
              <a:extLst>
                <a:ext uri="{FF2B5EF4-FFF2-40B4-BE49-F238E27FC236}">
                  <a16:creationId xmlns:a16="http://schemas.microsoft.com/office/drawing/2014/main" id="{016DFC63-F708-4789-8313-5F6CBA9A48BD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8974" y="963339"/>
              <a:ext cx="49627" cy="33085"/>
            </a:xfrm>
            <a:custGeom>
              <a:avLst/>
              <a:gdLst>
                <a:gd name="T0" fmla="*/ 16 w 29"/>
                <a:gd name="T1" fmla="*/ 19 h 19"/>
                <a:gd name="T2" fmla="*/ 14 w 29"/>
                <a:gd name="T3" fmla="*/ 17 h 19"/>
                <a:gd name="T4" fmla="*/ 4 w 29"/>
                <a:gd name="T5" fmla="*/ 7 h 19"/>
                <a:gd name="T6" fmla="*/ 19 w 29"/>
                <a:gd name="T7" fmla="*/ 7 h 19"/>
                <a:gd name="T8" fmla="*/ 26 w 29"/>
                <a:gd name="T9" fmla="*/ 8 h 19"/>
                <a:gd name="T10" fmla="*/ 28 w 29"/>
                <a:gd name="T11" fmla="*/ 13 h 19"/>
                <a:gd name="T12" fmla="*/ 16 w 29"/>
                <a:gd name="T13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" h="19">
                  <a:moveTo>
                    <a:pt x="16" y="19"/>
                  </a:moveTo>
                  <a:cubicBezTo>
                    <a:pt x="16" y="18"/>
                    <a:pt x="15" y="18"/>
                    <a:pt x="14" y="17"/>
                  </a:cubicBezTo>
                  <a:cubicBezTo>
                    <a:pt x="10" y="14"/>
                    <a:pt x="0" y="15"/>
                    <a:pt x="4" y="7"/>
                  </a:cubicBezTo>
                  <a:cubicBezTo>
                    <a:pt x="7" y="0"/>
                    <a:pt x="13" y="5"/>
                    <a:pt x="19" y="7"/>
                  </a:cubicBezTo>
                  <a:cubicBezTo>
                    <a:pt x="21" y="7"/>
                    <a:pt x="24" y="8"/>
                    <a:pt x="26" y="8"/>
                  </a:cubicBezTo>
                  <a:cubicBezTo>
                    <a:pt x="29" y="9"/>
                    <a:pt x="28" y="11"/>
                    <a:pt x="28" y="13"/>
                  </a:cubicBezTo>
                  <a:cubicBezTo>
                    <a:pt x="25" y="18"/>
                    <a:pt x="19" y="14"/>
                    <a:pt x="16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0" name="Freeform 136">
              <a:extLst>
                <a:ext uri="{FF2B5EF4-FFF2-40B4-BE49-F238E27FC236}">
                  <a16:creationId xmlns:a16="http://schemas.microsoft.com/office/drawing/2014/main" id="{6C25BE10-9BCA-4872-8EED-19BC219B4285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5292" y="636628"/>
              <a:ext cx="113039" cy="52384"/>
            </a:xfrm>
            <a:custGeom>
              <a:avLst/>
              <a:gdLst>
                <a:gd name="T0" fmla="*/ 11 w 65"/>
                <a:gd name="T1" fmla="*/ 13 h 30"/>
                <a:gd name="T2" fmla="*/ 28 w 65"/>
                <a:gd name="T3" fmla="*/ 12 h 30"/>
                <a:gd name="T4" fmla="*/ 33 w 65"/>
                <a:gd name="T5" fmla="*/ 6 h 30"/>
                <a:gd name="T6" fmla="*/ 65 w 65"/>
                <a:gd name="T7" fmla="*/ 12 h 30"/>
                <a:gd name="T8" fmla="*/ 57 w 65"/>
                <a:gd name="T9" fmla="*/ 18 h 30"/>
                <a:gd name="T10" fmla="*/ 51 w 65"/>
                <a:gd name="T11" fmla="*/ 22 h 30"/>
                <a:gd name="T12" fmla="*/ 39 w 65"/>
                <a:gd name="T13" fmla="*/ 26 h 30"/>
                <a:gd name="T14" fmla="*/ 7 w 65"/>
                <a:gd name="T15" fmla="*/ 26 h 30"/>
                <a:gd name="T16" fmla="*/ 8 w 65"/>
                <a:gd name="T17" fmla="*/ 14 h 30"/>
                <a:gd name="T18" fmla="*/ 11 w 65"/>
                <a:gd name="T19" fmla="*/ 1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5" h="30">
                  <a:moveTo>
                    <a:pt x="11" y="13"/>
                  </a:moveTo>
                  <a:cubicBezTo>
                    <a:pt x="17" y="11"/>
                    <a:pt x="22" y="11"/>
                    <a:pt x="28" y="12"/>
                  </a:cubicBezTo>
                  <a:cubicBezTo>
                    <a:pt x="32" y="12"/>
                    <a:pt x="34" y="11"/>
                    <a:pt x="33" y="6"/>
                  </a:cubicBezTo>
                  <a:cubicBezTo>
                    <a:pt x="46" y="0"/>
                    <a:pt x="55" y="11"/>
                    <a:pt x="65" y="12"/>
                  </a:cubicBezTo>
                  <a:cubicBezTo>
                    <a:pt x="64" y="17"/>
                    <a:pt x="60" y="16"/>
                    <a:pt x="57" y="18"/>
                  </a:cubicBezTo>
                  <a:cubicBezTo>
                    <a:pt x="56" y="21"/>
                    <a:pt x="54" y="22"/>
                    <a:pt x="51" y="22"/>
                  </a:cubicBezTo>
                  <a:cubicBezTo>
                    <a:pt x="46" y="23"/>
                    <a:pt x="42" y="24"/>
                    <a:pt x="39" y="26"/>
                  </a:cubicBezTo>
                  <a:cubicBezTo>
                    <a:pt x="28" y="30"/>
                    <a:pt x="18" y="30"/>
                    <a:pt x="7" y="26"/>
                  </a:cubicBezTo>
                  <a:cubicBezTo>
                    <a:pt x="0" y="22"/>
                    <a:pt x="6" y="18"/>
                    <a:pt x="8" y="14"/>
                  </a:cubicBezTo>
                  <a:cubicBezTo>
                    <a:pt x="9" y="13"/>
                    <a:pt x="10" y="13"/>
                    <a:pt x="11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1" name="Freeform 138">
              <a:extLst>
                <a:ext uri="{FF2B5EF4-FFF2-40B4-BE49-F238E27FC236}">
                  <a16:creationId xmlns:a16="http://schemas.microsoft.com/office/drawing/2014/main" id="{87373280-070A-4338-A6CF-E2A3284BFD56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0618" y="2204013"/>
              <a:ext cx="39977" cy="71683"/>
            </a:xfrm>
            <a:custGeom>
              <a:avLst/>
              <a:gdLst>
                <a:gd name="T0" fmla="*/ 4 w 23"/>
                <a:gd name="T1" fmla="*/ 24 h 41"/>
                <a:gd name="T2" fmla="*/ 10 w 23"/>
                <a:gd name="T3" fmla="*/ 3 h 41"/>
                <a:gd name="T4" fmla="*/ 18 w 23"/>
                <a:gd name="T5" fmla="*/ 4 h 41"/>
                <a:gd name="T6" fmla="*/ 19 w 23"/>
                <a:gd name="T7" fmla="*/ 32 h 41"/>
                <a:gd name="T8" fmla="*/ 7 w 23"/>
                <a:gd name="T9" fmla="*/ 38 h 41"/>
                <a:gd name="T10" fmla="*/ 4 w 23"/>
                <a:gd name="T11" fmla="*/ 2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" h="41">
                  <a:moveTo>
                    <a:pt x="4" y="24"/>
                  </a:moveTo>
                  <a:cubicBezTo>
                    <a:pt x="4" y="16"/>
                    <a:pt x="0" y="7"/>
                    <a:pt x="10" y="3"/>
                  </a:cubicBezTo>
                  <a:cubicBezTo>
                    <a:pt x="13" y="2"/>
                    <a:pt x="17" y="0"/>
                    <a:pt x="18" y="4"/>
                  </a:cubicBezTo>
                  <a:cubicBezTo>
                    <a:pt x="21" y="13"/>
                    <a:pt x="23" y="23"/>
                    <a:pt x="19" y="32"/>
                  </a:cubicBezTo>
                  <a:cubicBezTo>
                    <a:pt x="17" y="36"/>
                    <a:pt x="11" y="41"/>
                    <a:pt x="7" y="38"/>
                  </a:cubicBezTo>
                  <a:cubicBezTo>
                    <a:pt x="0" y="35"/>
                    <a:pt x="5" y="28"/>
                    <a:pt x="4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2" name="Freeform 139">
              <a:extLst>
                <a:ext uri="{FF2B5EF4-FFF2-40B4-BE49-F238E27FC236}">
                  <a16:creationId xmlns:a16="http://schemas.microsoft.com/office/drawing/2014/main" id="{37ED7F2C-7977-48CA-ACFD-6ACB48F9D938}"/>
                </a:ext>
              </a:extLst>
            </p:cNvPr>
            <p:cNvSpPr>
              <a:spLocks/>
            </p:cNvSpPr>
            <p:nvPr/>
          </p:nvSpPr>
          <p:spPr bwMode="auto">
            <a:xfrm>
              <a:off x="4524708" y="2283968"/>
              <a:ext cx="57898" cy="38599"/>
            </a:xfrm>
            <a:custGeom>
              <a:avLst/>
              <a:gdLst>
                <a:gd name="T0" fmla="*/ 33 w 33"/>
                <a:gd name="T1" fmla="*/ 0 h 22"/>
                <a:gd name="T2" fmla="*/ 33 w 33"/>
                <a:gd name="T3" fmla="*/ 22 h 22"/>
                <a:gd name="T4" fmla="*/ 0 w 33"/>
                <a:gd name="T5" fmla="*/ 10 h 22"/>
                <a:gd name="T6" fmla="*/ 15 w 33"/>
                <a:gd name="T7" fmla="*/ 2 h 22"/>
                <a:gd name="T8" fmla="*/ 33 w 33"/>
                <a:gd name="T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" h="22">
                  <a:moveTo>
                    <a:pt x="33" y="0"/>
                  </a:moveTo>
                  <a:cubicBezTo>
                    <a:pt x="33" y="8"/>
                    <a:pt x="33" y="15"/>
                    <a:pt x="33" y="22"/>
                  </a:cubicBezTo>
                  <a:cubicBezTo>
                    <a:pt x="21" y="21"/>
                    <a:pt x="12" y="11"/>
                    <a:pt x="0" y="10"/>
                  </a:cubicBezTo>
                  <a:cubicBezTo>
                    <a:pt x="3" y="2"/>
                    <a:pt x="10" y="3"/>
                    <a:pt x="15" y="2"/>
                  </a:cubicBezTo>
                  <a:cubicBezTo>
                    <a:pt x="21" y="1"/>
                    <a:pt x="26" y="1"/>
                    <a:pt x="3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3" name="Freeform 140">
              <a:extLst>
                <a:ext uri="{FF2B5EF4-FFF2-40B4-BE49-F238E27FC236}">
                  <a16:creationId xmlns:a16="http://schemas.microsoft.com/office/drawing/2014/main" id="{82C2D3D9-22E9-4836-9171-19083D25C655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2155765"/>
              <a:ext cx="28949" cy="38599"/>
            </a:xfrm>
            <a:custGeom>
              <a:avLst/>
              <a:gdLst>
                <a:gd name="T0" fmla="*/ 8 w 16"/>
                <a:gd name="T1" fmla="*/ 0 h 22"/>
                <a:gd name="T2" fmla="*/ 11 w 16"/>
                <a:gd name="T3" fmla="*/ 20 h 22"/>
                <a:gd name="T4" fmla="*/ 6 w 16"/>
                <a:gd name="T5" fmla="*/ 20 h 22"/>
                <a:gd name="T6" fmla="*/ 8 w 16"/>
                <a:gd name="T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22">
                  <a:moveTo>
                    <a:pt x="8" y="0"/>
                  </a:moveTo>
                  <a:cubicBezTo>
                    <a:pt x="16" y="7"/>
                    <a:pt x="14" y="13"/>
                    <a:pt x="11" y="20"/>
                  </a:cubicBezTo>
                  <a:cubicBezTo>
                    <a:pt x="10" y="22"/>
                    <a:pt x="7" y="22"/>
                    <a:pt x="6" y="20"/>
                  </a:cubicBezTo>
                  <a:cubicBezTo>
                    <a:pt x="0" y="13"/>
                    <a:pt x="6" y="7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4" name="Freeform 142">
              <a:extLst>
                <a:ext uri="{FF2B5EF4-FFF2-40B4-BE49-F238E27FC236}">
                  <a16:creationId xmlns:a16="http://schemas.microsoft.com/office/drawing/2014/main" id="{3DDCA31A-BCAC-41C2-9C8C-855E1B250363}"/>
                </a:ext>
              </a:extLst>
            </p:cNvPr>
            <p:cNvSpPr>
              <a:spLocks/>
            </p:cNvSpPr>
            <p:nvPr/>
          </p:nvSpPr>
          <p:spPr bwMode="auto">
            <a:xfrm>
              <a:off x="7751842" y="3235152"/>
              <a:ext cx="75819" cy="46870"/>
            </a:xfrm>
            <a:custGeom>
              <a:avLst/>
              <a:gdLst>
                <a:gd name="T0" fmla="*/ 8 w 44"/>
                <a:gd name="T1" fmla="*/ 17 h 27"/>
                <a:gd name="T2" fmla="*/ 29 w 44"/>
                <a:gd name="T3" fmla="*/ 3 h 27"/>
                <a:gd name="T4" fmla="*/ 40 w 44"/>
                <a:gd name="T5" fmla="*/ 3 h 27"/>
                <a:gd name="T6" fmla="*/ 40 w 44"/>
                <a:gd name="T7" fmla="*/ 13 h 27"/>
                <a:gd name="T8" fmla="*/ 0 w 44"/>
                <a:gd name="T9" fmla="*/ 25 h 27"/>
                <a:gd name="T10" fmla="*/ 8 w 44"/>
                <a:gd name="T11" fmla="*/ 1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" h="27">
                  <a:moveTo>
                    <a:pt x="8" y="17"/>
                  </a:moveTo>
                  <a:cubicBezTo>
                    <a:pt x="16" y="14"/>
                    <a:pt x="29" y="18"/>
                    <a:pt x="29" y="3"/>
                  </a:cubicBezTo>
                  <a:cubicBezTo>
                    <a:pt x="29" y="0"/>
                    <a:pt x="36" y="1"/>
                    <a:pt x="40" y="3"/>
                  </a:cubicBezTo>
                  <a:cubicBezTo>
                    <a:pt x="43" y="6"/>
                    <a:pt x="44" y="8"/>
                    <a:pt x="40" y="13"/>
                  </a:cubicBezTo>
                  <a:cubicBezTo>
                    <a:pt x="30" y="27"/>
                    <a:pt x="15" y="26"/>
                    <a:pt x="0" y="25"/>
                  </a:cubicBezTo>
                  <a:cubicBezTo>
                    <a:pt x="0" y="19"/>
                    <a:pt x="6" y="20"/>
                    <a:pt x="8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5" name="Freeform 143">
              <a:extLst>
                <a:ext uri="{FF2B5EF4-FFF2-40B4-BE49-F238E27FC236}">
                  <a16:creationId xmlns:a16="http://schemas.microsoft.com/office/drawing/2014/main" id="{6CA310C7-B45F-4B95-B9FE-35D61859AB7C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5909" y="3257208"/>
              <a:ext cx="38599" cy="31706"/>
            </a:xfrm>
            <a:custGeom>
              <a:avLst/>
              <a:gdLst>
                <a:gd name="T0" fmla="*/ 5 w 22"/>
                <a:gd name="T1" fmla="*/ 0 h 19"/>
                <a:gd name="T2" fmla="*/ 21 w 22"/>
                <a:gd name="T3" fmla="*/ 14 h 19"/>
                <a:gd name="T4" fmla="*/ 17 w 22"/>
                <a:gd name="T5" fmla="*/ 19 h 19"/>
                <a:gd name="T6" fmla="*/ 1 w 22"/>
                <a:gd name="T7" fmla="*/ 4 h 19"/>
                <a:gd name="T8" fmla="*/ 5 w 22"/>
                <a:gd name="T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19">
                  <a:moveTo>
                    <a:pt x="5" y="0"/>
                  </a:moveTo>
                  <a:cubicBezTo>
                    <a:pt x="10" y="5"/>
                    <a:pt x="18" y="6"/>
                    <a:pt x="21" y="14"/>
                  </a:cubicBezTo>
                  <a:cubicBezTo>
                    <a:pt x="22" y="17"/>
                    <a:pt x="20" y="19"/>
                    <a:pt x="17" y="19"/>
                  </a:cubicBezTo>
                  <a:cubicBezTo>
                    <a:pt x="15" y="19"/>
                    <a:pt x="0" y="6"/>
                    <a:pt x="1" y="4"/>
                  </a:cubicBezTo>
                  <a:cubicBezTo>
                    <a:pt x="1" y="2"/>
                    <a:pt x="2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56" name="Freeform 144">
              <a:extLst>
                <a:ext uri="{FF2B5EF4-FFF2-40B4-BE49-F238E27FC236}">
                  <a16:creationId xmlns:a16="http://schemas.microsoft.com/office/drawing/2014/main" id="{3E8E98C5-CC7B-4419-A849-3105593A11D0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9039" y="3233773"/>
              <a:ext cx="12407" cy="13785"/>
            </a:xfrm>
            <a:custGeom>
              <a:avLst/>
              <a:gdLst>
                <a:gd name="T0" fmla="*/ 7 w 7"/>
                <a:gd name="T1" fmla="*/ 6 h 8"/>
                <a:gd name="T2" fmla="*/ 3 w 7"/>
                <a:gd name="T3" fmla="*/ 8 h 8"/>
                <a:gd name="T4" fmla="*/ 1 w 7"/>
                <a:gd name="T5" fmla="*/ 3 h 8"/>
                <a:gd name="T6" fmla="*/ 4 w 7"/>
                <a:gd name="T7" fmla="*/ 1 h 8"/>
                <a:gd name="T8" fmla="*/ 7 w 7"/>
                <a:gd name="T9" fmla="*/ 6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8">
                  <a:moveTo>
                    <a:pt x="7" y="6"/>
                  </a:moveTo>
                  <a:cubicBezTo>
                    <a:pt x="5" y="7"/>
                    <a:pt x="4" y="8"/>
                    <a:pt x="3" y="8"/>
                  </a:cubicBezTo>
                  <a:cubicBezTo>
                    <a:pt x="2" y="6"/>
                    <a:pt x="1" y="5"/>
                    <a:pt x="1" y="3"/>
                  </a:cubicBezTo>
                  <a:cubicBezTo>
                    <a:pt x="0" y="1"/>
                    <a:pt x="2" y="0"/>
                    <a:pt x="4" y="1"/>
                  </a:cubicBezTo>
                  <a:cubicBezTo>
                    <a:pt x="5" y="2"/>
                    <a:pt x="6" y="4"/>
                    <a:pt x="7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sp>
        <p:nvSpPr>
          <p:cNvPr id="39" name="Ellipse 38">
            <a:extLst>
              <a:ext uri="{FF2B5EF4-FFF2-40B4-BE49-F238E27FC236}">
                <a16:creationId xmlns:a16="http://schemas.microsoft.com/office/drawing/2014/main" id="{53196235-24C4-4B97-B72D-09079ABEB226}"/>
              </a:ext>
            </a:extLst>
          </p:cNvPr>
          <p:cNvSpPr/>
          <p:nvPr/>
        </p:nvSpPr>
        <p:spPr bwMode="gray">
          <a:xfrm>
            <a:off x="7001469" y="267262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6" name="Ellipse 315">
            <a:extLst>
              <a:ext uri="{FF2B5EF4-FFF2-40B4-BE49-F238E27FC236}">
                <a16:creationId xmlns:a16="http://schemas.microsoft.com/office/drawing/2014/main" id="{FE9F37C4-9EA0-44A3-8076-CC83543FD564}"/>
              </a:ext>
            </a:extLst>
          </p:cNvPr>
          <p:cNvSpPr/>
          <p:nvPr/>
        </p:nvSpPr>
        <p:spPr bwMode="gray">
          <a:xfrm>
            <a:off x="7689364" y="23184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7" name="Ellipse 316">
            <a:extLst>
              <a:ext uri="{FF2B5EF4-FFF2-40B4-BE49-F238E27FC236}">
                <a16:creationId xmlns:a16="http://schemas.microsoft.com/office/drawing/2014/main" id="{90915FBB-1152-49D4-AC9A-E706B5332202}"/>
              </a:ext>
            </a:extLst>
          </p:cNvPr>
          <p:cNvSpPr/>
          <p:nvPr/>
        </p:nvSpPr>
        <p:spPr bwMode="gray">
          <a:xfrm>
            <a:off x="7896884" y="3263591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9600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0" name="Ellipse 309">
            <a:extLst>
              <a:ext uri="{FF2B5EF4-FFF2-40B4-BE49-F238E27FC236}">
                <a16:creationId xmlns:a16="http://schemas.microsoft.com/office/drawing/2014/main" id="{1D10803F-1C36-4C7D-AF88-C01251F5C5A2}"/>
              </a:ext>
            </a:extLst>
          </p:cNvPr>
          <p:cNvSpPr/>
          <p:nvPr/>
        </p:nvSpPr>
        <p:spPr bwMode="gray">
          <a:xfrm>
            <a:off x="6644991" y="3218659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5" name="Ellipse 314">
            <a:extLst>
              <a:ext uri="{FF2B5EF4-FFF2-40B4-BE49-F238E27FC236}">
                <a16:creationId xmlns:a16="http://schemas.microsoft.com/office/drawing/2014/main" id="{7E46D110-145C-45B3-864F-029CB14E7E54}"/>
              </a:ext>
            </a:extLst>
          </p:cNvPr>
          <p:cNvSpPr/>
          <p:nvPr/>
        </p:nvSpPr>
        <p:spPr bwMode="gray">
          <a:xfrm>
            <a:off x="6859747" y="285003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8" name="Ellipse 317">
            <a:extLst>
              <a:ext uri="{FF2B5EF4-FFF2-40B4-BE49-F238E27FC236}">
                <a16:creationId xmlns:a16="http://schemas.microsoft.com/office/drawing/2014/main" id="{8FD5F502-3381-49FE-85CF-013713F9E715}"/>
              </a:ext>
            </a:extLst>
          </p:cNvPr>
          <p:cNvSpPr/>
          <p:nvPr/>
        </p:nvSpPr>
        <p:spPr bwMode="gray">
          <a:xfrm>
            <a:off x="7227733" y="313612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1" name="Ellipse 320">
            <a:extLst>
              <a:ext uri="{FF2B5EF4-FFF2-40B4-BE49-F238E27FC236}">
                <a16:creationId xmlns:a16="http://schemas.microsoft.com/office/drawing/2014/main" id="{12C52C1B-3861-44E1-9F31-74943497DE73}"/>
              </a:ext>
            </a:extLst>
          </p:cNvPr>
          <p:cNvSpPr/>
          <p:nvPr/>
        </p:nvSpPr>
        <p:spPr bwMode="gray">
          <a:xfrm>
            <a:off x="7176933" y="260907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2" name="Ellipse 321">
            <a:extLst>
              <a:ext uri="{FF2B5EF4-FFF2-40B4-BE49-F238E27FC236}">
                <a16:creationId xmlns:a16="http://schemas.microsoft.com/office/drawing/2014/main" id="{6222C309-4525-436B-B695-2BC62C355CD1}"/>
              </a:ext>
            </a:extLst>
          </p:cNvPr>
          <p:cNvSpPr/>
          <p:nvPr/>
        </p:nvSpPr>
        <p:spPr bwMode="gray">
          <a:xfrm>
            <a:off x="7418233" y="259637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3" name="Ellipse 322">
            <a:extLst>
              <a:ext uri="{FF2B5EF4-FFF2-40B4-BE49-F238E27FC236}">
                <a16:creationId xmlns:a16="http://schemas.microsoft.com/office/drawing/2014/main" id="{8D9BECD2-7E3E-45D7-9BAF-12F1380E546C}"/>
              </a:ext>
            </a:extLst>
          </p:cNvPr>
          <p:cNvSpPr/>
          <p:nvPr/>
        </p:nvSpPr>
        <p:spPr bwMode="gray">
          <a:xfrm>
            <a:off x="7589683" y="271067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4" name="Ellipse 323">
            <a:extLst>
              <a:ext uri="{FF2B5EF4-FFF2-40B4-BE49-F238E27FC236}">
                <a16:creationId xmlns:a16="http://schemas.microsoft.com/office/drawing/2014/main" id="{1EF157B0-5E84-41DE-9869-2C3BCE632285}"/>
              </a:ext>
            </a:extLst>
          </p:cNvPr>
          <p:cNvSpPr/>
          <p:nvPr/>
        </p:nvSpPr>
        <p:spPr bwMode="gray">
          <a:xfrm>
            <a:off x="7469033" y="3009124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5" name="Ellipse 324">
            <a:extLst>
              <a:ext uri="{FF2B5EF4-FFF2-40B4-BE49-F238E27FC236}">
                <a16:creationId xmlns:a16="http://schemas.microsoft.com/office/drawing/2014/main" id="{C15B6CCD-33F6-4D1E-B051-88B6C1C2C1D6}"/>
              </a:ext>
            </a:extLst>
          </p:cNvPr>
          <p:cNvSpPr/>
          <p:nvPr/>
        </p:nvSpPr>
        <p:spPr bwMode="gray">
          <a:xfrm>
            <a:off x="6821333" y="3602849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6" name="Ellipse 325">
            <a:extLst>
              <a:ext uri="{FF2B5EF4-FFF2-40B4-BE49-F238E27FC236}">
                <a16:creationId xmlns:a16="http://schemas.microsoft.com/office/drawing/2014/main" id="{BCEA5C46-74A1-435E-A2D9-81D799E68615}"/>
              </a:ext>
            </a:extLst>
          </p:cNvPr>
          <p:cNvSpPr/>
          <p:nvPr/>
        </p:nvSpPr>
        <p:spPr bwMode="gray">
          <a:xfrm>
            <a:off x="7678584" y="3802873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7" name="Ellipse 326">
            <a:extLst>
              <a:ext uri="{FF2B5EF4-FFF2-40B4-BE49-F238E27FC236}">
                <a16:creationId xmlns:a16="http://schemas.microsoft.com/office/drawing/2014/main" id="{EC4A0D2A-BBFD-4234-BBBE-27646B5D2252}"/>
              </a:ext>
            </a:extLst>
          </p:cNvPr>
          <p:cNvSpPr/>
          <p:nvPr/>
        </p:nvSpPr>
        <p:spPr bwMode="gray">
          <a:xfrm>
            <a:off x="8150884" y="2812741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9600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8" name="Ellipse 327">
            <a:extLst>
              <a:ext uri="{FF2B5EF4-FFF2-40B4-BE49-F238E27FC236}">
                <a16:creationId xmlns:a16="http://schemas.microsoft.com/office/drawing/2014/main" id="{F578D899-8DA1-419B-841D-41E6D9FB3F59}"/>
              </a:ext>
            </a:extLst>
          </p:cNvPr>
          <p:cNvSpPr/>
          <p:nvPr/>
        </p:nvSpPr>
        <p:spPr bwMode="gray">
          <a:xfrm>
            <a:off x="7860815" y="24835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9" name="Ellipse 328">
            <a:extLst>
              <a:ext uri="{FF2B5EF4-FFF2-40B4-BE49-F238E27FC236}">
                <a16:creationId xmlns:a16="http://schemas.microsoft.com/office/drawing/2014/main" id="{6DC356A8-2E16-4081-82AA-3DB58375583A}"/>
              </a:ext>
            </a:extLst>
          </p:cNvPr>
          <p:cNvSpPr/>
          <p:nvPr/>
        </p:nvSpPr>
        <p:spPr bwMode="gray">
          <a:xfrm>
            <a:off x="7949715" y="21470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0" name="Ellipse 329">
            <a:extLst>
              <a:ext uri="{FF2B5EF4-FFF2-40B4-BE49-F238E27FC236}">
                <a16:creationId xmlns:a16="http://schemas.microsoft.com/office/drawing/2014/main" id="{1E01BB18-62DB-498B-80A4-4ACC51BE1AFE}"/>
              </a:ext>
            </a:extLst>
          </p:cNvPr>
          <p:cNvSpPr/>
          <p:nvPr/>
        </p:nvSpPr>
        <p:spPr bwMode="gray">
          <a:xfrm>
            <a:off x="8248164" y="21025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1" name="Ellipse 330">
            <a:extLst>
              <a:ext uri="{FF2B5EF4-FFF2-40B4-BE49-F238E27FC236}">
                <a16:creationId xmlns:a16="http://schemas.microsoft.com/office/drawing/2014/main" id="{4BD87E2B-7D22-496F-9261-D28208F309B6}"/>
              </a:ext>
            </a:extLst>
          </p:cNvPr>
          <p:cNvSpPr/>
          <p:nvPr/>
        </p:nvSpPr>
        <p:spPr bwMode="gray">
          <a:xfrm>
            <a:off x="8603764" y="23946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2" name="Ellipse 331">
            <a:extLst>
              <a:ext uri="{FF2B5EF4-FFF2-40B4-BE49-F238E27FC236}">
                <a16:creationId xmlns:a16="http://schemas.microsoft.com/office/drawing/2014/main" id="{DE2BAF76-11A2-4CDF-843E-33420909C735}"/>
              </a:ext>
            </a:extLst>
          </p:cNvPr>
          <p:cNvSpPr/>
          <p:nvPr/>
        </p:nvSpPr>
        <p:spPr bwMode="gray">
          <a:xfrm>
            <a:off x="9048264" y="24454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3" name="Ellipse 332">
            <a:extLst>
              <a:ext uri="{FF2B5EF4-FFF2-40B4-BE49-F238E27FC236}">
                <a16:creationId xmlns:a16="http://schemas.microsoft.com/office/drawing/2014/main" id="{7A00F25D-4894-4696-B116-089BC4EEAC65}"/>
              </a:ext>
            </a:extLst>
          </p:cNvPr>
          <p:cNvSpPr/>
          <p:nvPr/>
        </p:nvSpPr>
        <p:spPr bwMode="gray">
          <a:xfrm>
            <a:off x="9124464" y="19120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4" name="Ellipse 333">
            <a:extLst>
              <a:ext uri="{FF2B5EF4-FFF2-40B4-BE49-F238E27FC236}">
                <a16:creationId xmlns:a16="http://schemas.microsoft.com/office/drawing/2014/main" id="{41325A1E-644E-4830-89C0-564D340B2EFA}"/>
              </a:ext>
            </a:extLst>
          </p:cNvPr>
          <p:cNvSpPr/>
          <p:nvPr/>
        </p:nvSpPr>
        <p:spPr bwMode="gray">
          <a:xfrm>
            <a:off x="9524515" y="21851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5" name="Ellipse 334">
            <a:extLst>
              <a:ext uri="{FF2B5EF4-FFF2-40B4-BE49-F238E27FC236}">
                <a16:creationId xmlns:a16="http://schemas.microsoft.com/office/drawing/2014/main" id="{1546ACDF-DD30-48C9-A5D9-D7B82E4658C6}"/>
              </a:ext>
            </a:extLst>
          </p:cNvPr>
          <p:cNvSpPr/>
          <p:nvPr/>
        </p:nvSpPr>
        <p:spPr bwMode="gray">
          <a:xfrm>
            <a:off x="9619764" y="25153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6" name="Ellipse 335">
            <a:extLst>
              <a:ext uri="{FF2B5EF4-FFF2-40B4-BE49-F238E27FC236}">
                <a16:creationId xmlns:a16="http://schemas.microsoft.com/office/drawing/2014/main" id="{E1B5E1C4-8FCA-4734-9DBD-A430219DC4C3}"/>
              </a:ext>
            </a:extLst>
          </p:cNvPr>
          <p:cNvSpPr/>
          <p:nvPr/>
        </p:nvSpPr>
        <p:spPr bwMode="gray">
          <a:xfrm>
            <a:off x="9626115" y="28010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7" name="Ellipse 336">
            <a:extLst>
              <a:ext uri="{FF2B5EF4-FFF2-40B4-BE49-F238E27FC236}">
                <a16:creationId xmlns:a16="http://schemas.microsoft.com/office/drawing/2014/main" id="{B6E96FA7-8F50-4BCD-A095-38996E8CDA31}"/>
              </a:ext>
            </a:extLst>
          </p:cNvPr>
          <p:cNvSpPr/>
          <p:nvPr/>
        </p:nvSpPr>
        <p:spPr bwMode="gray">
          <a:xfrm>
            <a:off x="9734064" y="40329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8" name="Ellipse 337">
            <a:extLst>
              <a:ext uri="{FF2B5EF4-FFF2-40B4-BE49-F238E27FC236}">
                <a16:creationId xmlns:a16="http://schemas.microsoft.com/office/drawing/2014/main" id="{FECCB4AD-2C16-4553-BE37-CA0E6DEF2A90}"/>
              </a:ext>
            </a:extLst>
          </p:cNvPr>
          <p:cNvSpPr/>
          <p:nvPr/>
        </p:nvSpPr>
        <p:spPr bwMode="gray">
          <a:xfrm>
            <a:off x="10153164" y="18803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39" name="Ellipse 338">
            <a:extLst>
              <a:ext uri="{FF2B5EF4-FFF2-40B4-BE49-F238E27FC236}">
                <a16:creationId xmlns:a16="http://schemas.microsoft.com/office/drawing/2014/main" id="{1CA1A0C7-FE70-47EB-A4AF-2F9C5E8AEC08}"/>
              </a:ext>
            </a:extLst>
          </p:cNvPr>
          <p:cNvSpPr/>
          <p:nvPr/>
        </p:nvSpPr>
        <p:spPr bwMode="gray">
          <a:xfrm>
            <a:off x="10489715" y="15691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0" name="Ellipse 339">
            <a:extLst>
              <a:ext uri="{FF2B5EF4-FFF2-40B4-BE49-F238E27FC236}">
                <a16:creationId xmlns:a16="http://schemas.microsoft.com/office/drawing/2014/main" id="{D607A8B5-A4A8-473A-8659-4887859DFEFC}"/>
              </a:ext>
            </a:extLst>
          </p:cNvPr>
          <p:cNvSpPr/>
          <p:nvPr/>
        </p:nvSpPr>
        <p:spPr bwMode="gray">
          <a:xfrm>
            <a:off x="10661164" y="20644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1" name="Ellipse 340">
            <a:extLst>
              <a:ext uri="{FF2B5EF4-FFF2-40B4-BE49-F238E27FC236}">
                <a16:creationId xmlns:a16="http://schemas.microsoft.com/office/drawing/2014/main" id="{79BFBEA2-31F0-4ECB-AA0A-C6A22CBB73EE}"/>
              </a:ext>
            </a:extLst>
          </p:cNvPr>
          <p:cNvSpPr/>
          <p:nvPr/>
        </p:nvSpPr>
        <p:spPr bwMode="gray">
          <a:xfrm>
            <a:off x="10858015" y="3769469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2" name="Ellipse 341">
            <a:extLst>
              <a:ext uri="{FF2B5EF4-FFF2-40B4-BE49-F238E27FC236}">
                <a16:creationId xmlns:a16="http://schemas.microsoft.com/office/drawing/2014/main" id="{11582E7B-951F-4DE6-AC37-95EF41A2FF9E}"/>
              </a:ext>
            </a:extLst>
          </p:cNvPr>
          <p:cNvSpPr/>
          <p:nvPr/>
        </p:nvSpPr>
        <p:spPr bwMode="gray">
          <a:xfrm>
            <a:off x="10451615" y="39504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3" name="Ellipse 342">
            <a:extLst>
              <a:ext uri="{FF2B5EF4-FFF2-40B4-BE49-F238E27FC236}">
                <a16:creationId xmlns:a16="http://schemas.microsoft.com/office/drawing/2014/main" id="{CD1FEA9E-ADA6-459E-B7B3-6FDF24A57022}"/>
              </a:ext>
            </a:extLst>
          </p:cNvPr>
          <p:cNvSpPr/>
          <p:nvPr/>
        </p:nvSpPr>
        <p:spPr bwMode="gray">
          <a:xfrm>
            <a:off x="10661164" y="42996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4" name="Ellipse 343">
            <a:extLst>
              <a:ext uri="{FF2B5EF4-FFF2-40B4-BE49-F238E27FC236}">
                <a16:creationId xmlns:a16="http://schemas.microsoft.com/office/drawing/2014/main" id="{B1226161-B164-46DB-A37B-A4F516013D69}"/>
              </a:ext>
            </a:extLst>
          </p:cNvPr>
          <p:cNvSpPr/>
          <p:nvPr/>
        </p:nvSpPr>
        <p:spPr bwMode="gray">
          <a:xfrm>
            <a:off x="10642115" y="466799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5" name="Ellipse 344">
            <a:extLst>
              <a:ext uri="{FF2B5EF4-FFF2-40B4-BE49-F238E27FC236}">
                <a16:creationId xmlns:a16="http://schemas.microsoft.com/office/drawing/2014/main" id="{2D25FBF3-323F-44CF-8C70-0EAEB76E4423}"/>
              </a:ext>
            </a:extLst>
          </p:cNvPr>
          <p:cNvSpPr/>
          <p:nvPr/>
        </p:nvSpPr>
        <p:spPr bwMode="gray">
          <a:xfrm>
            <a:off x="11067564" y="472514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46" name="Ellipse 345">
            <a:extLst>
              <a:ext uri="{FF2B5EF4-FFF2-40B4-BE49-F238E27FC236}">
                <a16:creationId xmlns:a16="http://schemas.microsoft.com/office/drawing/2014/main" id="{6628FD52-7C15-4CBD-9D0E-F1201B3D33C6}"/>
              </a:ext>
            </a:extLst>
          </p:cNvPr>
          <p:cNvSpPr/>
          <p:nvPr/>
        </p:nvSpPr>
        <p:spPr bwMode="gray">
          <a:xfrm>
            <a:off x="12103884" y="2378185"/>
            <a:ext cx="48000" cy="4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0" name="Freihandform: Form 319">
            <a:extLst>
              <a:ext uri="{FF2B5EF4-FFF2-40B4-BE49-F238E27FC236}">
                <a16:creationId xmlns:a16="http://schemas.microsoft.com/office/drawing/2014/main" id="{B23BADCF-70BB-4348-81A1-9247A4526685}"/>
              </a:ext>
            </a:extLst>
          </p:cNvPr>
          <p:cNvSpPr/>
          <p:nvPr/>
        </p:nvSpPr>
        <p:spPr bwMode="gray">
          <a:xfrm>
            <a:off x="0" y="1"/>
            <a:ext cx="5808133" cy="3428999"/>
          </a:xfrm>
          <a:custGeom>
            <a:avLst/>
            <a:gdLst>
              <a:gd name="connsiteX0" fmla="*/ 0 w 4356100"/>
              <a:gd name="connsiteY0" fmla="*/ 0 h 2571749"/>
              <a:gd name="connsiteX1" fmla="*/ 4356100 w 4356100"/>
              <a:gd name="connsiteY1" fmla="*/ 0 h 2571749"/>
              <a:gd name="connsiteX2" fmla="*/ 4356100 w 4356100"/>
              <a:gd name="connsiteY2" fmla="*/ 2139950 h 2571749"/>
              <a:gd name="connsiteX3" fmla="*/ 689677 w 4356100"/>
              <a:gd name="connsiteY3" fmla="*/ 2139950 h 2571749"/>
              <a:gd name="connsiteX4" fmla="*/ 689677 w 4356100"/>
              <a:gd name="connsiteY4" fmla="*/ 2571749 h 2571749"/>
              <a:gd name="connsiteX5" fmla="*/ 0 w 4356100"/>
              <a:gd name="connsiteY5" fmla="*/ 2571749 h 2571749"/>
              <a:gd name="connsiteX6" fmla="*/ 0 w 4356100"/>
              <a:gd name="connsiteY6" fmla="*/ 2139950 h 2571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56100" h="2571749">
                <a:moveTo>
                  <a:pt x="0" y="0"/>
                </a:moveTo>
                <a:lnTo>
                  <a:pt x="4356100" y="0"/>
                </a:lnTo>
                <a:lnTo>
                  <a:pt x="4356100" y="2139950"/>
                </a:lnTo>
                <a:lnTo>
                  <a:pt x="689677" y="2139950"/>
                </a:lnTo>
                <a:lnTo>
                  <a:pt x="689677" y="2571749"/>
                </a:lnTo>
                <a:lnTo>
                  <a:pt x="0" y="2571749"/>
                </a:lnTo>
                <a:lnTo>
                  <a:pt x="0" y="2139950"/>
                </a:lnTo>
                <a:close/>
              </a:path>
            </a:pathLst>
          </a:custGeom>
          <a:solidFill>
            <a:schemeClr val="bg1"/>
          </a:solidFill>
        </p:spPr>
        <p:txBody>
          <a:bodyPr vert="horz" wrap="square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sp>
        <p:nvSpPr>
          <p:cNvPr id="174" name="Textfeld 41">
            <a:extLst>
              <a:ext uri="{FF2B5EF4-FFF2-40B4-BE49-F238E27FC236}">
                <a16:creationId xmlns:a16="http://schemas.microsoft.com/office/drawing/2014/main" id="{7C5D58BA-AE44-407B-921E-B3164D4E169D}"/>
              </a:ext>
            </a:extLst>
          </p:cNvPr>
          <p:cNvSpPr txBox="1"/>
          <p:nvPr/>
        </p:nvSpPr>
        <p:spPr bwMode="gray">
          <a:xfrm>
            <a:off x="936501" y="905726"/>
            <a:ext cx="4905040" cy="1166708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en-US" sz="4000" dirty="0" err="1">
                <a:solidFill>
                  <a:srgbClr val="004184"/>
                </a:solidFill>
              </a:rPr>
              <a:t>Európa</a:t>
            </a:r>
            <a:r>
              <a:rPr lang="en-US" sz="4000" dirty="0">
                <a:solidFill>
                  <a:srgbClr val="004184"/>
                </a:solidFill>
              </a:rPr>
              <a:t> </a:t>
            </a:r>
            <a:r>
              <a:rPr lang="en-US" sz="4000" dirty="0" err="1">
                <a:solidFill>
                  <a:srgbClr val="004184"/>
                </a:solidFill>
              </a:rPr>
              <a:t>szívétől</a:t>
            </a:r>
            <a:r>
              <a:rPr lang="en-US" sz="4000" dirty="0">
                <a:solidFill>
                  <a:srgbClr val="004184"/>
                </a:solidFill>
              </a:rPr>
              <a:t> </a:t>
            </a:r>
            <a:endParaRPr lang="hu-HU" sz="4000" dirty="0">
              <a:solidFill>
                <a:srgbClr val="004184"/>
              </a:solidFill>
            </a:endParaRPr>
          </a:p>
          <a:p>
            <a:pPr defTabSz="1219170">
              <a:lnSpc>
                <a:spcPct val="80000"/>
              </a:lnSpc>
            </a:pPr>
            <a:r>
              <a:rPr lang="en-US" sz="4000" dirty="0" err="1">
                <a:solidFill>
                  <a:srgbClr val="004184"/>
                </a:solidFill>
              </a:rPr>
              <a:t>az</a:t>
            </a:r>
            <a:r>
              <a:rPr lang="en-US" sz="4000" dirty="0">
                <a:solidFill>
                  <a:srgbClr val="004184"/>
                </a:solidFill>
              </a:rPr>
              <a:t> </a:t>
            </a:r>
            <a:r>
              <a:rPr lang="en-US" sz="4000" dirty="0" err="1">
                <a:solidFill>
                  <a:srgbClr val="004184"/>
                </a:solidFill>
              </a:rPr>
              <a:t>egész</a:t>
            </a:r>
            <a:r>
              <a:rPr lang="en-US" sz="4000" dirty="0">
                <a:solidFill>
                  <a:srgbClr val="004184"/>
                </a:solidFill>
              </a:rPr>
              <a:t> </a:t>
            </a:r>
            <a:r>
              <a:rPr lang="en-US" sz="4000" dirty="0" err="1">
                <a:solidFill>
                  <a:srgbClr val="004184"/>
                </a:solidFill>
              </a:rPr>
              <a:t>világig</a:t>
            </a:r>
            <a:r>
              <a:rPr lang="en-US" sz="4000" dirty="0">
                <a:solidFill>
                  <a:srgbClr val="004184"/>
                </a:solidFill>
              </a:rPr>
              <a:t>.</a:t>
            </a:r>
            <a:endParaRPr lang="de-DE" sz="4000" dirty="0">
              <a:solidFill>
                <a:srgbClr val="004184"/>
              </a:solidFill>
            </a:endParaRPr>
          </a:p>
        </p:txBody>
      </p:sp>
      <p:grpSp>
        <p:nvGrpSpPr>
          <p:cNvPr id="757" name="Group 756">
            <a:extLst>
              <a:ext uri="{FF2B5EF4-FFF2-40B4-BE49-F238E27FC236}">
                <a16:creationId xmlns:a16="http://schemas.microsoft.com/office/drawing/2014/main" id="{E93649BB-B9CF-4CF7-ADC2-1A50449A1ACF}"/>
              </a:ext>
            </a:extLst>
          </p:cNvPr>
          <p:cNvGrpSpPr/>
          <p:nvPr/>
        </p:nvGrpSpPr>
        <p:grpSpPr>
          <a:xfrm>
            <a:off x="6292576" y="2606910"/>
            <a:ext cx="1103281" cy="1103277"/>
            <a:chOff x="4603354" y="1713634"/>
            <a:chExt cx="827461" cy="827458"/>
          </a:xfrm>
        </p:grpSpPr>
        <p:sp>
          <p:nvSpPr>
            <p:cNvPr id="198" name="Oval 197">
              <a:extLst>
                <a:ext uri="{FF2B5EF4-FFF2-40B4-BE49-F238E27FC236}">
                  <a16:creationId xmlns:a16="http://schemas.microsoft.com/office/drawing/2014/main" id="{082A80D9-A0A8-451A-9E8F-9AF88EC4B13B}"/>
                </a:ext>
              </a:extLst>
            </p:cNvPr>
            <p:cNvSpPr>
              <a:spLocks/>
            </p:cNvSpPr>
            <p:nvPr/>
          </p:nvSpPr>
          <p:spPr bwMode="gray">
            <a:xfrm>
              <a:off x="4603354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193" name="Group 152">
              <a:extLst>
                <a:ext uri="{FF2B5EF4-FFF2-40B4-BE49-F238E27FC236}">
                  <a16:creationId xmlns:a16="http://schemas.microsoft.com/office/drawing/2014/main" id="{9CD1940F-BADF-41F2-817C-5FA529DA46AA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4667740" y="1778021"/>
              <a:ext cx="698690" cy="698685"/>
              <a:chOff x="1260" y="1"/>
              <a:chExt cx="3240" cy="3240"/>
            </a:xfrm>
            <a:solidFill>
              <a:schemeClr val="bg1"/>
            </a:solidFill>
          </p:grpSpPr>
          <p:sp>
            <p:nvSpPr>
              <p:cNvPr id="195" name="Freeform 153">
                <a:extLst>
                  <a:ext uri="{FF2B5EF4-FFF2-40B4-BE49-F238E27FC236}">
                    <a16:creationId xmlns:a16="http://schemas.microsoft.com/office/drawing/2014/main" id="{5A793362-B953-402A-812A-908BCDF3B3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843" y="548"/>
                <a:ext cx="2023" cy="1623"/>
              </a:xfrm>
              <a:custGeom>
                <a:avLst/>
                <a:gdLst>
                  <a:gd name="T0" fmla="*/ 2034 w 2210"/>
                  <a:gd name="T1" fmla="*/ 1520 h 1773"/>
                  <a:gd name="T2" fmla="*/ 1960 w 2210"/>
                  <a:gd name="T3" fmla="*/ 1202 h 1773"/>
                  <a:gd name="T4" fmla="*/ 1862 w 2210"/>
                  <a:gd name="T5" fmla="*/ 597 h 1773"/>
                  <a:gd name="T6" fmla="*/ 1672 w 2210"/>
                  <a:gd name="T7" fmla="*/ 437 h 1773"/>
                  <a:gd name="T8" fmla="*/ 1455 w 2210"/>
                  <a:gd name="T9" fmla="*/ 289 h 1773"/>
                  <a:gd name="T10" fmla="*/ 1151 w 2210"/>
                  <a:gd name="T11" fmla="*/ 37 h 1773"/>
                  <a:gd name="T12" fmla="*/ 814 w 2210"/>
                  <a:gd name="T13" fmla="*/ 733 h 1773"/>
                  <a:gd name="T14" fmla="*/ 585 w 2210"/>
                  <a:gd name="T15" fmla="*/ 836 h 1773"/>
                  <a:gd name="T16" fmla="*/ 265 w 2210"/>
                  <a:gd name="T17" fmla="*/ 840 h 1773"/>
                  <a:gd name="T18" fmla="*/ 430 w 2210"/>
                  <a:gd name="T19" fmla="*/ 1738 h 1773"/>
                  <a:gd name="T20" fmla="*/ 447 w 2210"/>
                  <a:gd name="T21" fmla="*/ 1746 h 1773"/>
                  <a:gd name="T22" fmla="*/ 320 w 2210"/>
                  <a:gd name="T23" fmla="*/ 856 h 1773"/>
                  <a:gd name="T24" fmla="*/ 1729 w 2210"/>
                  <a:gd name="T25" fmla="*/ 1485 h 1773"/>
                  <a:gd name="T26" fmla="*/ 2150 w 2210"/>
                  <a:gd name="T27" fmla="*/ 1593 h 1773"/>
                  <a:gd name="T28" fmla="*/ 2182 w 2210"/>
                  <a:gd name="T29" fmla="*/ 1580 h 1773"/>
                  <a:gd name="T30" fmla="*/ 1673 w 2210"/>
                  <a:gd name="T31" fmla="*/ 990 h 1773"/>
                  <a:gd name="T32" fmla="*/ 1808 w 2210"/>
                  <a:gd name="T33" fmla="*/ 703 h 1773"/>
                  <a:gd name="T34" fmla="*/ 1811 w 2210"/>
                  <a:gd name="T35" fmla="*/ 1110 h 1773"/>
                  <a:gd name="T36" fmla="*/ 1693 w 2210"/>
                  <a:gd name="T37" fmla="*/ 486 h 1773"/>
                  <a:gd name="T38" fmla="*/ 1826 w 2210"/>
                  <a:gd name="T39" fmla="*/ 654 h 1773"/>
                  <a:gd name="T40" fmla="*/ 1673 w 2210"/>
                  <a:gd name="T41" fmla="*/ 632 h 1773"/>
                  <a:gd name="T42" fmla="*/ 1637 w 2210"/>
                  <a:gd name="T43" fmla="*/ 598 h 1773"/>
                  <a:gd name="T44" fmla="*/ 1470 w 2210"/>
                  <a:gd name="T45" fmla="*/ 894 h 1773"/>
                  <a:gd name="T46" fmla="*/ 1471 w 2210"/>
                  <a:gd name="T47" fmla="*/ 554 h 1773"/>
                  <a:gd name="T48" fmla="*/ 1637 w 2210"/>
                  <a:gd name="T49" fmla="*/ 523 h 1773"/>
                  <a:gd name="T50" fmla="*/ 1455 w 2210"/>
                  <a:gd name="T51" fmla="*/ 502 h 1773"/>
                  <a:gd name="T52" fmla="*/ 1233 w 2210"/>
                  <a:gd name="T53" fmla="*/ 180 h 1773"/>
                  <a:gd name="T54" fmla="*/ 1404 w 2210"/>
                  <a:gd name="T55" fmla="*/ 415 h 1773"/>
                  <a:gd name="T56" fmla="*/ 1209 w 2210"/>
                  <a:gd name="T57" fmla="*/ 209 h 1773"/>
                  <a:gd name="T58" fmla="*/ 866 w 2210"/>
                  <a:gd name="T59" fmla="*/ 750 h 1773"/>
                  <a:gd name="T60" fmla="*/ 870 w 2210"/>
                  <a:gd name="T61" fmla="*/ 322 h 1773"/>
                  <a:gd name="T62" fmla="*/ 1174 w 2210"/>
                  <a:gd name="T63" fmla="*/ 734 h 1773"/>
                  <a:gd name="T64" fmla="*/ 904 w 2210"/>
                  <a:gd name="T65" fmla="*/ 65 h 1773"/>
                  <a:gd name="T66" fmla="*/ 1174 w 2210"/>
                  <a:gd name="T67" fmla="*/ 262 h 1773"/>
                  <a:gd name="T68" fmla="*/ 849 w 2210"/>
                  <a:gd name="T69" fmla="*/ 265 h 1773"/>
                  <a:gd name="T70" fmla="*/ 639 w 2210"/>
                  <a:gd name="T71" fmla="*/ 898 h 1773"/>
                  <a:gd name="T72" fmla="*/ 690 w 2210"/>
                  <a:gd name="T73" fmla="*/ 785 h 1773"/>
                  <a:gd name="T74" fmla="*/ 1212 w 2210"/>
                  <a:gd name="T75" fmla="*/ 1171 h 1773"/>
                  <a:gd name="T76" fmla="*/ 1210 w 2210"/>
                  <a:gd name="T77" fmla="*/ 461 h 1773"/>
                  <a:gd name="T78" fmla="*/ 1405 w 2210"/>
                  <a:gd name="T79" fmla="*/ 448 h 1773"/>
                  <a:gd name="T80" fmla="*/ 1403 w 2210"/>
                  <a:gd name="T81" fmla="*/ 858 h 1773"/>
                  <a:gd name="T82" fmla="*/ 1210 w 2210"/>
                  <a:gd name="T83" fmla="*/ 726 h 1773"/>
                  <a:gd name="T84" fmla="*/ 1268 w 2210"/>
                  <a:gd name="T85" fmla="*/ 1226 h 1773"/>
                  <a:gd name="T86" fmla="*/ 1263 w 2210"/>
                  <a:gd name="T87" fmla="*/ 814 h 1773"/>
                  <a:gd name="T88" fmla="*/ 1974 w 2210"/>
                  <a:gd name="T89" fmla="*/ 1320 h 17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210" h="1773">
                    <a:moveTo>
                      <a:pt x="2182" y="1580"/>
                    </a:moveTo>
                    <a:cubicBezTo>
                      <a:pt x="2164" y="1536"/>
                      <a:pt x="2146" y="1518"/>
                      <a:pt x="2100" y="1521"/>
                    </a:cubicBezTo>
                    <a:cubicBezTo>
                      <a:pt x="2079" y="1521"/>
                      <a:pt x="2057" y="1521"/>
                      <a:pt x="2034" y="1520"/>
                    </a:cubicBezTo>
                    <a:cubicBezTo>
                      <a:pt x="2005" y="1518"/>
                      <a:pt x="2010" y="1522"/>
                      <a:pt x="2010" y="1494"/>
                    </a:cubicBezTo>
                    <a:cubicBezTo>
                      <a:pt x="2009" y="1320"/>
                      <a:pt x="2009" y="1320"/>
                      <a:pt x="2009" y="1320"/>
                    </a:cubicBezTo>
                    <a:cubicBezTo>
                      <a:pt x="2009" y="1253"/>
                      <a:pt x="2010" y="1233"/>
                      <a:pt x="1960" y="1202"/>
                    </a:cubicBezTo>
                    <a:cubicBezTo>
                      <a:pt x="1932" y="1185"/>
                      <a:pt x="1905" y="1168"/>
                      <a:pt x="1878" y="1151"/>
                    </a:cubicBezTo>
                    <a:cubicBezTo>
                      <a:pt x="1858" y="1139"/>
                      <a:pt x="1862" y="1144"/>
                      <a:pt x="1862" y="1120"/>
                    </a:cubicBezTo>
                    <a:cubicBezTo>
                      <a:pt x="1862" y="597"/>
                      <a:pt x="1862" y="597"/>
                      <a:pt x="1862" y="597"/>
                    </a:cubicBezTo>
                    <a:cubicBezTo>
                      <a:pt x="1862" y="536"/>
                      <a:pt x="1840" y="499"/>
                      <a:pt x="1804" y="477"/>
                    </a:cubicBezTo>
                    <a:cubicBezTo>
                      <a:pt x="1773" y="458"/>
                      <a:pt x="1733" y="451"/>
                      <a:pt x="1687" y="450"/>
                    </a:cubicBezTo>
                    <a:cubicBezTo>
                      <a:pt x="1670" y="450"/>
                      <a:pt x="1673" y="453"/>
                      <a:pt x="1672" y="437"/>
                    </a:cubicBezTo>
                    <a:cubicBezTo>
                      <a:pt x="1660" y="324"/>
                      <a:pt x="1565" y="314"/>
                      <a:pt x="1468" y="313"/>
                    </a:cubicBezTo>
                    <a:cubicBezTo>
                      <a:pt x="1456" y="313"/>
                      <a:pt x="1456" y="314"/>
                      <a:pt x="1455" y="301"/>
                    </a:cubicBezTo>
                    <a:cubicBezTo>
                      <a:pt x="1455" y="289"/>
                      <a:pt x="1455" y="289"/>
                      <a:pt x="1455" y="289"/>
                    </a:cubicBezTo>
                    <a:cubicBezTo>
                      <a:pt x="1455" y="158"/>
                      <a:pt x="1340" y="130"/>
                      <a:pt x="1229" y="145"/>
                    </a:cubicBezTo>
                    <a:cubicBezTo>
                      <a:pt x="1205" y="148"/>
                      <a:pt x="1211" y="152"/>
                      <a:pt x="1208" y="129"/>
                    </a:cubicBezTo>
                    <a:cubicBezTo>
                      <a:pt x="1202" y="85"/>
                      <a:pt x="1182" y="56"/>
                      <a:pt x="1151" y="37"/>
                    </a:cubicBezTo>
                    <a:cubicBezTo>
                      <a:pt x="1091" y="0"/>
                      <a:pt x="952" y="3"/>
                      <a:pt x="888" y="33"/>
                    </a:cubicBezTo>
                    <a:cubicBezTo>
                      <a:pt x="848" y="53"/>
                      <a:pt x="814" y="87"/>
                      <a:pt x="814" y="147"/>
                    </a:cubicBezTo>
                    <a:cubicBezTo>
                      <a:pt x="814" y="733"/>
                      <a:pt x="814" y="733"/>
                      <a:pt x="814" y="733"/>
                    </a:cubicBezTo>
                    <a:cubicBezTo>
                      <a:pt x="814" y="752"/>
                      <a:pt x="818" y="750"/>
                      <a:pt x="799" y="750"/>
                    </a:cubicBezTo>
                    <a:cubicBezTo>
                      <a:pt x="763" y="749"/>
                      <a:pt x="726" y="749"/>
                      <a:pt x="689" y="749"/>
                    </a:cubicBezTo>
                    <a:cubicBezTo>
                      <a:pt x="627" y="751"/>
                      <a:pt x="584" y="761"/>
                      <a:pt x="585" y="836"/>
                    </a:cubicBezTo>
                    <a:cubicBezTo>
                      <a:pt x="585" y="858"/>
                      <a:pt x="585" y="858"/>
                      <a:pt x="585" y="858"/>
                    </a:cubicBezTo>
                    <a:cubicBezTo>
                      <a:pt x="586" y="883"/>
                      <a:pt x="588" y="877"/>
                      <a:pt x="563" y="868"/>
                    </a:cubicBezTo>
                    <a:cubicBezTo>
                      <a:pt x="433" y="822"/>
                      <a:pt x="322" y="803"/>
                      <a:pt x="265" y="840"/>
                    </a:cubicBezTo>
                    <a:cubicBezTo>
                      <a:pt x="0" y="1013"/>
                      <a:pt x="299" y="1526"/>
                      <a:pt x="397" y="1752"/>
                    </a:cubicBezTo>
                    <a:cubicBezTo>
                      <a:pt x="407" y="1773"/>
                      <a:pt x="439" y="1759"/>
                      <a:pt x="430" y="1738"/>
                    </a:cubicBezTo>
                    <a:cubicBezTo>
                      <a:pt x="430" y="1738"/>
                      <a:pt x="430" y="1738"/>
                      <a:pt x="430" y="1738"/>
                    </a:cubicBezTo>
                    <a:cubicBezTo>
                      <a:pt x="344" y="1540"/>
                      <a:pt x="76" y="1072"/>
                      <a:pt x="253" y="895"/>
                    </a:cubicBezTo>
                    <a:cubicBezTo>
                      <a:pt x="273" y="875"/>
                      <a:pt x="270" y="878"/>
                      <a:pt x="281" y="902"/>
                    </a:cubicBezTo>
                    <a:cubicBezTo>
                      <a:pt x="415" y="1177"/>
                      <a:pt x="429" y="1446"/>
                      <a:pt x="447" y="1746"/>
                    </a:cubicBezTo>
                    <a:cubicBezTo>
                      <a:pt x="448" y="1769"/>
                      <a:pt x="483" y="1767"/>
                      <a:pt x="482" y="1744"/>
                    </a:cubicBezTo>
                    <a:cubicBezTo>
                      <a:pt x="463" y="1438"/>
                      <a:pt x="449" y="1166"/>
                      <a:pt x="313" y="886"/>
                    </a:cubicBezTo>
                    <a:cubicBezTo>
                      <a:pt x="301" y="863"/>
                      <a:pt x="293" y="861"/>
                      <a:pt x="320" y="856"/>
                    </a:cubicBezTo>
                    <a:cubicBezTo>
                      <a:pt x="388" y="845"/>
                      <a:pt x="503" y="880"/>
                      <a:pt x="630" y="932"/>
                    </a:cubicBezTo>
                    <a:cubicBezTo>
                      <a:pt x="833" y="1016"/>
                      <a:pt x="1032" y="1126"/>
                      <a:pt x="1220" y="1238"/>
                    </a:cubicBezTo>
                    <a:cubicBezTo>
                      <a:pt x="1366" y="1325"/>
                      <a:pt x="1550" y="1421"/>
                      <a:pt x="1729" y="1485"/>
                    </a:cubicBezTo>
                    <a:cubicBezTo>
                      <a:pt x="1835" y="1523"/>
                      <a:pt x="1940" y="1549"/>
                      <a:pt x="2035" y="1555"/>
                    </a:cubicBezTo>
                    <a:cubicBezTo>
                      <a:pt x="2057" y="1556"/>
                      <a:pt x="2078" y="1557"/>
                      <a:pt x="2099" y="1556"/>
                    </a:cubicBezTo>
                    <a:cubicBezTo>
                      <a:pt x="2132" y="1555"/>
                      <a:pt x="2137" y="1562"/>
                      <a:pt x="2150" y="1593"/>
                    </a:cubicBezTo>
                    <a:cubicBezTo>
                      <a:pt x="2169" y="1638"/>
                      <a:pt x="2175" y="1698"/>
                      <a:pt x="2174" y="1746"/>
                    </a:cubicBezTo>
                    <a:cubicBezTo>
                      <a:pt x="2174" y="1769"/>
                      <a:pt x="2209" y="1770"/>
                      <a:pt x="2210" y="1746"/>
                    </a:cubicBezTo>
                    <a:cubicBezTo>
                      <a:pt x="2210" y="1693"/>
                      <a:pt x="2203" y="1629"/>
                      <a:pt x="2182" y="1580"/>
                    </a:cubicBezTo>
                    <a:close/>
                    <a:moveTo>
                      <a:pt x="1811" y="1110"/>
                    </a:moveTo>
                    <a:cubicBezTo>
                      <a:pt x="1691" y="1031"/>
                      <a:pt x="1691" y="1031"/>
                      <a:pt x="1691" y="1031"/>
                    </a:cubicBezTo>
                    <a:cubicBezTo>
                      <a:pt x="1668" y="1015"/>
                      <a:pt x="1673" y="1020"/>
                      <a:pt x="1673" y="990"/>
                    </a:cubicBezTo>
                    <a:cubicBezTo>
                      <a:pt x="1673" y="704"/>
                      <a:pt x="1673" y="704"/>
                      <a:pt x="1673" y="704"/>
                    </a:cubicBezTo>
                    <a:cubicBezTo>
                      <a:pt x="1673" y="679"/>
                      <a:pt x="1668" y="681"/>
                      <a:pt x="1691" y="682"/>
                    </a:cubicBezTo>
                    <a:cubicBezTo>
                      <a:pt x="1732" y="683"/>
                      <a:pt x="1769" y="690"/>
                      <a:pt x="1808" y="703"/>
                    </a:cubicBezTo>
                    <a:cubicBezTo>
                      <a:pt x="1833" y="712"/>
                      <a:pt x="1826" y="705"/>
                      <a:pt x="1826" y="738"/>
                    </a:cubicBezTo>
                    <a:cubicBezTo>
                      <a:pt x="1826" y="1100"/>
                      <a:pt x="1826" y="1100"/>
                      <a:pt x="1826" y="1100"/>
                    </a:cubicBezTo>
                    <a:cubicBezTo>
                      <a:pt x="1826" y="1124"/>
                      <a:pt x="1830" y="1122"/>
                      <a:pt x="1811" y="1110"/>
                    </a:cubicBezTo>
                    <a:close/>
                    <a:moveTo>
                      <a:pt x="1673" y="632"/>
                    </a:moveTo>
                    <a:cubicBezTo>
                      <a:pt x="1673" y="588"/>
                      <a:pt x="1673" y="545"/>
                      <a:pt x="1673" y="501"/>
                    </a:cubicBezTo>
                    <a:cubicBezTo>
                      <a:pt x="1673" y="483"/>
                      <a:pt x="1675" y="485"/>
                      <a:pt x="1693" y="486"/>
                    </a:cubicBezTo>
                    <a:cubicBezTo>
                      <a:pt x="1732" y="487"/>
                      <a:pt x="1761" y="492"/>
                      <a:pt x="1786" y="507"/>
                    </a:cubicBezTo>
                    <a:cubicBezTo>
                      <a:pt x="1811" y="523"/>
                      <a:pt x="1826" y="550"/>
                      <a:pt x="1826" y="597"/>
                    </a:cubicBezTo>
                    <a:cubicBezTo>
                      <a:pt x="1826" y="654"/>
                      <a:pt x="1826" y="654"/>
                      <a:pt x="1826" y="654"/>
                    </a:cubicBezTo>
                    <a:cubicBezTo>
                      <a:pt x="1826" y="680"/>
                      <a:pt x="1832" y="679"/>
                      <a:pt x="1809" y="672"/>
                    </a:cubicBezTo>
                    <a:cubicBezTo>
                      <a:pt x="1770" y="661"/>
                      <a:pt x="1731" y="655"/>
                      <a:pt x="1691" y="654"/>
                    </a:cubicBezTo>
                    <a:cubicBezTo>
                      <a:pt x="1668" y="654"/>
                      <a:pt x="1673" y="657"/>
                      <a:pt x="1673" y="632"/>
                    </a:cubicBezTo>
                    <a:close/>
                    <a:moveTo>
                      <a:pt x="1471" y="554"/>
                    </a:moveTo>
                    <a:cubicBezTo>
                      <a:pt x="1518" y="553"/>
                      <a:pt x="1574" y="558"/>
                      <a:pt x="1619" y="572"/>
                    </a:cubicBezTo>
                    <a:cubicBezTo>
                      <a:pt x="1641" y="579"/>
                      <a:pt x="1637" y="574"/>
                      <a:pt x="1637" y="598"/>
                    </a:cubicBezTo>
                    <a:cubicBezTo>
                      <a:pt x="1637" y="976"/>
                      <a:pt x="1637" y="976"/>
                      <a:pt x="1637" y="976"/>
                    </a:cubicBezTo>
                    <a:cubicBezTo>
                      <a:pt x="1637" y="1007"/>
                      <a:pt x="1642" y="1006"/>
                      <a:pt x="1618" y="991"/>
                    </a:cubicBezTo>
                    <a:cubicBezTo>
                      <a:pt x="1470" y="894"/>
                      <a:pt x="1470" y="894"/>
                      <a:pt x="1470" y="894"/>
                    </a:cubicBezTo>
                    <a:cubicBezTo>
                      <a:pt x="1451" y="881"/>
                      <a:pt x="1455" y="884"/>
                      <a:pt x="1455" y="860"/>
                    </a:cubicBezTo>
                    <a:cubicBezTo>
                      <a:pt x="1455" y="576"/>
                      <a:pt x="1455" y="576"/>
                      <a:pt x="1455" y="576"/>
                    </a:cubicBezTo>
                    <a:cubicBezTo>
                      <a:pt x="1455" y="554"/>
                      <a:pt x="1451" y="555"/>
                      <a:pt x="1471" y="554"/>
                    </a:cubicBezTo>
                    <a:close/>
                    <a:moveTo>
                      <a:pt x="1468" y="348"/>
                    </a:moveTo>
                    <a:cubicBezTo>
                      <a:pt x="1553" y="347"/>
                      <a:pt x="1637" y="353"/>
                      <a:pt x="1637" y="460"/>
                    </a:cubicBezTo>
                    <a:cubicBezTo>
                      <a:pt x="1637" y="523"/>
                      <a:pt x="1637" y="523"/>
                      <a:pt x="1637" y="523"/>
                    </a:cubicBezTo>
                    <a:cubicBezTo>
                      <a:pt x="1637" y="546"/>
                      <a:pt x="1642" y="544"/>
                      <a:pt x="1622" y="539"/>
                    </a:cubicBezTo>
                    <a:cubicBezTo>
                      <a:pt x="1573" y="527"/>
                      <a:pt x="1519" y="522"/>
                      <a:pt x="1469" y="523"/>
                    </a:cubicBezTo>
                    <a:cubicBezTo>
                      <a:pt x="1450" y="524"/>
                      <a:pt x="1455" y="524"/>
                      <a:pt x="1455" y="502"/>
                    </a:cubicBezTo>
                    <a:cubicBezTo>
                      <a:pt x="1455" y="456"/>
                      <a:pt x="1455" y="409"/>
                      <a:pt x="1455" y="363"/>
                    </a:cubicBezTo>
                    <a:cubicBezTo>
                      <a:pt x="1455" y="346"/>
                      <a:pt x="1453" y="349"/>
                      <a:pt x="1468" y="348"/>
                    </a:cubicBezTo>
                    <a:close/>
                    <a:moveTo>
                      <a:pt x="1233" y="180"/>
                    </a:moveTo>
                    <a:cubicBezTo>
                      <a:pt x="1321" y="168"/>
                      <a:pt x="1420" y="182"/>
                      <a:pt x="1420" y="289"/>
                    </a:cubicBezTo>
                    <a:cubicBezTo>
                      <a:pt x="1420" y="399"/>
                      <a:pt x="1420" y="399"/>
                      <a:pt x="1420" y="399"/>
                    </a:cubicBezTo>
                    <a:cubicBezTo>
                      <a:pt x="1420" y="422"/>
                      <a:pt x="1424" y="420"/>
                      <a:pt x="1404" y="415"/>
                    </a:cubicBezTo>
                    <a:cubicBezTo>
                      <a:pt x="1349" y="401"/>
                      <a:pt x="1292" y="396"/>
                      <a:pt x="1235" y="396"/>
                    </a:cubicBezTo>
                    <a:cubicBezTo>
                      <a:pt x="1204" y="397"/>
                      <a:pt x="1209" y="403"/>
                      <a:pt x="1209" y="370"/>
                    </a:cubicBezTo>
                    <a:cubicBezTo>
                      <a:pt x="1209" y="209"/>
                      <a:pt x="1209" y="209"/>
                      <a:pt x="1209" y="209"/>
                    </a:cubicBezTo>
                    <a:cubicBezTo>
                      <a:pt x="1209" y="180"/>
                      <a:pt x="1204" y="184"/>
                      <a:pt x="1233" y="180"/>
                    </a:cubicBezTo>
                    <a:close/>
                    <a:moveTo>
                      <a:pt x="1154" y="750"/>
                    </a:moveTo>
                    <a:cubicBezTo>
                      <a:pt x="866" y="750"/>
                      <a:pt x="866" y="750"/>
                      <a:pt x="866" y="750"/>
                    </a:cubicBezTo>
                    <a:cubicBezTo>
                      <a:pt x="846" y="750"/>
                      <a:pt x="849" y="753"/>
                      <a:pt x="849" y="733"/>
                    </a:cubicBezTo>
                    <a:cubicBezTo>
                      <a:pt x="849" y="350"/>
                      <a:pt x="849" y="350"/>
                      <a:pt x="849" y="350"/>
                    </a:cubicBezTo>
                    <a:cubicBezTo>
                      <a:pt x="849" y="323"/>
                      <a:pt x="844" y="327"/>
                      <a:pt x="870" y="322"/>
                    </a:cubicBezTo>
                    <a:cubicBezTo>
                      <a:pt x="939" y="307"/>
                      <a:pt x="1086" y="303"/>
                      <a:pt x="1154" y="320"/>
                    </a:cubicBezTo>
                    <a:cubicBezTo>
                      <a:pt x="1178" y="326"/>
                      <a:pt x="1174" y="323"/>
                      <a:pt x="1174" y="352"/>
                    </a:cubicBezTo>
                    <a:cubicBezTo>
                      <a:pt x="1174" y="734"/>
                      <a:pt x="1174" y="734"/>
                      <a:pt x="1174" y="734"/>
                    </a:cubicBezTo>
                    <a:cubicBezTo>
                      <a:pt x="1174" y="755"/>
                      <a:pt x="1176" y="750"/>
                      <a:pt x="1154" y="750"/>
                    </a:cubicBezTo>
                    <a:close/>
                    <a:moveTo>
                      <a:pt x="850" y="146"/>
                    </a:moveTo>
                    <a:cubicBezTo>
                      <a:pt x="853" y="104"/>
                      <a:pt x="875" y="79"/>
                      <a:pt x="904" y="65"/>
                    </a:cubicBezTo>
                    <a:cubicBezTo>
                      <a:pt x="956" y="40"/>
                      <a:pt x="1083" y="37"/>
                      <a:pt x="1133" y="67"/>
                    </a:cubicBezTo>
                    <a:cubicBezTo>
                      <a:pt x="1159" y="83"/>
                      <a:pt x="1174" y="111"/>
                      <a:pt x="1174" y="157"/>
                    </a:cubicBezTo>
                    <a:cubicBezTo>
                      <a:pt x="1174" y="262"/>
                      <a:pt x="1174" y="262"/>
                      <a:pt x="1174" y="262"/>
                    </a:cubicBezTo>
                    <a:cubicBezTo>
                      <a:pt x="1174" y="291"/>
                      <a:pt x="1175" y="286"/>
                      <a:pt x="1154" y="282"/>
                    </a:cubicBezTo>
                    <a:cubicBezTo>
                      <a:pt x="1078" y="265"/>
                      <a:pt x="944" y="269"/>
                      <a:pt x="868" y="283"/>
                    </a:cubicBezTo>
                    <a:cubicBezTo>
                      <a:pt x="844" y="288"/>
                      <a:pt x="850" y="291"/>
                      <a:pt x="849" y="265"/>
                    </a:cubicBezTo>
                    <a:cubicBezTo>
                      <a:pt x="849" y="225"/>
                      <a:pt x="847" y="184"/>
                      <a:pt x="850" y="146"/>
                    </a:cubicBezTo>
                    <a:close/>
                    <a:moveTo>
                      <a:pt x="1192" y="1181"/>
                    </a:moveTo>
                    <a:cubicBezTo>
                      <a:pt x="1016" y="1077"/>
                      <a:pt x="829" y="975"/>
                      <a:pt x="639" y="898"/>
                    </a:cubicBezTo>
                    <a:cubicBezTo>
                      <a:pt x="617" y="889"/>
                      <a:pt x="621" y="894"/>
                      <a:pt x="621" y="869"/>
                    </a:cubicBezTo>
                    <a:cubicBezTo>
                      <a:pt x="620" y="836"/>
                      <a:pt x="620" y="836"/>
                      <a:pt x="620" y="836"/>
                    </a:cubicBezTo>
                    <a:cubicBezTo>
                      <a:pt x="619" y="792"/>
                      <a:pt x="648" y="786"/>
                      <a:pt x="690" y="785"/>
                    </a:cubicBezTo>
                    <a:cubicBezTo>
                      <a:pt x="855" y="782"/>
                      <a:pt x="1023" y="785"/>
                      <a:pt x="1189" y="786"/>
                    </a:cubicBezTo>
                    <a:cubicBezTo>
                      <a:pt x="1213" y="786"/>
                      <a:pt x="1209" y="783"/>
                      <a:pt x="1209" y="807"/>
                    </a:cubicBezTo>
                    <a:cubicBezTo>
                      <a:pt x="1212" y="1171"/>
                      <a:pt x="1212" y="1171"/>
                      <a:pt x="1212" y="1171"/>
                    </a:cubicBezTo>
                    <a:cubicBezTo>
                      <a:pt x="1212" y="1198"/>
                      <a:pt x="1215" y="1194"/>
                      <a:pt x="1192" y="1181"/>
                    </a:cubicBezTo>
                    <a:close/>
                    <a:moveTo>
                      <a:pt x="1210" y="726"/>
                    </a:moveTo>
                    <a:cubicBezTo>
                      <a:pt x="1210" y="461"/>
                      <a:pt x="1210" y="461"/>
                      <a:pt x="1210" y="461"/>
                    </a:cubicBezTo>
                    <a:cubicBezTo>
                      <a:pt x="1210" y="426"/>
                      <a:pt x="1204" y="427"/>
                      <a:pt x="1238" y="426"/>
                    </a:cubicBezTo>
                    <a:cubicBezTo>
                      <a:pt x="1294" y="426"/>
                      <a:pt x="1352" y="432"/>
                      <a:pt x="1405" y="448"/>
                    </a:cubicBezTo>
                    <a:cubicBezTo>
                      <a:pt x="1405" y="448"/>
                      <a:pt x="1405" y="448"/>
                      <a:pt x="1405" y="448"/>
                    </a:cubicBezTo>
                    <a:cubicBezTo>
                      <a:pt x="1425" y="454"/>
                      <a:pt x="1420" y="450"/>
                      <a:pt x="1420" y="474"/>
                    </a:cubicBezTo>
                    <a:cubicBezTo>
                      <a:pt x="1420" y="849"/>
                      <a:pt x="1420" y="849"/>
                      <a:pt x="1420" y="849"/>
                    </a:cubicBezTo>
                    <a:cubicBezTo>
                      <a:pt x="1420" y="874"/>
                      <a:pt x="1423" y="871"/>
                      <a:pt x="1403" y="858"/>
                    </a:cubicBezTo>
                    <a:cubicBezTo>
                      <a:pt x="1256" y="761"/>
                      <a:pt x="1256" y="761"/>
                      <a:pt x="1256" y="761"/>
                    </a:cubicBezTo>
                    <a:cubicBezTo>
                      <a:pt x="1243" y="753"/>
                      <a:pt x="1236" y="748"/>
                      <a:pt x="1226" y="746"/>
                    </a:cubicBezTo>
                    <a:cubicBezTo>
                      <a:pt x="1206" y="741"/>
                      <a:pt x="1210" y="750"/>
                      <a:pt x="1210" y="726"/>
                    </a:cubicBezTo>
                    <a:close/>
                    <a:moveTo>
                      <a:pt x="1948" y="1509"/>
                    </a:moveTo>
                    <a:cubicBezTo>
                      <a:pt x="1881" y="1497"/>
                      <a:pt x="1811" y="1477"/>
                      <a:pt x="1740" y="1452"/>
                    </a:cubicBezTo>
                    <a:cubicBezTo>
                      <a:pt x="1576" y="1393"/>
                      <a:pt x="1408" y="1307"/>
                      <a:pt x="1268" y="1226"/>
                    </a:cubicBezTo>
                    <a:cubicBezTo>
                      <a:pt x="1243" y="1211"/>
                      <a:pt x="1248" y="1217"/>
                      <a:pt x="1247" y="1187"/>
                    </a:cubicBezTo>
                    <a:cubicBezTo>
                      <a:pt x="1245" y="828"/>
                      <a:pt x="1245" y="828"/>
                      <a:pt x="1245" y="828"/>
                    </a:cubicBezTo>
                    <a:cubicBezTo>
                      <a:pt x="1245" y="800"/>
                      <a:pt x="1239" y="799"/>
                      <a:pt x="1263" y="814"/>
                    </a:cubicBezTo>
                    <a:cubicBezTo>
                      <a:pt x="1852" y="1177"/>
                      <a:pt x="1852" y="1177"/>
                      <a:pt x="1852" y="1177"/>
                    </a:cubicBezTo>
                    <a:cubicBezTo>
                      <a:pt x="1882" y="1195"/>
                      <a:pt x="1912" y="1214"/>
                      <a:pt x="1942" y="1232"/>
                    </a:cubicBezTo>
                    <a:cubicBezTo>
                      <a:pt x="1978" y="1255"/>
                      <a:pt x="1974" y="1266"/>
                      <a:pt x="1974" y="1320"/>
                    </a:cubicBezTo>
                    <a:cubicBezTo>
                      <a:pt x="1974" y="1490"/>
                      <a:pt x="1974" y="1490"/>
                      <a:pt x="1974" y="1490"/>
                    </a:cubicBezTo>
                    <a:cubicBezTo>
                      <a:pt x="1974" y="1518"/>
                      <a:pt x="1978" y="1514"/>
                      <a:pt x="1948" y="1509"/>
                    </a:cubicBezTo>
                    <a:close/>
                  </a:path>
                </a:pathLst>
              </a:custGeom>
              <a:grpFill/>
              <a:ln w="3175" cap="flat">
                <a:solidFill>
                  <a:schemeClr val="bg1"/>
                </a:solidFill>
                <a:prstDash val="solid"/>
                <a:miter lim="800000"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6" name="Freeform 154">
                <a:extLst>
                  <a:ext uri="{FF2B5EF4-FFF2-40B4-BE49-F238E27FC236}">
                    <a16:creationId xmlns:a16="http://schemas.microsoft.com/office/drawing/2014/main" id="{260CCB8D-CF76-41A1-8801-6A3343A2190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23" y="2092"/>
                <a:ext cx="2312" cy="349"/>
              </a:xfrm>
              <a:custGeom>
                <a:avLst/>
                <a:gdLst>
                  <a:gd name="T0" fmla="*/ 32 w 2526"/>
                  <a:gd name="T1" fmla="*/ 218 h 381"/>
                  <a:gd name="T2" fmla="*/ 330 w 2526"/>
                  <a:gd name="T3" fmla="*/ 201 h 381"/>
                  <a:gd name="T4" fmla="*/ 492 w 2526"/>
                  <a:gd name="T5" fmla="*/ 242 h 381"/>
                  <a:gd name="T6" fmla="*/ 592 w 2526"/>
                  <a:gd name="T7" fmla="*/ 296 h 381"/>
                  <a:gd name="T8" fmla="*/ 672 w 2526"/>
                  <a:gd name="T9" fmla="*/ 345 h 381"/>
                  <a:gd name="T10" fmla="*/ 769 w 2526"/>
                  <a:gd name="T11" fmla="*/ 374 h 381"/>
                  <a:gd name="T12" fmla="*/ 958 w 2526"/>
                  <a:gd name="T13" fmla="*/ 326 h 381"/>
                  <a:gd name="T14" fmla="*/ 1111 w 2526"/>
                  <a:gd name="T15" fmla="*/ 199 h 381"/>
                  <a:gd name="T16" fmla="*/ 1319 w 2526"/>
                  <a:gd name="T17" fmla="*/ 84 h 381"/>
                  <a:gd name="T18" fmla="*/ 1659 w 2526"/>
                  <a:gd name="T19" fmla="*/ 74 h 381"/>
                  <a:gd name="T20" fmla="*/ 1936 w 2526"/>
                  <a:gd name="T21" fmla="*/ 147 h 381"/>
                  <a:gd name="T22" fmla="*/ 2174 w 2526"/>
                  <a:gd name="T23" fmla="*/ 205 h 381"/>
                  <a:gd name="T24" fmla="*/ 2465 w 2526"/>
                  <a:gd name="T25" fmla="*/ 111 h 381"/>
                  <a:gd name="T26" fmla="*/ 2515 w 2526"/>
                  <a:gd name="T27" fmla="*/ 76 h 381"/>
                  <a:gd name="T28" fmla="*/ 2521 w 2526"/>
                  <a:gd name="T29" fmla="*/ 52 h 381"/>
                  <a:gd name="T30" fmla="*/ 2496 w 2526"/>
                  <a:gd name="T31" fmla="*/ 45 h 381"/>
                  <a:gd name="T32" fmla="*/ 2238 w 2526"/>
                  <a:gd name="T33" fmla="*/ 164 h 381"/>
                  <a:gd name="T34" fmla="*/ 2101 w 2526"/>
                  <a:gd name="T35" fmla="*/ 163 h 381"/>
                  <a:gd name="T36" fmla="*/ 1989 w 2526"/>
                  <a:gd name="T37" fmla="*/ 129 h 381"/>
                  <a:gd name="T38" fmla="*/ 1377 w 2526"/>
                  <a:gd name="T39" fmla="*/ 35 h 381"/>
                  <a:gd name="T40" fmla="*/ 1136 w 2526"/>
                  <a:gd name="T41" fmla="*/ 134 h 381"/>
                  <a:gd name="T42" fmla="*/ 977 w 2526"/>
                  <a:gd name="T43" fmla="*/ 268 h 381"/>
                  <a:gd name="T44" fmla="*/ 814 w 2526"/>
                  <a:gd name="T45" fmla="*/ 339 h 381"/>
                  <a:gd name="T46" fmla="*/ 714 w 2526"/>
                  <a:gd name="T47" fmla="*/ 325 h 381"/>
                  <a:gd name="T48" fmla="*/ 636 w 2526"/>
                  <a:gd name="T49" fmla="*/ 282 h 381"/>
                  <a:gd name="T50" fmla="*/ 544 w 2526"/>
                  <a:gd name="T51" fmla="*/ 227 h 381"/>
                  <a:gd name="T52" fmla="*/ 407 w 2526"/>
                  <a:gd name="T53" fmla="*/ 179 h 381"/>
                  <a:gd name="T54" fmla="*/ 80 w 2526"/>
                  <a:gd name="T55" fmla="*/ 172 h 381"/>
                  <a:gd name="T56" fmla="*/ 23 w 2526"/>
                  <a:gd name="T57" fmla="*/ 183 h 381"/>
                  <a:gd name="T58" fmla="*/ 32 w 2526"/>
                  <a:gd name="T59" fmla="*/ 218 h 3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526" h="381">
                    <a:moveTo>
                      <a:pt x="32" y="218"/>
                    </a:moveTo>
                    <a:cubicBezTo>
                      <a:pt x="129" y="195"/>
                      <a:pt x="230" y="188"/>
                      <a:pt x="330" y="201"/>
                    </a:cubicBezTo>
                    <a:cubicBezTo>
                      <a:pt x="385" y="208"/>
                      <a:pt x="440" y="221"/>
                      <a:pt x="492" y="242"/>
                    </a:cubicBezTo>
                    <a:cubicBezTo>
                      <a:pt x="527" y="257"/>
                      <a:pt x="560" y="276"/>
                      <a:pt x="592" y="296"/>
                    </a:cubicBezTo>
                    <a:cubicBezTo>
                      <a:pt x="619" y="313"/>
                      <a:pt x="644" y="331"/>
                      <a:pt x="672" y="345"/>
                    </a:cubicBezTo>
                    <a:cubicBezTo>
                      <a:pt x="703" y="361"/>
                      <a:pt x="735" y="370"/>
                      <a:pt x="769" y="374"/>
                    </a:cubicBezTo>
                    <a:cubicBezTo>
                      <a:pt x="837" y="381"/>
                      <a:pt x="902" y="363"/>
                      <a:pt x="958" y="326"/>
                    </a:cubicBezTo>
                    <a:cubicBezTo>
                      <a:pt x="1014" y="290"/>
                      <a:pt x="1060" y="241"/>
                      <a:pt x="1111" y="199"/>
                    </a:cubicBezTo>
                    <a:cubicBezTo>
                      <a:pt x="1173" y="147"/>
                      <a:pt x="1242" y="107"/>
                      <a:pt x="1319" y="84"/>
                    </a:cubicBezTo>
                    <a:cubicBezTo>
                      <a:pt x="1429" y="53"/>
                      <a:pt x="1547" y="55"/>
                      <a:pt x="1659" y="74"/>
                    </a:cubicBezTo>
                    <a:cubicBezTo>
                      <a:pt x="1753" y="90"/>
                      <a:pt x="1846" y="114"/>
                      <a:pt x="1936" y="147"/>
                    </a:cubicBezTo>
                    <a:cubicBezTo>
                      <a:pt x="2014" y="176"/>
                      <a:pt x="2089" y="206"/>
                      <a:pt x="2174" y="205"/>
                    </a:cubicBezTo>
                    <a:cubicBezTo>
                      <a:pt x="2278" y="205"/>
                      <a:pt x="2379" y="168"/>
                      <a:pt x="2465" y="111"/>
                    </a:cubicBezTo>
                    <a:cubicBezTo>
                      <a:pt x="2482" y="100"/>
                      <a:pt x="2499" y="88"/>
                      <a:pt x="2515" y="76"/>
                    </a:cubicBezTo>
                    <a:cubicBezTo>
                      <a:pt x="2522" y="70"/>
                      <a:pt x="2526" y="61"/>
                      <a:pt x="2521" y="52"/>
                    </a:cubicBezTo>
                    <a:cubicBezTo>
                      <a:pt x="2517" y="44"/>
                      <a:pt x="2504" y="39"/>
                      <a:pt x="2496" y="45"/>
                    </a:cubicBezTo>
                    <a:cubicBezTo>
                      <a:pt x="2420" y="104"/>
                      <a:pt x="2333" y="149"/>
                      <a:pt x="2238" y="164"/>
                    </a:cubicBezTo>
                    <a:cubicBezTo>
                      <a:pt x="2193" y="172"/>
                      <a:pt x="2146" y="172"/>
                      <a:pt x="2101" y="163"/>
                    </a:cubicBezTo>
                    <a:cubicBezTo>
                      <a:pt x="2063" y="156"/>
                      <a:pt x="2026" y="143"/>
                      <a:pt x="1989" y="129"/>
                    </a:cubicBezTo>
                    <a:cubicBezTo>
                      <a:pt x="1797" y="57"/>
                      <a:pt x="1584" y="0"/>
                      <a:pt x="1377" y="35"/>
                    </a:cubicBezTo>
                    <a:cubicBezTo>
                      <a:pt x="1290" y="49"/>
                      <a:pt x="1208" y="83"/>
                      <a:pt x="1136" y="134"/>
                    </a:cubicBezTo>
                    <a:cubicBezTo>
                      <a:pt x="1079" y="175"/>
                      <a:pt x="1031" y="224"/>
                      <a:pt x="977" y="268"/>
                    </a:cubicBezTo>
                    <a:cubicBezTo>
                      <a:pt x="930" y="306"/>
                      <a:pt x="876" y="336"/>
                      <a:pt x="814" y="339"/>
                    </a:cubicBezTo>
                    <a:cubicBezTo>
                      <a:pt x="780" y="341"/>
                      <a:pt x="746" y="337"/>
                      <a:pt x="714" y="325"/>
                    </a:cubicBezTo>
                    <a:cubicBezTo>
                      <a:pt x="686" y="315"/>
                      <a:pt x="661" y="298"/>
                      <a:pt x="636" y="282"/>
                    </a:cubicBezTo>
                    <a:cubicBezTo>
                      <a:pt x="606" y="262"/>
                      <a:pt x="576" y="243"/>
                      <a:pt x="544" y="227"/>
                    </a:cubicBezTo>
                    <a:cubicBezTo>
                      <a:pt x="501" y="205"/>
                      <a:pt x="455" y="189"/>
                      <a:pt x="407" y="179"/>
                    </a:cubicBezTo>
                    <a:cubicBezTo>
                      <a:pt x="300" y="154"/>
                      <a:pt x="189" y="153"/>
                      <a:pt x="80" y="172"/>
                    </a:cubicBezTo>
                    <a:cubicBezTo>
                      <a:pt x="61" y="175"/>
                      <a:pt x="42" y="179"/>
                      <a:pt x="23" y="183"/>
                    </a:cubicBezTo>
                    <a:cubicBezTo>
                      <a:pt x="0" y="188"/>
                      <a:pt x="10" y="223"/>
                      <a:pt x="32" y="218"/>
                    </a:cubicBezTo>
                    <a:close/>
                  </a:path>
                </a:pathLst>
              </a:custGeom>
              <a:grpFill/>
              <a:ln w="3175" cap="flat">
                <a:solidFill>
                  <a:schemeClr val="bg1"/>
                </a:solidFill>
                <a:prstDash val="solid"/>
                <a:miter lim="800000"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7" name="Freeform 155">
                <a:extLst>
                  <a:ext uri="{FF2B5EF4-FFF2-40B4-BE49-F238E27FC236}">
                    <a16:creationId xmlns:a16="http://schemas.microsoft.com/office/drawing/2014/main" id="{361914BE-FBD8-4FC0-AFC6-AD80F6477CC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0" y="1"/>
                <a:ext cx="3240" cy="3240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grpSp>
        <p:nvGrpSpPr>
          <p:cNvPr id="758" name="Group 757">
            <a:extLst>
              <a:ext uri="{FF2B5EF4-FFF2-40B4-BE49-F238E27FC236}">
                <a16:creationId xmlns:a16="http://schemas.microsoft.com/office/drawing/2014/main" id="{A6B97B66-A44E-473B-961D-738337202F73}"/>
              </a:ext>
            </a:extLst>
          </p:cNvPr>
          <p:cNvGrpSpPr/>
          <p:nvPr/>
        </p:nvGrpSpPr>
        <p:grpSpPr>
          <a:xfrm>
            <a:off x="8232921" y="2606910"/>
            <a:ext cx="1103281" cy="1103277"/>
            <a:chOff x="6116651" y="1713634"/>
            <a:chExt cx="827461" cy="827458"/>
          </a:xfrm>
        </p:grpSpPr>
        <p:sp>
          <p:nvSpPr>
            <p:cNvPr id="311" name="Oval 310">
              <a:extLst>
                <a:ext uri="{FF2B5EF4-FFF2-40B4-BE49-F238E27FC236}">
                  <a16:creationId xmlns:a16="http://schemas.microsoft.com/office/drawing/2014/main" id="{C0E86EE6-42CB-4676-B1E7-4168BD78FFF3}"/>
                </a:ext>
              </a:extLst>
            </p:cNvPr>
            <p:cNvSpPr>
              <a:spLocks/>
            </p:cNvSpPr>
            <p:nvPr/>
          </p:nvSpPr>
          <p:spPr bwMode="gray">
            <a:xfrm>
              <a:off x="6116651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525" name="Group 524">
              <a:extLst>
                <a:ext uri="{FF2B5EF4-FFF2-40B4-BE49-F238E27FC236}">
                  <a16:creationId xmlns:a16="http://schemas.microsoft.com/office/drawing/2014/main" id="{99E64F4F-B6E7-40C9-B482-AEA0376B2EF4}"/>
                </a:ext>
              </a:extLst>
            </p:cNvPr>
            <p:cNvGrpSpPr/>
            <p:nvPr/>
          </p:nvGrpSpPr>
          <p:grpSpPr>
            <a:xfrm>
              <a:off x="6185297" y="1778021"/>
              <a:ext cx="698690" cy="698685"/>
              <a:chOff x="5970581" y="1778021"/>
              <a:chExt cx="698690" cy="698685"/>
            </a:xfrm>
          </p:grpSpPr>
          <p:sp>
            <p:nvSpPr>
              <p:cNvPr id="444" name="Freeform 5">
                <a:extLst>
                  <a:ext uri="{FF2B5EF4-FFF2-40B4-BE49-F238E27FC236}">
                    <a16:creationId xmlns:a16="http://schemas.microsoft.com/office/drawing/2014/main" id="{BC274E76-1CE1-4E3D-AF2D-00E5C057A38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970581" y="1778021"/>
                <a:ext cx="698690" cy="698685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5" name="Freeform 6">
                <a:extLst>
                  <a:ext uri="{FF2B5EF4-FFF2-40B4-BE49-F238E27FC236}">
                    <a16:creationId xmlns:a16="http://schemas.microsoft.com/office/drawing/2014/main" id="{F745C54A-1487-4F8C-B9A6-2C5D24CC0BF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123473" y="1894037"/>
                <a:ext cx="409079" cy="407135"/>
              </a:xfrm>
              <a:custGeom>
                <a:avLst/>
                <a:gdLst>
                  <a:gd name="T0" fmla="*/ 1966 w 2072"/>
                  <a:gd name="T1" fmla="*/ 1653 h 2063"/>
                  <a:gd name="T2" fmla="*/ 1998 w 2072"/>
                  <a:gd name="T3" fmla="*/ 1430 h 2063"/>
                  <a:gd name="T4" fmla="*/ 1885 w 2072"/>
                  <a:gd name="T5" fmla="*/ 1917 h 2063"/>
                  <a:gd name="T6" fmla="*/ 1837 w 2072"/>
                  <a:gd name="T7" fmla="*/ 1334 h 2063"/>
                  <a:gd name="T8" fmla="*/ 1886 w 2072"/>
                  <a:gd name="T9" fmla="*/ 1270 h 2063"/>
                  <a:gd name="T10" fmla="*/ 1861 w 2072"/>
                  <a:gd name="T11" fmla="*/ 393 h 2063"/>
                  <a:gd name="T12" fmla="*/ 1422 w 2072"/>
                  <a:gd name="T13" fmla="*/ 286 h 2063"/>
                  <a:gd name="T14" fmla="*/ 1002 w 2072"/>
                  <a:gd name="T15" fmla="*/ 95 h 2063"/>
                  <a:gd name="T16" fmla="*/ 867 w 2072"/>
                  <a:gd name="T17" fmla="*/ 108 h 2063"/>
                  <a:gd name="T18" fmla="*/ 621 w 2072"/>
                  <a:gd name="T19" fmla="*/ 7 h 2063"/>
                  <a:gd name="T20" fmla="*/ 187 w 2072"/>
                  <a:gd name="T21" fmla="*/ 46 h 2063"/>
                  <a:gd name="T22" fmla="*/ 187 w 2072"/>
                  <a:gd name="T23" fmla="*/ 1286 h 2063"/>
                  <a:gd name="T24" fmla="*/ 186 w 2072"/>
                  <a:gd name="T25" fmla="*/ 1334 h 2063"/>
                  <a:gd name="T26" fmla="*/ 33 w 2072"/>
                  <a:gd name="T27" fmla="*/ 1917 h 2063"/>
                  <a:gd name="T28" fmla="*/ 17 w 2072"/>
                  <a:gd name="T29" fmla="*/ 2063 h 2063"/>
                  <a:gd name="T30" fmla="*/ 2072 w 2072"/>
                  <a:gd name="T31" fmla="*/ 1949 h 2063"/>
                  <a:gd name="T32" fmla="*/ 1805 w 2072"/>
                  <a:gd name="T33" fmla="*/ 1917 h 2063"/>
                  <a:gd name="T34" fmla="*/ 1837 w 2072"/>
                  <a:gd name="T35" fmla="*/ 1917 h 2063"/>
                  <a:gd name="T36" fmla="*/ 1756 w 2072"/>
                  <a:gd name="T37" fmla="*/ 1644 h 2063"/>
                  <a:gd name="T38" fmla="*/ 1667 w 2072"/>
                  <a:gd name="T39" fmla="*/ 1653 h 2063"/>
                  <a:gd name="T40" fmla="*/ 1699 w 2072"/>
                  <a:gd name="T41" fmla="*/ 1430 h 2063"/>
                  <a:gd name="T42" fmla="*/ 1837 w 2072"/>
                  <a:gd name="T43" fmla="*/ 1383 h 2063"/>
                  <a:gd name="T44" fmla="*/ 874 w 2072"/>
                  <a:gd name="T45" fmla="*/ 1917 h 2063"/>
                  <a:gd name="T46" fmla="*/ 955 w 2072"/>
                  <a:gd name="T47" fmla="*/ 1917 h 2063"/>
                  <a:gd name="T48" fmla="*/ 826 w 2072"/>
                  <a:gd name="T49" fmla="*/ 1836 h 2063"/>
                  <a:gd name="T50" fmla="*/ 793 w 2072"/>
                  <a:gd name="T51" fmla="*/ 1383 h 2063"/>
                  <a:gd name="T52" fmla="*/ 1004 w 2072"/>
                  <a:gd name="T53" fmla="*/ 1917 h 2063"/>
                  <a:gd name="T54" fmla="*/ 268 w 2072"/>
                  <a:gd name="T55" fmla="*/ 1286 h 2063"/>
                  <a:gd name="T56" fmla="*/ 268 w 2072"/>
                  <a:gd name="T57" fmla="*/ 1334 h 2063"/>
                  <a:gd name="T58" fmla="*/ 1203 w 2072"/>
                  <a:gd name="T59" fmla="*/ 1334 h 2063"/>
                  <a:gd name="T60" fmla="*/ 793 w 2072"/>
                  <a:gd name="T61" fmla="*/ 1334 h 2063"/>
                  <a:gd name="T62" fmla="*/ 615 w 2072"/>
                  <a:gd name="T63" fmla="*/ 1286 h 2063"/>
                  <a:gd name="T64" fmla="*/ 1348 w 2072"/>
                  <a:gd name="T65" fmla="*/ 1205 h 2063"/>
                  <a:gd name="T66" fmla="*/ 1376 w 2072"/>
                  <a:gd name="T67" fmla="*/ 1334 h 2063"/>
                  <a:gd name="T68" fmla="*/ 1252 w 2072"/>
                  <a:gd name="T69" fmla="*/ 1253 h 2063"/>
                  <a:gd name="T70" fmla="*/ 745 w 2072"/>
                  <a:gd name="T71" fmla="*/ 1917 h 2063"/>
                  <a:gd name="T72" fmla="*/ 1084 w 2072"/>
                  <a:gd name="T73" fmla="*/ 1383 h 2063"/>
                  <a:gd name="T74" fmla="*/ 1327 w 2072"/>
                  <a:gd name="T75" fmla="*/ 1917 h 2063"/>
                  <a:gd name="T76" fmla="*/ 1376 w 2072"/>
                  <a:gd name="T77" fmla="*/ 1383 h 2063"/>
                  <a:gd name="T78" fmla="*/ 1618 w 2072"/>
                  <a:gd name="T79" fmla="*/ 1644 h 2063"/>
                  <a:gd name="T80" fmla="*/ 1376 w 2072"/>
                  <a:gd name="T81" fmla="*/ 1383 h 2063"/>
                  <a:gd name="T82" fmla="*/ 1494 w 2072"/>
                  <a:gd name="T83" fmla="*/ 1334 h 2063"/>
                  <a:gd name="T84" fmla="*/ 1788 w 2072"/>
                  <a:gd name="T85" fmla="*/ 1334 h 2063"/>
                  <a:gd name="T86" fmla="*/ 1284 w 2072"/>
                  <a:gd name="T87" fmla="*/ 368 h 2063"/>
                  <a:gd name="T88" fmla="*/ 1837 w 2072"/>
                  <a:gd name="T89" fmla="*/ 463 h 2063"/>
                  <a:gd name="T90" fmla="*/ 1492 w 2072"/>
                  <a:gd name="T91" fmla="*/ 1237 h 2063"/>
                  <a:gd name="T92" fmla="*/ 1205 w 2072"/>
                  <a:gd name="T93" fmla="*/ 1237 h 2063"/>
                  <a:gd name="T94" fmla="*/ 867 w 2072"/>
                  <a:gd name="T95" fmla="*/ 157 h 2063"/>
                  <a:gd name="T96" fmla="*/ 607 w 2072"/>
                  <a:gd name="T97" fmla="*/ 1237 h 2063"/>
                  <a:gd name="T98" fmla="*/ 389 w 2072"/>
                  <a:gd name="T99" fmla="*/ 172 h 2063"/>
                  <a:gd name="T100" fmla="*/ 599 w 2072"/>
                  <a:gd name="T101" fmla="*/ 1383 h 2063"/>
                  <a:gd name="T102" fmla="*/ 219 w 2072"/>
                  <a:gd name="T103" fmla="*/ 1383 h 2063"/>
                  <a:gd name="T104" fmla="*/ 49 w 2072"/>
                  <a:gd name="T105" fmla="*/ 1965 h 2063"/>
                  <a:gd name="T106" fmla="*/ 745 w 2072"/>
                  <a:gd name="T107" fmla="*/ 1965 h 2063"/>
                  <a:gd name="T108" fmla="*/ 1004 w 2072"/>
                  <a:gd name="T109" fmla="*/ 1965 h 2063"/>
                  <a:gd name="T110" fmla="*/ 1327 w 2072"/>
                  <a:gd name="T111" fmla="*/ 1965 h 2063"/>
                  <a:gd name="T112" fmla="*/ 1885 w 2072"/>
                  <a:gd name="T113" fmla="*/ 1965 h 20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072" h="2063">
                    <a:moveTo>
                      <a:pt x="2039" y="1917"/>
                    </a:moveTo>
                    <a:cubicBezTo>
                      <a:pt x="1966" y="1917"/>
                      <a:pt x="1966" y="1917"/>
                      <a:pt x="1966" y="1917"/>
                    </a:cubicBezTo>
                    <a:cubicBezTo>
                      <a:pt x="1966" y="1653"/>
                      <a:pt x="1966" y="1653"/>
                      <a:pt x="1966" y="1653"/>
                    </a:cubicBezTo>
                    <a:cubicBezTo>
                      <a:pt x="2044" y="1447"/>
                      <a:pt x="2044" y="1447"/>
                      <a:pt x="2044" y="1447"/>
                    </a:cubicBezTo>
                    <a:cubicBezTo>
                      <a:pt x="2048" y="1434"/>
                      <a:pt x="2042" y="1420"/>
                      <a:pt x="2029" y="1416"/>
                    </a:cubicBezTo>
                    <a:cubicBezTo>
                      <a:pt x="2017" y="1411"/>
                      <a:pt x="2003" y="1417"/>
                      <a:pt x="1998" y="1430"/>
                    </a:cubicBezTo>
                    <a:cubicBezTo>
                      <a:pt x="1918" y="1644"/>
                      <a:pt x="1918" y="1644"/>
                      <a:pt x="1918" y="1644"/>
                    </a:cubicBezTo>
                    <a:cubicBezTo>
                      <a:pt x="1918" y="1917"/>
                      <a:pt x="1918" y="1917"/>
                      <a:pt x="1918" y="1917"/>
                    </a:cubicBezTo>
                    <a:cubicBezTo>
                      <a:pt x="1885" y="1917"/>
                      <a:pt x="1885" y="1917"/>
                      <a:pt x="1885" y="1917"/>
                    </a:cubicBezTo>
                    <a:cubicBezTo>
                      <a:pt x="1885" y="1351"/>
                      <a:pt x="1885" y="1351"/>
                      <a:pt x="1885" y="1351"/>
                    </a:cubicBezTo>
                    <a:cubicBezTo>
                      <a:pt x="1885" y="1342"/>
                      <a:pt x="1878" y="1334"/>
                      <a:pt x="1869" y="1334"/>
                    </a:cubicBezTo>
                    <a:cubicBezTo>
                      <a:pt x="1837" y="1334"/>
                      <a:pt x="1837" y="1334"/>
                      <a:pt x="1837" y="1334"/>
                    </a:cubicBezTo>
                    <a:cubicBezTo>
                      <a:pt x="1837" y="1286"/>
                      <a:pt x="1837" y="1286"/>
                      <a:pt x="1837" y="1286"/>
                    </a:cubicBezTo>
                    <a:cubicBezTo>
                      <a:pt x="1870" y="1286"/>
                      <a:pt x="1870" y="1286"/>
                      <a:pt x="1870" y="1286"/>
                    </a:cubicBezTo>
                    <a:cubicBezTo>
                      <a:pt x="1879" y="1286"/>
                      <a:pt x="1886" y="1279"/>
                      <a:pt x="1886" y="1270"/>
                    </a:cubicBezTo>
                    <a:cubicBezTo>
                      <a:pt x="1886" y="406"/>
                      <a:pt x="1886" y="406"/>
                      <a:pt x="1886" y="406"/>
                    </a:cubicBezTo>
                    <a:cubicBezTo>
                      <a:pt x="1886" y="397"/>
                      <a:pt x="1878" y="390"/>
                      <a:pt x="1870" y="390"/>
                    </a:cubicBezTo>
                    <a:cubicBezTo>
                      <a:pt x="1867" y="390"/>
                      <a:pt x="1864" y="391"/>
                      <a:pt x="1861" y="393"/>
                    </a:cubicBezTo>
                    <a:cubicBezTo>
                      <a:pt x="1813" y="428"/>
                      <a:pt x="1755" y="448"/>
                      <a:pt x="1692" y="448"/>
                    </a:cubicBezTo>
                    <a:cubicBezTo>
                      <a:pt x="1581" y="448"/>
                      <a:pt x="1485" y="386"/>
                      <a:pt x="1436" y="295"/>
                    </a:cubicBezTo>
                    <a:cubicBezTo>
                      <a:pt x="1433" y="289"/>
                      <a:pt x="1428" y="286"/>
                      <a:pt x="1422" y="286"/>
                    </a:cubicBezTo>
                    <a:cubicBezTo>
                      <a:pt x="1420" y="286"/>
                      <a:pt x="1417" y="287"/>
                      <a:pt x="1415" y="288"/>
                    </a:cubicBezTo>
                    <a:cubicBezTo>
                      <a:pt x="1375" y="308"/>
                      <a:pt x="1331" y="319"/>
                      <a:pt x="1284" y="319"/>
                    </a:cubicBezTo>
                    <a:cubicBezTo>
                      <a:pt x="1147" y="319"/>
                      <a:pt x="1032" y="224"/>
                      <a:pt x="1002" y="95"/>
                    </a:cubicBezTo>
                    <a:cubicBezTo>
                      <a:pt x="1000" y="88"/>
                      <a:pt x="994" y="83"/>
                      <a:pt x="987" y="83"/>
                    </a:cubicBezTo>
                    <a:cubicBezTo>
                      <a:pt x="985" y="83"/>
                      <a:pt x="983" y="84"/>
                      <a:pt x="981" y="85"/>
                    </a:cubicBezTo>
                    <a:cubicBezTo>
                      <a:pt x="946" y="100"/>
                      <a:pt x="907" y="108"/>
                      <a:pt x="867" y="108"/>
                    </a:cubicBezTo>
                    <a:cubicBezTo>
                      <a:pt x="778" y="108"/>
                      <a:pt x="699" y="68"/>
                      <a:pt x="646" y="6"/>
                    </a:cubicBezTo>
                    <a:cubicBezTo>
                      <a:pt x="642" y="2"/>
                      <a:pt x="638" y="0"/>
                      <a:pt x="634" y="0"/>
                    </a:cubicBezTo>
                    <a:cubicBezTo>
                      <a:pt x="629" y="0"/>
                      <a:pt x="624" y="2"/>
                      <a:pt x="621" y="7"/>
                    </a:cubicBezTo>
                    <a:cubicBezTo>
                      <a:pt x="568" y="77"/>
                      <a:pt x="484" y="123"/>
                      <a:pt x="389" y="123"/>
                    </a:cubicBezTo>
                    <a:cubicBezTo>
                      <a:pt x="315" y="123"/>
                      <a:pt x="248" y="95"/>
                      <a:pt x="197" y="50"/>
                    </a:cubicBezTo>
                    <a:cubicBezTo>
                      <a:pt x="194" y="47"/>
                      <a:pt x="190" y="46"/>
                      <a:pt x="187" y="46"/>
                    </a:cubicBezTo>
                    <a:cubicBezTo>
                      <a:pt x="179" y="46"/>
                      <a:pt x="171" y="53"/>
                      <a:pt x="171" y="62"/>
                    </a:cubicBezTo>
                    <a:cubicBezTo>
                      <a:pt x="171" y="1270"/>
                      <a:pt x="171" y="1270"/>
                      <a:pt x="171" y="1270"/>
                    </a:cubicBezTo>
                    <a:cubicBezTo>
                      <a:pt x="171" y="1279"/>
                      <a:pt x="178" y="1286"/>
                      <a:pt x="187" y="1286"/>
                    </a:cubicBezTo>
                    <a:cubicBezTo>
                      <a:pt x="219" y="1286"/>
                      <a:pt x="219" y="1286"/>
                      <a:pt x="219" y="1286"/>
                    </a:cubicBezTo>
                    <a:cubicBezTo>
                      <a:pt x="219" y="1334"/>
                      <a:pt x="219" y="1334"/>
                      <a:pt x="219" y="1334"/>
                    </a:cubicBezTo>
                    <a:cubicBezTo>
                      <a:pt x="186" y="1334"/>
                      <a:pt x="186" y="1334"/>
                      <a:pt x="186" y="1334"/>
                    </a:cubicBezTo>
                    <a:cubicBezTo>
                      <a:pt x="177" y="1334"/>
                      <a:pt x="170" y="1342"/>
                      <a:pt x="170" y="1351"/>
                    </a:cubicBezTo>
                    <a:cubicBezTo>
                      <a:pt x="170" y="1917"/>
                      <a:pt x="170" y="1917"/>
                      <a:pt x="170" y="1917"/>
                    </a:cubicBezTo>
                    <a:cubicBezTo>
                      <a:pt x="33" y="1917"/>
                      <a:pt x="33" y="1917"/>
                      <a:pt x="33" y="1917"/>
                    </a:cubicBezTo>
                    <a:cubicBezTo>
                      <a:pt x="15" y="1917"/>
                      <a:pt x="0" y="1931"/>
                      <a:pt x="0" y="1949"/>
                    </a:cubicBezTo>
                    <a:cubicBezTo>
                      <a:pt x="0" y="2046"/>
                      <a:pt x="0" y="2046"/>
                      <a:pt x="0" y="2046"/>
                    </a:cubicBezTo>
                    <a:cubicBezTo>
                      <a:pt x="0" y="2055"/>
                      <a:pt x="8" y="2063"/>
                      <a:pt x="17" y="2063"/>
                    </a:cubicBezTo>
                    <a:cubicBezTo>
                      <a:pt x="2055" y="2063"/>
                      <a:pt x="2055" y="2063"/>
                      <a:pt x="2055" y="2063"/>
                    </a:cubicBezTo>
                    <a:cubicBezTo>
                      <a:pt x="2064" y="2063"/>
                      <a:pt x="2072" y="2055"/>
                      <a:pt x="2072" y="2046"/>
                    </a:cubicBezTo>
                    <a:cubicBezTo>
                      <a:pt x="2072" y="1949"/>
                      <a:pt x="2072" y="1949"/>
                      <a:pt x="2072" y="1949"/>
                    </a:cubicBezTo>
                    <a:cubicBezTo>
                      <a:pt x="2072" y="1931"/>
                      <a:pt x="2057" y="1917"/>
                      <a:pt x="2039" y="1917"/>
                    </a:cubicBezTo>
                    <a:close/>
                    <a:moveTo>
                      <a:pt x="1837" y="1917"/>
                    </a:moveTo>
                    <a:cubicBezTo>
                      <a:pt x="1805" y="1917"/>
                      <a:pt x="1805" y="1917"/>
                      <a:pt x="1805" y="1917"/>
                    </a:cubicBezTo>
                    <a:cubicBezTo>
                      <a:pt x="1805" y="1653"/>
                      <a:pt x="1805" y="1653"/>
                      <a:pt x="1805" y="1653"/>
                    </a:cubicBezTo>
                    <a:cubicBezTo>
                      <a:pt x="1837" y="1566"/>
                      <a:pt x="1837" y="1566"/>
                      <a:pt x="1837" y="1566"/>
                    </a:cubicBezTo>
                    <a:lnTo>
                      <a:pt x="1837" y="1917"/>
                    </a:lnTo>
                    <a:close/>
                    <a:moveTo>
                      <a:pt x="1837" y="1429"/>
                    </a:moveTo>
                    <a:cubicBezTo>
                      <a:pt x="1837" y="1429"/>
                      <a:pt x="1836" y="1429"/>
                      <a:pt x="1836" y="1430"/>
                    </a:cubicBezTo>
                    <a:cubicBezTo>
                      <a:pt x="1756" y="1644"/>
                      <a:pt x="1756" y="1644"/>
                      <a:pt x="1756" y="1644"/>
                    </a:cubicBezTo>
                    <a:cubicBezTo>
                      <a:pt x="1756" y="1917"/>
                      <a:pt x="1756" y="1917"/>
                      <a:pt x="1756" y="1917"/>
                    </a:cubicBezTo>
                    <a:cubicBezTo>
                      <a:pt x="1667" y="1917"/>
                      <a:pt x="1667" y="1917"/>
                      <a:pt x="1667" y="1917"/>
                    </a:cubicBezTo>
                    <a:cubicBezTo>
                      <a:pt x="1667" y="1653"/>
                      <a:pt x="1667" y="1653"/>
                      <a:pt x="1667" y="1653"/>
                    </a:cubicBezTo>
                    <a:cubicBezTo>
                      <a:pt x="1744" y="1447"/>
                      <a:pt x="1744" y="1447"/>
                      <a:pt x="1744" y="1447"/>
                    </a:cubicBezTo>
                    <a:cubicBezTo>
                      <a:pt x="1749" y="1434"/>
                      <a:pt x="1743" y="1420"/>
                      <a:pt x="1730" y="1416"/>
                    </a:cubicBezTo>
                    <a:cubicBezTo>
                      <a:pt x="1718" y="1411"/>
                      <a:pt x="1703" y="1417"/>
                      <a:pt x="1699" y="1430"/>
                    </a:cubicBezTo>
                    <a:cubicBezTo>
                      <a:pt x="1667" y="1514"/>
                      <a:pt x="1667" y="1514"/>
                      <a:pt x="1667" y="1514"/>
                    </a:cubicBezTo>
                    <a:cubicBezTo>
                      <a:pt x="1667" y="1383"/>
                      <a:pt x="1667" y="1383"/>
                      <a:pt x="1667" y="1383"/>
                    </a:cubicBezTo>
                    <a:cubicBezTo>
                      <a:pt x="1837" y="1383"/>
                      <a:pt x="1837" y="1383"/>
                      <a:pt x="1837" y="1383"/>
                    </a:cubicBezTo>
                    <a:lnTo>
                      <a:pt x="1837" y="1429"/>
                    </a:lnTo>
                    <a:close/>
                    <a:moveTo>
                      <a:pt x="955" y="1917"/>
                    </a:moveTo>
                    <a:cubicBezTo>
                      <a:pt x="874" y="1917"/>
                      <a:pt x="874" y="1917"/>
                      <a:pt x="874" y="1917"/>
                    </a:cubicBezTo>
                    <a:cubicBezTo>
                      <a:pt x="874" y="1868"/>
                      <a:pt x="874" y="1868"/>
                      <a:pt x="874" y="1868"/>
                    </a:cubicBezTo>
                    <a:cubicBezTo>
                      <a:pt x="955" y="1868"/>
                      <a:pt x="955" y="1868"/>
                      <a:pt x="955" y="1868"/>
                    </a:cubicBezTo>
                    <a:lnTo>
                      <a:pt x="955" y="1917"/>
                    </a:lnTo>
                    <a:close/>
                    <a:moveTo>
                      <a:pt x="987" y="1820"/>
                    </a:moveTo>
                    <a:cubicBezTo>
                      <a:pt x="842" y="1820"/>
                      <a:pt x="842" y="1820"/>
                      <a:pt x="842" y="1820"/>
                    </a:cubicBezTo>
                    <a:cubicBezTo>
                      <a:pt x="833" y="1820"/>
                      <a:pt x="826" y="1827"/>
                      <a:pt x="826" y="1836"/>
                    </a:cubicBezTo>
                    <a:cubicBezTo>
                      <a:pt x="826" y="1917"/>
                      <a:pt x="826" y="1917"/>
                      <a:pt x="826" y="1917"/>
                    </a:cubicBezTo>
                    <a:cubicBezTo>
                      <a:pt x="793" y="1917"/>
                      <a:pt x="793" y="1917"/>
                      <a:pt x="793" y="1917"/>
                    </a:cubicBezTo>
                    <a:cubicBezTo>
                      <a:pt x="793" y="1383"/>
                      <a:pt x="793" y="1383"/>
                      <a:pt x="793" y="1383"/>
                    </a:cubicBezTo>
                    <a:cubicBezTo>
                      <a:pt x="1036" y="1383"/>
                      <a:pt x="1036" y="1383"/>
                      <a:pt x="1036" y="1383"/>
                    </a:cubicBezTo>
                    <a:cubicBezTo>
                      <a:pt x="1036" y="1917"/>
                      <a:pt x="1036" y="1917"/>
                      <a:pt x="1036" y="1917"/>
                    </a:cubicBezTo>
                    <a:cubicBezTo>
                      <a:pt x="1004" y="1917"/>
                      <a:pt x="1004" y="1917"/>
                      <a:pt x="1004" y="1917"/>
                    </a:cubicBezTo>
                    <a:cubicBezTo>
                      <a:pt x="1004" y="1836"/>
                      <a:pt x="1004" y="1836"/>
                      <a:pt x="1004" y="1836"/>
                    </a:cubicBezTo>
                    <a:cubicBezTo>
                      <a:pt x="1004" y="1827"/>
                      <a:pt x="996" y="1820"/>
                      <a:pt x="987" y="1820"/>
                    </a:cubicBezTo>
                    <a:close/>
                    <a:moveTo>
                      <a:pt x="268" y="1286"/>
                    </a:moveTo>
                    <a:cubicBezTo>
                      <a:pt x="567" y="1286"/>
                      <a:pt x="567" y="1286"/>
                      <a:pt x="567" y="1286"/>
                    </a:cubicBezTo>
                    <a:cubicBezTo>
                      <a:pt x="567" y="1334"/>
                      <a:pt x="567" y="1334"/>
                      <a:pt x="567" y="1334"/>
                    </a:cubicBezTo>
                    <a:cubicBezTo>
                      <a:pt x="268" y="1334"/>
                      <a:pt x="268" y="1334"/>
                      <a:pt x="268" y="1334"/>
                    </a:cubicBezTo>
                    <a:lnTo>
                      <a:pt x="268" y="1286"/>
                    </a:lnTo>
                    <a:close/>
                    <a:moveTo>
                      <a:pt x="1203" y="1286"/>
                    </a:moveTo>
                    <a:cubicBezTo>
                      <a:pt x="1203" y="1334"/>
                      <a:pt x="1203" y="1334"/>
                      <a:pt x="1203" y="1334"/>
                    </a:cubicBezTo>
                    <a:cubicBezTo>
                      <a:pt x="1084" y="1334"/>
                      <a:pt x="1084" y="1334"/>
                      <a:pt x="1084" y="1334"/>
                    </a:cubicBezTo>
                    <a:cubicBezTo>
                      <a:pt x="1036" y="1334"/>
                      <a:pt x="1036" y="1334"/>
                      <a:pt x="1036" y="1334"/>
                    </a:cubicBezTo>
                    <a:cubicBezTo>
                      <a:pt x="793" y="1334"/>
                      <a:pt x="793" y="1334"/>
                      <a:pt x="793" y="1334"/>
                    </a:cubicBezTo>
                    <a:cubicBezTo>
                      <a:pt x="745" y="1334"/>
                      <a:pt x="745" y="1334"/>
                      <a:pt x="745" y="1334"/>
                    </a:cubicBezTo>
                    <a:cubicBezTo>
                      <a:pt x="615" y="1334"/>
                      <a:pt x="615" y="1334"/>
                      <a:pt x="615" y="1334"/>
                    </a:cubicBezTo>
                    <a:cubicBezTo>
                      <a:pt x="615" y="1286"/>
                      <a:pt x="615" y="1286"/>
                      <a:pt x="615" y="1286"/>
                    </a:cubicBezTo>
                    <a:lnTo>
                      <a:pt x="1203" y="1286"/>
                    </a:lnTo>
                    <a:close/>
                    <a:moveTo>
                      <a:pt x="1252" y="1253"/>
                    </a:moveTo>
                    <a:cubicBezTo>
                      <a:pt x="1252" y="1234"/>
                      <a:pt x="1290" y="1205"/>
                      <a:pt x="1348" y="1205"/>
                    </a:cubicBezTo>
                    <a:cubicBezTo>
                      <a:pt x="1407" y="1205"/>
                      <a:pt x="1445" y="1234"/>
                      <a:pt x="1445" y="1253"/>
                    </a:cubicBezTo>
                    <a:cubicBezTo>
                      <a:pt x="1445" y="1334"/>
                      <a:pt x="1445" y="1334"/>
                      <a:pt x="1445" y="1334"/>
                    </a:cubicBezTo>
                    <a:cubicBezTo>
                      <a:pt x="1376" y="1334"/>
                      <a:pt x="1376" y="1334"/>
                      <a:pt x="1376" y="1334"/>
                    </a:cubicBezTo>
                    <a:cubicBezTo>
                      <a:pt x="1327" y="1334"/>
                      <a:pt x="1327" y="1334"/>
                      <a:pt x="1327" y="1334"/>
                    </a:cubicBezTo>
                    <a:cubicBezTo>
                      <a:pt x="1252" y="1334"/>
                      <a:pt x="1252" y="1334"/>
                      <a:pt x="1252" y="1334"/>
                    </a:cubicBezTo>
                    <a:lnTo>
                      <a:pt x="1252" y="1253"/>
                    </a:lnTo>
                    <a:close/>
                    <a:moveTo>
                      <a:pt x="648" y="1383"/>
                    </a:moveTo>
                    <a:cubicBezTo>
                      <a:pt x="745" y="1383"/>
                      <a:pt x="745" y="1383"/>
                      <a:pt x="745" y="1383"/>
                    </a:cubicBezTo>
                    <a:cubicBezTo>
                      <a:pt x="745" y="1917"/>
                      <a:pt x="745" y="1917"/>
                      <a:pt x="745" y="1917"/>
                    </a:cubicBezTo>
                    <a:cubicBezTo>
                      <a:pt x="648" y="1917"/>
                      <a:pt x="648" y="1917"/>
                      <a:pt x="648" y="1917"/>
                    </a:cubicBezTo>
                    <a:lnTo>
                      <a:pt x="648" y="1383"/>
                    </a:lnTo>
                    <a:close/>
                    <a:moveTo>
                      <a:pt x="1084" y="1383"/>
                    </a:moveTo>
                    <a:cubicBezTo>
                      <a:pt x="1203" y="1383"/>
                      <a:pt x="1203" y="1383"/>
                      <a:pt x="1203" y="1383"/>
                    </a:cubicBezTo>
                    <a:cubicBezTo>
                      <a:pt x="1327" y="1383"/>
                      <a:pt x="1327" y="1383"/>
                      <a:pt x="1327" y="1383"/>
                    </a:cubicBezTo>
                    <a:cubicBezTo>
                      <a:pt x="1327" y="1917"/>
                      <a:pt x="1327" y="1917"/>
                      <a:pt x="1327" y="1917"/>
                    </a:cubicBezTo>
                    <a:cubicBezTo>
                      <a:pt x="1084" y="1917"/>
                      <a:pt x="1084" y="1917"/>
                      <a:pt x="1084" y="1917"/>
                    </a:cubicBezTo>
                    <a:lnTo>
                      <a:pt x="1084" y="1383"/>
                    </a:lnTo>
                    <a:close/>
                    <a:moveTo>
                      <a:pt x="1376" y="1383"/>
                    </a:moveTo>
                    <a:cubicBezTo>
                      <a:pt x="1494" y="1383"/>
                      <a:pt x="1494" y="1383"/>
                      <a:pt x="1494" y="1383"/>
                    </a:cubicBezTo>
                    <a:cubicBezTo>
                      <a:pt x="1618" y="1383"/>
                      <a:pt x="1618" y="1383"/>
                      <a:pt x="1618" y="1383"/>
                    </a:cubicBezTo>
                    <a:cubicBezTo>
                      <a:pt x="1618" y="1644"/>
                      <a:pt x="1618" y="1644"/>
                      <a:pt x="1618" y="1644"/>
                    </a:cubicBezTo>
                    <a:cubicBezTo>
                      <a:pt x="1618" y="1917"/>
                      <a:pt x="1618" y="1917"/>
                      <a:pt x="1618" y="1917"/>
                    </a:cubicBezTo>
                    <a:cubicBezTo>
                      <a:pt x="1376" y="1917"/>
                      <a:pt x="1376" y="1917"/>
                      <a:pt x="1376" y="1917"/>
                    </a:cubicBezTo>
                    <a:lnTo>
                      <a:pt x="1376" y="1383"/>
                    </a:lnTo>
                    <a:close/>
                    <a:moveTo>
                      <a:pt x="1788" y="1334"/>
                    </a:moveTo>
                    <a:cubicBezTo>
                      <a:pt x="1667" y="1334"/>
                      <a:pt x="1667" y="1334"/>
                      <a:pt x="1667" y="1334"/>
                    </a:cubicBezTo>
                    <a:cubicBezTo>
                      <a:pt x="1494" y="1334"/>
                      <a:pt x="1494" y="1334"/>
                      <a:pt x="1494" y="1334"/>
                    </a:cubicBezTo>
                    <a:cubicBezTo>
                      <a:pt x="1494" y="1286"/>
                      <a:pt x="1494" y="1286"/>
                      <a:pt x="1494" y="1286"/>
                    </a:cubicBezTo>
                    <a:cubicBezTo>
                      <a:pt x="1788" y="1286"/>
                      <a:pt x="1788" y="1286"/>
                      <a:pt x="1788" y="1286"/>
                    </a:cubicBezTo>
                    <a:lnTo>
                      <a:pt x="1788" y="1334"/>
                    </a:lnTo>
                    <a:close/>
                    <a:moveTo>
                      <a:pt x="867" y="157"/>
                    </a:moveTo>
                    <a:cubicBezTo>
                      <a:pt x="900" y="157"/>
                      <a:pt x="933" y="152"/>
                      <a:pt x="965" y="142"/>
                    </a:cubicBezTo>
                    <a:cubicBezTo>
                      <a:pt x="1013" y="277"/>
                      <a:pt x="1139" y="368"/>
                      <a:pt x="1284" y="368"/>
                    </a:cubicBezTo>
                    <a:cubicBezTo>
                      <a:pt x="1328" y="368"/>
                      <a:pt x="1369" y="360"/>
                      <a:pt x="1409" y="344"/>
                    </a:cubicBezTo>
                    <a:cubicBezTo>
                      <a:pt x="1471" y="439"/>
                      <a:pt x="1577" y="497"/>
                      <a:pt x="1692" y="497"/>
                    </a:cubicBezTo>
                    <a:cubicBezTo>
                      <a:pt x="1743" y="497"/>
                      <a:pt x="1792" y="485"/>
                      <a:pt x="1837" y="463"/>
                    </a:cubicBezTo>
                    <a:cubicBezTo>
                      <a:pt x="1837" y="1237"/>
                      <a:pt x="1837" y="1237"/>
                      <a:pt x="1837" y="1237"/>
                    </a:cubicBezTo>
                    <a:cubicBezTo>
                      <a:pt x="1837" y="1237"/>
                      <a:pt x="1837" y="1237"/>
                      <a:pt x="1837" y="1237"/>
                    </a:cubicBezTo>
                    <a:cubicBezTo>
                      <a:pt x="1492" y="1237"/>
                      <a:pt x="1492" y="1237"/>
                      <a:pt x="1492" y="1237"/>
                    </a:cubicBezTo>
                    <a:cubicBezTo>
                      <a:pt x="1480" y="1192"/>
                      <a:pt x="1420" y="1156"/>
                      <a:pt x="1348" y="1156"/>
                    </a:cubicBezTo>
                    <a:cubicBezTo>
                      <a:pt x="1348" y="1156"/>
                      <a:pt x="1348" y="1156"/>
                      <a:pt x="1348" y="1156"/>
                    </a:cubicBezTo>
                    <a:cubicBezTo>
                      <a:pt x="1277" y="1156"/>
                      <a:pt x="1217" y="1192"/>
                      <a:pt x="1205" y="1237"/>
                    </a:cubicBezTo>
                    <a:cubicBezTo>
                      <a:pt x="656" y="1237"/>
                      <a:pt x="656" y="1237"/>
                      <a:pt x="656" y="1237"/>
                    </a:cubicBezTo>
                    <a:cubicBezTo>
                      <a:pt x="656" y="83"/>
                      <a:pt x="656" y="83"/>
                      <a:pt x="656" y="83"/>
                    </a:cubicBezTo>
                    <a:cubicBezTo>
                      <a:pt x="715" y="130"/>
                      <a:pt x="789" y="157"/>
                      <a:pt x="867" y="157"/>
                    </a:cubicBezTo>
                    <a:close/>
                    <a:moveTo>
                      <a:pt x="389" y="172"/>
                    </a:moveTo>
                    <a:cubicBezTo>
                      <a:pt x="470" y="172"/>
                      <a:pt x="547" y="143"/>
                      <a:pt x="607" y="92"/>
                    </a:cubicBezTo>
                    <a:cubicBezTo>
                      <a:pt x="607" y="1237"/>
                      <a:pt x="607" y="1237"/>
                      <a:pt x="607" y="1237"/>
                    </a:cubicBezTo>
                    <a:cubicBezTo>
                      <a:pt x="219" y="1237"/>
                      <a:pt x="219" y="1237"/>
                      <a:pt x="219" y="1237"/>
                    </a:cubicBezTo>
                    <a:cubicBezTo>
                      <a:pt x="219" y="126"/>
                      <a:pt x="219" y="126"/>
                      <a:pt x="219" y="126"/>
                    </a:cubicBezTo>
                    <a:cubicBezTo>
                      <a:pt x="271" y="156"/>
                      <a:pt x="329" y="172"/>
                      <a:pt x="389" y="172"/>
                    </a:cubicBezTo>
                    <a:close/>
                    <a:moveTo>
                      <a:pt x="219" y="1383"/>
                    </a:moveTo>
                    <a:cubicBezTo>
                      <a:pt x="219" y="1383"/>
                      <a:pt x="219" y="1383"/>
                      <a:pt x="219" y="1383"/>
                    </a:cubicBezTo>
                    <a:cubicBezTo>
                      <a:pt x="599" y="1383"/>
                      <a:pt x="599" y="1383"/>
                      <a:pt x="599" y="1383"/>
                    </a:cubicBezTo>
                    <a:cubicBezTo>
                      <a:pt x="599" y="1917"/>
                      <a:pt x="599" y="1917"/>
                      <a:pt x="599" y="1917"/>
                    </a:cubicBezTo>
                    <a:cubicBezTo>
                      <a:pt x="219" y="1917"/>
                      <a:pt x="219" y="1917"/>
                      <a:pt x="219" y="1917"/>
                    </a:cubicBezTo>
                    <a:lnTo>
                      <a:pt x="219" y="1383"/>
                    </a:lnTo>
                    <a:close/>
                    <a:moveTo>
                      <a:pt x="2023" y="2014"/>
                    </a:moveTo>
                    <a:cubicBezTo>
                      <a:pt x="49" y="2014"/>
                      <a:pt x="49" y="2014"/>
                      <a:pt x="49" y="2014"/>
                    </a:cubicBezTo>
                    <a:cubicBezTo>
                      <a:pt x="49" y="1965"/>
                      <a:pt x="49" y="1965"/>
                      <a:pt x="49" y="1965"/>
                    </a:cubicBezTo>
                    <a:cubicBezTo>
                      <a:pt x="170" y="1965"/>
                      <a:pt x="170" y="1965"/>
                      <a:pt x="170" y="1965"/>
                    </a:cubicBezTo>
                    <a:cubicBezTo>
                      <a:pt x="599" y="1965"/>
                      <a:pt x="599" y="1965"/>
                      <a:pt x="599" y="1965"/>
                    </a:cubicBezTo>
                    <a:cubicBezTo>
                      <a:pt x="745" y="1965"/>
                      <a:pt x="745" y="1965"/>
                      <a:pt x="745" y="1965"/>
                    </a:cubicBezTo>
                    <a:cubicBezTo>
                      <a:pt x="793" y="1965"/>
                      <a:pt x="793" y="1965"/>
                      <a:pt x="793" y="1965"/>
                    </a:cubicBezTo>
                    <a:cubicBezTo>
                      <a:pt x="826" y="1965"/>
                      <a:pt x="826" y="1965"/>
                      <a:pt x="826" y="1965"/>
                    </a:cubicBezTo>
                    <a:cubicBezTo>
                      <a:pt x="1004" y="1965"/>
                      <a:pt x="1004" y="1965"/>
                      <a:pt x="1004" y="1965"/>
                    </a:cubicBezTo>
                    <a:cubicBezTo>
                      <a:pt x="1036" y="1965"/>
                      <a:pt x="1036" y="1965"/>
                      <a:pt x="1036" y="1965"/>
                    </a:cubicBezTo>
                    <a:cubicBezTo>
                      <a:pt x="1084" y="1965"/>
                      <a:pt x="1084" y="1965"/>
                      <a:pt x="1084" y="1965"/>
                    </a:cubicBezTo>
                    <a:cubicBezTo>
                      <a:pt x="1327" y="1965"/>
                      <a:pt x="1327" y="1965"/>
                      <a:pt x="1327" y="1965"/>
                    </a:cubicBezTo>
                    <a:cubicBezTo>
                      <a:pt x="1376" y="1965"/>
                      <a:pt x="1376" y="1965"/>
                      <a:pt x="1376" y="1965"/>
                    </a:cubicBezTo>
                    <a:cubicBezTo>
                      <a:pt x="1667" y="1965"/>
                      <a:pt x="1667" y="1965"/>
                      <a:pt x="1667" y="1965"/>
                    </a:cubicBezTo>
                    <a:cubicBezTo>
                      <a:pt x="1885" y="1965"/>
                      <a:pt x="1885" y="1965"/>
                      <a:pt x="1885" y="1965"/>
                    </a:cubicBezTo>
                    <a:cubicBezTo>
                      <a:pt x="2023" y="1965"/>
                      <a:pt x="2023" y="1965"/>
                      <a:pt x="2023" y="1965"/>
                    </a:cubicBezTo>
                    <a:lnTo>
                      <a:pt x="2023" y="201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6" name="Freeform 7">
                <a:extLst>
                  <a:ext uri="{FF2B5EF4-FFF2-40B4-BE49-F238E27FC236}">
                    <a16:creationId xmlns:a16="http://schemas.microsoft.com/office/drawing/2014/main" id="{FEF64B8F-150F-44F4-BBB5-CBED870A7C2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174581" y="2179765"/>
                <a:ext cx="32131" cy="28681"/>
              </a:xfrm>
              <a:custGeom>
                <a:avLst/>
                <a:gdLst>
                  <a:gd name="T0" fmla="*/ 146 w 162"/>
                  <a:gd name="T1" fmla="*/ 0 h 145"/>
                  <a:gd name="T2" fmla="*/ 16 w 162"/>
                  <a:gd name="T3" fmla="*/ 0 h 145"/>
                  <a:gd name="T4" fmla="*/ 0 w 162"/>
                  <a:gd name="T5" fmla="*/ 16 h 145"/>
                  <a:gd name="T6" fmla="*/ 0 w 162"/>
                  <a:gd name="T7" fmla="*/ 129 h 145"/>
                  <a:gd name="T8" fmla="*/ 16 w 162"/>
                  <a:gd name="T9" fmla="*/ 145 h 145"/>
                  <a:gd name="T10" fmla="*/ 146 w 162"/>
                  <a:gd name="T11" fmla="*/ 145 h 145"/>
                  <a:gd name="T12" fmla="*/ 162 w 162"/>
                  <a:gd name="T13" fmla="*/ 129 h 145"/>
                  <a:gd name="T14" fmla="*/ 162 w 162"/>
                  <a:gd name="T15" fmla="*/ 16 h 145"/>
                  <a:gd name="T16" fmla="*/ 146 w 162"/>
                  <a:gd name="T17" fmla="*/ 0 h 145"/>
                  <a:gd name="T18" fmla="*/ 114 w 162"/>
                  <a:gd name="T19" fmla="*/ 97 h 145"/>
                  <a:gd name="T20" fmla="*/ 49 w 162"/>
                  <a:gd name="T21" fmla="*/ 97 h 145"/>
                  <a:gd name="T22" fmla="*/ 49 w 162"/>
                  <a:gd name="T23" fmla="*/ 48 h 145"/>
                  <a:gd name="T24" fmla="*/ 114 w 162"/>
                  <a:gd name="T25" fmla="*/ 48 h 145"/>
                  <a:gd name="T26" fmla="*/ 114 w 162"/>
                  <a:gd name="T27" fmla="*/ 97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2" h="145">
                    <a:moveTo>
                      <a:pt x="146" y="0"/>
                    </a:moveTo>
                    <a:cubicBezTo>
                      <a:pt x="16" y="0"/>
                      <a:pt x="16" y="0"/>
                      <a:pt x="16" y="0"/>
                    </a:cubicBezTo>
                    <a:cubicBezTo>
                      <a:pt x="7" y="0"/>
                      <a:pt x="0" y="7"/>
                      <a:pt x="0" y="16"/>
                    </a:cubicBezTo>
                    <a:cubicBezTo>
                      <a:pt x="0" y="129"/>
                      <a:pt x="0" y="129"/>
                      <a:pt x="0" y="129"/>
                    </a:cubicBezTo>
                    <a:cubicBezTo>
                      <a:pt x="0" y="138"/>
                      <a:pt x="7" y="145"/>
                      <a:pt x="16" y="145"/>
                    </a:cubicBezTo>
                    <a:cubicBezTo>
                      <a:pt x="146" y="145"/>
                      <a:pt x="146" y="145"/>
                      <a:pt x="146" y="145"/>
                    </a:cubicBezTo>
                    <a:cubicBezTo>
                      <a:pt x="155" y="145"/>
                      <a:pt x="162" y="138"/>
                      <a:pt x="162" y="129"/>
                    </a:cubicBezTo>
                    <a:cubicBezTo>
                      <a:pt x="162" y="16"/>
                      <a:pt x="162" y="16"/>
                      <a:pt x="162" y="16"/>
                    </a:cubicBezTo>
                    <a:cubicBezTo>
                      <a:pt x="162" y="7"/>
                      <a:pt x="155" y="0"/>
                      <a:pt x="146" y="0"/>
                    </a:cubicBezTo>
                    <a:close/>
                    <a:moveTo>
                      <a:pt x="114" y="97"/>
                    </a:moveTo>
                    <a:cubicBezTo>
                      <a:pt x="49" y="97"/>
                      <a:pt x="49" y="97"/>
                      <a:pt x="49" y="97"/>
                    </a:cubicBezTo>
                    <a:cubicBezTo>
                      <a:pt x="49" y="48"/>
                      <a:pt x="49" y="48"/>
                      <a:pt x="49" y="48"/>
                    </a:cubicBezTo>
                    <a:cubicBezTo>
                      <a:pt x="114" y="48"/>
                      <a:pt x="114" y="48"/>
                      <a:pt x="114" y="48"/>
                    </a:cubicBezTo>
                    <a:lnTo>
                      <a:pt x="114" y="97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7" name="Oval 8">
                <a:extLst>
                  <a:ext uri="{FF2B5EF4-FFF2-40B4-BE49-F238E27FC236}">
                    <a16:creationId xmlns:a16="http://schemas.microsoft.com/office/drawing/2014/main" id="{53786F89-DAA4-42FB-A4FC-124D56AB32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1939538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8" name="Oval 9">
                <a:extLst>
                  <a:ext uri="{FF2B5EF4-FFF2-40B4-BE49-F238E27FC236}">
                    <a16:creationId xmlns:a16="http://schemas.microsoft.com/office/drawing/2014/main" id="{D813C836-9572-4EEE-A6B2-CBEA4C4AA1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1968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9" name="Oval 10">
                <a:extLst>
                  <a:ext uri="{FF2B5EF4-FFF2-40B4-BE49-F238E27FC236}">
                    <a16:creationId xmlns:a16="http://schemas.microsoft.com/office/drawing/2014/main" id="{0ED9F0EB-7214-4652-B9A4-C8E7A13388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1955496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0" name="Oval 11">
                <a:extLst>
                  <a:ext uri="{FF2B5EF4-FFF2-40B4-BE49-F238E27FC236}">
                    <a16:creationId xmlns:a16="http://schemas.microsoft.com/office/drawing/2014/main" id="{F6B4B7E8-D9F3-4886-8A93-E9D8025D1B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69837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1" name="Oval 12">
                <a:extLst>
                  <a:ext uri="{FF2B5EF4-FFF2-40B4-BE49-F238E27FC236}">
                    <a16:creationId xmlns:a16="http://schemas.microsoft.com/office/drawing/2014/main" id="{942ABDF7-D84B-4EA9-8CE9-44DDF14C74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8733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2" name="Oval 13">
                <a:extLst>
                  <a:ext uri="{FF2B5EF4-FFF2-40B4-BE49-F238E27FC236}">
                    <a16:creationId xmlns:a16="http://schemas.microsoft.com/office/drawing/2014/main" id="{33F31340-518F-4E3B-9944-F6EF23FA74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3" name="Oval 14">
                <a:extLst>
                  <a:ext uri="{FF2B5EF4-FFF2-40B4-BE49-F238E27FC236}">
                    <a16:creationId xmlns:a16="http://schemas.microsoft.com/office/drawing/2014/main" id="{1A575FE6-0581-4B2E-B32C-70ADB3F906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4" name="Oval 15">
                <a:extLst>
                  <a:ext uri="{FF2B5EF4-FFF2-40B4-BE49-F238E27FC236}">
                    <a16:creationId xmlns:a16="http://schemas.microsoft.com/office/drawing/2014/main" id="{002D3831-91E6-46A4-9451-2E3F83AD16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4987" y="2000349"/>
                <a:ext cx="9704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5" name="Oval 16">
                <a:extLst>
                  <a:ext uri="{FF2B5EF4-FFF2-40B4-BE49-F238E27FC236}">
                    <a16:creationId xmlns:a16="http://schemas.microsoft.com/office/drawing/2014/main" id="{647BB75C-67A3-4267-97DE-55EED491B6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6522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6" name="Oval 17">
                <a:extLst>
                  <a:ext uri="{FF2B5EF4-FFF2-40B4-BE49-F238E27FC236}">
                    <a16:creationId xmlns:a16="http://schemas.microsoft.com/office/drawing/2014/main" id="{2E2AAE77-C5AB-4044-BC56-C647998B96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8438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7" name="Oval 18">
                <a:extLst>
                  <a:ext uri="{FF2B5EF4-FFF2-40B4-BE49-F238E27FC236}">
                    <a16:creationId xmlns:a16="http://schemas.microsoft.com/office/drawing/2014/main" id="{0B689EE5-6587-49E6-BEF9-BB41AFD40C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2048007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8" name="Oval 19">
                <a:extLst>
                  <a:ext uri="{FF2B5EF4-FFF2-40B4-BE49-F238E27FC236}">
                    <a16:creationId xmlns:a16="http://schemas.microsoft.com/office/drawing/2014/main" id="{E007EE74-6193-4949-AD55-672403BFDC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5499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9" name="Oval 20">
                <a:extLst>
                  <a:ext uri="{FF2B5EF4-FFF2-40B4-BE49-F238E27FC236}">
                    <a16:creationId xmlns:a16="http://schemas.microsoft.com/office/drawing/2014/main" id="{90AC7E7C-607F-4CFE-827B-83973B435B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0" name="Oval 21">
                <a:extLst>
                  <a:ext uri="{FF2B5EF4-FFF2-40B4-BE49-F238E27FC236}">
                    <a16:creationId xmlns:a16="http://schemas.microsoft.com/office/drawing/2014/main" id="{000B4B81-7909-43D0-8699-E3FF84F812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17926" y="2063964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1" name="Oval 22">
                <a:extLst>
                  <a:ext uri="{FF2B5EF4-FFF2-40B4-BE49-F238E27FC236}">
                    <a16:creationId xmlns:a16="http://schemas.microsoft.com/office/drawing/2014/main" id="{4493DCD9-9166-4BE8-9A5E-06DAAED068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9541" y="2079922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2" name="Oval 23">
                <a:extLst>
                  <a:ext uri="{FF2B5EF4-FFF2-40B4-BE49-F238E27FC236}">
                    <a16:creationId xmlns:a16="http://schemas.microsoft.com/office/drawing/2014/main" id="{7346DF59-34DA-400A-808C-AA63694556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4395" y="2079922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3" name="Oval 24">
                <a:extLst>
                  <a:ext uri="{FF2B5EF4-FFF2-40B4-BE49-F238E27FC236}">
                    <a16:creationId xmlns:a16="http://schemas.microsoft.com/office/drawing/2014/main" id="{80DB5210-A866-4213-9DF3-7A709903A7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1968" y="2095880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4" name="Oval 25">
                <a:extLst>
                  <a:ext uri="{FF2B5EF4-FFF2-40B4-BE49-F238E27FC236}">
                    <a16:creationId xmlns:a16="http://schemas.microsoft.com/office/drawing/2014/main" id="{E81BF51F-2B74-4275-B7B7-3A2B606D7E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2480" y="2112053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5" name="Oval 26">
                <a:extLst>
                  <a:ext uri="{FF2B5EF4-FFF2-40B4-BE49-F238E27FC236}">
                    <a16:creationId xmlns:a16="http://schemas.microsoft.com/office/drawing/2014/main" id="{4AB1AE3F-4978-4823-A0A0-F7D20CE830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17926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6" name="Oval 27">
                <a:extLst>
                  <a:ext uri="{FF2B5EF4-FFF2-40B4-BE49-F238E27FC236}">
                    <a16:creationId xmlns:a16="http://schemas.microsoft.com/office/drawing/2014/main" id="{D4760097-321C-4CA2-B6EC-27DFA9E719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1161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7" name="Oval 28">
                <a:extLst>
                  <a:ext uri="{FF2B5EF4-FFF2-40B4-BE49-F238E27FC236}">
                    <a16:creationId xmlns:a16="http://schemas.microsoft.com/office/drawing/2014/main" id="{772882D8-910B-4492-A58A-F524649097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1939538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8" name="Oval 29">
                <a:extLst>
                  <a:ext uri="{FF2B5EF4-FFF2-40B4-BE49-F238E27FC236}">
                    <a16:creationId xmlns:a16="http://schemas.microsoft.com/office/drawing/2014/main" id="{FE6F3F72-E417-4A4C-8445-0EEAFE4770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192659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69" name="Oval 30">
                <a:extLst>
                  <a:ext uri="{FF2B5EF4-FFF2-40B4-BE49-F238E27FC236}">
                    <a16:creationId xmlns:a16="http://schemas.microsoft.com/office/drawing/2014/main" id="{D3CD471E-18CD-47EC-A016-6F98813FB3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0" name="Oval 31">
                <a:extLst>
                  <a:ext uri="{FF2B5EF4-FFF2-40B4-BE49-F238E27FC236}">
                    <a16:creationId xmlns:a16="http://schemas.microsoft.com/office/drawing/2014/main" id="{64141E45-C5A7-4D01-887B-4627AFA69C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1245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1" name="Oval 32">
                <a:extLst>
                  <a:ext uri="{FF2B5EF4-FFF2-40B4-BE49-F238E27FC236}">
                    <a16:creationId xmlns:a16="http://schemas.microsoft.com/office/drawing/2014/main" id="{B94C23B6-30A2-4952-BB71-4298B4BA5A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2" name="Oval 33">
                <a:extLst>
                  <a:ext uri="{FF2B5EF4-FFF2-40B4-BE49-F238E27FC236}">
                    <a16:creationId xmlns:a16="http://schemas.microsoft.com/office/drawing/2014/main" id="{23F0DD2A-597B-421E-AAC0-F2FF95A1E7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3" name="Oval 34">
                <a:extLst>
                  <a:ext uri="{FF2B5EF4-FFF2-40B4-BE49-F238E27FC236}">
                    <a16:creationId xmlns:a16="http://schemas.microsoft.com/office/drawing/2014/main" id="{73D8D39E-0EDD-468F-B152-6F5935309D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1968219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4" name="Oval 35">
                <a:extLst>
                  <a:ext uri="{FF2B5EF4-FFF2-40B4-BE49-F238E27FC236}">
                    <a16:creationId xmlns:a16="http://schemas.microsoft.com/office/drawing/2014/main" id="{1C096F4D-B2F1-473F-BFF5-FD618BF301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8226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5" name="Oval 36">
                <a:extLst>
                  <a:ext uri="{FF2B5EF4-FFF2-40B4-BE49-F238E27FC236}">
                    <a16:creationId xmlns:a16="http://schemas.microsoft.com/office/drawing/2014/main" id="{32478A0E-D99A-4DDD-A581-72BB11B9D1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9034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6" name="Oval 37">
                <a:extLst>
                  <a:ext uri="{FF2B5EF4-FFF2-40B4-BE49-F238E27FC236}">
                    <a16:creationId xmlns:a16="http://schemas.microsoft.com/office/drawing/2014/main" id="{814DD3E3-44DC-4205-A422-EDCCD418C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4992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7" name="Oval 38">
                <a:extLst>
                  <a:ext uri="{FF2B5EF4-FFF2-40B4-BE49-F238E27FC236}">
                    <a16:creationId xmlns:a16="http://schemas.microsoft.com/office/drawing/2014/main" id="{4EDA6870-5C36-4BF7-8F0D-DB3F4AFCE5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00949" y="1984176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8" name="Oval 39">
                <a:extLst>
                  <a:ext uri="{FF2B5EF4-FFF2-40B4-BE49-F238E27FC236}">
                    <a16:creationId xmlns:a16="http://schemas.microsoft.com/office/drawing/2014/main" id="{A8300BB4-F90A-45C4-99F7-B02E5FBE01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07419" y="1968219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79" name="Oval 40">
                <a:extLst>
                  <a:ext uri="{FF2B5EF4-FFF2-40B4-BE49-F238E27FC236}">
                    <a16:creationId xmlns:a16="http://schemas.microsoft.com/office/drawing/2014/main" id="{75BB7FCC-4D33-48DB-8839-CCB7FA435E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00349"/>
                <a:ext cx="9704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0" name="Oval 41">
                <a:extLst>
                  <a:ext uri="{FF2B5EF4-FFF2-40B4-BE49-F238E27FC236}">
                    <a16:creationId xmlns:a16="http://schemas.microsoft.com/office/drawing/2014/main" id="{90A37F41-F163-4C58-9577-CA2770FF43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1" name="Oval 42">
                <a:extLst>
                  <a:ext uri="{FF2B5EF4-FFF2-40B4-BE49-F238E27FC236}">
                    <a16:creationId xmlns:a16="http://schemas.microsoft.com/office/drawing/2014/main" id="{DDEB85CB-5AD4-43F5-973E-9D30022C72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2016091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2" name="Oval 43">
                <a:extLst>
                  <a:ext uri="{FF2B5EF4-FFF2-40B4-BE49-F238E27FC236}">
                    <a16:creationId xmlns:a16="http://schemas.microsoft.com/office/drawing/2014/main" id="{BBF2818C-C835-4BA7-B648-FAB62F3F9B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2016091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3" name="Oval 44">
                <a:extLst>
                  <a:ext uri="{FF2B5EF4-FFF2-40B4-BE49-F238E27FC236}">
                    <a16:creationId xmlns:a16="http://schemas.microsoft.com/office/drawing/2014/main" id="{D064A525-171D-4FC8-932A-19055BE581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2016091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4" name="Oval 45">
                <a:extLst>
                  <a:ext uri="{FF2B5EF4-FFF2-40B4-BE49-F238E27FC236}">
                    <a16:creationId xmlns:a16="http://schemas.microsoft.com/office/drawing/2014/main" id="{1C74442D-9539-4952-83F5-997B850900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4395" y="2016091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5" name="Oval 46">
                <a:extLst>
                  <a:ext uri="{FF2B5EF4-FFF2-40B4-BE49-F238E27FC236}">
                    <a16:creationId xmlns:a16="http://schemas.microsoft.com/office/drawing/2014/main" id="{C1EE93AD-83ED-42F1-87C0-486261AAC4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32049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6" name="Oval 47">
                <a:extLst>
                  <a:ext uri="{FF2B5EF4-FFF2-40B4-BE49-F238E27FC236}">
                    <a16:creationId xmlns:a16="http://schemas.microsoft.com/office/drawing/2014/main" id="{7224CF21-5064-4D24-91A3-D49223F7E8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7" name="Oval 48">
                <a:extLst>
                  <a:ext uri="{FF2B5EF4-FFF2-40B4-BE49-F238E27FC236}">
                    <a16:creationId xmlns:a16="http://schemas.microsoft.com/office/drawing/2014/main" id="{23D298A1-A218-4253-9617-1EBC63ADFC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8" name="Oval 49">
                <a:extLst>
                  <a:ext uri="{FF2B5EF4-FFF2-40B4-BE49-F238E27FC236}">
                    <a16:creationId xmlns:a16="http://schemas.microsoft.com/office/drawing/2014/main" id="{ACF724BB-48D1-4678-BFE1-DF2718ADD3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2048007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89" name="Oval 50">
                <a:extLst>
                  <a:ext uri="{FF2B5EF4-FFF2-40B4-BE49-F238E27FC236}">
                    <a16:creationId xmlns:a16="http://schemas.microsoft.com/office/drawing/2014/main" id="{9A6970D8-0C9E-4468-9934-39C0023B07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0" name="Oval 51">
                <a:extLst>
                  <a:ext uri="{FF2B5EF4-FFF2-40B4-BE49-F238E27FC236}">
                    <a16:creationId xmlns:a16="http://schemas.microsoft.com/office/drawing/2014/main" id="{7497AAAF-1AB8-44F1-A785-2F6EE23C2C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1757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1" name="Oval 52">
                <a:extLst>
                  <a:ext uri="{FF2B5EF4-FFF2-40B4-BE49-F238E27FC236}">
                    <a16:creationId xmlns:a16="http://schemas.microsoft.com/office/drawing/2014/main" id="{78B05A77-C0CA-4796-8EFD-72BE321BA0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79922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2" name="Oval 53">
                <a:extLst>
                  <a:ext uri="{FF2B5EF4-FFF2-40B4-BE49-F238E27FC236}">
                    <a16:creationId xmlns:a16="http://schemas.microsoft.com/office/drawing/2014/main" id="{3264468F-F069-4156-AF8D-9143376E0F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79922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3" name="Oval 54">
                <a:extLst>
                  <a:ext uri="{FF2B5EF4-FFF2-40B4-BE49-F238E27FC236}">
                    <a16:creationId xmlns:a16="http://schemas.microsoft.com/office/drawing/2014/main" id="{CD3AFC99-7B2B-420E-9A1F-F00FC54C31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2095880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4" name="Oval 55">
                <a:extLst>
                  <a:ext uri="{FF2B5EF4-FFF2-40B4-BE49-F238E27FC236}">
                    <a16:creationId xmlns:a16="http://schemas.microsoft.com/office/drawing/2014/main" id="{D8B043FF-62CE-43E6-9014-0C73E1FB7D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2780" y="2112053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5" name="Oval 56">
                <a:extLst>
                  <a:ext uri="{FF2B5EF4-FFF2-40B4-BE49-F238E27FC236}">
                    <a16:creationId xmlns:a16="http://schemas.microsoft.com/office/drawing/2014/main" id="{2B1CC6F2-1BAA-4106-B349-1C4F0116ED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4696" y="2095880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6" name="Oval 57">
                <a:extLst>
                  <a:ext uri="{FF2B5EF4-FFF2-40B4-BE49-F238E27FC236}">
                    <a16:creationId xmlns:a16="http://schemas.microsoft.com/office/drawing/2014/main" id="{3FF2B6F6-47AE-4F86-99DC-BCC199C25E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4696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7" name="Oval 58">
                <a:extLst>
                  <a:ext uri="{FF2B5EF4-FFF2-40B4-BE49-F238E27FC236}">
                    <a16:creationId xmlns:a16="http://schemas.microsoft.com/office/drawing/2014/main" id="{C40CB3E9-EAED-4B04-83A9-0E850E1682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8" name="Oval 59">
                <a:extLst>
                  <a:ext uri="{FF2B5EF4-FFF2-40B4-BE49-F238E27FC236}">
                    <a16:creationId xmlns:a16="http://schemas.microsoft.com/office/drawing/2014/main" id="{EA3A1B8D-5E5C-48AC-9F2E-471778F78C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2032049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99" name="Oval 60">
                <a:extLst>
                  <a:ext uri="{FF2B5EF4-FFF2-40B4-BE49-F238E27FC236}">
                    <a16:creationId xmlns:a16="http://schemas.microsoft.com/office/drawing/2014/main" id="{76CCA7EC-EF1C-4713-AB8E-9ABE91C2BE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0" name="Oval 61">
                <a:extLst>
                  <a:ext uri="{FF2B5EF4-FFF2-40B4-BE49-F238E27FC236}">
                    <a16:creationId xmlns:a16="http://schemas.microsoft.com/office/drawing/2014/main" id="{E540F36C-E18C-4C6D-94C8-245EC1C42E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3888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1" name="Oval 62">
                <a:extLst>
                  <a:ext uri="{FF2B5EF4-FFF2-40B4-BE49-F238E27FC236}">
                    <a16:creationId xmlns:a16="http://schemas.microsoft.com/office/drawing/2014/main" id="{2D2E41A9-D031-4386-8EE4-ADF1A643D3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2" name="Oval 63">
                <a:extLst>
                  <a:ext uri="{FF2B5EF4-FFF2-40B4-BE49-F238E27FC236}">
                    <a16:creationId xmlns:a16="http://schemas.microsoft.com/office/drawing/2014/main" id="{4ED135D5-7FDF-4F8D-BF74-D5EAA853E7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1757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3" name="Oval 64">
                <a:extLst>
                  <a:ext uri="{FF2B5EF4-FFF2-40B4-BE49-F238E27FC236}">
                    <a16:creationId xmlns:a16="http://schemas.microsoft.com/office/drawing/2014/main" id="{38FCDF22-E719-483C-848D-58BA50523D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4" name="Oval 65">
                <a:extLst>
                  <a:ext uri="{FF2B5EF4-FFF2-40B4-BE49-F238E27FC236}">
                    <a16:creationId xmlns:a16="http://schemas.microsoft.com/office/drawing/2014/main" id="{5E9702B9-9A92-45E7-841A-73F58EEE6C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1955496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5" name="Freeform 66">
                <a:extLst>
                  <a:ext uri="{FF2B5EF4-FFF2-40B4-BE49-F238E27FC236}">
                    <a16:creationId xmlns:a16="http://schemas.microsoft.com/office/drawing/2014/main" id="{7A52F722-7445-4F9E-833A-A35A4D1B41A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51841" y="2080138"/>
                <a:ext cx="28896" cy="30406"/>
              </a:xfrm>
              <a:custGeom>
                <a:avLst/>
                <a:gdLst>
                  <a:gd name="T0" fmla="*/ 73 w 146"/>
                  <a:gd name="T1" fmla="*/ 154 h 154"/>
                  <a:gd name="T2" fmla="*/ 146 w 146"/>
                  <a:gd name="T3" fmla="*/ 81 h 154"/>
                  <a:gd name="T4" fmla="*/ 146 w 146"/>
                  <a:gd name="T5" fmla="*/ 16 h 154"/>
                  <a:gd name="T6" fmla="*/ 130 w 146"/>
                  <a:gd name="T7" fmla="*/ 0 h 154"/>
                  <a:gd name="T8" fmla="*/ 16 w 146"/>
                  <a:gd name="T9" fmla="*/ 0 h 154"/>
                  <a:gd name="T10" fmla="*/ 0 w 146"/>
                  <a:gd name="T11" fmla="*/ 16 h 154"/>
                  <a:gd name="T12" fmla="*/ 0 w 146"/>
                  <a:gd name="T13" fmla="*/ 81 h 154"/>
                  <a:gd name="T14" fmla="*/ 73 w 146"/>
                  <a:gd name="T15" fmla="*/ 154 h 154"/>
                  <a:gd name="T16" fmla="*/ 49 w 146"/>
                  <a:gd name="T17" fmla="*/ 49 h 154"/>
                  <a:gd name="T18" fmla="*/ 97 w 146"/>
                  <a:gd name="T19" fmla="*/ 49 h 154"/>
                  <a:gd name="T20" fmla="*/ 97 w 146"/>
                  <a:gd name="T21" fmla="*/ 81 h 154"/>
                  <a:gd name="T22" fmla="*/ 73 w 146"/>
                  <a:gd name="T23" fmla="*/ 105 h 154"/>
                  <a:gd name="T24" fmla="*/ 49 w 146"/>
                  <a:gd name="T25" fmla="*/ 81 h 154"/>
                  <a:gd name="T26" fmla="*/ 49 w 146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6" h="154">
                    <a:moveTo>
                      <a:pt x="73" y="154"/>
                    </a:moveTo>
                    <a:cubicBezTo>
                      <a:pt x="113" y="154"/>
                      <a:pt x="146" y="121"/>
                      <a:pt x="146" y="81"/>
                    </a:cubicBezTo>
                    <a:cubicBezTo>
                      <a:pt x="146" y="16"/>
                      <a:pt x="146" y="16"/>
                      <a:pt x="146" y="16"/>
                    </a:cubicBezTo>
                    <a:cubicBezTo>
                      <a:pt x="146" y="8"/>
                      <a:pt x="139" y="0"/>
                      <a:pt x="130" y="0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8" y="0"/>
                      <a:pt x="0" y="8"/>
                      <a:pt x="0" y="16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3" y="154"/>
                      <a:pt x="73" y="154"/>
                    </a:cubicBezTo>
                    <a:close/>
                    <a:moveTo>
                      <a:pt x="49" y="49"/>
                    </a:moveTo>
                    <a:cubicBezTo>
                      <a:pt x="97" y="49"/>
                      <a:pt x="97" y="49"/>
                      <a:pt x="97" y="49"/>
                    </a:cubicBezTo>
                    <a:cubicBezTo>
                      <a:pt x="97" y="81"/>
                      <a:pt x="97" y="81"/>
                      <a:pt x="97" y="81"/>
                    </a:cubicBezTo>
                    <a:cubicBezTo>
                      <a:pt x="97" y="94"/>
                      <a:pt x="86" y="105"/>
                      <a:pt x="73" y="105"/>
                    </a:cubicBezTo>
                    <a:cubicBezTo>
                      <a:pt x="60" y="105"/>
                      <a:pt x="49" y="94"/>
                      <a:pt x="49" y="81"/>
                    </a:cubicBezTo>
                    <a:lnTo>
                      <a:pt x="49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6" name="Freeform 67">
                <a:extLst>
                  <a:ext uri="{FF2B5EF4-FFF2-40B4-BE49-F238E27FC236}">
                    <a16:creationId xmlns:a16="http://schemas.microsoft.com/office/drawing/2014/main" id="{138FAD96-7EA6-43A9-A992-FF897285493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90226" y="2064180"/>
                <a:ext cx="28896" cy="30406"/>
              </a:xfrm>
              <a:custGeom>
                <a:avLst/>
                <a:gdLst>
                  <a:gd name="T0" fmla="*/ 73 w 146"/>
                  <a:gd name="T1" fmla="*/ 154 h 154"/>
                  <a:gd name="T2" fmla="*/ 146 w 146"/>
                  <a:gd name="T3" fmla="*/ 81 h 154"/>
                  <a:gd name="T4" fmla="*/ 146 w 146"/>
                  <a:gd name="T5" fmla="*/ 17 h 154"/>
                  <a:gd name="T6" fmla="*/ 130 w 146"/>
                  <a:gd name="T7" fmla="*/ 0 h 154"/>
                  <a:gd name="T8" fmla="*/ 17 w 146"/>
                  <a:gd name="T9" fmla="*/ 0 h 154"/>
                  <a:gd name="T10" fmla="*/ 0 w 146"/>
                  <a:gd name="T11" fmla="*/ 17 h 154"/>
                  <a:gd name="T12" fmla="*/ 0 w 146"/>
                  <a:gd name="T13" fmla="*/ 81 h 154"/>
                  <a:gd name="T14" fmla="*/ 73 w 146"/>
                  <a:gd name="T15" fmla="*/ 154 h 154"/>
                  <a:gd name="T16" fmla="*/ 49 w 146"/>
                  <a:gd name="T17" fmla="*/ 49 h 154"/>
                  <a:gd name="T18" fmla="*/ 98 w 146"/>
                  <a:gd name="T19" fmla="*/ 49 h 154"/>
                  <a:gd name="T20" fmla="*/ 98 w 146"/>
                  <a:gd name="T21" fmla="*/ 81 h 154"/>
                  <a:gd name="T22" fmla="*/ 73 w 146"/>
                  <a:gd name="T23" fmla="*/ 106 h 154"/>
                  <a:gd name="T24" fmla="*/ 49 w 146"/>
                  <a:gd name="T25" fmla="*/ 81 h 154"/>
                  <a:gd name="T26" fmla="*/ 49 w 146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6" h="154">
                    <a:moveTo>
                      <a:pt x="73" y="154"/>
                    </a:moveTo>
                    <a:cubicBezTo>
                      <a:pt x="113" y="154"/>
                      <a:pt x="146" y="121"/>
                      <a:pt x="146" y="81"/>
                    </a:cubicBezTo>
                    <a:cubicBezTo>
                      <a:pt x="146" y="17"/>
                      <a:pt x="146" y="17"/>
                      <a:pt x="146" y="17"/>
                    </a:cubicBezTo>
                    <a:cubicBezTo>
                      <a:pt x="146" y="8"/>
                      <a:pt x="139" y="0"/>
                      <a:pt x="130" y="0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8" y="0"/>
                      <a:pt x="0" y="8"/>
                      <a:pt x="0" y="17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3" y="154"/>
                      <a:pt x="73" y="154"/>
                    </a:cubicBezTo>
                    <a:close/>
                    <a:moveTo>
                      <a:pt x="49" y="49"/>
                    </a:moveTo>
                    <a:cubicBezTo>
                      <a:pt x="98" y="49"/>
                      <a:pt x="98" y="49"/>
                      <a:pt x="98" y="49"/>
                    </a:cubicBezTo>
                    <a:cubicBezTo>
                      <a:pt x="98" y="81"/>
                      <a:pt x="98" y="81"/>
                      <a:pt x="98" y="81"/>
                    </a:cubicBezTo>
                    <a:cubicBezTo>
                      <a:pt x="98" y="94"/>
                      <a:pt x="86" y="106"/>
                      <a:pt x="73" y="106"/>
                    </a:cubicBezTo>
                    <a:cubicBezTo>
                      <a:pt x="60" y="106"/>
                      <a:pt x="49" y="94"/>
                      <a:pt x="49" y="81"/>
                    </a:cubicBezTo>
                    <a:lnTo>
                      <a:pt x="49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07" name="Freeform 68">
                <a:extLst>
                  <a:ext uri="{FF2B5EF4-FFF2-40B4-BE49-F238E27FC236}">
                    <a16:creationId xmlns:a16="http://schemas.microsoft.com/office/drawing/2014/main" id="{D88A2620-95A5-484C-9B20-52B29A77DEA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93461" y="2026011"/>
                <a:ext cx="28681" cy="30190"/>
              </a:xfrm>
              <a:custGeom>
                <a:avLst/>
                <a:gdLst>
                  <a:gd name="T0" fmla="*/ 72 w 145"/>
                  <a:gd name="T1" fmla="*/ 154 h 154"/>
                  <a:gd name="T2" fmla="*/ 145 w 145"/>
                  <a:gd name="T3" fmla="*/ 81 h 154"/>
                  <a:gd name="T4" fmla="*/ 145 w 145"/>
                  <a:gd name="T5" fmla="*/ 16 h 154"/>
                  <a:gd name="T6" fmla="*/ 129 w 145"/>
                  <a:gd name="T7" fmla="*/ 0 h 154"/>
                  <a:gd name="T8" fmla="*/ 16 w 145"/>
                  <a:gd name="T9" fmla="*/ 0 h 154"/>
                  <a:gd name="T10" fmla="*/ 0 w 145"/>
                  <a:gd name="T11" fmla="*/ 16 h 154"/>
                  <a:gd name="T12" fmla="*/ 0 w 145"/>
                  <a:gd name="T13" fmla="*/ 81 h 154"/>
                  <a:gd name="T14" fmla="*/ 72 w 145"/>
                  <a:gd name="T15" fmla="*/ 154 h 154"/>
                  <a:gd name="T16" fmla="*/ 48 w 145"/>
                  <a:gd name="T17" fmla="*/ 49 h 154"/>
                  <a:gd name="T18" fmla="*/ 97 w 145"/>
                  <a:gd name="T19" fmla="*/ 49 h 154"/>
                  <a:gd name="T20" fmla="*/ 97 w 145"/>
                  <a:gd name="T21" fmla="*/ 81 h 154"/>
                  <a:gd name="T22" fmla="*/ 72 w 145"/>
                  <a:gd name="T23" fmla="*/ 105 h 154"/>
                  <a:gd name="T24" fmla="*/ 48 w 145"/>
                  <a:gd name="T25" fmla="*/ 81 h 154"/>
                  <a:gd name="T26" fmla="*/ 48 w 145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5" h="154">
                    <a:moveTo>
                      <a:pt x="72" y="154"/>
                    </a:moveTo>
                    <a:cubicBezTo>
                      <a:pt x="113" y="154"/>
                      <a:pt x="145" y="121"/>
                      <a:pt x="145" y="81"/>
                    </a:cubicBezTo>
                    <a:cubicBezTo>
                      <a:pt x="145" y="16"/>
                      <a:pt x="145" y="16"/>
                      <a:pt x="145" y="16"/>
                    </a:cubicBezTo>
                    <a:cubicBezTo>
                      <a:pt x="145" y="7"/>
                      <a:pt x="138" y="0"/>
                      <a:pt x="129" y="0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7" y="0"/>
                      <a:pt x="0" y="7"/>
                      <a:pt x="0" y="16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2" y="154"/>
                      <a:pt x="72" y="154"/>
                    </a:cubicBezTo>
                    <a:close/>
                    <a:moveTo>
                      <a:pt x="48" y="49"/>
                    </a:moveTo>
                    <a:cubicBezTo>
                      <a:pt x="97" y="49"/>
                      <a:pt x="97" y="49"/>
                      <a:pt x="97" y="49"/>
                    </a:cubicBezTo>
                    <a:cubicBezTo>
                      <a:pt x="97" y="81"/>
                      <a:pt x="97" y="81"/>
                      <a:pt x="97" y="81"/>
                    </a:cubicBezTo>
                    <a:cubicBezTo>
                      <a:pt x="97" y="94"/>
                      <a:pt x="86" y="105"/>
                      <a:pt x="72" y="105"/>
                    </a:cubicBezTo>
                    <a:cubicBezTo>
                      <a:pt x="59" y="105"/>
                      <a:pt x="48" y="94"/>
                      <a:pt x="48" y="81"/>
                    </a:cubicBezTo>
                    <a:lnTo>
                      <a:pt x="48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grpSp>
        <p:nvGrpSpPr>
          <p:cNvPr id="759" name="Group 758">
            <a:extLst>
              <a:ext uri="{FF2B5EF4-FFF2-40B4-BE49-F238E27FC236}">
                <a16:creationId xmlns:a16="http://schemas.microsoft.com/office/drawing/2014/main" id="{9480C08D-74C2-44D3-B172-0A655746C32F}"/>
              </a:ext>
            </a:extLst>
          </p:cNvPr>
          <p:cNvGrpSpPr/>
          <p:nvPr/>
        </p:nvGrpSpPr>
        <p:grpSpPr>
          <a:xfrm>
            <a:off x="10173265" y="2606910"/>
            <a:ext cx="1103281" cy="1103277"/>
            <a:chOff x="7629948" y="1713634"/>
            <a:chExt cx="827461" cy="827458"/>
          </a:xfrm>
        </p:grpSpPr>
        <p:sp>
          <p:nvSpPr>
            <p:cNvPr id="319" name="Oval 318">
              <a:extLst>
                <a:ext uri="{FF2B5EF4-FFF2-40B4-BE49-F238E27FC236}">
                  <a16:creationId xmlns:a16="http://schemas.microsoft.com/office/drawing/2014/main" id="{3DD4865C-CDF9-4837-928B-6947A13C38D7}"/>
                </a:ext>
              </a:extLst>
            </p:cNvPr>
            <p:cNvSpPr>
              <a:spLocks/>
            </p:cNvSpPr>
            <p:nvPr/>
          </p:nvSpPr>
          <p:spPr bwMode="gray">
            <a:xfrm>
              <a:off x="7629948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524" name="Group 523">
              <a:extLst>
                <a:ext uri="{FF2B5EF4-FFF2-40B4-BE49-F238E27FC236}">
                  <a16:creationId xmlns:a16="http://schemas.microsoft.com/office/drawing/2014/main" id="{75B4C7F5-30BC-4C76-ABEC-58C60FC82BEE}"/>
                </a:ext>
              </a:extLst>
            </p:cNvPr>
            <p:cNvGrpSpPr/>
            <p:nvPr/>
          </p:nvGrpSpPr>
          <p:grpSpPr>
            <a:xfrm>
              <a:off x="7694332" y="1778021"/>
              <a:ext cx="698682" cy="698690"/>
              <a:chOff x="7264900" y="1778021"/>
              <a:chExt cx="698682" cy="698690"/>
            </a:xfrm>
          </p:grpSpPr>
          <p:sp>
            <p:nvSpPr>
              <p:cNvPr id="516" name="Freeform 72">
                <a:extLst>
                  <a:ext uri="{FF2B5EF4-FFF2-40B4-BE49-F238E27FC236}">
                    <a16:creationId xmlns:a16="http://schemas.microsoft.com/office/drawing/2014/main" id="{02767413-0B20-4293-8625-4A73A5037B9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264900" y="1778021"/>
                <a:ext cx="698682" cy="698690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17" name="Freeform 73">
                <a:extLst>
                  <a:ext uri="{FF2B5EF4-FFF2-40B4-BE49-F238E27FC236}">
                    <a16:creationId xmlns:a16="http://schemas.microsoft.com/office/drawing/2014/main" id="{C119B19C-E5F7-42C2-B6EF-8B3CE23F100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443236" y="1891450"/>
                <a:ext cx="342009" cy="394846"/>
              </a:xfrm>
              <a:custGeom>
                <a:avLst/>
                <a:gdLst>
                  <a:gd name="T0" fmla="*/ 795 w 1732"/>
                  <a:gd name="T1" fmla="*/ 1483 h 2000"/>
                  <a:gd name="T2" fmla="*/ 669 w 1732"/>
                  <a:gd name="T3" fmla="*/ 1943 h 2000"/>
                  <a:gd name="T4" fmla="*/ 669 w 1732"/>
                  <a:gd name="T5" fmla="*/ 988 h 2000"/>
                  <a:gd name="T6" fmla="*/ 558 w 1732"/>
                  <a:gd name="T7" fmla="*/ 750 h 2000"/>
                  <a:gd name="T8" fmla="*/ 1148 w 1732"/>
                  <a:gd name="T9" fmla="*/ 778 h 2000"/>
                  <a:gd name="T10" fmla="*/ 1033 w 1732"/>
                  <a:gd name="T11" fmla="*/ 1553 h 2000"/>
                  <a:gd name="T12" fmla="*/ 1385 w 1732"/>
                  <a:gd name="T13" fmla="*/ 1485 h 2000"/>
                  <a:gd name="T14" fmla="*/ 1551 w 1732"/>
                  <a:gd name="T15" fmla="*/ 1497 h 2000"/>
                  <a:gd name="T16" fmla="*/ 1204 w 1732"/>
                  <a:gd name="T17" fmla="*/ 1915 h 2000"/>
                  <a:gd name="T18" fmla="*/ 1506 w 1732"/>
                  <a:gd name="T19" fmla="*/ 1463 h 2000"/>
                  <a:gd name="T20" fmla="*/ 1438 w 1732"/>
                  <a:gd name="T21" fmla="*/ 1466 h 2000"/>
                  <a:gd name="T22" fmla="*/ 1471 w 1732"/>
                  <a:gd name="T23" fmla="*/ 873 h 2000"/>
                  <a:gd name="T24" fmla="*/ 1535 w 1732"/>
                  <a:gd name="T25" fmla="*/ 988 h 2000"/>
                  <a:gd name="T26" fmla="*/ 1390 w 1732"/>
                  <a:gd name="T27" fmla="*/ 972 h 2000"/>
                  <a:gd name="T28" fmla="*/ 250 w 1732"/>
                  <a:gd name="T29" fmla="*/ 1207 h 2000"/>
                  <a:gd name="T30" fmla="*/ 613 w 1732"/>
                  <a:gd name="T31" fmla="*/ 1207 h 2000"/>
                  <a:gd name="T32" fmla="*/ 613 w 1732"/>
                  <a:gd name="T33" fmla="*/ 1915 h 2000"/>
                  <a:gd name="T34" fmla="*/ 248 w 1732"/>
                  <a:gd name="T35" fmla="*/ 1263 h 2000"/>
                  <a:gd name="T36" fmla="*/ 248 w 1732"/>
                  <a:gd name="T37" fmla="*/ 1130 h 2000"/>
                  <a:gd name="T38" fmla="*/ 87 w 1732"/>
                  <a:gd name="T39" fmla="*/ 897 h 2000"/>
                  <a:gd name="T40" fmla="*/ 1027 w 1732"/>
                  <a:gd name="T41" fmla="*/ 84 h 2000"/>
                  <a:gd name="T42" fmla="*/ 1107 w 1732"/>
                  <a:gd name="T43" fmla="*/ 61 h 2000"/>
                  <a:gd name="T44" fmla="*/ 1032 w 1732"/>
                  <a:gd name="T45" fmla="*/ 127 h 2000"/>
                  <a:gd name="T46" fmla="*/ 954 w 1732"/>
                  <a:gd name="T47" fmla="*/ 168 h 2000"/>
                  <a:gd name="T48" fmla="*/ 1005 w 1732"/>
                  <a:gd name="T49" fmla="*/ 2000 h 2000"/>
                  <a:gd name="T50" fmla="*/ 1704 w 1732"/>
                  <a:gd name="T51" fmla="*/ 1971 h 2000"/>
                  <a:gd name="T52" fmla="*/ 1704 w 1732"/>
                  <a:gd name="T53" fmla="*/ 1134 h 2000"/>
                  <a:gd name="T54" fmla="*/ 1590 w 1732"/>
                  <a:gd name="T55" fmla="*/ 1032 h 2000"/>
                  <a:gd name="T56" fmla="*/ 1604 w 1732"/>
                  <a:gd name="T57" fmla="*/ 950 h 2000"/>
                  <a:gd name="T58" fmla="*/ 1506 w 1732"/>
                  <a:gd name="T59" fmla="*/ 743 h 2000"/>
                  <a:gd name="T60" fmla="*/ 1561 w 1732"/>
                  <a:gd name="T61" fmla="*/ 718 h 2000"/>
                  <a:gd name="T62" fmla="*/ 1563 w 1732"/>
                  <a:gd name="T63" fmla="*/ 661 h 2000"/>
                  <a:gd name="T64" fmla="*/ 1497 w 1732"/>
                  <a:gd name="T65" fmla="*/ 674 h 2000"/>
                  <a:gd name="T66" fmla="*/ 1344 w 1732"/>
                  <a:gd name="T67" fmla="*/ 940 h 2000"/>
                  <a:gd name="T68" fmla="*/ 1336 w 1732"/>
                  <a:gd name="T69" fmla="*/ 992 h 2000"/>
                  <a:gd name="T70" fmla="*/ 1367 w 1732"/>
                  <a:gd name="T71" fmla="*/ 1040 h 2000"/>
                  <a:gd name="T72" fmla="*/ 1204 w 1732"/>
                  <a:gd name="T73" fmla="*/ 806 h 2000"/>
                  <a:gd name="T74" fmla="*/ 1314 w 1732"/>
                  <a:gd name="T75" fmla="*/ 734 h 2000"/>
                  <a:gd name="T76" fmla="*/ 941 w 1732"/>
                  <a:gd name="T77" fmla="*/ 222 h 2000"/>
                  <a:gd name="T78" fmla="*/ 1073 w 1732"/>
                  <a:gd name="T79" fmla="*/ 169 h 2000"/>
                  <a:gd name="T80" fmla="*/ 1120 w 1732"/>
                  <a:gd name="T81" fmla="*/ 182 h 2000"/>
                  <a:gd name="T82" fmla="*/ 1165 w 1732"/>
                  <a:gd name="T83" fmla="*/ 41 h 2000"/>
                  <a:gd name="T84" fmla="*/ 1023 w 1732"/>
                  <a:gd name="T85" fmla="*/ 21 h 2000"/>
                  <a:gd name="T86" fmla="*/ 939 w 1732"/>
                  <a:gd name="T87" fmla="*/ 47 h 2000"/>
                  <a:gd name="T88" fmla="*/ 883 w 1732"/>
                  <a:gd name="T89" fmla="*/ 89 h 2000"/>
                  <a:gd name="T90" fmla="*/ 500 w 1732"/>
                  <a:gd name="T91" fmla="*/ 751 h 2000"/>
                  <a:gd name="T92" fmla="*/ 613 w 1732"/>
                  <a:gd name="T93" fmla="*/ 806 h 2000"/>
                  <a:gd name="T94" fmla="*/ 304 w 1732"/>
                  <a:gd name="T95" fmla="*/ 953 h 2000"/>
                  <a:gd name="T96" fmla="*/ 357 w 1732"/>
                  <a:gd name="T97" fmla="*/ 880 h 2000"/>
                  <a:gd name="T98" fmla="*/ 210 w 1732"/>
                  <a:gd name="T99" fmla="*/ 548 h 2000"/>
                  <a:gd name="T100" fmla="*/ 285 w 1732"/>
                  <a:gd name="T101" fmla="*/ 520 h 2000"/>
                  <a:gd name="T102" fmla="*/ 336 w 1732"/>
                  <a:gd name="T103" fmla="*/ 490 h 2000"/>
                  <a:gd name="T104" fmla="*/ 251 w 1732"/>
                  <a:gd name="T105" fmla="*/ 475 h 2000"/>
                  <a:gd name="T106" fmla="*/ 181 w 1732"/>
                  <a:gd name="T107" fmla="*/ 478 h 2000"/>
                  <a:gd name="T108" fmla="*/ 6 w 1732"/>
                  <a:gd name="T109" fmla="*/ 880 h 2000"/>
                  <a:gd name="T110" fmla="*/ 48 w 1732"/>
                  <a:gd name="T111" fmla="*/ 953 h 2000"/>
                  <a:gd name="T112" fmla="*/ 276 w 1732"/>
                  <a:gd name="T113" fmla="*/ 1971 h 2000"/>
                  <a:gd name="T114" fmla="*/ 621 w 1732"/>
                  <a:gd name="T115" fmla="*/ 1991 h 2000"/>
                  <a:gd name="T116" fmla="*/ 838 w 1732"/>
                  <a:gd name="T117" fmla="*/ 1553 h 2000"/>
                  <a:gd name="T118" fmla="*/ 932 w 1732"/>
                  <a:gd name="T119" fmla="*/ 1464 h 2000"/>
                  <a:gd name="T120" fmla="*/ 985 w 1732"/>
                  <a:gd name="T121" fmla="*/ 1991 h 20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32" h="2000">
                    <a:moveTo>
                      <a:pt x="976" y="1426"/>
                    </a:moveTo>
                    <a:cubicBezTo>
                      <a:pt x="956" y="1411"/>
                      <a:pt x="932" y="1403"/>
                      <a:pt x="907" y="1403"/>
                    </a:cubicBezTo>
                    <a:cubicBezTo>
                      <a:pt x="891" y="1403"/>
                      <a:pt x="875" y="1406"/>
                      <a:pt x="860" y="1413"/>
                    </a:cubicBezTo>
                    <a:cubicBezTo>
                      <a:pt x="849" y="1418"/>
                      <a:pt x="838" y="1425"/>
                      <a:pt x="829" y="1434"/>
                    </a:cubicBezTo>
                    <a:cubicBezTo>
                      <a:pt x="814" y="1446"/>
                      <a:pt x="803" y="1463"/>
                      <a:pt x="795" y="1483"/>
                    </a:cubicBezTo>
                    <a:cubicBezTo>
                      <a:pt x="786" y="1504"/>
                      <a:pt x="782" y="1527"/>
                      <a:pt x="782" y="1553"/>
                    </a:cubicBezTo>
                    <a:cubicBezTo>
                      <a:pt x="782" y="1944"/>
                      <a:pt x="782" y="1944"/>
                      <a:pt x="782" y="1944"/>
                    </a:cubicBezTo>
                    <a:cubicBezTo>
                      <a:pt x="669" y="1944"/>
                      <a:pt x="669" y="1944"/>
                      <a:pt x="669" y="1944"/>
                    </a:cubicBezTo>
                    <a:cubicBezTo>
                      <a:pt x="669" y="1943"/>
                      <a:pt x="669" y="1943"/>
                      <a:pt x="669" y="1943"/>
                    </a:cubicBezTo>
                    <a:cubicBezTo>
                      <a:pt x="669" y="1943"/>
                      <a:pt x="669" y="1943"/>
                      <a:pt x="669" y="1943"/>
                    </a:cubicBezTo>
                    <a:cubicBezTo>
                      <a:pt x="669" y="1237"/>
                      <a:pt x="669" y="1237"/>
                      <a:pt x="669" y="1237"/>
                    </a:cubicBezTo>
                    <a:cubicBezTo>
                      <a:pt x="669" y="1237"/>
                      <a:pt x="669" y="1237"/>
                      <a:pt x="669" y="1237"/>
                    </a:cubicBezTo>
                    <a:cubicBezTo>
                      <a:pt x="669" y="1235"/>
                      <a:pt x="669" y="1235"/>
                      <a:pt x="669" y="1235"/>
                    </a:cubicBezTo>
                    <a:cubicBezTo>
                      <a:pt x="669" y="1235"/>
                      <a:pt x="669" y="1235"/>
                      <a:pt x="669" y="1235"/>
                    </a:cubicBezTo>
                    <a:cubicBezTo>
                      <a:pt x="669" y="988"/>
                      <a:pt x="669" y="988"/>
                      <a:pt x="669" y="988"/>
                    </a:cubicBezTo>
                    <a:cubicBezTo>
                      <a:pt x="669" y="988"/>
                      <a:pt x="669" y="988"/>
                      <a:pt x="669" y="988"/>
                    </a:cubicBezTo>
                    <a:cubicBezTo>
                      <a:pt x="669" y="778"/>
                      <a:pt x="669" y="778"/>
                      <a:pt x="669" y="778"/>
                    </a:cubicBezTo>
                    <a:cubicBezTo>
                      <a:pt x="669" y="771"/>
                      <a:pt x="666" y="764"/>
                      <a:pt x="661" y="759"/>
                    </a:cubicBezTo>
                    <a:cubicBezTo>
                      <a:pt x="656" y="753"/>
                      <a:pt x="648" y="750"/>
                      <a:pt x="641" y="750"/>
                    </a:cubicBezTo>
                    <a:cubicBezTo>
                      <a:pt x="558" y="750"/>
                      <a:pt x="558" y="750"/>
                      <a:pt x="558" y="750"/>
                    </a:cubicBezTo>
                    <a:cubicBezTo>
                      <a:pt x="914" y="325"/>
                      <a:pt x="914" y="325"/>
                      <a:pt x="914" y="325"/>
                    </a:cubicBezTo>
                    <a:cubicBezTo>
                      <a:pt x="1260" y="750"/>
                      <a:pt x="1260" y="750"/>
                      <a:pt x="1260" y="750"/>
                    </a:cubicBezTo>
                    <a:cubicBezTo>
                      <a:pt x="1176" y="750"/>
                      <a:pt x="1176" y="750"/>
                      <a:pt x="1176" y="750"/>
                    </a:cubicBezTo>
                    <a:cubicBezTo>
                      <a:pt x="1169" y="750"/>
                      <a:pt x="1162" y="753"/>
                      <a:pt x="1156" y="759"/>
                    </a:cubicBezTo>
                    <a:cubicBezTo>
                      <a:pt x="1151" y="764"/>
                      <a:pt x="1148" y="771"/>
                      <a:pt x="1148" y="778"/>
                    </a:cubicBezTo>
                    <a:cubicBezTo>
                      <a:pt x="1148" y="1162"/>
                      <a:pt x="1148" y="1162"/>
                      <a:pt x="1148" y="1162"/>
                    </a:cubicBezTo>
                    <a:cubicBezTo>
                      <a:pt x="1148" y="1943"/>
                      <a:pt x="1148" y="1943"/>
                      <a:pt x="1148" y="1943"/>
                    </a:cubicBezTo>
                    <a:cubicBezTo>
                      <a:pt x="1148" y="1944"/>
                      <a:pt x="1148" y="1944"/>
                      <a:pt x="1148" y="1944"/>
                    </a:cubicBezTo>
                    <a:cubicBezTo>
                      <a:pt x="1033" y="1944"/>
                      <a:pt x="1033" y="1944"/>
                      <a:pt x="1033" y="1944"/>
                    </a:cubicBezTo>
                    <a:cubicBezTo>
                      <a:pt x="1033" y="1553"/>
                      <a:pt x="1033" y="1553"/>
                      <a:pt x="1033" y="1553"/>
                    </a:cubicBezTo>
                    <a:cubicBezTo>
                      <a:pt x="1033" y="1530"/>
                      <a:pt x="1030" y="1509"/>
                      <a:pt x="1023" y="1490"/>
                    </a:cubicBezTo>
                    <a:cubicBezTo>
                      <a:pt x="1013" y="1463"/>
                      <a:pt x="997" y="1440"/>
                      <a:pt x="976" y="1426"/>
                    </a:cubicBezTo>
                    <a:close/>
                    <a:moveTo>
                      <a:pt x="1379" y="1190"/>
                    </a:moveTo>
                    <a:cubicBezTo>
                      <a:pt x="1379" y="1457"/>
                      <a:pt x="1379" y="1457"/>
                      <a:pt x="1379" y="1457"/>
                    </a:cubicBezTo>
                    <a:cubicBezTo>
                      <a:pt x="1379" y="1466"/>
                      <a:pt x="1381" y="1476"/>
                      <a:pt x="1385" y="1485"/>
                    </a:cubicBezTo>
                    <a:cubicBezTo>
                      <a:pt x="1390" y="1498"/>
                      <a:pt x="1399" y="1509"/>
                      <a:pt x="1411" y="1517"/>
                    </a:cubicBezTo>
                    <a:cubicBezTo>
                      <a:pt x="1423" y="1525"/>
                      <a:pt x="1437" y="1529"/>
                      <a:pt x="1452" y="1529"/>
                    </a:cubicBezTo>
                    <a:cubicBezTo>
                      <a:pt x="1490" y="1529"/>
                      <a:pt x="1490" y="1529"/>
                      <a:pt x="1490" y="1529"/>
                    </a:cubicBezTo>
                    <a:cubicBezTo>
                      <a:pt x="1500" y="1529"/>
                      <a:pt x="1510" y="1527"/>
                      <a:pt x="1519" y="1523"/>
                    </a:cubicBezTo>
                    <a:cubicBezTo>
                      <a:pt x="1532" y="1518"/>
                      <a:pt x="1543" y="1509"/>
                      <a:pt x="1551" y="1497"/>
                    </a:cubicBezTo>
                    <a:cubicBezTo>
                      <a:pt x="1559" y="1486"/>
                      <a:pt x="1563" y="1471"/>
                      <a:pt x="1563" y="1457"/>
                    </a:cubicBezTo>
                    <a:cubicBezTo>
                      <a:pt x="1563" y="1190"/>
                      <a:pt x="1563" y="1190"/>
                      <a:pt x="1563" y="1190"/>
                    </a:cubicBezTo>
                    <a:cubicBezTo>
                      <a:pt x="1676" y="1190"/>
                      <a:pt x="1676" y="1190"/>
                      <a:pt x="1676" y="1190"/>
                    </a:cubicBezTo>
                    <a:cubicBezTo>
                      <a:pt x="1676" y="1915"/>
                      <a:pt x="1676" y="1915"/>
                      <a:pt x="1676" y="1915"/>
                    </a:cubicBezTo>
                    <a:cubicBezTo>
                      <a:pt x="1204" y="1915"/>
                      <a:pt x="1204" y="1915"/>
                      <a:pt x="1204" y="1915"/>
                    </a:cubicBezTo>
                    <a:cubicBezTo>
                      <a:pt x="1204" y="1190"/>
                      <a:pt x="1204" y="1190"/>
                      <a:pt x="1204" y="1190"/>
                    </a:cubicBezTo>
                    <a:cubicBezTo>
                      <a:pt x="1379" y="1190"/>
                      <a:pt x="1379" y="1190"/>
                      <a:pt x="1379" y="1190"/>
                    </a:cubicBezTo>
                    <a:close/>
                    <a:moveTo>
                      <a:pt x="1507" y="1044"/>
                    </a:moveTo>
                    <a:cubicBezTo>
                      <a:pt x="1507" y="1457"/>
                      <a:pt x="1507" y="1457"/>
                      <a:pt x="1507" y="1457"/>
                    </a:cubicBezTo>
                    <a:cubicBezTo>
                      <a:pt x="1507" y="1459"/>
                      <a:pt x="1507" y="1461"/>
                      <a:pt x="1506" y="1463"/>
                    </a:cubicBezTo>
                    <a:cubicBezTo>
                      <a:pt x="1505" y="1466"/>
                      <a:pt x="1502" y="1469"/>
                      <a:pt x="1500" y="1470"/>
                    </a:cubicBezTo>
                    <a:cubicBezTo>
                      <a:pt x="1497" y="1472"/>
                      <a:pt x="1494" y="1473"/>
                      <a:pt x="1490" y="1473"/>
                    </a:cubicBezTo>
                    <a:cubicBezTo>
                      <a:pt x="1452" y="1473"/>
                      <a:pt x="1452" y="1473"/>
                      <a:pt x="1452" y="1473"/>
                    </a:cubicBezTo>
                    <a:cubicBezTo>
                      <a:pt x="1449" y="1473"/>
                      <a:pt x="1447" y="1473"/>
                      <a:pt x="1445" y="1472"/>
                    </a:cubicBezTo>
                    <a:cubicBezTo>
                      <a:pt x="1442" y="1471"/>
                      <a:pt x="1440" y="1468"/>
                      <a:pt x="1438" y="1466"/>
                    </a:cubicBezTo>
                    <a:cubicBezTo>
                      <a:pt x="1436" y="1463"/>
                      <a:pt x="1435" y="1460"/>
                      <a:pt x="1435" y="1457"/>
                    </a:cubicBezTo>
                    <a:cubicBezTo>
                      <a:pt x="1435" y="1044"/>
                      <a:pt x="1435" y="1044"/>
                      <a:pt x="1435" y="1044"/>
                    </a:cubicBezTo>
                    <a:cubicBezTo>
                      <a:pt x="1507" y="1044"/>
                      <a:pt x="1507" y="1044"/>
                      <a:pt x="1507" y="1044"/>
                    </a:cubicBezTo>
                    <a:close/>
                    <a:moveTo>
                      <a:pt x="1390" y="972"/>
                    </a:moveTo>
                    <a:cubicBezTo>
                      <a:pt x="1471" y="873"/>
                      <a:pt x="1471" y="873"/>
                      <a:pt x="1471" y="873"/>
                    </a:cubicBezTo>
                    <a:cubicBezTo>
                      <a:pt x="1552" y="972"/>
                      <a:pt x="1552" y="972"/>
                      <a:pt x="1552" y="972"/>
                    </a:cubicBezTo>
                    <a:cubicBezTo>
                      <a:pt x="1552" y="973"/>
                      <a:pt x="1552" y="974"/>
                      <a:pt x="1552" y="974"/>
                    </a:cubicBezTo>
                    <a:cubicBezTo>
                      <a:pt x="1552" y="977"/>
                      <a:pt x="1552" y="981"/>
                      <a:pt x="1551" y="984"/>
                    </a:cubicBezTo>
                    <a:cubicBezTo>
                      <a:pt x="1551" y="985"/>
                      <a:pt x="1551" y="987"/>
                      <a:pt x="1551" y="988"/>
                    </a:cubicBezTo>
                    <a:cubicBezTo>
                      <a:pt x="1535" y="988"/>
                      <a:pt x="1535" y="988"/>
                      <a:pt x="1535" y="988"/>
                    </a:cubicBezTo>
                    <a:cubicBezTo>
                      <a:pt x="1408" y="988"/>
                      <a:pt x="1408" y="988"/>
                      <a:pt x="1408" y="988"/>
                    </a:cubicBezTo>
                    <a:cubicBezTo>
                      <a:pt x="1392" y="987"/>
                      <a:pt x="1392" y="987"/>
                      <a:pt x="1392" y="987"/>
                    </a:cubicBezTo>
                    <a:cubicBezTo>
                      <a:pt x="1391" y="985"/>
                      <a:pt x="1391" y="984"/>
                      <a:pt x="1391" y="982"/>
                    </a:cubicBezTo>
                    <a:cubicBezTo>
                      <a:pt x="1390" y="979"/>
                      <a:pt x="1390" y="976"/>
                      <a:pt x="1390" y="974"/>
                    </a:cubicBezTo>
                    <a:cubicBezTo>
                      <a:pt x="1390" y="973"/>
                      <a:pt x="1390" y="973"/>
                      <a:pt x="1390" y="972"/>
                    </a:cubicBezTo>
                    <a:close/>
                    <a:moveTo>
                      <a:pt x="613" y="1207"/>
                    </a:moveTo>
                    <a:cubicBezTo>
                      <a:pt x="277" y="1207"/>
                      <a:pt x="277" y="1207"/>
                      <a:pt x="277" y="1207"/>
                    </a:cubicBezTo>
                    <a:cubicBezTo>
                      <a:pt x="276" y="1207"/>
                      <a:pt x="276" y="1207"/>
                      <a:pt x="276" y="1207"/>
                    </a:cubicBezTo>
                    <a:cubicBezTo>
                      <a:pt x="276" y="1207"/>
                      <a:pt x="276" y="1207"/>
                      <a:pt x="276" y="1207"/>
                    </a:cubicBezTo>
                    <a:cubicBezTo>
                      <a:pt x="250" y="1207"/>
                      <a:pt x="250" y="1207"/>
                      <a:pt x="250" y="1207"/>
                    </a:cubicBezTo>
                    <a:cubicBezTo>
                      <a:pt x="296" y="1162"/>
                      <a:pt x="296" y="1162"/>
                      <a:pt x="296" y="1162"/>
                    </a:cubicBezTo>
                    <a:cubicBezTo>
                      <a:pt x="296" y="1162"/>
                      <a:pt x="296" y="1162"/>
                      <a:pt x="296" y="1162"/>
                    </a:cubicBezTo>
                    <a:cubicBezTo>
                      <a:pt x="445" y="1016"/>
                      <a:pt x="445" y="1016"/>
                      <a:pt x="445" y="1016"/>
                    </a:cubicBezTo>
                    <a:cubicBezTo>
                      <a:pt x="613" y="1016"/>
                      <a:pt x="613" y="1016"/>
                      <a:pt x="613" y="1016"/>
                    </a:cubicBezTo>
                    <a:cubicBezTo>
                      <a:pt x="613" y="1207"/>
                      <a:pt x="613" y="1207"/>
                      <a:pt x="613" y="1207"/>
                    </a:cubicBezTo>
                    <a:close/>
                    <a:moveTo>
                      <a:pt x="613" y="1915"/>
                    </a:moveTo>
                    <a:cubicBezTo>
                      <a:pt x="305" y="1915"/>
                      <a:pt x="305" y="1915"/>
                      <a:pt x="305" y="1915"/>
                    </a:cubicBezTo>
                    <a:cubicBezTo>
                      <a:pt x="305" y="1265"/>
                      <a:pt x="305" y="1265"/>
                      <a:pt x="305" y="1265"/>
                    </a:cubicBezTo>
                    <a:cubicBezTo>
                      <a:pt x="613" y="1265"/>
                      <a:pt x="613" y="1265"/>
                      <a:pt x="613" y="1265"/>
                    </a:cubicBezTo>
                    <a:cubicBezTo>
                      <a:pt x="613" y="1915"/>
                      <a:pt x="613" y="1915"/>
                      <a:pt x="613" y="1915"/>
                    </a:cubicBezTo>
                    <a:close/>
                    <a:moveTo>
                      <a:pt x="248" y="1130"/>
                    </a:moveTo>
                    <a:cubicBezTo>
                      <a:pt x="162" y="1215"/>
                      <a:pt x="162" y="1215"/>
                      <a:pt x="162" y="1215"/>
                    </a:cubicBezTo>
                    <a:cubicBezTo>
                      <a:pt x="154" y="1223"/>
                      <a:pt x="151" y="1235"/>
                      <a:pt x="156" y="1246"/>
                    </a:cubicBezTo>
                    <a:cubicBezTo>
                      <a:pt x="160" y="1256"/>
                      <a:pt x="170" y="1263"/>
                      <a:pt x="182" y="1263"/>
                    </a:cubicBezTo>
                    <a:cubicBezTo>
                      <a:pt x="248" y="1263"/>
                      <a:pt x="248" y="1263"/>
                      <a:pt x="248" y="1263"/>
                    </a:cubicBezTo>
                    <a:cubicBezTo>
                      <a:pt x="248" y="1915"/>
                      <a:pt x="248" y="1915"/>
                      <a:pt x="248" y="1915"/>
                    </a:cubicBezTo>
                    <a:cubicBezTo>
                      <a:pt x="115" y="1915"/>
                      <a:pt x="115" y="1915"/>
                      <a:pt x="115" y="1915"/>
                    </a:cubicBezTo>
                    <a:cubicBezTo>
                      <a:pt x="115" y="953"/>
                      <a:pt x="115" y="953"/>
                      <a:pt x="115" y="953"/>
                    </a:cubicBezTo>
                    <a:cubicBezTo>
                      <a:pt x="248" y="953"/>
                      <a:pt x="248" y="953"/>
                      <a:pt x="248" y="953"/>
                    </a:cubicBezTo>
                    <a:cubicBezTo>
                      <a:pt x="248" y="1130"/>
                      <a:pt x="248" y="1130"/>
                      <a:pt x="248" y="1130"/>
                    </a:cubicBezTo>
                    <a:close/>
                    <a:moveTo>
                      <a:pt x="62" y="897"/>
                    </a:moveTo>
                    <a:cubicBezTo>
                      <a:pt x="183" y="699"/>
                      <a:pt x="183" y="699"/>
                      <a:pt x="183" y="699"/>
                    </a:cubicBezTo>
                    <a:cubicBezTo>
                      <a:pt x="302" y="897"/>
                      <a:pt x="302" y="897"/>
                      <a:pt x="302" y="897"/>
                    </a:cubicBezTo>
                    <a:cubicBezTo>
                      <a:pt x="276" y="897"/>
                      <a:pt x="276" y="897"/>
                      <a:pt x="276" y="897"/>
                    </a:cubicBezTo>
                    <a:cubicBezTo>
                      <a:pt x="87" y="897"/>
                      <a:pt x="87" y="897"/>
                      <a:pt x="87" y="897"/>
                    </a:cubicBezTo>
                    <a:cubicBezTo>
                      <a:pt x="62" y="897"/>
                      <a:pt x="62" y="897"/>
                      <a:pt x="62" y="897"/>
                    </a:cubicBezTo>
                    <a:close/>
                    <a:moveTo>
                      <a:pt x="939" y="122"/>
                    </a:moveTo>
                    <a:cubicBezTo>
                      <a:pt x="946" y="121"/>
                      <a:pt x="953" y="120"/>
                      <a:pt x="959" y="118"/>
                    </a:cubicBezTo>
                    <a:cubicBezTo>
                      <a:pt x="974" y="114"/>
                      <a:pt x="987" y="107"/>
                      <a:pt x="999" y="100"/>
                    </a:cubicBezTo>
                    <a:cubicBezTo>
                      <a:pt x="1009" y="95"/>
                      <a:pt x="1018" y="89"/>
                      <a:pt x="1027" y="84"/>
                    </a:cubicBezTo>
                    <a:cubicBezTo>
                      <a:pt x="1040" y="76"/>
                      <a:pt x="1052" y="68"/>
                      <a:pt x="1064" y="63"/>
                    </a:cubicBezTo>
                    <a:cubicBezTo>
                      <a:pt x="1069" y="61"/>
                      <a:pt x="1074" y="59"/>
                      <a:pt x="1079" y="57"/>
                    </a:cubicBezTo>
                    <a:cubicBezTo>
                      <a:pt x="1084" y="56"/>
                      <a:pt x="1088" y="56"/>
                      <a:pt x="1091" y="56"/>
                    </a:cubicBezTo>
                    <a:cubicBezTo>
                      <a:pt x="1093" y="56"/>
                      <a:pt x="1096" y="56"/>
                      <a:pt x="1098" y="56"/>
                    </a:cubicBezTo>
                    <a:cubicBezTo>
                      <a:pt x="1101" y="57"/>
                      <a:pt x="1104" y="58"/>
                      <a:pt x="1107" y="61"/>
                    </a:cubicBezTo>
                    <a:cubicBezTo>
                      <a:pt x="1110" y="63"/>
                      <a:pt x="1112" y="65"/>
                      <a:pt x="1114" y="68"/>
                    </a:cubicBezTo>
                    <a:cubicBezTo>
                      <a:pt x="1114" y="82"/>
                      <a:pt x="1114" y="95"/>
                      <a:pt x="1114" y="109"/>
                    </a:cubicBezTo>
                    <a:cubicBezTo>
                      <a:pt x="1107" y="107"/>
                      <a:pt x="1100" y="106"/>
                      <a:pt x="1093" y="106"/>
                    </a:cubicBezTo>
                    <a:cubicBezTo>
                      <a:pt x="1084" y="106"/>
                      <a:pt x="1076" y="108"/>
                      <a:pt x="1068" y="110"/>
                    </a:cubicBezTo>
                    <a:cubicBezTo>
                      <a:pt x="1055" y="114"/>
                      <a:pt x="1043" y="121"/>
                      <a:pt x="1032" y="127"/>
                    </a:cubicBezTo>
                    <a:cubicBezTo>
                      <a:pt x="1024" y="132"/>
                      <a:pt x="1016" y="138"/>
                      <a:pt x="1009" y="143"/>
                    </a:cubicBezTo>
                    <a:cubicBezTo>
                      <a:pt x="998" y="150"/>
                      <a:pt x="988" y="157"/>
                      <a:pt x="979" y="162"/>
                    </a:cubicBezTo>
                    <a:cubicBezTo>
                      <a:pt x="975" y="164"/>
                      <a:pt x="971" y="166"/>
                      <a:pt x="967" y="167"/>
                    </a:cubicBezTo>
                    <a:cubicBezTo>
                      <a:pt x="964" y="168"/>
                      <a:pt x="961" y="168"/>
                      <a:pt x="959" y="168"/>
                    </a:cubicBezTo>
                    <a:cubicBezTo>
                      <a:pt x="957" y="168"/>
                      <a:pt x="956" y="168"/>
                      <a:pt x="954" y="168"/>
                    </a:cubicBezTo>
                    <a:cubicBezTo>
                      <a:pt x="953" y="167"/>
                      <a:pt x="951" y="167"/>
                      <a:pt x="950" y="166"/>
                    </a:cubicBezTo>
                    <a:cubicBezTo>
                      <a:pt x="946" y="164"/>
                      <a:pt x="943" y="163"/>
                      <a:pt x="939" y="163"/>
                    </a:cubicBezTo>
                    <a:cubicBezTo>
                      <a:pt x="939" y="122"/>
                      <a:pt x="939" y="122"/>
                      <a:pt x="939" y="122"/>
                    </a:cubicBezTo>
                    <a:close/>
                    <a:moveTo>
                      <a:pt x="985" y="1991"/>
                    </a:moveTo>
                    <a:cubicBezTo>
                      <a:pt x="990" y="1997"/>
                      <a:pt x="998" y="2000"/>
                      <a:pt x="1005" y="2000"/>
                    </a:cubicBezTo>
                    <a:cubicBezTo>
                      <a:pt x="1176" y="2000"/>
                      <a:pt x="1176" y="2000"/>
                      <a:pt x="1176" y="2000"/>
                    </a:cubicBezTo>
                    <a:cubicBezTo>
                      <a:pt x="1184" y="2000"/>
                      <a:pt x="1191" y="1997"/>
                      <a:pt x="1196" y="1991"/>
                    </a:cubicBezTo>
                    <a:cubicBezTo>
                      <a:pt x="1201" y="1986"/>
                      <a:pt x="1204" y="1979"/>
                      <a:pt x="1204" y="1972"/>
                    </a:cubicBezTo>
                    <a:cubicBezTo>
                      <a:pt x="1204" y="1971"/>
                      <a:pt x="1204" y="1971"/>
                      <a:pt x="1204" y="1971"/>
                    </a:cubicBezTo>
                    <a:cubicBezTo>
                      <a:pt x="1704" y="1971"/>
                      <a:pt x="1704" y="1971"/>
                      <a:pt x="1704" y="1971"/>
                    </a:cubicBezTo>
                    <a:cubicBezTo>
                      <a:pt x="1712" y="1971"/>
                      <a:pt x="1719" y="1968"/>
                      <a:pt x="1724" y="1963"/>
                    </a:cubicBezTo>
                    <a:cubicBezTo>
                      <a:pt x="1729" y="1958"/>
                      <a:pt x="1732" y="1951"/>
                      <a:pt x="1732" y="1943"/>
                    </a:cubicBezTo>
                    <a:cubicBezTo>
                      <a:pt x="1732" y="1162"/>
                      <a:pt x="1732" y="1162"/>
                      <a:pt x="1732" y="1162"/>
                    </a:cubicBezTo>
                    <a:cubicBezTo>
                      <a:pt x="1732" y="1155"/>
                      <a:pt x="1729" y="1148"/>
                      <a:pt x="1724" y="1143"/>
                    </a:cubicBezTo>
                    <a:cubicBezTo>
                      <a:pt x="1719" y="1137"/>
                      <a:pt x="1712" y="1134"/>
                      <a:pt x="1704" y="1134"/>
                    </a:cubicBezTo>
                    <a:cubicBezTo>
                      <a:pt x="1563" y="1134"/>
                      <a:pt x="1563" y="1134"/>
                      <a:pt x="1563" y="1134"/>
                    </a:cubicBezTo>
                    <a:cubicBezTo>
                      <a:pt x="1563" y="1044"/>
                      <a:pt x="1563" y="1044"/>
                      <a:pt x="1563" y="1044"/>
                    </a:cubicBezTo>
                    <a:cubicBezTo>
                      <a:pt x="1567" y="1044"/>
                      <a:pt x="1570" y="1044"/>
                      <a:pt x="1573" y="1043"/>
                    </a:cubicBezTo>
                    <a:cubicBezTo>
                      <a:pt x="1576" y="1042"/>
                      <a:pt x="1578" y="1041"/>
                      <a:pt x="1581" y="1040"/>
                    </a:cubicBezTo>
                    <a:cubicBezTo>
                      <a:pt x="1585" y="1037"/>
                      <a:pt x="1588" y="1034"/>
                      <a:pt x="1590" y="1032"/>
                    </a:cubicBezTo>
                    <a:cubicBezTo>
                      <a:pt x="1595" y="1027"/>
                      <a:pt x="1597" y="1022"/>
                      <a:pt x="1600" y="1017"/>
                    </a:cubicBezTo>
                    <a:cubicBezTo>
                      <a:pt x="1603" y="1010"/>
                      <a:pt x="1605" y="1003"/>
                      <a:pt x="1606" y="996"/>
                    </a:cubicBezTo>
                    <a:cubicBezTo>
                      <a:pt x="1608" y="989"/>
                      <a:pt x="1608" y="982"/>
                      <a:pt x="1608" y="974"/>
                    </a:cubicBezTo>
                    <a:cubicBezTo>
                      <a:pt x="1608" y="969"/>
                      <a:pt x="1608" y="964"/>
                      <a:pt x="1607" y="959"/>
                    </a:cubicBezTo>
                    <a:cubicBezTo>
                      <a:pt x="1606" y="956"/>
                      <a:pt x="1605" y="953"/>
                      <a:pt x="1604" y="950"/>
                    </a:cubicBezTo>
                    <a:cubicBezTo>
                      <a:pt x="1603" y="947"/>
                      <a:pt x="1601" y="944"/>
                      <a:pt x="1599" y="940"/>
                    </a:cubicBezTo>
                    <a:cubicBezTo>
                      <a:pt x="1598" y="940"/>
                      <a:pt x="1598" y="940"/>
                      <a:pt x="1598" y="940"/>
                    </a:cubicBezTo>
                    <a:cubicBezTo>
                      <a:pt x="1500" y="819"/>
                      <a:pt x="1500" y="819"/>
                      <a:pt x="1500" y="819"/>
                    </a:cubicBezTo>
                    <a:cubicBezTo>
                      <a:pt x="1500" y="743"/>
                      <a:pt x="1500" y="743"/>
                      <a:pt x="1500" y="743"/>
                    </a:cubicBezTo>
                    <a:cubicBezTo>
                      <a:pt x="1502" y="743"/>
                      <a:pt x="1504" y="743"/>
                      <a:pt x="1506" y="743"/>
                    </a:cubicBezTo>
                    <a:cubicBezTo>
                      <a:pt x="1512" y="743"/>
                      <a:pt x="1517" y="742"/>
                      <a:pt x="1521" y="741"/>
                    </a:cubicBezTo>
                    <a:cubicBezTo>
                      <a:pt x="1529" y="738"/>
                      <a:pt x="1535" y="735"/>
                      <a:pt x="1540" y="732"/>
                    </a:cubicBezTo>
                    <a:cubicBezTo>
                      <a:pt x="1544" y="729"/>
                      <a:pt x="1548" y="727"/>
                      <a:pt x="1551" y="725"/>
                    </a:cubicBezTo>
                    <a:cubicBezTo>
                      <a:pt x="1555" y="722"/>
                      <a:pt x="1559" y="719"/>
                      <a:pt x="1561" y="718"/>
                    </a:cubicBezTo>
                    <a:cubicBezTo>
                      <a:pt x="1561" y="718"/>
                      <a:pt x="1561" y="718"/>
                      <a:pt x="1561" y="718"/>
                    </a:cubicBezTo>
                    <a:cubicBezTo>
                      <a:pt x="1571" y="731"/>
                      <a:pt x="1588" y="734"/>
                      <a:pt x="1601" y="725"/>
                    </a:cubicBezTo>
                    <a:cubicBezTo>
                      <a:pt x="1613" y="716"/>
                      <a:pt x="1616" y="698"/>
                      <a:pt x="1607" y="686"/>
                    </a:cubicBezTo>
                    <a:cubicBezTo>
                      <a:pt x="1604" y="682"/>
                      <a:pt x="1601" y="679"/>
                      <a:pt x="1598" y="676"/>
                    </a:cubicBezTo>
                    <a:cubicBezTo>
                      <a:pt x="1594" y="671"/>
                      <a:pt x="1588" y="667"/>
                      <a:pt x="1582" y="665"/>
                    </a:cubicBezTo>
                    <a:cubicBezTo>
                      <a:pt x="1576" y="662"/>
                      <a:pt x="1569" y="661"/>
                      <a:pt x="1563" y="661"/>
                    </a:cubicBezTo>
                    <a:cubicBezTo>
                      <a:pt x="1558" y="661"/>
                      <a:pt x="1552" y="662"/>
                      <a:pt x="1548" y="663"/>
                    </a:cubicBezTo>
                    <a:cubicBezTo>
                      <a:pt x="1540" y="666"/>
                      <a:pt x="1534" y="669"/>
                      <a:pt x="1529" y="672"/>
                    </a:cubicBezTo>
                    <a:cubicBezTo>
                      <a:pt x="1525" y="675"/>
                      <a:pt x="1521" y="677"/>
                      <a:pt x="1518" y="679"/>
                    </a:cubicBezTo>
                    <a:cubicBezTo>
                      <a:pt x="1517" y="680"/>
                      <a:pt x="1516" y="681"/>
                      <a:pt x="1516" y="681"/>
                    </a:cubicBezTo>
                    <a:cubicBezTo>
                      <a:pt x="1510" y="677"/>
                      <a:pt x="1504" y="674"/>
                      <a:pt x="1497" y="674"/>
                    </a:cubicBezTo>
                    <a:cubicBezTo>
                      <a:pt x="1472" y="674"/>
                      <a:pt x="1472" y="674"/>
                      <a:pt x="1472" y="674"/>
                    </a:cubicBezTo>
                    <a:cubicBezTo>
                      <a:pt x="1464" y="674"/>
                      <a:pt x="1457" y="677"/>
                      <a:pt x="1452" y="682"/>
                    </a:cubicBezTo>
                    <a:cubicBezTo>
                      <a:pt x="1447" y="687"/>
                      <a:pt x="1444" y="695"/>
                      <a:pt x="1444" y="702"/>
                    </a:cubicBezTo>
                    <a:cubicBezTo>
                      <a:pt x="1444" y="819"/>
                      <a:pt x="1444" y="819"/>
                      <a:pt x="1444" y="819"/>
                    </a:cubicBezTo>
                    <a:cubicBezTo>
                      <a:pt x="1344" y="940"/>
                      <a:pt x="1344" y="940"/>
                      <a:pt x="1344" y="940"/>
                    </a:cubicBezTo>
                    <a:cubicBezTo>
                      <a:pt x="1343" y="940"/>
                      <a:pt x="1343" y="940"/>
                      <a:pt x="1343" y="940"/>
                    </a:cubicBezTo>
                    <a:cubicBezTo>
                      <a:pt x="1341" y="944"/>
                      <a:pt x="1339" y="947"/>
                      <a:pt x="1338" y="950"/>
                    </a:cubicBezTo>
                    <a:cubicBezTo>
                      <a:pt x="1336" y="954"/>
                      <a:pt x="1335" y="959"/>
                      <a:pt x="1335" y="962"/>
                    </a:cubicBezTo>
                    <a:cubicBezTo>
                      <a:pt x="1334" y="966"/>
                      <a:pt x="1334" y="970"/>
                      <a:pt x="1334" y="974"/>
                    </a:cubicBezTo>
                    <a:cubicBezTo>
                      <a:pt x="1334" y="980"/>
                      <a:pt x="1334" y="986"/>
                      <a:pt x="1336" y="992"/>
                    </a:cubicBezTo>
                    <a:cubicBezTo>
                      <a:pt x="1336" y="997"/>
                      <a:pt x="1337" y="1001"/>
                      <a:pt x="1339" y="1006"/>
                    </a:cubicBezTo>
                    <a:cubicBezTo>
                      <a:pt x="1340" y="1009"/>
                      <a:pt x="1341" y="1013"/>
                      <a:pt x="1343" y="1016"/>
                    </a:cubicBezTo>
                    <a:cubicBezTo>
                      <a:pt x="1344" y="1018"/>
                      <a:pt x="1346" y="1021"/>
                      <a:pt x="1347" y="1023"/>
                    </a:cubicBezTo>
                    <a:cubicBezTo>
                      <a:pt x="1350" y="1027"/>
                      <a:pt x="1353" y="1031"/>
                      <a:pt x="1358" y="1035"/>
                    </a:cubicBezTo>
                    <a:cubicBezTo>
                      <a:pt x="1361" y="1037"/>
                      <a:pt x="1364" y="1038"/>
                      <a:pt x="1367" y="1040"/>
                    </a:cubicBezTo>
                    <a:cubicBezTo>
                      <a:pt x="1370" y="1041"/>
                      <a:pt x="1373" y="1041"/>
                      <a:pt x="1377" y="1041"/>
                    </a:cubicBezTo>
                    <a:cubicBezTo>
                      <a:pt x="1379" y="1042"/>
                      <a:pt x="1379" y="1042"/>
                      <a:pt x="1379" y="1042"/>
                    </a:cubicBezTo>
                    <a:cubicBezTo>
                      <a:pt x="1379" y="1134"/>
                      <a:pt x="1379" y="1134"/>
                      <a:pt x="1379" y="1134"/>
                    </a:cubicBezTo>
                    <a:cubicBezTo>
                      <a:pt x="1204" y="1134"/>
                      <a:pt x="1204" y="1134"/>
                      <a:pt x="1204" y="1134"/>
                    </a:cubicBezTo>
                    <a:cubicBezTo>
                      <a:pt x="1204" y="806"/>
                      <a:pt x="1204" y="806"/>
                      <a:pt x="1204" y="806"/>
                    </a:cubicBezTo>
                    <a:cubicBezTo>
                      <a:pt x="1262" y="806"/>
                      <a:pt x="1262" y="806"/>
                      <a:pt x="1262" y="806"/>
                    </a:cubicBezTo>
                    <a:cubicBezTo>
                      <a:pt x="1270" y="806"/>
                      <a:pt x="1278" y="805"/>
                      <a:pt x="1284" y="802"/>
                    </a:cubicBezTo>
                    <a:cubicBezTo>
                      <a:pt x="1295" y="797"/>
                      <a:pt x="1303" y="790"/>
                      <a:pt x="1308" y="781"/>
                    </a:cubicBezTo>
                    <a:cubicBezTo>
                      <a:pt x="1314" y="772"/>
                      <a:pt x="1317" y="762"/>
                      <a:pt x="1317" y="751"/>
                    </a:cubicBezTo>
                    <a:cubicBezTo>
                      <a:pt x="1317" y="746"/>
                      <a:pt x="1316" y="740"/>
                      <a:pt x="1314" y="734"/>
                    </a:cubicBezTo>
                    <a:cubicBezTo>
                      <a:pt x="1312" y="728"/>
                      <a:pt x="1309" y="723"/>
                      <a:pt x="1305" y="718"/>
                    </a:cubicBezTo>
                    <a:cubicBezTo>
                      <a:pt x="1305" y="717"/>
                      <a:pt x="1305" y="717"/>
                      <a:pt x="1305" y="717"/>
                    </a:cubicBezTo>
                    <a:cubicBezTo>
                      <a:pt x="939" y="268"/>
                      <a:pt x="939" y="268"/>
                      <a:pt x="939" y="268"/>
                    </a:cubicBezTo>
                    <a:cubicBezTo>
                      <a:pt x="939" y="222"/>
                      <a:pt x="939" y="222"/>
                      <a:pt x="939" y="222"/>
                    </a:cubicBezTo>
                    <a:cubicBezTo>
                      <a:pt x="940" y="222"/>
                      <a:pt x="941" y="222"/>
                      <a:pt x="941" y="222"/>
                    </a:cubicBezTo>
                    <a:cubicBezTo>
                      <a:pt x="947" y="224"/>
                      <a:pt x="953" y="224"/>
                      <a:pt x="959" y="224"/>
                    </a:cubicBezTo>
                    <a:cubicBezTo>
                      <a:pt x="967" y="224"/>
                      <a:pt x="976" y="223"/>
                      <a:pt x="983" y="220"/>
                    </a:cubicBezTo>
                    <a:cubicBezTo>
                      <a:pt x="997" y="216"/>
                      <a:pt x="1009" y="210"/>
                      <a:pt x="1020" y="203"/>
                    </a:cubicBezTo>
                    <a:cubicBezTo>
                      <a:pt x="1028" y="198"/>
                      <a:pt x="1035" y="193"/>
                      <a:pt x="1043" y="187"/>
                    </a:cubicBezTo>
                    <a:cubicBezTo>
                      <a:pt x="1054" y="180"/>
                      <a:pt x="1064" y="173"/>
                      <a:pt x="1073" y="169"/>
                    </a:cubicBezTo>
                    <a:cubicBezTo>
                      <a:pt x="1077" y="166"/>
                      <a:pt x="1081" y="165"/>
                      <a:pt x="1085" y="164"/>
                    </a:cubicBezTo>
                    <a:cubicBezTo>
                      <a:pt x="1088" y="163"/>
                      <a:pt x="1091" y="162"/>
                      <a:pt x="1093" y="162"/>
                    </a:cubicBezTo>
                    <a:cubicBezTo>
                      <a:pt x="1095" y="162"/>
                      <a:pt x="1096" y="162"/>
                      <a:pt x="1098" y="163"/>
                    </a:cubicBezTo>
                    <a:cubicBezTo>
                      <a:pt x="1100" y="164"/>
                      <a:pt x="1103" y="165"/>
                      <a:pt x="1107" y="168"/>
                    </a:cubicBezTo>
                    <a:cubicBezTo>
                      <a:pt x="1110" y="170"/>
                      <a:pt x="1115" y="175"/>
                      <a:pt x="1120" y="182"/>
                    </a:cubicBezTo>
                    <a:cubicBezTo>
                      <a:pt x="1127" y="191"/>
                      <a:pt x="1140" y="196"/>
                      <a:pt x="1151" y="192"/>
                    </a:cubicBezTo>
                    <a:cubicBezTo>
                      <a:pt x="1163" y="188"/>
                      <a:pt x="1170" y="177"/>
                      <a:pt x="1170" y="165"/>
                    </a:cubicBezTo>
                    <a:cubicBezTo>
                      <a:pt x="1170" y="147"/>
                      <a:pt x="1170" y="129"/>
                      <a:pt x="1170" y="112"/>
                    </a:cubicBezTo>
                    <a:cubicBezTo>
                      <a:pt x="1170" y="94"/>
                      <a:pt x="1170" y="76"/>
                      <a:pt x="1170" y="58"/>
                    </a:cubicBezTo>
                    <a:cubicBezTo>
                      <a:pt x="1170" y="52"/>
                      <a:pt x="1169" y="46"/>
                      <a:pt x="1165" y="41"/>
                    </a:cubicBezTo>
                    <a:cubicBezTo>
                      <a:pt x="1160" y="35"/>
                      <a:pt x="1155" y="29"/>
                      <a:pt x="1149" y="23"/>
                    </a:cubicBezTo>
                    <a:cubicBezTo>
                      <a:pt x="1141" y="15"/>
                      <a:pt x="1131" y="9"/>
                      <a:pt x="1121" y="5"/>
                    </a:cubicBezTo>
                    <a:cubicBezTo>
                      <a:pt x="1111" y="1"/>
                      <a:pt x="1101" y="0"/>
                      <a:pt x="1091" y="0"/>
                    </a:cubicBezTo>
                    <a:cubicBezTo>
                      <a:pt x="1082" y="0"/>
                      <a:pt x="1072" y="1"/>
                      <a:pt x="1064" y="3"/>
                    </a:cubicBezTo>
                    <a:cubicBezTo>
                      <a:pt x="1049" y="8"/>
                      <a:pt x="1035" y="14"/>
                      <a:pt x="1023" y="21"/>
                    </a:cubicBezTo>
                    <a:cubicBezTo>
                      <a:pt x="1013" y="27"/>
                      <a:pt x="1004" y="32"/>
                      <a:pt x="995" y="38"/>
                    </a:cubicBezTo>
                    <a:cubicBezTo>
                      <a:pt x="981" y="46"/>
                      <a:pt x="969" y="54"/>
                      <a:pt x="958" y="59"/>
                    </a:cubicBezTo>
                    <a:cubicBezTo>
                      <a:pt x="953" y="61"/>
                      <a:pt x="948" y="63"/>
                      <a:pt x="943" y="64"/>
                    </a:cubicBezTo>
                    <a:cubicBezTo>
                      <a:pt x="942" y="65"/>
                      <a:pt x="941" y="65"/>
                      <a:pt x="939" y="65"/>
                    </a:cubicBezTo>
                    <a:cubicBezTo>
                      <a:pt x="939" y="47"/>
                      <a:pt x="939" y="47"/>
                      <a:pt x="939" y="47"/>
                    </a:cubicBezTo>
                    <a:cubicBezTo>
                      <a:pt x="939" y="39"/>
                      <a:pt x="936" y="32"/>
                      <a:pt x="931" y="27"/>
                    </a:cubicBezTo>
                    <a:cubicBezTo>
                      <a:pt x="926" y="22"/>
                      <a:pt x="919" y="19"/>
                      <a:pt x="911" y="19"/>
                    </a:cubicBezTo>
                    <a:cubicBezTo>
                      <a:pt x="904" y="19"/>
                      <a:pt x="897" y="22"/>
                      <a:pt x="892" y="27"/>
                    </a:cubicBezTo>
                    <a:cubicBezTo>
                      <a:pt x="886" y="32"/>
                      <a:pt x="883" y="39"/>
                      <a:pt x="883" y="47"/>
                    </a:cubicBezTo>
                    <a:cubicBezTo>
                      <a:pt x="883" y="89"/>
                      <a:pt x="883" y="89"/>
                      <a:pt x="883" y="89"/>
                    </a:cubicBezTo>
                    <a:cubicBezTo>
                      <a:pt x="883" y="274"/>
                      <a:pt x="883" y="274"/>
                      <a:pt x="883" y="274"/>
                    </a:cubicBezTo>
                    <a:cubicBezTo>
                      <a:pt x="512" y="717"/>
                      <a:pt x="512" y="717"/>
                      <a:pt x="512" y="717"/>
                    </a:cubicBezTo>
                    <a:cubicBezTo>
                      <a:pt x="512" y="718"/>
                      <a:pt x="512" y="718"/>
                      <a:pt x="512" y="718"/>
                    </a:cubicBezTo>
                    <a:cubicBezTo>
                      <a:pt x="508" y="723"/>
                      <a:pt x="505" y="728"/>
                      <a:pt x="503" y="734"/>
                    </a:cubicBezTo>
                    <a:cubicBezTo>
                      <a:pt x="501" y="740"/>
                      <a:pt x="500" y="746"/>
                      <a:pt x="500" y="751"/>
                    </a:cubicBezTo>
                    <a:cubicBezTo>
                      <a:pt x="500" y="759"/>
                      <a:pt x="502" y="766"/>
                      <a:pt x="504" y="772"/>
                    </a:cubicBezTo>
                    <a:cubicBezTo>
                      <a:pt x="508" y="782"/>
                      <a:pt x="514" y="790"/>
                      <a:pt x="523" y="796"/>
                    </a:cubicBezTo>
                    <a:cubicBezTo>
                      <a:pt x="528" y="799"/>
                      <a:pt x="533" y="802"/>
                      <a:pt x="538" y="804"/>
                    </a:cubicBezTo>
                    <a:cubicBezTo>
                      <a:pt x="543" y="806"/>
                      <a:pt x="549" y="806"/>
                      <a:pt x="555" y="806"/>
                    </a:cubicBezTo>
                    <a:cubicBezTo>
                      <a:pt x="613" y="806"/>
                      <a:pt x="613" y="806"/>
                      <a:pt x="613" y="806"/>
                    </a:cubicBezTo>
                    <a:cubicBezTo>
                      <a:pt x="613" y="960"/>
                      <a:pt x="613" y="960"/>
                      <a:pt x="613" y="960"/>
                    </a:cubicBezTo>
                    <a:cubicBezTo>
                      <a:pt x="433" y="960"/>
                      <a:pt x="433" y="960"/>
                      <a:pt x="433" y="960"/>
                    </a:cubicBezTo>
                    <a:cubicBezTo>
                      <a:pt x="426" y="960"/>
                      <a:pt x="419" y="963"/>
                      <a:pt x="414" y="968"/>
                    </a:cubicBezTo>
                    <a:cubicBezTo>
                      <a:pt x="304" y="1076"/>
                      <a:pt x="304" y="1076"/>
                      <a:pt x="304" y="1076"/>
                    </a:cubicBezTo>
                    <a:cubicBezTo>
                      <a:pt x="304" y="953"/>
                      <a:pt x="304" y="953"/>
                      <a:pt x="304" y="953"/>
                    </a:cubicBezTo>
                    <a:cubicBezTo>
                      <a:pt x="315" y="953"/>
                      <a:pt x="315" y="953"/>
                      <a:pt x="315" y="953"/>
                    </a:cubicBezTo>
                    <a:cubicBezTo>
                      <a:pt x="322" y="953"/>
                      <a:pt x="329" y="951"/>
                      <a:pt x="335" y="949"/>
                    </a:cubicBezTo>
                    <a:cubicBezTo>
                      <a:pt x="343" y="945"/>
                      <a:pt x="351" y="938"/>
                      <a:pt x="356" y="931"/>
                    </a:cubicBezTo>
                    <a:cubicBezTo>
                      <a:pt x="361" y="923"/>
                      <a:pt x="364" y="914"/>
                      <a:pt x="364" y="904"/>
                    </a:cubicBezTo>
                    <a:cubicBezTo>
                      <a:pt x="364" y="896"/>
                      <a:pt x="361" y="887"/>
                      <a:pt x="357" y="880"/>
                    </a:cubicBezTo>
                    <a:cubicBezTo>
                      <a:pt x="357" y="879"/>
                      <a:pt x="357" y="879"/>
                      <a:pt x="357" y="879"/>
                    </a:cubicBezTo>
                    <a:cubicBezTo>
                      <a:pt x="209" y="634"/>
                      <a:pt x="209" y="634"/>
                      <a:pt x="209" y="634"/>
                    </a:cubicBezTo>
                    <a:cubicBezTo>
                      <a:pt x="209" y="634"/>
                      <a:pt x="209" y="634"/>
                      <a:pt x="209" y="634"/>
                    </a:cubicBezTo>
                    <a:cubicBezTo>
                      <a:pt x="209" y="548"/>
                      <a:pt x="209" y="548"/>
                      <a:pt x="209" y="548"/>
                    </a:cubicBezTo>
                    <a:cubicBezTo>
                      <a:pt x="210" y="548"/>
                      <a:pt x="210" y="548"/>
                      <a:pt x="210" y="548"/>
                    </a:cubicBezTo>
                    <a:cubicBezTo>
                      <a:pt x="214" y="549"/>
                      <a:pt x="218" y="550"/>
                      <a:pt x="221" y="550"/>
                    </a:cubicBezTo>
                    <a:cubicBezTo>
                      <a:pt x="227" y="550"/>
                      <a:pt x="233" y="549"/>
                      <a:pt x="238" y="547"/>
                    </a:cubicBezTo>
                    <a:cubicBezTo>
                      <a:pt x="247" y="544"/>
                      <a:pt x="253" y="541"/>
                      <a:pt x="259" y="537"/>
                    </a:cubicBezTo>
                    <a:cubicBezTo>
                      <a:pt x="264" y="534"/>
                      <a:pt x="268" y="531"/>
                      <a:pt x="272" y="529"/>
                    </a:cubicBezTo>
                    <a:cubicBezTo>
                      <a:pt x="277" y="525"/>
                      <a:pt x="282" y="522"/>
                      <a:pt x="285" y="520"/>
                    </a:cubicBezTo>
                    <a:cubicBezTo>
                      <a:pt x="286" y="520"/>
                      <a:pt x="287" y="519"/>
                      <a:pt x="288" y="519"/>
                    </a:cubicBezTo>
                    <a:cubicBezTo>
                      <a:pt x="288" y="519"/>
                      <a:pt x="288" y="519"/>
                      <a:pt x="288" y="519"/>
                    </a:cubicBezTo>
                    <a:cubicBezTo>
                      <a:pt x="289" y="520"/>
                      <a:pt x="290" y="521"/>
                      <a:pt x="291" y="523"/>
                    </a:cubicBezTo>
                    <a:cubicBezTo>
                      <a:pt x="300" y="535"/>
                      <a:pt x="318" y="538"/>
                      <a:pt x="330" y="529"/>
                    </a:cubicBezTo>
                    <a:cubicBezTo>
                      <a:pt x="343" y="520"/>
                      <a:pt x="345" y="502"/>
                      <a:pt x="336" y="490"/>
                    </a:cubicBezTo>
                    <a:cubicBezTo>
                      <a:pt x="333" y="486"/>
                      <a:pt x="330" y="482"/>
                      <a:pt x="327" y="479"/>
                    </a:cubicBezTo>
                    <a:cubicBezTo>
                      <a:pt x="322" y="474"/>
                      <a:pt x="316" y="470"/>
                      <a:pt x="309" y="467"/>
                    </a:cubicBezTo>
                    <a:cubicBezTo>
                      <a:pt x="303" y="464"/>
                      <a:pt x="296" y="463"/>
                      <a:pt x="289" y="463"/>
                    </a:cubicBezTo>
                    <a:cubicBezTo>
                      <a:pt x="283" y="463"/>
                      <a:pt x="277" y="464"/>
                      <a:pt x="272" y="465"/>
                    </a:cubicBezTo>
                    <a:cubicBezTo>
                      <a:pt x="264" y="468"/>
                      <a:pt x="257" y="472"/>
                      <a:pt x="251" y="475"/>
                    </a:cubicBezTo>
                    <a:cubicBezTo>
                      <a:pt x="246" y="478"/>
                      <a:pt x="242" y="481"/>
                      <a:pt x="239" y="483"/>
                    </a:cubicBezTo>
                    <a:cubicBezTo>
                      <a:pt x="236" y="485"/>
                      <a:pt x="234" y="487"/>
                      <a:pt x="232" y="488"/>
                    </a:cubicBezTo>
                    <a:cubicBezTo>
                      <a:pt x="231" y="487"/>
                      <a:pt x="231" y="487"/>
                      <a:pt x="230" y="486"/>
                    </a:cubicBezTo>
                    <a:cubicBezTo>
                      <a:pt x="225" y="481"/>
                      <a:pt x="218" y="478"/>
                      <a:pt x="211" y="478"/>
                    </a:cubicBezTo>
                    <a:cubicBezTo>
                      <a:pt x="181" y="478"/>
                      <a:pt x="181" y="478"/>
                      <a:pt x="181" y="478"/>
                    </a:cubicBezTo>
                    <a:cubicBezTo>
                      <a:pt x="173" y="478"/>
                      <a:pt x="166" y="481"/>
                      <a:pt x="161" y="486"/>
                    </a:cubicBezTo>
                    <a:cubicBezTo>
                      <a:pt x="156" y="492"/>
                      <a:pt x="153" y="499"/>
                      <a:pt x="153" y="506"/>
                    </a:cubicBezTo>
                    <a:cubicBezTo>
                      <a:pt x="153" y="641"/>
                      <a:pt x="153" y="641"/>
                      <a:pt x="153" y="641"/>
                    </a:cubicBezTo>
                    <a:cubicBezTo>
                      <a:pt x="7" y="879"/>
                      <a:pt x="7" y="879"/>
                      <a:pt x="7" y="879"/>
                    </a:cubicBezTo>
                    <a:cubicBezTo>
                      <a:pt x="6" y="880"/>
                      <a:pt x="6" y="880"/>
                      <a:pt x="6" y="880"/>
                    </a:cubicBezTo>
                    <a:cubicBezTo>
                      <a:pt x="2" y="887"/>
                      <a:pt x="0" y="896"/>
                      <a:pt x="0" y="904"/>
                    </a:cubicBezTo>
                    <a:cubicBezTo>
                      <a:pt x="0" y="911"/>
                      <a:pt x="1" y="917"/>
                      <a:pt x="3" y="922"/>
                    </a:cubicBezTo>
                    <a:cubicBezTo>
                      <a:pt x="7" y="931"/>
                      <a:pt x="13" y="938"/>
                      <a:pt x="20" y="944"/>
                    </a:cubicBezTo>
                    <a:cubicBezTo>
                      <a:pt x="24" y="947"/>
                      <a:pt x="29" y="949"/>
                      <a:pt x="33" y="950"/>
                    </a:cubicBezTo>
                    <a:cubicBezTo>
                      <a:pt x="38" y="952"/>
                      <a:pt x="43" y="953"/>
                      <a:pt x="48" y="953"/>
                    </a:cubicBezTo>
                    <a:cubicBezTo>
                      <a:pt x="59" y="953"/>
                      <a:pt x="59" y="953"/>
                      <a:pt x="59" y="953"/>
                    </a:cubicBezTo>
                    <a:cubicBezTo>
                      <a:pt x="59" y="1943"/>
                      <a:pt x="59" y="1943"/>
                      <a:pt x="59" y="1943"/>
                    </a:cubicBezTo>
                    <a:cubicBezTo>
                      <a:pt x="59" y="1951"/>
                      <a:pt x="62" y="1958"/>
                      <a:pt x="67" y="1963"/>
                    </a:cubicBezTo>
                    <a:cubicBezTo>
                      <a:pt x="72" y="1968"/>
                      <a:pt x="80" y="1971"/>
                      <a:pt x="87" y="1971"/>
                    </a:cubicBezTo>
                    <a:cubicBezTo>
                      <a:pt x="276" y="1971"/>
                      <a:pt x="276" y="1971"/>
                      <a:pt x="276" y="1971"/>
                    </a:cubicBezTo>
                    <a:cubicBezTo>
                      <a:pt x="276" y="1971"/>
                      <a:pt x="276" y="1971"/>
                      <a:pt x="276" y="1971"/>
                    </a:cubicBezTo>
                    <a:cubicBezTo>
                      <a:pt x="277" y="1971"/>
                      <a:pt x="277" y="1971"/>
                      <a:pt x="277" y="1971"/>
                    </a:cubicBezTo>
                    <a:cubicBezTo>
                      <a:pt x="613" y="1971"/>
                      <a:pt x="613" y="1971"/>
                      <a:pt x="613" y="1971"/>
                    </a:cubicBezTo>
                    <a:cubicBezTo>
                      <a:pt x="613" y="1972"/>
                      <a:pt x="613" y="1972"/>
                      <a:pt x="613" y="1972"/>
                    </a:cubicBezTo>
                    <a:cubicBezTo>
                      <a:pt x="613" y="1979"/>
                      <a:pt x="616" y="1986"/>
                      <a:pt x="621" y="1991"/>
                    </a:cubicBezTo>
                    <a:cubicBezTo>
                      <a:pt x="626" y="1997"/>
                      <a:pt x="634" y="2000"/>
                      <a:pt x="641" y="2000"/>
                    </a:cubicBezTo>
                    <a:cubicBezTo>
                      <a:pt x="810" y="2000"/>
                      <a:pt x="810" y="2000"/>
                      <a:pt x="810" y="2000"/>
                    </a:cubicBezTo>
                    <a:cubicBezTo>
                      <a:pt x="817" y="2000"/>
                      <a:pt x="825" y="1997"/>
                      <a:pt x="830" y="1991"/>
                    </a:cubicBezTo>
                    <a:cubicBezTo>
                      <a:pt x="835" y="1986"/>
                      <a:pt x="838" y="1979"/>
                      <a:pt x="838" y="1972"/>
                    </a:cubicBezTo>
                    <a:cubicBezTo>
                      <a:pt x="838" y="1553"/>
                      <a:pt x="838" y="1553"/>
                      <a:pt x="838" y="1553"/>
                    </a:cubicBezTo>
                    <a:cubicBezTo>
                      <a:pt x="838" y="1535"/>
                      <a:pt x="841" y="1521"/>
                      <a:pt x="845" y="1509"/>
                    </a:cubicBezTo>
                    <a:cubicBezTo>
                      <a:pt x="848" y="1500"/>
                      <a:pt x="852" y="1492"/>
                      <a:pt x="856" y="1486"/>
                    </a:cubicBezTo>
                    <a:cubicBezTo>
                      <a:pt x="863" y="1477"/>
                      <a:pt x="871" y="1470"/>
                      <a:pt x="880" y="1466"/>
                    </a:cubicBezTo>
                    <a:cubicBezTo>
                      <a:pt x="889" y="1461"/>
                      <a:pt x="898" y="1459"/>
                      <a:pt x="907" y="1459"/>
                    </a:cubicBezTo>
                    <a:cubicBezTo>
                      <a:pt x="916" y="1459"/>
                      <a:pt x="924" y="1461"/>
                      <a:pt x="932" y="1464"/>
                    </a:cubicBezTo>
                    <a:cubicBezTo>
                      <a:pt x="938" y="1467"/>
                      <a:pt x="943" y="1470"/>
                      <a:pt x="949" y="1475"/>
                    </a:cubicBezTo>
                    <a:cubicBezTo>
                      <a:pt x="956" y="1482"/>
                      <a:pt x="963" y="1492"/>
                      <a:pt x="969" y="1504"/>
                    </a:cubicBezTo>
                    <a:cubicBezTo>
                      <a:pt x="974" y="1517"/>
                      <a:pt x="977" y="1533"/>
                      <a:pt x="977" y="1553"/>
                    </a:cubicBezTo>
                    <a:cubicBezTo>
                      <a:pt x="977" y="1972"/>
                      <a:pt x="977" y="1972"/>
                      <a:pt x="977" y="1972"/>
                    </a:cubicBezTo>
                    <a:cubicBezTo>
                      <a:pt x="977" y="1979"/>
                      <a:pt x="980" y="1986"/>
                      <a:pt x="985" y="199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18" name="Freeform 74">
                <a:extLst>
                  <a:ext uri="{FF2B5EF4-FFF2-40B4-BE49-F238E27FC236}">
                    <a16:creationId xmlns:a16="http://schemas.microsoft.com/office/drawing/2014/main" id="{82BF743A-7604-449C-8645-38233587C73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584914" y="2064613"/>
                <a:ext cx="30837" cy="72888"/>
              </a:xfrm>
              <a:custGeom>
                <a:avLst/>
                <a:gdLst>
                  <a:gd name="T0" fmla="*/ 100 w 156"/>
                  <a:gd name="T1" fmla="*/ 313 h 369"/>
                  <a:gd name="T2" fmla="*/ 56 w 156"/>
                  <a:gd name="T3" fmla="*/ 313 h 369"/>
                  <a:gd name="T4" fmla="*/ 56 w 156"/>
                  <a:gd name="T5" fmla="*/ 79 h 369"/>
                  <a:gd name="T6" fmla="*/ 58 w 156"/>
                  <a:gd name="T7" fmla="*/ 68 h 369"/>
                  <a:gd name="T8" fmla="*/ 61 w 156"/>
                  <a:gd name="T9" fmla="*/ 63 h 369"/>
                  <a:gd name="T10" fmla="*/ 68 w 156"/>
                  <a:gd name="T11" fmla="*/ 58 h 369"/>
                  <a:gd name="T12" fmla="*/ 78 w 156"/>
                  <a:gd name="T13" fmla="*/ 56 h 369"/>
                  <a:gd name="T14" fmla="*/ 87 w 156"/>
                  <a:gd name="T15" fmla="*/ 58 h 369"/>
                  <a:gd name="T16" fmla="*/ 93 w 156"/>
                  <a:gd name="T17" fmla="*/ 61 h 369"/>
                  <a:gd name="T18" fmla="*/ 98 w 156"/>
                  <a:gd name="T19" fmla="*/ 67 h 369"/>
                  <a:gd name="T20" fmla="*/ 100 w 156"/>
                  <a:gd name="T21" fmla="*/ 79 h 369"/>
                  <a:gd name="T22" fmla="*/ 100 w 156"/>
                  <a:gd name="T23" fmla="*/ 313 h 369"/>
                  <a:gd name="T24" fmla="*/ 137 w 156"/>
                  <a:gd name="T25" fmla="*/ 25 h 369"/>
                  <a:gd name="T26" fmla="*/ 109 w 156"/>
                  <a:gd name="T27" fmla="*/ 6 h 369"/>
                  <a:gd name="T28" fmla="*/ 78 w 156"/>
                  <a:gd name="T29" fmla="*/ 0 h 369"/>
                  <a:gd name="T30" fmla="*/ 50 w 156"/>
                  <a:gd name="T31" fmla="*/ 5 h 369"/>
                  <a:gd name="T32" fmla="*/ 31 w 156"/>
                  <a:gd name="T33" fmla="*/ 15 h 369"/>
                  <a:gd name="T34" fmla="*/ 8 w 156"/>
                  <a:gd name="T35" fmla="*/ 42 h 369"/>
                  <a:gd name="T36" fmla="*/ 0 w 156"/>
                  <a:gd name="T37" fmla="*/ 79 h 369"/>
                  <a:gd name="T38" fmla="*/ 0 w 156"/>
                  <a:gd name="T39" fmla="*/ 341 h 369"/>
                  <a:gd name="T40" fmla="*/ 8 w 156"/>
                  <a:gd name="T41" fmla="*/ 361 h 369"/>
                  <a:gd name="T42" fmla="*/ 28 w 156"/>
                  <a:gd name="T43" fmla="*/ 369 h 369"/>
                  <a:gd name="T44" fmla="*/ 128 w 156"/>
                  <a:gd name="T45" fmla="*/ 369 h 369"/>
                  <a:gd name="T46" fmla="*/ 148 w 156"/>
                  <a:gd name="T47" fmla="*/ 361 h 369"/>
                  <a:gd name="T48" fmla="*/ 156 w 156"/>
                  <a:gd name="T49" fmla="*/ 341 h 369"/>
                  <a:gd name="T50" fmla="*/ 156 w 156"/>
                  <a:gd name="T51" fmla="*/ 79 h 369"/>
                  <a:gd name="T52" fmla="*/ 150 w 156"/>
                  <a:gd name="T53" fmla="*/ 45 h 369"/>
                  <a:gd name="T54" fmla="*/ 137 w 156"/>
                  <a:gd name="T55" fmla="*/ 25 h 3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56" h="369">
                    <a:moveTo>
                      <a:pt x="100" y="313"/>
                    </a:moveTo>
                    <a:cubicBezTo>
                      <a:pt x="56" y="313"/>
                      <a:pt x="56" y="313"/>
                      <a:pt x="56" y="313"/>
                    </a:cubicBezTo>
                    <a:cubicBezTo>
                      <a:pt x="56" y="79"/>
                      <a:pt x="56" y="79"/>
                      <a:pt x="56" y="79"/>
                    </a:cubicBezTo>
                    <a:cubicBezTo>
                      <a:pt x="56" y="74"/>
                      <a:pt x="57" y="70"/>
                      <a:pt x="58" y="68"/>
                    </a:cubicBezTo>
                    <a:cubicBezTo>
                      <a:pt x="59" y="66"/>
                      <a:pt x="60" y="64"/>
                      <a:pt x="61" y="63"/>
                    </a:cubicBezTo>
                    <a:cubicBezTo>
                      <a:pt x="63" y="61"/>
                      <a:pt x="65" y="59"/>
                      <a:pt x="68" y="58"/>
                    </a:cubicBezTo>
                    <a:cubicBezTo>
                      <a:pt x="71" y="57"/>
                      <a:pt x="75" y="56"/>
                      <a:pt x="78" y="56"/>
                    </a:cubicBezTo>
                    <a:cubicBezTo>
                      <a:pt x="81" y="56"/>
                      <a:pt x="84" y="57"/>
                      <a:pt x="87" y="58"/>
                    </a:cubicBezTo>
                    <a:cubicBezTo>
                      <a:pt x="89" y="58"/>
                      <a:pt x="91" y="59"/>
                      <a:pt x="93" y="61"/>
                    </a:cubicBezTo>
                    <a:cubicBezTo>
                      <a:pt x="95" y="62"/>
                      <a:pt x="97" y="64"/>
                      <a:pt x="98" y="67"/>
                    </a:cubicBezTo>
                    <a:cubicBezTo>
                      <a:pt x="99" y="69"/>
                      <a:pt x="100" y="73"/>
                      <a:pt x="100" y="79"/>
                    </a:cubicBezTo>
                    <a:cubicBezTo>
                      <a:pt x="100" y="313"/>
                      <a:pt x="100" y="313"/>
                      <a:pt x="100" y="313"/>
                    </a:cubicBezTo>
                    <a:close/>
                    <a:moveTo>
                      <a:pt x="137" y="25"/>
                    </a:moveTo>
                    <a:cubicBezTo>
                      <a:pt x="129" y="17"/>
                      <a:pt x="119" y="10"/>
                      <a:pt x="109" y="6"/>
                    </a:cubicBezTo>
                    <a:cubicBezTo>
                      <a:pt x="99" y="2"/>
                      <a:pt x="89" y="0"/>
                      <a:pt x="78" y="0"/>
                    </a:cubicBezTo>
                    <a:cubicBezTo>
                      <a:pt x="69" y="0"/>
                      <a:pt x="59" y="2"/>
                      <a:pt x="50" y="5"/>
                    </a:cubicBezTo>
                    <a:cubicBezTo>
                      <a:pt x="44" y="7"/>
                      <a:pt x="37" y="11"/>
                      <a:pt x="31" y="15"/>
                    </a:cubicBezTo>
                    <a:cubicBezTo>
                      <a:pt x="22" y="22"/>
                      <a:pt x="14" y="31"/>
                      <a:pt x="8" y="42"/>
                    </a:cubicBezTo>
                    <a:cubicBezTo>
                      <a:pt x="3" y="53"/>
                      <a:pt x="0" y="65"/>
                      <a:pt x="0" y="79"/>
                    </a:cubicBezTo>
                    <a:cubicBezTo>
                      <a:pt x="0" y="341"/>
                      <a:pt x="0" y="341"/>
                      <a:pt x="0" y="341"/>
                    </a:cubicBezTo>
                    <a:cubicBezTo>
                      <a:pt x="0" y="348"/>
                      <a:pt x="3" y="356"/>
                      <a:pt x="8" y="361"/>
                    </a:cubicBezTo>
                    <a:cubicBezTo>
                      <a:pt x="13" y="366"/>
                      <a:pt x="21" y="369"/>
                      <a:pt x="28" y="369"/>
                    </a:cubicBezTo>
                    <a:cubicBezTo>
                      <a:pt x="128" y="369"/>
                      <a:pt x="128" y="369"/>
                      <a:pt x="128" y="369"/>
                    </a:cubicBezTo>
                    <a:cubicBezTo>
                      <a:pt x="136" y="369"/>
                      <a:pt x="143" y="366"/>
                      <a:pt x="148" y="361"/>
                    </a:cubicBezTo>
                    <a:cubicBezTo>
                      <a:pt x="153" y="356"/>
                      <a:pt x="156" y="348"/>
                      <a:pt x="156" y="341"/>
                    </a:cubicBezTo>
                    <a:cubicBezTo>
                      <a:pt x="156" y="79"/>
                      <a:pt x="156" y="79"/>
                      <a:pt x="156" y="79"/>
                    </a:cubicBezTo>
                    <a:cubicBezTo>
                      <a:pt x="156" y="67"/>
                      <a:pt x="154" y="55"/>
                      <a:pt x="150" y="45"/>
                    </a:cubicBezTo>
                    <a:cubicBezTo>
                      <a:pt x="146" y="38"/>
                      <a:pt x="142" y="31"/>
                      <a:pt x="137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519" name="Freeform 75">
                <a:extLst>
                  <a:ext uri="{FF2B5EF4-FFF2-40B4-BE49-F238E27FC236}">
                    <a16:creationId xmlns:a16="http://schemas.microsoft.com/office/drawing/2014/main" id="{B9BAE3E2-2680-4D4F-8D6F-DA83F931BB4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630630" y="2064613"/>
                <a:ext cx="30837" cy="72888"/>
              </a:xfrm>
              <a:custGeom>
                <a:avLst/>
                <a:gdLst>
                  <a:gd name="T0" fmla="*/ 100 w 156"/>
                  <a:gd name="T1" fmla="*/ 313 h 369"/>
                  <a:gd name="T2" fmla="*/ 56 w 156"/>
                  <a:gd name="T3" fmla="*/ 313 h 369"/>
                  <a:gd name="T4" fmla="*/ 56 w 156"/>
                  <a:gd name="T5" fmla="*/ 79 h 369"/>
                  <a:gd name="T6" fmla="*/ 58 w 156"/>
                  <a:gd name="T7" fmla="*/ 68 h 369"/>
                  <a:gd name="T8" fmla="*/ 61 w 156"/>
                  <a:gd name="T9" fmla="*/ 63 h 369"/>
                  <a:gd name="T10" fmla="*/ 68 w 156"/>
                  <a:gd name="T11" fmla="*/ 58 h 369"/>
                  <a:gd name="T12" fmla="*/ 78 w 156"/>
                  <a:gd name="T13" fmla="*/ 56 h 369"/>
                  <a:gd name="T14" fmla="*/ 87 w 156"/>
                  <a:gd name="T15" fmla="*/ 58 h 369"/>
                  <a:gd name="T16" fmla="*/ 93 w 156"/>
                  <a:gd name="T17" fmla="*/ 61 h 369"/>
                  <a:gd name="T18" fmla="*/ 98 w 156"/>
                  <a:gd name="T19" fmla="*/ 67 h 369"/>
                  <a:gd name="T20" fmla="*/ 100 w 156"/>
                  <a:gd name="T21" fmla="*/ 79 h 369"/>
                  <a:gd name="T22" fmla="*/ 100 w 156"/>
                  <a:gd name="T23" fmla="*/ 313 h 369"/>
                  <a:gd name="T24" fmla="*/ 148 w 156"/>
                  <a:gd name="T25" fmla="*/ 361 h 369"/>
                  <a:gd name="T26" fmla="*/ 156 w 156"/>
                  <a:gd name="T27" fmla="*/ 341 h 369"/>
                  <a:gd name="T28" fmla="*/ 156 w 156"/>
                  <a:gd name="T29" fmla="*/ 79 h 369"/>
                  <a:gd name="T30" fmla="*/ 150 w 156"/>
                  <a:gd name="T31" fmla="*/ 45 h 369"/>
                  <a:gd name="T32" fmla="*/ 137 w 156"/>
                  <a:gd name="T33" fmla="*/ 25 h 369"/>
                  <a:gd name="T34" fmla="*/ 110 w 156"/>
                  <a:gd name="T35" fmla="*/ 6 h 369"/>
                  <a:gd name="T36" fmla="*/ 78 w 156"/>
                  <a:gd name="T37" fmla="*/ 0 h 369"/>
                  <a:gd name="T38" fmla="*/ 50 w 156"/>
                  <a:gd name="T39" fmla="*/ 5 h 369"/>
                  <a:gd name="T40" fmla="*/ 31 w 156"/>
                  <a:gd name="T41" fmla="*/ 15 h 369"/>
                  <a:gd name="T42" fmla="*/ 9 w 156"/>
                  <a:gd name="T43" fmla="*/ 42 h 369"/>
                  <a:gd name="T44" fmla="*/ 0 w 156"/>
                  <a:gd name="T45" fmla="*/ 79 h 369"/>
                  <a:gd name="T46" fmla="*/ 0 w 156"/>
                  <a:gd name="T47" fmla="*/ 341 h 369"/>
                  <a:gd name="T48" fmla="*/ 8 w 156"/>
                  <a:gd name="T49" fmla="*/ 361 h 369"/>
                  <a:gd name="T50" fmla="*/ 28 w 156"/>
                  <a:gd name="T51" fmla="*/ 369 h 369"/>
                  <a:gd name="T52" fmla="*/ 128 w 156"/>
                  <a:gd name="T53" fmla="*/ 369 h 369"/>
                  <a:gd name="T54" fmla="*/ 148 w 156"/>
                  <a:gd name="T55" fmla="*/ 361 h 3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56" h="369">
                    <a:moveTo>
                      <a:pt x="100" y="313"/>
                    </a:moveTo>
                    <a:cubicBezTo>
                      <a:pt x="56" y="313"/>
                      <a:pt x="56" y="313"/>
                      <a:pt x="56" y="313"/>
                    </a:cubicBezTo>
                    <a:cubicBezTo>
                      <a:pt x="56" y="79"/>
                      <a:pt x="56" y="79"/>
                      <a:pt x="56" y="79"/>
                    </a:cubicBezTo>
                    <a:cubicBezTo>
                      <a:pt x="56" y="74"/>
                      <a:pt x="57" y="70"/>
                      <a:pt x="58" y="68"/>
                    </a:cubicBezTo>
                    <a:cubicBezTo>
                      <a:pt x="59" y="66"/>
                      <a:pt x="60" y="64"/>
                      <a:pt x="61" y="63"/>
                    </a:cubicBezTo>
                    <a:cubicBezTo>
                      <a:pt x="63" y="61"/>
                      <a:pt x="65" y="59"/>
                      <a:pt x="68" y="58"/>
                    </a:cubicBezTo>
                    <a:cubicBezTo>
                      <a:pt x="71" y="57"/>
                      <a:pt x="75" y="56"/>
                      <a:pt x="78" y="56"/>
                    </a:cubicBezTo>
                    <a:cubicBezTo>
                      <a:pt x="81" y="56"/>
                      <a:pt x="85" y="57"/>
                      <a:pt x="87" y="58"/>
                    </a:cubicBezTo>
                    <a:cubicBezTo>
                      <a:pt x="89" y="58"/>
                      <a:pt x="91" y="59"/>
                      <a:pt x="93" y="61"/>
                    </a:cubicBezTo>
                    <a:cubicBezTo>
                      <a:pt x="95" y="62"/>
                      <a:pt x="97" y="64"/>
                      <a:pt x="98" y="67"/>
                    </a:cubicBezTo>
                    <a:cubicBezTo>
                      <a:pt x="99" y="69"/>
                      <a:pt x="100" y="73"/>
                      <a:pt x="100" y="79"/>
                    </a:cubicBezTo>
                    <a:cubicBezTo>
                      <a:pt x="100" y="313"/>
                      <a:pt x="100" y="313"/>
                      <a:pt x="100" y="313"/>
                    </a:cubicBezTo>
                    <a:close/>
                    <a:moveTo>
                      <a:pt x="148" y="361"/>
                    </a:moveTo>
                    <a:cubicBezTo>
                      <a:pt x="153" y="356"/>
                      <a:pt x="156" y="348"/>
                      <a:pt x="156" y="341"/>
                    </a:cubicBezTo>
                    <a:cubicBezTo>
                      <a:pt x="156" y="79"/>
                      <a:pt x="156" y="79"/>
                      <a:pt x="156" y="79"/>
                    </a:cubicBezTo>
                    <a:cubicBezTo>
                      <a:pt x="156" y="67"/>
                      <a:pt x="154" y="55"/>
                      <a:pt x="150" y="45"/>
                    </a:cubicBezTo>
                    <a:cubicBezTo>
                      <a:pt x="147" y="38"/>
                      <a:pt x="142" y="31"/>
                      <a:pt x="137" y="25"/>
                    </a:cubicBezTo>
                    <a:cubicBezTo>
                      <a:pt x="129" y="17"/>
                      <a:pt x="120" y="10"/>
                      <a:pt x="110" y="6"/>
                    </a:cubicBezTo>
                    <a:cubicBezTo>
                      <a:pt x="99" y="2"/>
                      <a:pt x="89" y="0"/>
                      <a:pt x="78" y="0"/>
                    </a:cubicBezTo>
                    <a:cubicBezTo>
                      <a:pt x="69" y="0"/>
                      <a:pt x="60" y="2"/>
                      <a:pt x="50" y="5"/>
                    </a:cubicBezTo>
                    <a:cubicBezTo>
                      <a:pt x="44" y="7"/>
                      <a:pt x="37" y="11"/>
                      <a:pt x="31" y="15"/>
                    </a:cubicBezTo>
                    <a:cubicBezTo>
                      <a:pt x="22" y="22"/>
                      <a:pt x="14" y="31"/>
                      <a:pt x="9" y="42"/>
                    </a:cubicBezTo>
                    <a:cubicBezTo>
                      <a:pt x="3" y="53"/>
                      <a:pt x="0" y="65"/>
                      <a:pt x="0" y="79"/>
                    </a:cubicBezTo>
                    <a:cubicBezTo>
                      <a:pt x="0" y="341"/>
                      <a:pt x="0" y="341"/>
                      <a:pt x="0" y="341"/>
                    </a:cubicBezTo>
                    <a:cubicBezTo>
                      <a:pt x="0" y="348"/>
                      <a:pt x="3" y="356"/>
                      <a:pt x="8" y="361"/>
                    </a:cubicBezTo>
                    <a:cubicBezTo>
                      <a:pt x="14" y="366"/>
                      <a:pt x="21" y="369"/>
                      <a:pt x="28" y="369"/>
                    </a:cubicBezTo>
                    <a:cubicBezTo>
                      <a:pt x="128" y="369"/>
                      <a:pt x="128" y="369"/>
                      <a:pt x="128" y="369"/>
                    </a:cubicBezTo>
                    <a:cubicBezTo>
                      <a:pt x="136" y="369"/>
                      <a:pt x="143" y="366"/>
                      <a:pt x="148" y="36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sp>
        <p:nvSpPr>
          <p:cNvPr id="208" name="Textfeld 41">
            <a:extLst>
              <a:ext uri="{FF2B5EF4-FFF2-40B4-BE49-F238E27FC236}">
                <a16:creationId xmlns:a16="http://schemas.microsoft.com/office/drawing/2014/main" id="{EF0C5225-4343-4748-A9D8-59F9FD1C6D38}"/>
              </a:ext>
            </a:extLst>
          </p:cNvPr>
          <p:cNvSpPr txBox="1"/>
          <p:nvPr/>
        </p:nvSpPr>
        <p:spPr bwMode="gray">
          <a:xfrm>
            <a:off x="5686986" y="5173452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Titanic</a:t>
            </a:r>
          </a:p>
        </p:txBody>
      </p:sp>
      <p:sp>
        <p:nvSpPr>
          <p:cNvPr id="760" name="Textfeld 41">
            <a:extLst>
              <a:ext uri="{FF2B5EF4-FFF2-40B4-BE49-F238E27FC236}">
                <a16:creationId xmlns:a16="http://schemas.microsoft.com/office/drawing/2014/main" id="{85C4789C-2121-40F8-91D0-B9891EE8F207}"/>
              </a:ext>
            </a:extLst>
          </p:cNvPr>
          <p:cNvSpPr txBox="1"/>
          <p:nvPr/>
        </p:nvSpPr>
        <p:spPr bwMode="gray">
          <a:xfrm>
            <a:off x="5686986" y="5499999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Elbphilharmonie</a:t>
            </a:r>
          </a:p>
        </p:txBody>
      </p:sp>
      <p:sp>
        <p:nvSpPr>
          <p:cNvPr id="761" name="Textfeld 41">
            <a:extLst>
              <a:ext uri="{FF2B5EF4-FFF2-40B4-BE49-F238E27FC236}">
                <a16:creationId xmlns:a16="http://schemas.microsoft.com/office/drawing/2014/main" id="{D63D8234-7444-442D-9D5C-08CBDD9F0C15}"/>
              </a:ext>
            </a:extLst>
          </p:cNvPr>
          <p:cNvSpPr txBox="1"/>
          <p:nvPr/>
        </p:nvSpPr>
        <p:spPr bwMode="gray">
          <a:xfrm>
            <a:off x="5686986" y="5826545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Disneyland</a:t>
            </a:r>
          </a:p>
        </p:txBody>
      </p:sp>
      <p:sp>
        <p:nvSpPr>
          <p:cNvPr id="765" name="Freeform 22">
            <a:extLst>
              <a:ext uri="{FF2B5EF4-FFF2-40B4-BE49-F238E27FC236}">
                <a16:creationId xmlns:a16="http://schemas.microsoft.com/office/drawing/2014/main" id="{A108A055-B550-4C5E-9C91-EBED29938A8F}"/>
              </a:ext>
            </a:extLst>
          </p:cNvPr>
          <p:cNvSpPr>
            <a:spLocks/>
          </p:cNvSpPr>
          <p:nvPr/>
        </p:nvSpPr>
        <p:spPr bwMode="auto">
          <a:xfrm>
            <a:off x="5503175" y="5901005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sp>
        <p:nvSpPr>
          <p:cNvPr id="766" name="Freeform 22">
            <a:extLst>
              <a:ext uri="{FF2B5EF4-FFF2-40B4-BE49-F238E27FC236}">
                <a16:creationId xmlns:a16="http://schemas.microsoft.com/office/drawing/2014/main" id="{8A03B22A-48B3-4AA9-BB9B-4EAA672CE35A}"/>
              </a:ext>
            </a:extLst>
          </p:cNvPr>
          <p:cNvSpPr>
            <a:spLocks/>
          </p:cNvSpPr>
          <p:nvPr/>
        </p:nvSpPr>
        <p:spPr bwMode="auto">
          <a:xfrm>
            <a:off x="5503175" y="5580204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sp>
        <p:nvSpPr>
          <p:cNvPr id="767" name="Freeform 22">
            <a:extLst>
              <a:ext uri="{FF2B5EF4-FFF2-40B4-BE49-F238E27FC236}">
                <a16:creationId xmlns:a16="http://schemas.microsoft.com/office/drawing/2014/main" id="{053F24D8-E924-461D-963E-046944FD4D02}"/>
              </a:ext>
            </a:extLst>
          </p:cNvPr>
          <p:cNvSpPr>
            <a:spLocks/>
          </p:cNvSpPr>
          <p:nvPr/>
        </p:nvSpPr>
        <p:spPr bwMode="auto">
          <a:xfrm>
            <a:off x="5503175" y="5251468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sp>
        <p:nvSpPr>
          <p:cNvPr id="776" name="Textfeld 41">
            <a:extLst>
              <a:ext uri="{FF2B5EF4-FFF2-40B4-BE49-F238E27FC236}">
                <a16:creationId xmlns:a16="http://schemas.microsoft.com/office/drawing/2014/main" id="{7D4E0D27-FE75-48B5-9ABB-D7D1D23829B4}"/>
              </a:ext>
            </a:extLst>
          </p:cNvPr>
          <p:cNvSpPr txBox="1"/>
          <p:nvPr/>
        </p:nvSpPr>
        <p:spPr bwMode="gray">
          <a:xfrm>
            <a:off x="6594960" y="-5233892"/>
            <a:ext cx="520555" cy="568605"/>
          </a:xfrm>
          <a:prstGeom prst="rect">
            <a:avLst/>
          </a:prstGeom>
          <a:noFill/>
        </p:spPr>
        <p:txBody>
          <a:bodyPr wrap="square" lIns="0" tIns="14400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algn="ctr" defTabSz="1219170">
              <a:lnSpc>
                <a:spcPct val="100000"/>
              </a:lnSpc>
            </a:pPr>
            <a:r>
              <a:rPr lang="de-DE" sz="6400" dirty="0">
                <a:solidFill>
                  <a:srgbClr val="7F7F7F"/>
                </a:solidFill>
              </a:rPr>
              <a:t>*</a:t>
            </a:r>
          </a:p>
        </p:txBody>
      </p:sp>
      <p:sp>
        <p:nvSpPr>
          <p:cNvPr id="777" name="Textfeld 41">
            <a:extLst>
              <a:ext uri="{FF2B5EF4-FFF2-40B4-BE49-F238E27FC236}">
                <a16:creationId xmlns:a16="http://schemas.microsoft.com/office/drawing/2014/main" id="{93A20874-796E-4A2B-90A6-4EE30B4769C2}"/>
              </a:ext>
            </a:extLst>
          </p:cNvPr>
          <p:cNvSpPr txBox="1"/>
          <p:nvPr/>
        </p:nvSpPr>
        <p:spPr bwMode="gray">
          <a:xfrm>
            <a:off x="4573273" y="-5233892"/>
            <a:ext cx="2814395" cy="1151467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9600" dirty="0">
                <a:solidFill>
                  <a:srgbClr val="004184"/>
                </a:solidFill>
              </a:rPr>
              <a:t>89%</a:t>
            </a:r>
          </a:p>
        </p:txBody>
      </p:sp>
      <p:grpSp>
        <p:nvGrpSpPr>
          <p:cNvPr id="789" name="Group 788">
            <a:extLst>
              <a:ext uri="{FF2B5EF4-FFF2-40B4-BE49-F238E27FC236}">
                <a16:creationId xmlns:a16="http://schemas.microsoft.com/office/drawing/2014/main" id="{880A45EA-35AF-430F-BCF4-D2C381AD5C0E}"/>
              </a:ext>
            </a:extLst>
          </p:cNvPr>
          <p:cNvGrpSpPr/>
          <p:nvPr/>
        </p:nvGrpSpPr>
        <p:grpSpPr>
          <a:xfrm>
            <a:off x="8111069" y="-6225659"/>
            <a:ext cx="4080932" cy="5156200"/>
            <a:chOff x="6083301" y="0"/>
            <a:chExt cx="3060699" cy="3867150"/>
          </a:xfrm>
        </p:grpSpPr>
        <p:sp>
          <p:nvSpPr>
            <p:cNvPr id="790" name="Oval 789">
              <a:extLst>
                <a:ext uri="{FF2B5EF4-FFF2-40B4-BE49-F238E27FC236}">
                  <a16:creationId xmlns:a16="http://schemas.microsoft.com/office/drawing/2014/main" id="{099344C9-835F-4DA0-95A8-1E74408492A9}"/>
                </a:ext>
              </a:extLst>
            </p:cNvPr>
            <p:cNvSpPr/>
            <p:nvPr/>
          </p:nvSpPr>
          <p:spPr bwMode="gray">
            <a:xfrm>
              <a:off x="7072813" y="1182658"/>
              <a:ext cx="1295400" cy="12954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pic>
          <p:nvPicPr>
            <p:cNvPr id="791" name="Picture 790" descr="A picture containing food, plate&#10;&#10;Description automatically generated">
              <a:extLst>
                <a:ext uri="{FF2B5EF4-FFF2-40B4-BE49-F238E27FC236}">
                  <a16:creationId xmlns:a16="http://schemas.microsoft.com/office/drawing/2014/main" id="{B27DFA2F-339E-44E3-A58F-53D3296769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083301" y="0"/>
              <a:ext cx="3060699" cy="3867150"/>
            </a:xfrm>
            <a:prstGeom prst="rect">
              <a:avLst/>
            </a:prstGeom>
          </p:spPr>
        </p:pic>
      </p:grpSp>
      <p:pic>
        <p:nvPicPr>
          <p:cNvPr id="781" name="Picture 780" descr="A blue sign in front of a building&#10;&#10;Description automatically generated">
            <a:extLst>
              <a:ext uri="{FF2B5EF4-FFF2-40B4-BE49-F238E27FC236}">
                <a16:creationId xmlns:a16="http://schemas.microsoft.com/office/drawing/2014/main" id="{2A4A4A7F-CA44-4D5D-9B15-77992191AA9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88919" y="-7255479"/>
            <a:ext cx="3503083" cy="5185832"/>
          </a:xfrm>
          <a:prstGeom prst="rect">
            <a:avLst/>
          </a:prstGeom>
        </p:spPr>
      </p:pic>
      <p:sp>
        <p:nvSpPr>
          <p:cNvPr id="782" name="Textfeld 41">
            <a:extLst>
              <a:ext uri="{FF2B5EF4-FFF2-40B4-BE49-F238E27FC236}">
                <a16:creationId xmlns:a16="http://schemas.microsoft.com/office/drawing/2014/main" id="{39D74B28-F42A-4693-8D4F-FCD5EAF99417}"/>
              </a:ext>
            </a:extLst>
          </p:cNvPr>
          <p:cNvSpPr txBox="1"/>
          <p:nvPr/>
        </p:nvSpPr>
        <p:spPr bwMode="gray">
          <a:xfrm>
            <a:off x="858924" y="-2523967"/>
            <a:ext cx="648385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004184"/>
                </a:solidFill>
              </a:rPr>
              <a:t>Eine Markenikone,</a:t>
            </a:r>
          </a:p>
        </p:txBody>
      </p:sp>
      <p:sp>
        <p:nvSpPr>
          <p:cNvPr id="783" name="Textfeld 41">
            <a:extLst>
              <a:ext uri="{FF2B5EF4-FFF2-40B4-BE49-F238E27FC236}">
                <a16:creationId xmlns:a16="http://schemas.microsoft.com/office/drawing/2014/main" id="{E83B9B21-0A08-4794-936F-199BC28F32AE}"/>
              </a:ext>
            </a:extLst>
          </p:cNvPr>
          <p:cNvSpPr txBox="1"/>
          <p:nvPr/>
        </p:nvSpPr>
        <p:spPr bwMode="gray">
          <a:xfrm>
            <a:off x="858925" y="-1783980"/>
            <a:ext cx="4661343" cy="8362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wie es nur noch wenige gibt.</a:t>
            </a:r>
          </a:p>
        </p:txBody>
      </p:sp>
      <p:sp>
        <p:nvSpPr>
          <p:cNvPr id="784" name="Textfeld 41">
            <a:extLst>
              <a:ext uri="{FF2B5EF4-FFF2-40B4-BE49-F238E27FC236}">
                <a16:creationId xmlns:a16="http://schemas.microsoft.com/office/drawing/2014/main" id="{37268357-B019-42B0-BDBD-40B7938B4909}"/>
              </a:ext>
            </a:extLst>
          </p:cNvPr>
          <p:cNvSpPr txBox="1"/>
          <p:nvPr/>
        </p:nvSpPr>
        <p:spPr bwMode="gray">
          <a:xfrm rot="16200000">
            <a:off x="6959606" y="-5526164"/>
            <a:ext cx="1439333" cy="28786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algn="r" defTabSz="1219170">
              <a:lnSpc>
                <a:spcPct val="100000"/>
              </a:lnSpc>
            </a:pPr>
            <a: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*Markenbekanntheit</a:t>
            </a:r>
          </a:p>
        </p:txBody>
      </p:sp>
      <p:pic>
        <p:nvPicPr>
          <p:cNvPr id="785" name="Picture 784" descr="A close up of a logo&#10;&#10;Description automatically generated">
            <a:extLst>
              <a:ext uri="{FF2B5EF4-FFF2-40B4-BE49-F238E27FC236}">
                <a16:creationId xmlns:a16="http://schemas.microsoft.com/office/drawing/2014/main" id="{4D25A720-1D27-427E-8C4E-76BC4DCCADCA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200000">
            <a:off x="100004" y="-6802024"/>
            <a:ext cx="3872680" cy="3637712"/>
          </a:xfrm>
          <a:prstGeom prst="rect">
            <a:avLst/>
          </a:prstGeom>
        </p:spPr>
      </p:pic>
      <p:pic>
        <p:nvPicPr>
          <p:cNvPr id="786" name="Picture 785">
            <a:extLst>
              <a:ext uri="{FF2B5EF4-FFF2-40B4-BE49-F238E27FC236}">
                <a16:creationId xmlns:a16="http://schemas.microsoft.com/office/drawing/2014/main" id="{7D196FC5-4997-481A-B078-E0102834A712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167516">
            <a:off x="421880" y="-6604792"/>
            <a:ext cx="3228928" cy="3243248"/>
          </a:xfrm>
          <a:prstGeom prst="rect">
            <a:avLst/>
          </a:prstGeom>
        </p:spPr>
      </p:pic>
      <p:sp>
        <p:nvSpPr>
          <p:cNvPr id="787" name="Arc 786">
            <a:extLst>
              <a:ext uri="{FF2B5EF4-FFF2-40B4-BE49-F238E27FC236}">
                <a16:creationId xmlns:a16="http://schemas.microsoft.com/office/drawing/2014/main" id="{6CB7C06B-1B58-470C-A75E-6DE8E949556F}"/>
              </a:ext>
            </a:extLst>
          </p:cNvPr>
          <p:cNvSpPr>
            <a:spLocks/>
          </p:cNvSpPr>
          <p:nvPr/>
        </p:nvSpPr>
        <p:spPr bwMode="gray">
          <a:xfrm rot="7200000">
            <a:off x="188888" y="-6832751"/>
            <a:ext cx="3690773" cy="3690752"/>
          </a:xfrm>
          <a:prstGeom prst="arc">
            <a:avLst>
              <a:gd name="adj1" fmla="val 16511138"/>
              <a:gd name="adj2" fmla="val 13189008"/>
            </a:avLst>
          </a:prstGeom>
          <a:ln w="15875" cap="sq">
            <a:solidFill>
              <a:srgbClr val="004184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1219170"/>
            <a:endParaRPr lang="en-US" sz="2400">
              <a:solidFill>
                <a:srgbClr val="004184"/>
              </a:solidFill>
              <a:latin typeface="VilleroyBoch"/>
            </a:endParaRPr>
          </a:p>
        </p:txBody>
      </p:sp>
      <p:pic>
        <p:nvPicPr>
          <p:cNvPr id="797" name="Picture 796">
            <a:extLst>
              <a:ext uri="{FF2B5EF4-FFF2-40B4-BE49-F238E27FC236}">
                <a16:creationId xmlns:a16="http://schemas.microsoft.com/office/drawing/2014/main" id="{211269BE-FDAE-4820-B114-36B804FE9956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5407661">
            <a:off x="11702" y="-6673064"/>
            <a:ext cx="3911303" cy="4015556"/>
          </a:xfrm>
          <a:prstGeom prst="rect">
            <a:avLst/>
          </a:prstGeom>
        </p:spPr>
      </p:pic>
      <p:pic>
        <p:nvPicPr>
          <p:cNvPr id="234" name="Picture 233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B13CE13F-3637-41FB-AF39-D3E95231BFE4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0" y="3428999"/>
            <a:ext cx="5232400" cy="3428997"/>
          </a:xfrm>
          <a:prstGeom prst="rect">
            <a:avLst/>
          </a:prstGeom>
        </p:spPr>
      </p:pic>
      <p:sp>
        <p:nvSpPr>
          <p:cNvPr id="32" name="Textfeld 41">
            <a:extLst>
              <a:ext uri="{FF2B5EF4-FFF2-40B4-BE49-F238E27FC236}">
                <a16:creationId xmlns:a16="http://schemas.microsoft.com/office/drawing/2014/main" id="{ED5B8B1C-ECC1-4904-B2C1-D9C0410A987F}"/>
              </a:ext>
            </a:extLst>
          </p:cNvPr>
          <p:cNvSpPr txBox="1">
            <a:spLocks/>
          </p:cNvSpPr>
          <p:nvPr/>
        </p:nvSpPr>
        <p:spPr bwMode="gray">
          <a:xfrm>
            <a:off x="912286" y="5531988"/>
            <a:ext cx="4320117" cy="396637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Hamburg (Deutschland)</a:t>
            </a:r>
          </a:p>
        </p:txBody>
      </p:sp>
      <p:sp>
        <p:nvSpPr>
          <p:cNvPr id="33" name="Textfeld 41">
            <a:extLst>
              <a:ext uri="{FF2B5EF4-FFF2-40B4-BE49-F238E27FC236}">
                <a16:creationId xmlns:a16="http://schemas.microsoft.com/office/drawing/2014/main" id="{5A3FB7F3-5C06-491D-B782-53DFD071C7A8}"/>
              </a:ext>
            </a:extLst>
          </p:cNvPr>
          <p:cNvSpPr txBox="1"/>
          <p:nvPr/>
        </p:nvSpPr>
        <p:spPr bwMode="gray">
          <a:xfrm>
            <a:off x="912285" y="4844684"/>
            <a:ext cx="4320116" cy="79607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4000" dirty="0" err="1">
                <a:solidFill>
                  <a:srgbClr val="004184"/>
                </a:solidFill>
              </a:rPr>
              <a:t>Elphilharmonie</a:t>
            </a:r>
            <a:endParaRPr lang="de-DE" sz="4000" dirty="0">
              <a:solidFill>
                <a:srgbClr val="004184"/>
              </a:solidFill>
            </a:endParaRPr>
          </a:p>
        </p:txBody>
      </p:sp>
      <p:pic>
        <p:nvPicPr>
          <p:cNvPr id="232" name="Picture 231" descr="A building with a wooden floor&#10;&#10;Description automatically generated">
            <a:extLst>
              <a:ext uri="{FF2B5EF4-FFF2-40B4-BE49-F238E27FC236}">
                <a16:creationId xmlns:a16="http://schemas.microsoft.com/office/drawing/2014/main" id="{D7954052-9916-4D54-8B0F-1962D94E65E8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9570" y="2565400"/>
            <a:ext cx="4312831" cy="3456517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04356A86-C033-4196-913E-59C6FC38682F}"/>
              </a:ext>
            </a:extLst>
          </p:cNvPr>
          <p:cNvSpPr>
            <a:spLocks/>
          </p:cNvSpPr>
          <p:nvPr/>
        </p:nvSpPr>
        <p:spPr bwMode="gray">
          <a:xfrm>
            <a:off x="6292576" y="2606910"/>
            <a:ext cx="1103281" cy="1103277"/>
          </a:xfrm>
          <a:prstGeom prst="ellipse">
            <a:avLst/>
          </a:prstGeom>
          <a:ln w="15875" cap="sq">
            <a:solidFill>
              <a:srgbClr val="004184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1219170"/>
            <a:endParaRPr lang="en-US" sz="2400" dirty="0" err="1">
              <a:solidFill>
                <a:srgbClr val="004184"/>
              </a:solidFill>
              <a:latin typeface="VilleroyBoch"/>
            </a:endParaRPr>
          </a:p>
        </p:txBody>
      </p:sp>
      <p:sp>
        <p:nvSpPr>
          <p:cNvPr id="235" name="Oval 234">
            <a:extLst>
              <a:ext uri="{FF2B5EF4-FFF2-40B4-BE49-F238E27FC236}">
                <a16:creationId xmlns:a16="http://schemas.microsoft.com/office/drawing/2014/main" id="{521AC5AE-C000-4FBC-A02F-E25B0AE4FB48}"/>
              </a:ext>
            </a:extLst>
          </p:cNvPr>
          <p:cNvSpPr>
            <a:spLocks/>
          </p:cNvSpPr>
          <p:nvPr/>
        </p:nvSpPr>
        <p:spPr bwMode="gray">
          <a:xfrm>
            <a:off x="8232921" y="2606910"/>
            <a:ext cx="1103281" cy="1103277"/>
          </a:xfrm>
          <a:prstGeom prst="ellipse">
            <a:avLst/>
          </a:prstGeom>
          <a:ln w="15875" cap="sq">
            <a:solidFill>
              <a:srgbClr val="004184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1219170"/>
            <a:endParaRPr lang="en-US" sz="2400" dirty="0" err="1">
              <a:solidFill>
                <a:srgbClr val="004184"/>
              </a:solidFill>
              <a:latin typeface="VilleroyBoch"/>
            </a:endParaRPr>
          </a:p>
        </p:txBody>
      </p:sp>
      <p:sp>
        <p:nvSpPr>
          <p:cNvPr id="236" name="Oval 235">
            <a:extLst>
              <a:ext uri="{FF2B5EF4-FFF2-40B4-BE49-F238E27FC236}">
                <a16:creationId xmlns:a16="http://schemas.microsoft.com/office/drawing/2014/main" id="{DC9400F0-9E87-4DE4-894B-B8A264B3EF13}"/>
              </a:ext>
            </a:extLst>
          </p:cNvPr>
          <p:cNvSpPr>
            <a:spLocks/>
          </p:cNvSpPr>
          <p:nvPr/>
        </p:nvSpPr>
        <p:spPr bwMode="gray">
          <a:xfrm>
            <a:off x="10173265" y="2606910"/>
            <a:ext cx="1103281" cy="1103277"/>
          </a:xfrm>
          <a:prstGeom prst="ellipse">
            <a:avLst/>
          </a:prstGeom>
          <a:ln w="15875" cap="sq">
            <a:solidFill>
              <a:srgbClr val="004184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1219170"/>
            <a:endParaRPr lang="en-US" sz="2400" dirty="0" err="1">
              <a:solidFill>
                <a:srgbClr val="004184"/>
              </a:solidFill>
              <a:latin typeface="VilleroyBoch"/>
            </a:endParaRPr>
          </a:p>
        </p:txBody>
      </p:sp>
      <p:grpSp>
        <p:nvGrpSpPr>
          <p:cNvPr id="768" name="Group 767">
            <a:extLst>
              <a:ext uri="{FF2B5EF4-FFF2-40B4-BE49-F238E27FC236}">
                <a16:creationId xmlns:a16="http://schemas.microsoft.com/office/drawing/2014/main" id="{37CB86F2-9C0D-4EC2-BD77-985BC8AFE53C}"/>
              </a:ext>
            </a:extLst>
          </p:cNvPr>
          <p:cNvGrpSpPr>
            <a:grpSpLocks/>
          </p:cNvGrpSpPr>
          <p:nvPr/>
        </p:nvGrpSpPr>
        <p:grpSpPr>
          <a:xfrm>
            <a:off x="919569" y="-1031937"/>
            <a:ext cx="4312832" cy="1292288"/>
            <a:chOff x="692851" y="4948238"/>
            <a:chExt cx="2583750" cy="195262"/>
          </a:xfrm>
        </p:grpSpPr>
        <p:grpSp>
          <p:nvGrpSpPr>
            <p:cNvPr id="769" name="Group 768">
              <a:extLst>
                <a:ext uri="{FF2B5EF4-FFF2-40B4-BE49-F238E27FC236}">
                  <a16:creationId xmlns:a16="http://schemas.microsoft.com/office/drawing/2014/main" id="{CAE8379B-987E-4B03-902D-30156C574A9E}"/>
                </a:ext>
              </a:extLst>
            </p:cNvPr>
            <p:cNvGrpSpPr>
              <a:grpSpLocks/>
            </p:cNvGrpSpPr>
            <p:nvPr/>
          </p:nvGrpSpPr>
          <p:grpSpPr>
            <a:xfrm>
              <a:off x="692851" y="4948238"/>
              <a:ext cx="2583750" cy="195262"/>
              <a:chOff x="684213" y="4948238"/>
              <a:chExt cx="7127875" cy="195262"/>
            </a:xfrm>
          </p:grpSpPr>
          <p:sp>
            <p:nvSpPr>
              <p:cNvPr id="771" name="Rectangle 770">
                <a:extLst>
                  <a:ext uri="{FF2B5EF4-FFF2-40B4-BE49-F238E27FC236}">
                    <a16:creationId xmlns:a16="http://schemas.microsoft.com/office/drawing/2014/main" id="{E9CD63C4-CB22-4D25-B51E-C1A23EBCA83C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772" name="Rectangle 771">
                <a:extLst>
                  <a:ext uri="{FF2B5EF4-FFF2-40B4-BE49-F238E27FC236}">
                    <a16:creationId xmlns:a16="http://schemas.microsoft.com/office/drawing/2014/main" id="{8D3BECB9-9DB1-4FB8-9711-96CBDBC1208A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770" name="Rectangle 769">
              <a:extLst>
                <a:ext uri="{FF2B5EF4-FFF2-40B4-BE49-F238E27FC236}">
                  <a16:creationId xmlns:a16="http://schemas.microsoft.com/office/drawing/2014/main" id="{03D33B8D-AD1B-40FF-8A24-6B874F2718D2}"/>
                </a:ext>
              </a:extLst>
            </p:cNvPr>
            <p:cNvSpPr/>
            <p:nvPr/>
          </p:nvSpPr>
          <p:spPr bwMode="gray">
            <a:xfrm>
              <a:off x="1979613" y="5010031"/>
              <a:ext cx="927602" cy="45719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37" name="Picture 36" descr="A large body of water with a city in the background&#10;&#10;Description automatically generated">
            <a:extLst>
              <a:ext uri="{FF2B5EF4-FFF2-40B4-BE49-F238E27FC236}">
                <a16:creationId xmlns:a16="http://schemas.microsoft.com/office/drawing/2014/main" id="{4F96347F-8F59-4305-9CE5-D4AA1D0C2FB6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0000" b="-4155"/>
          <a:stretch/>
        </p:blipFill>
        <p:spPr>
          <a:xfrm>
            <a:off x="919570" y="6021917"/>
            <a:ext cx="4312831" cy="143636"/>
          </a:xfrm>
          <a:prstGeom prst="rect">
            <a:avLst/>
          </a:prstGeom>
        </p:spPr>
      </p:pic>
      <p:sp>
        <p:nvSpPr>
          <p:cNvPr id="175" name="Slide Number Placeholder 2">
            <a:extLst>
              <a:ext uri="{FF2B5EF4-FFF2-40B4-BE49-F238E27FC236}">
                <a16:creationId xmlns:a16="http://schemas.microsoft.com/office/drawing/2014/main" id="{E4D572CE-3C00-4C4C-AEA4-8D789EEB296F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FFFFFF"/>
                </a:solidFill>
                <a:latin typeface="VilleroyBoch"/>
              </a:rPr>
              <a:t>04</a:t>
            </a:r>
          </a:p>
        </p:txBody>
      </p:sp>
      <p:grpSp>
        <p:nvGrpSpPr>
          <p:cNvPr id="249" name="Group 248">
            <a:extLst>
              <a:ext uri="{FF2B5EF4-FFF2-40B4-BE49-F238E27FC236}">
                <a16:creationId xmlns:a16="http://schemas.microsoft.com/office/drawing/2014/main" id="{7381D724-7F53-4CD5-AD73-22AD7BE837DB}"/>
              </a:ext>
            </a:extLst>
          </p:cNvPr>
          <p:cNvGrpSpPr/>
          <p:nvPr/>
        </p:nvGrpSpPr>
        <p:grpSpPr>
          <a:xfrm>
            <a:off x="2" y="7555536"/>
            <a:ext cx="4080932" cy="6312673"/>
            <a:chOff x="1" y="-2"/>
            <a:chExt cx="3060699" cy="4734505"/>
          </a:xfrm>
        </p:grpSpPr>
        <p:pic>
          <p:nvPicPr>
            <p:cNvPr id="250" name="Picture 249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9AE1B166-893E-43CD-8669-25429002138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652" b="652"/>
            <a:stretch/>
          </p:blipFill>
          <p:spPr>
            <a:xfrm rot="16200000" flipV="1">
              <a:off x="-836902" y="836901"/>
              <a:ext cx="4734505" cy="3060699"/>
            </a:xfrm>
            <a:prstGeom prst="rect">
              <a:avLst/>
            </a:prstGeom>
          </p:spPr>
        </p:pic>
        <p:sp>
          <p:nvSpPr>
            <p:cNvPr id="251" name="Rectangle: Diagonal Corners Snipped 250">
              <a:extLst>
                <a:ext uri="{FF2B5EF4-FFF2-40B4-BE49-F238E27FC236}">
                  <a16:creationId xmlns:a16="http://schemas.microsoft.com/office/drawing/2014/main" id="{E1729082-0945-4A0A-ADEE-0CA185B0567D}"/>
                </a:ext>
              </a:extLst>
            </p:cNvPr>
            <p:cNvSpPr/>
            <p:nvPr/>
          </p:nvSpPr>
          <p:spPr bwMode="gray">
            <a:xfrm>
              <a:off x="576213" y="4026096"/>
              <a:ext cx="539800" cy="539800"/>
            </a:xfrm>
            <a:prstGeom prst="snip2DiagRect">
              <a:avLst/>
            </a:prstGeom>
            <a:noFill/>
            <a:ln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sp>
        <p:nvSpPr>
          <p:cNvPr id="252" name="Textfeld 41">
            <a:extLst>
              <a:ext uri="{FF2B5EF4-FFF2-40B4-BE49-F238E27FC236}">
                <a16:creationId xmlns:a16="http://schemas.microsoft.com/office/drawing/2014/main" id="{7EB6F7C3-21B2-4796-8370-6CF444BAC229}"/>
              </a:ext>
            </a:extLst>
          </p:cNvPr>
          <p:cNvSpPr txBox="1"/>
          <p:nvPr/>
        </p:nvSpPr>
        <p:spPr bwMode="gray">
          <a:xfrm>
            <a:off x="7243267" y="12870543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067" dirty="0">
                <a:solidFill>
                  <a:srgbClr val="004184"/>
                </a:solidFill>
              </a:rPr>
              <a:t>Mit der besten Keramik.</a:t>
            </a:r>
          </a:p>
        </p:txBody>
      </p:sp>
      <p:grpSp>
        <p:nvGrpSpPr>
          <p:cNvPr id="253" name="Group 33">
            <a:extLst>
              <a:ext uri="{FF2B5EF4-FFF2-40B4-BE49-F238E27FC236}">
                <a16:creationId xmlns:a16="http://schemas.microsoft.com/office/drawing/2014/main" id="{AFF0B70D-1FA6-45B1-8950-A0BFA457B88E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232400" y="13872141"/>
            <a:ext cx="575733" cy="575733"/>
            <a:chOff x="1532" y="272"/>
            <a:chExt cx="2696" cy="2696"/>
          </a:xfrm>
        </p:grpSpPr>
        <p:sp>
          <p:nvSpPr>
            <p:cNvPr id="254" name="Freeform 34">
              <a:extLst>
                <a:ext uri="{FF2B5EF4-FFF2-40B4-BE49-F238E27FC236}">
                  <a16:creationId xmlns:a16="http://schemas.microsoft.com/office/drawing/2014/main" id="{A18E1571-F351-4125-9BE5-EE71DE5188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55" name="Freeform 35">
              <a:extLst>
                <a:ext uri="{FF2B5EF4-FFF2-40B4-BE49-F238E27FC236}">
                  <a16:creationId xmlns:a16="http://schemas.microsoft.com/office/drawing/2014/main" id="{AF69BC86-58AF-4F1F-B202-CA0B3CCE7913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56" name="Freeform 36">
              <a:extLst>
                <a:ext uri="{FF2B5EF4-FFF2-40B4-BE49-F238E27FC236}">
                  <a16:creationId xmlns:a16="http://schemas.microsoft.com/office/drawing/2014/main" id="{C70054FD-24F1-403B-B012-0927ED4CB497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57" name="Freeform 37">
              <a:extLst>
                <a:ext uri="{FF2B5EF4-FFF2-40B4-BE49-F238E27FC236}">
                  <a16:creationId xmlns:a16="http://schemas.microsoft.com/office/drawing/2014/main" id="{531DD6AF-5958-4914-A8B6-B50F9AC0E4C1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58" name="Freeform 38">
              <a:extLst>
                <a:ext uri="{FF2B5EF4-FFF2-40B4-BE49-F238E27FC236}">
                  <a16:creationId xmlns:a16="http://schemas.microsoft.com/office/drawing/2014/main" id="{E3911DF7-A928-47D7-A9F9-D7929F00A1D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59" name="Freeform 39">
              <a:extLst>
                <a:ext uri="{FF2B5EF4-FFF2-40B4-BE49-F238E27FC236}">
                  <a16:creationId xmlns:a16="http://schemas.microsoft.com/office/drawing/2014/main" id="{72A38F03-DBFD-4C06-86C9-AEF8E5F6C832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0" name="Freeform 40">
              <a:extLst>
                <a:ext uri="{FF2B5EF4-FFF2-40B4-BE49-F238E27FC236}">
                  <a16:creationId xmlns:a16="http://schemas.microsoft.com/office/drawing/2014/main" id="{38F93A43-0553-43E7-B01A-6E7F98207BA2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1" name="Freeform 41">
              <a:extLst>
                <a:ext uri="{FF2B5EF4-FFF2-40B4-BE49-F238E27FC236}">
                  <a16:creationId xmlns:a16="http://schemas.microsoft.com/office/drawing/2014/main" id="{D28ADF3E-D41F-437B-BD36-83D00D362A7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2" name="Freeform 42">
              <a:extLst>
                <a:ext uri="{FF2B5EF4-FFF2-40B4-BE49-F238E27FC236}">
                  <a16:creationId xmlns:a16="http://schemas.microsoft.com/office/drawing/2014/main" id="{0E69FBEB-EA2E-4598-9602-A393F9760A35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3" name="Freeform 43">
              <a:extLst>
                <a:ext uri="{FF2B5EF4-FFF2-40B4-BE49-F238E27FC236}">
                  <a16:creationId xmlns:a16="http://schemas.microsoft.com/office/drawing/2014/main" id="{F77D7FEE-3017-4744-AFB1-4E57D4A652E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4" name="Freeform 44">
              <a:extLst>
                <a:ext uri="{FF2B5EF4-FFF2-40B4-BE49-F238E27FC236}">
                  <a16:creationId xmlns:a16="http://schemas.microsoft.com/office/drawing/2014/main" id="{861EF24A-3537-48A8-BC28-EC028D7054C2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5" name="Freeform 45">
              <a:extLst>
                <a:ext uri="{FF2B5EF4-FFF2-40B4-BE49-F238E27FC236}">
                  <a16:creationId xmlns:a16="http://schemas.microsoft.com/office/drawing/2014/main" id="{BD01E948-37FB-4AD0-A630-3DFAFCE6FC7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6" name="Freeform 46">
              <a:extLst>
                <a:ext uri="{FF2B5EF4-FFF2-40B4-BE49-F238E27FC236}">
                  <a16:creationId xmlns:a16="http://schemas.microsoft.com/office/drawing/2014/main" id="{91DED146-EAE0-40D5-B7B2-E3F015D0A3C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7" name="Freeform 47">
              <a:extLst>
                <a:ext uri="{FF2B5EF4-FFF2-40B4-BE49-F238E27FC236}">
                  <a16:creationId xmlns:a16="http://schemas.microsoft.com/office/drawing/2014/main" id="{A4076AEE-73EF-4A70-A898-F904DFCEFF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8" name="Freeform 48">
              <a:extLst>
                <a:ext uri="{FF2B5EF4-FFF2-40B4-BE49-F238E27FC236}">
                  <a16:creationId xmlns:a16="http://schemas.microsoft.com/office/drawing/2014/main" id="{AD6AD649-8E1D-47CF-A1BF-7462E722ADB2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69" name="Freeform 49">
              <a:extLst>
                <a:ext uri="{FF2B5EF4-FFF2-40B4-BE49-F238E27FC236}">
                  <a16:creationId xmlns:a16="http://schemas.microsoft.com/office/drawing/2014/main" id="{643788EA-D4BF-4D5E-B4CF-6C64466DB8EB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0" name="Freeform 50">
              <a:extLst>
                <a:ext uri="{FF2B5EF4-FFF2-40B4-BE49-F238E27FC236}">
                  <a16:creationId xmlns:a16="http://schemas.microsoft.com/office/drawing/2014/main" id="{145EDF94-1C33-473C-AD75-50720F063441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1" y="847"/>
              <a:ext cx="324" cy="395"/>
            </a:xfrm>
            <a:custGeom>
              <a:avLst/>
              <a:gdLst>
                <a:gd name="T0" fmla="*/ 99 w 136"/>
                <a:gd name="T1" fmla="*/ 53 h 166"/>
                <a:gd name="T2" fmla="*/ 73 w 136"/>
                <a:gd name="T3" fmla="*/ 25 h 166"/>
                <a:gd name="T4" fmla="*/ 37 w 136"/>
                <a:gd name="T5" fmla="*/ 85 h 166"/>
                <a:gd name="T6" fmla="*/ 70 w 136"/>
                <a:gd name="T7" fmla="*/ 140 h 166"/>
                <a:gd name="T8" fmla="*/ 99 w 136"/>
                <a:gd name="T9" fmla="*/ 110 h 166"/>
                <a:gd name="T10" fmla="*/ 136 w 136"/>
                <a:gd name="T11" fmla="*/ 110 h 166"/>
                <a:gd name="T12" fmla="*/ 121 w 136"/>
                <a:gd name="T13" fmla="*/ 148 h 166"/>
                <a:gd name="T14" fmla="*/ 74 w 136"/>
                <a:gd name="T15" fmla="*/ 166 h 166"/>
                <a:gd name="T16" fmla="*/ 0 w 136"/>
                <a:gd name="T17" fmla="*/ 85 h 166"/>
                <a:gd name="T18" fmla="*/ 74 w 136"/>
                <a:gd name="T19" fmla="*/ 0 h 166"/>
                <a:gd name="T20" fmla="*/ 134 w 136"/>
                <a:gd name="T21" fmla="*/ 53 h 166"/>
                <a:gd name="T22" fmla="*/ 99 w 136"/>
                <a:gd name="T23" fmla="*/ 5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6" h="166">
                  <a:moveTo>
                    <a:pt x="99" y="53"/>
                  </a:moveTo>
                  <a:cubicBezTo>
                    <a:pt x="98" y="48"/>
                    <a:pt x="96" y="25"/>
                    <a:pt x="73" y="25"/>
                  </a:cubicBezTo>
                  <a:cubicBezTo>
                    <a:pt x="47" y="25"/>
                    <a:pt x="37" y="52"/>
                    <a:pt x="37" y="85"/>
                  </a:cubicBezTo>
                  <a:cubicBezTo>
                    <a:pt x="37" y="95"/>
                    <a:pt x="37" y="140"/>
                    <a:pt x="70" y="140"/>
                  </a:cubicBezTo>
                  <a:cubicBezTo>
                    <a:pt x="85" y="140"/>
                    <a:pt x="99" y="131"/>
                    <a:pt x="99" y="110"/>
                  </a:cubicBezTo>
                  <a:cubicBezTo>
                    <a:pt x="136" y="110"/>
                    <a:pt x="136" y="110"/>
                    <a:pt x="136" y="110"/>
                  </a:cubicBezTo>
                  <a:cubicBezTo>
                    <a:pt x="135" y="119"/>
                    <a:pt x="134" y="134"/>
                    <a:pt x="121" y="148"/>
                  </a:cubicBezTo>
                  <a:cubicBezTo>
                    <a:pt x="107" y="162"/>
                    <a:pt x="89" y="166"/>
                    <a:pt x="74" y="166"/>
                  </a:cubicBezTo>
                  <a:cubicBezTo>
                    <a:pt x="18" y="166"/>
                    <a:pt x="0" y="125"/>
                    <a:pt x="0" y="85"/>
                  </a:cubicBezTo>
                  <a:cubicBezTo>
                    <a:pt x="0" y="34"/>
                    <a:pt x="29" y="0"/>
                    <a:pt x="74" y="0"/>
                  </a:cubicBezTo>
                  <a:cubicBezTo>
                    <a:pt x="110" y="0"/>
                    <a:pt x="134" y="21"/>
                    <a:pt x="134" y="53"/>
                  </a:cubicBezTo>
                  <a:lnTo>
                    <a:pt x="99" y="5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1" name="Freeform 51">
              <a:extLst>
                <a:ext uri="{FF2B5EF4-FFF2-40B4-BE49-F238E27FC236}">
                  <a16:creationId xmlns:a16="http://schemas.microsoft.com/office/drawing/2014/main" id="{E59C875E-F1FF-4145-9DBC-6923B6E2382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38" y="954"/>
              <a:ext cx="257" cy="288"/>
            </a:xfrm>
            <a:custGeom>
              <a:avLst/>
              <a:gdLst>
                <a:gd name="T0" fmla="*/ 32 w 108"/>
                <a:gd name="T1" fmla="*/ 69 h 121"/>
                <a:gd name="T2" fmla="*/ 55 w 108"/>
                <a:gd name="T3" fmla="*/ 99 h 121"/>
                <a:gd name="T4" fmla="*/ 74 w 108"/>
                <a:gd name="T5" fmla="*/ 83 h 121"/>
                <a:gd name="T6" fmla="*/ 104 w 108"/>
                <a:gd name="T7" fmla="*/ 83 h 121"/>
                <a:gd name="T8" fmla="*/ 94 w 108"/>
                <a:gd name="T9" fmla="*/ 108 h 121"/>
                <a:gd name="T10" fmla="*/ 54 w 108"/>
                <a:gd name="T11" fmla="*/ 121 h 121"/>
                <a:gd name="T12" fmla="*/ 14 w 108"/>
                <a:gd name="T13" fmla="*/ 107 h 121"/>
                <a:gd name="T14" fmla="*/ 0 w 108"/>
                <a:gd name="T15" fmla="*/ 63 h 121"/>
                <a:gd name="T16" fmla="*/ 23 w 108"/>
                <a:gd name="T17" fmla="*/ 10 h 121"/>
                <a:gd name="T18" fmla="*/ 55 w 108"/>
                <a:gd name="T19" fmla="*/ 0 h 121"/>
                <a:gd name="T20" fmla="*/ 101 w 108"/>
                <a:gd name="T21" fmla="*/ 28 h 121"/>
                <a:gd name="T22" fmla="*/ 107 w 108"/>
                <a:gd name="T23" fmla="*/ 69 h 121"/>
                <a:gd name="T24" fmla="*/ 32 w 108"/>
                <a:gd name="T25" fmla="*/ 69 h 121"/>
                <a:gd name="T26" fmla="*/ 74 w 108"/>
                <a:gd name="T27" fmla="*/ 48 h 121"/>
                <a:gd name="T28" fmla="*/ 54 w 108"/>
                <a:gd name="T29" fmla="*/ 23 h 121"/>
                <a:gd name="T30" fmla="*/ 33 w 108"/>
                <a:gd name="T31" fmla="*/ 48 h 121"/>
                <a:gd name="T32" fmla="*/ 74 w 108"/>
                <a:gd name="T33" fmla="*/ 48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8" h="121">
                  <a:moveTo>
                    <a:pt x="32" y="69"/>
                  </a:moveTo>
                  <a:cubicBezTo>
                    <a:pt x="32" y="76"/>
                    <a:pt x="32" y="99"/>
                    <a:pt x="55" y="99"/>
                  </a:cubicBezTo>
                  <a:cubicBezTo>
                    <a:pt x="63" y="99"/>
                    <a:pt x="71" y="96"/>
                    <a:pt x="74" y="83"/>
                  </a:cubicBezTo>
                  <a:cubicBezTo>
                    <a:pt x="104" y="83"/>
                    <a:pt x="104" y="83"/>
                    <a:pt x="104" y="83"/>
                  </a:cubicBezTo>
                  <a:cubicBezTo>
                    <a:pt x="104" y="89"/>
                    <a:pt x="103" y="98"/>
                    <a:pt x="94" y="108"/>
                  </a:cubicBezTo>
                  <a:cubicBezTo>
                    <a:pt x="85" y="117"/>
                    <a:pt x="71" y="121"/>
                    <a:pt x="54" y="121"/>
                  </a:cubicBezTo>
                  <a:cubicBezTo>
                    <a:pt x="45" y="121"/>
                    <a:pt x="26" y="119"/>
                    <a:pt x="14" y="107"/>
                  </a:cubicBezTo>
                  <a:cubicBezTo>
                    <a:pt x="4" y="96"/>
                    <a:pt x="0" y="81"/>
                    <a:pt x="0" y="63"/>
                  </a:cubicBezTo>
                  <a:cubicBezTo>
                    <a:pt x="0" y="45"/>
                    <a:pt x="4" y="23"/>
                    <a:pt x="23" y="10"/>
                  </a:cubicBezTo>
                  <a:cubicBezTo>
                    <a:pt x="32" y="4"/>
                    <a:pt x="43" y="0"/>
                    <a:pt x="55" y="0"/>
                  </a:cubicBezTo>
                  <a:cubicBezTo>
                    <a:pt x="71" y="0"/>
                    <a:pt x="90" y="7"/>
                    <a:pt x="101" y="28"/>
                  </a:cubicBezTo>
                  <a:cubicBezTo>
                    <a:pt x="108" y="43"/>
                    <a:pt x="108" y="60"/>
                    <a:pt x="107" y="69"/>
                  </a:cubicBezTo>
                  <a:lnTo>
                    <a:pt x="32" y="69"/>
                  </a:lnTo>
                  <a:close/>
                  <a:moveTo>
                    <a:pt x="74" y="48"/>
                  </a:moveTo>
                  <a:cubicBezTo>
                    <a:pt x="74" y="43"/>
                    <a:pt x="73" y="23"/>
                    <a:pt x="54" y="23"/>
                  </a:cubicBezTo>
                  <a:cubicBezTo>
                    <a:pt x="39" y="23"/>
                    <a:pt x="33" y="35"/>
                    <a:pt x="33" y="48"/>
                  </a:cubicBezTo>
                  <a:lnTo>
                    <a:pt x="74" y="48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2" name="Freeform 52">
              <a:extLst>
                <a:ext uri="{FF2B5EF4-FFF2-40B4-BE49-F238E27FC236}">
                  <a16:creationId xmlns:a16="http://schemas.microsoft.com/office/drawing/2014/main" id="{75E216FE-F465-4DC1-97EF-A12750161EED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0" y="959"/>
              <a:ext cx="166" cy="273"/>
            </a:xfrm>
            <a:custGeom>
              <a:avLst/>
              <a:gdLst>
                <a:gd name="T0" fmla="*/ 1 w 70"/>
                <a:gd name="T1" fmla="*/ 30 h 115"/>
                <a:gd name="T2" fmla="*/ 0 w 70"/>
                <a:gd name="T3" fmla="*/ 2 h 115"/>
                <a:gd name="T4" fmla="*/ 31 w 70"/>
                <a:gd name="T5" fmla="*/ 2 h 115"/>
                <a:gd name="T6" fmla="*/ 31 w 70"/>
                <a:gd name="T7" fmla="*/ 23 h 115"/>
                <a:gd name="T8" fmla="*/ 70 w 70"/>
                <a:gd name="T9" fmla="*/ 2 h 115"/>
                <a:gd name="T10" fmla="*/ 70 w 70"/>
                <a:gd name="T11" fmla="*/ 31 h 115"/>
                <a:gd name="T12" fmla="*/ 34 w 70"/>
                <a:gd name="T13" fmla="*/ 59 h 115"/>
                <a:gd name="T14" fmla="*/ 34 w 70"/>
                <a:gd name="T15" fmla="*/ 115 h 115"/>
                <a:gd name="T16" fmla="*/ 1 w 70"/>
                <a:gd name="T17" fmla="*/ 115 h 115"/>
                <a:gd name="T18" fmla="*/ 1 w 70"/>
                <a:gd name="T19" fmla="*/ 3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115">
                  <a:moveTo>
                    <a:pt x="1" y="30"/>
                  </a:moveTo>
                  <a:cubicBezTo>
                    <a:pt x="1" y="25"/>
                    <a:pt x="0" y="8"/>
                    <a:pt x="0" y="2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5" y="14"/>
                    <a:pt x="43" y="0"/>
                    <a:pt x="70" y="2"/>
                  </a:cubicBezTo>
                  <a:cubicBezTo>
                    <a:pt x="70" y="31"/>
                    <a:pt x="70" y="31"/>
                    <a:pt x="70" y="31"/>
                  </a:cubicBezTo>
                  <a:cubicBezTo>
                    <a:pt x="36" y="28"/>
                    <a:pt x="34" y="45"/>
                    <a:pt x="34" y="5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3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3" name="Freeform 53">
              <a:extLst>
                <a:ext uri="{FF2B5EF4-FFF2-40B4-BE49-F238E27FC236}">
                  <a16:creationId xmlns:a16="http://schemas.microsoft.com/office/drawing/2014/main" id="{9928B383-053F-42F7-9EA0-A0255898220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723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2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0 w 103"/>
                <a:gd name="T33" fmla="*/ 87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8 w 103"/>
                <a:gd name="T41" fmla="*/ 97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59" y="119"/>
                    <a:pt x="44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59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2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7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1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0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7"/>
                    <a:pt x="48" y="97"/>
                  </a:cubicBezTo>
                  <a:cubicBezTo>
                    <a:pt x="55" y="97"/>
                    <a:pt x="59" y="94"/>
                    <a:pt x="63" y="91"/>
                  </a:cubicBezTo>
                  <a:cubicBezTo>
                    <a:pt x="68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4" name="Freeform 54">
              <a:extLst>
                <a:ext uri="{FF2B5EF4-FFF2-40B4-BE49-F238E27FC236}">
                  <a16:creationId xmlns:a16="http://schemas.microsoft.com/office/drawing/2014/main" id="{EB238C4E-3A51-4693-9896-2DA7EFAA6869}"/>
                </a:ext>
              </a:extLst>
            </p:cNvPr>
            <p:cNvSpPr>
              <a:spLocks/>
            </p:cNvSpPr>
            <p:nvPr/>
          </p:nvSpPr>
          <p:spPr bwMode="auto">
            <a:xfrm>
              <a:off x="3027" y="959"/>
              <a:ext cx="428" cy="273"/>
            </a:xfrm>
            <a:custGeom>
              <a:avLst/>
              <a:gdLst>
                <a:gd name="T0" fmla="*/ 1 w 180"/>
                <a:gd name="T1" fmla="*/ 23 h 115"/>
                <a:gd name="T2" fmla="*/ 0 w 180"/>
                <a:gd name="T3" fmla="*/ 2 h 115"/>
                <a:gd name="T4" fmla="*/ 32 w 180"/>
                <a:gd name="T5" fmla="*/ 2 h 115"/>
                <a:gd name="T6" fmla="*/ 33 w 180"/>
                <a:gd name="T7" fmla="*/ 17 h 115"/>
                <a:gd name="T8" fmla="*/ 68 w 180"/>
                <a:gd name="T9" fmla="*/ 0 h 115"/>
                <a:gd name="T10" fmla="*/ 103 w 180"/>
                <a:gd name="T11" fmla="*/ 21 h 115"/>
                <a:gd name="T12" fmla="*/ 139 w 180"/>
                <a:gd name="T13" fmla="*/ 0 h 115"/>
                <a:gd name="T14" fmla="*/ 174 w 180"/>
                <a:gd name="T15" fmla="*/ 18 h 115"/>
                <a:gd name="T16" fmla="*/ 179 w 180"/>
                <a:gd name="T17" fmla="*/ 51 h 115"/>
                <a:gd name="T18" fmla="*/ 179 w 180"/>
                <a:gd name="T19" fmla="*/ 115 h 115"/>
                <a:gd name="T20" fmla="*/ 146 w 180"/>
                <a:gd name="T21" fmla="*/ 115 h 115"/>
                <a:gd name="T22" fmla="*/ 146 w 180"/>
                <a:gd name="T23" fmla="*/ 49 h 115"/>
                <a:gd name="T24" fmla="*/ 127 w 180"/>
                <a:gd name="T25" fmla="*/ 23 h 115"/>
                <a:gd name="T26" fmla="*/ 107 w 180"/>
                <a:gd name="T27" fmla="*/ 58 h 115"/>
                <a:gd name="T28" fmla="*/ 107 w 180"/>
                <a:gd name="T29" fmla="*/ 115 h 115"/>
                <a:gd name="T30" fmla="*/ 74 w 180"/>
                <a:gd name="T31" fmla="*/ 115 h 115"/>
                <a:gd name="T32" fmla="*/ 74 w 180"/>
                <a:gd name="T33" fmla="*/ 48 h 115"/>
                <a:gd name="T34" fmla="*/ 55 w 180"/>
                <a:gd name="T35" fmla="*/ 23 h 115"/>
                <a:gd name="T36" fmla="*/ 34 w 180"/>
                <a:gd name="T37" fmla="*/ 49 h 115"/>
                <a:gd name="T38" fmla="*/ 34 w 180"/>
                <a:gd name="T39" fmla="*/ 115 h 115"/>
                <a:gd name="T40" fmla="*/ 1 w 180"/>
                <a:gd name="T41" fmla="*/ 115 h 115"/>
                <a:gd name="T42" fmla="*/ 1 w 180"/>
                <a:gd name="T43" fmla="*/ 23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0" h="115">
                  <a:moveTo>
                    <a:pt x="1" y="23"/>
                  </a:moveTo>
                  <a:cubicBezTo>
                    <a:pt x="1" y="16"/>
                    <a:pt x="1" y="9"/>
                    <a:pt x="0" y="2"/>
                  </a:cubicBezTo>
                  <a:cubicBezTo>
                    <a:pt x="32" y="2"/>
                    <a:pt x="32" y="2"/>
                    <a:pt x="32" y="2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7" y="12"/>
                    <a:pt x="45" y="0"/>
                    <a:pt x="68" y="0"/>
                  </a:cubicBezTo>
                  <a:cubicBezTo>
                    <a:pt x="94" y="0"/>
                    <a:pt x="101" y="16"/>
                    <a:pt x="103" y="21"/>
                  </a:cubicBezTo>
                  <a:cubicBezTo>
                    <a:pt x="113" y="3"/>
                    <a:pt x="128" y="0"/>
                    <a:pt x="139" y="0"/>
                  </a:cubicBezTo>
                  <a:cubicBezTo>
                    <a:pt x="162" y="0"/>
                    <a:pt x="171" y="14"/>
                    <a:pt x="174" y="18"/>
                  </a:cubicBezTo>
                  <a:cubicBezTo>
                    <a:pt x="180" y="28"/>
                    <a:pt x="179" y="41"/>
                    <a:pt x="179" y="51"/>
                  </a:cubicBezTo>
                  <a:cubicBezTo>
                    <a:pt x="179" y="115"/>
                    <a:pt x="179" y="115"/>
                    <a:pt x="179" y="115"/>
                  </a:cubicBezTo>
                  <a:cubicBezTo>
                    <a:pt x="146" y="115"/>
                    <a:pt x="146" y="115"/>
                    <a:pt x="146" y="115"/>
                  </a:cubicBezTo>
                  <a:cubicBezTo>
                    <a:pt x="146" y="49"/>
                    <a:pt x="146" y="49"/>
                    <a:pt x="146" y="49"/>
                  </a:cubicBezTo>
                  <a:cubicBezTo>
                    <a:pt x="146" y="37"/>
                    <a:pt x="144" y="23"/>
                    <a:pt x="127" y="23"/>
                  </a:cubicBezTo>
                  <a:cubicBezTo>
                    <a:pt x="107" y="23"/>
                    <a:pt x="107" y="42"/>
                    <a:pt x="107" y="58"/>
                  </a:cubicBezTo>
                  <a:cubicBezTo>
                    <a:pt x="107" y="115"/>
                    <a:pt x="107" y="115"/>
                    <a:pt x="107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48"/>
                    <a:pt x="74" y="48"/>
                    <a:pt x="74" y="48"/>
                  </a:cubicBezTo>
                  <a:cubicBezTo>
                    <a:pt x="74" y="39"/>
                    <a:pt x="73" y="23"/>
                    <a:pt x="55" y="23"/>
                  </a:cubicBezTo>
                  <a:cubicBezTo>
                    <a:pt x="34" y="23"/>
                    <a:pt x="34" y="41"/>
                    <a:pt x="34" y="4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5" name="Freeform 55">
              <a:extLst>
                <a:ext uri="{FF2B5EF4-FFF2-40B4-BE49-F238E27FC236}">
                  <a16:creationId xmlns:a16="http://schemas.microsoft.com/office/drawing/2014/main" id="{D1F499C7-661C-4DA4-A3CC-F9978166EB9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24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9 h 382"/>
                <a:gd name="T6" fmla="*/ 0 w 83"/>
                <a:gd name="T7" fmla="*/ 69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9"/>
                  </a:lnTo>
                  <a:lnTo>
                    <a:pt x="0" y="69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6" name="Freeform 56">
              <a:extLst>
                <a:ext uri="{FF2B5EF4-FFF2-40B4-BE49-F238E27FC236}">
                  <a16:creationId xmlns:a16="http://schemas.microsoft.com/office/drawing/2014/main" id="{D0BF07CE-10C8-4F7B-81C9-2A1CA07B49B6}"/>
                </a:ext>
              </a:extLst>
            </p:cNvPr>
            <p:cNvSpPr>
              <a:spLocks/>
            </p:cNvSpPr>
            <p:nvPr/>
          </p:nvSpPr>
          <p:spPr bwMode="auto">
            <a:xfrm>
              <a:off x="3655" y="959"/>
              <a:ext cx="238" cy="281"/>
            </a:xfrm>
            <a:custGeom>
              <a:avLst/>
              <a:gdLst>
                <a:gd name="T0" fmla="*/ 67 w 100"/>
                <a:gd name="T1" fmla="*/ 42 h 118"/>
                <a:gd name="T2" fmla="*/ 52 w 100"/>
                <a:gd name="T3" fmla="*/ 21 h 118"/>
                <a:gd name="T4" fmla="*/ 35 w 100"/>
                <a:gd name="T5" fmla="*/ 57 h 118"/>
                <a:gd name="T6" fmla="*/ 43 w 100"/>
                <a:gd name="T7" fmla="*/ 92 h 118"/>
                <a:gd name="T8" fmla="*/ 52 w 100"/>
                <a:gd name="T9" fmla="*/ 96 h 118"/>
                <a:gd name="T10" fmla="*/ 67 w 100"/>
                <a:gd name="T11" fmla="*/ 74 h 118"/>
                <a:gd name="T12" fmla="*/ 100 w 100"/>
                <a:gd name="T13" fmla="*/ 74 h 118"/>
                <a:gd name="T14" fmla="*/ 85 w 100"/>
                <a:gd name="T15" fmla="*/ 107 h 118"/>
                <a:gd name="T16" fmla="*/ 53 w 100"/>
                <a:gd name="T17" fmla="*/ 118 h 118"/>
                <a:gd name="T18" fmla="*/ 15 w 100"/>
                <a:gd name="T19" fmla="*/ 103 h 118"/>
                <a:gd name="T20" fmla="*/ 0 w 100"/>
                <a:gd name="T21" fmla="*/ 58 h 118"/>
                <a:gd name="T22" fmla="*/ 53 w 100"/>
                <a:gd name="T23" fmla="*/ 0 h 118"/>
                <a:gd name="T24" fmla="*/ 99 w 100"/>
                <a:gd name="T25" fmla="*/ 42 h 118"/>
                <a:gd name="T26" fmla="*/ 67 w 100"/>
                <a:gd name="T27" fmla="*/ 42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18">
                  <a:moveTo>
                    <a:pt x="67" y="42"/>
                  </a:moveTo>
                  <a:cubicBezTo>
                    <a:pt x="66" y="38"/>
                    <a:pt x="65" y="21"/>
                    <a:pt x="52" y="21"/>
                  </a:cubicBezTo>
                  <a:cubicBezTo>
                    <a:pt x="36" y="21"/>
                    <a:pt x="35" y="45"/>
                    <a:pt x="35" y="57"/>
                  </a:cubicBezTo>
                  <a:cubicBezTo>
                    <a:pt x="35" y="64"/>
                    <a:pt x="35" y="84"/>
                    <a:pt x="43" y="92"/>
                  </a:cubicBezTo>
                  <a:cubicBezTo>
                    <a:pt x="46" y="95"/>
                    <a:pt x="49" y="96"/>
                    <a:pt x="52" y="96"/>
                  </a:cubicBezTo>
                  <a:cubicBezTo>
                    <a:pt x="55" y="96"/>
                    <a:pt x="66" y="94"/>
                    <a:pt x="67" y="74"/>
                  </a:cubicBezTo>
                  <a:cubicBezTo>
                    <a:pt x="100" y="74"/>
                    <a:pt x="100" y="74"/>
                    <a:pt x="100" y="74"/>
                  </a:cubicBezTo>
                  <a:cubicBezTo>
                    <a:pt x="99" y="83"/>
                    <a:pt x="98" y="96"/>
                    <a:pt x="85" y="107"/>
                  </a:cubicBezTo>
                  <a:cubicBezTo>
                    <a:pt x="77" y="114"/>
                    <a:pt x="67" y="118"/>
                    <a:pt x="53" y="118"/>
                  </a:cubicBezTo>
                  <a:cubicBezTo>
                    <a:pt x="38" y="118"/>
                    <a:pt x="25" y="114"/>
                    <a:pt x="15" y="103"/>
                  </a:cubicBezTo>
                  <a:cubicBezTo>
                    <a:pt x="5" y="91"/>
                    <a:pt x="0" y="77"/>
                    <a:pt x="0" y="58"/>
                  </a:cubicBezTo>
                  <a:cubicBezTo>
                    <a:pt x="0" y="7"/>
                    <a:pt x="38" y="0"/>
                    <a:pt x="53" y="0"/>
                  </a:cubicBezTo>
                  <a:cubicBezTo>
                    <a:pt x="74" y="0"/>
                    <a:pt x="99" y="12"/>
                    <a:pt x="99" y="42"/>
                  </a:cubicBezTo>
                  <a:lnTo>
                    <a:pt x="67" y="42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7" name="Freeform 57">
              <a:extLst>
                <a:ext uri="{FF2B5EF4-FFF2-40B4-BE49-F238E27FC236}">
                  <a16:creationId xmlns:a16="http://schemas.microsoft.com/office/drawing/2014/main" id="{F7157EAF-6216-44D4-A5AD-35B1F8CE660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40" y="1377"/>
              <a:ext cx="252" cy="386"/>
            </a:xfrm>
            <a:custGeom>
              <a:avLst/>
              <a:gdLst>
                <a:gd name="T0" fmla="*/ 0 w 106"/>
                <a:gd name="T1" fmla="*/ 162 h 162"/>
                <a:gd name="T2" fmla="*/ 0 w 106"/>
                <a:gd name="T3" fmla="*/ 1 h 162"/>
                <a:gd name="T4" fmla="*/ 40 w 106"/>
                <a:gd name="T5" fmla="*/ 1 h 162"/>
                <a:gd name="T6" fmla="*/ 106 w 106"/>
                <a:gd name="T7" fmla="*/ 47 h 162"/>
                <a:gd name="T8" fmla="*/ 40 w 106"/>
                <a:gd name="T9" fmla="*/ 92 h 162"/>
                <a:gd name="T10" fmla="*/ 14 w 106"/>
                <a:gd name="T11" fmla="*/ 92 h 162"/>
                <a:gd name="T12" fmla="*/ 14 w 106"/>
                <a:gd name="T13" fmla="*/ 162 h 162"/>
                <a:gd name="T14" fmla="*/ 0 w 106"/>
                <a:gd name="T15" fmla="*/ 162 h 162"/>
                <a:gd name="T16" fmla="*/ 14 w 106"/>
                <a:gd name="T17" fmla="*/ 79 h 162"/>
                <a:gd name="T18" fmla="*/ 49 w 106"/>
                <a:gd name="T19" fmla="*/ 79 h 162"/>
                <a:gd name="T20" fmla="*/ 90 w 106"/>
                <a:gd name="T21" fmla="*/ 47 h 162"/>
                <a:gd name="T22" fmla="*/ 49 w 106"/>
                <a:gd name="T23" fmla="*/ 14 h 162"/>
                <a:gd name="T24" fmla="*/ 14 w 106"/>
                <a:gd name="T25" fmla="*/ 14 h 162"/>
                <a:gd name="T26" fmla="*/ 14 w 106"/>
                <a:gd name="T27" fmla="*/ 79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6" h="162">
                  <a:moveTo>
                    <a:pt x="0" y="162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71" y="0"/>
                    <a:pt x="106" y="8"/>
                    <a:pt x="106" y="47"/>
                  </a:cubicBezTo>
                  <a:cubicBezTo>
                    <a:pt x="106" y="85"/>
                    <a:pt x="71" y="93"/>
                    <a:pt x="40" y="92"/>
                  </a:cubicBezTo>
                  <a:cubicBezTo>
                    <a:pt x="14" y="92"/>
                    <a:pt x="14" y="92"/>
                    <a:pt x="14" y="92"/>
                  </a:cubicBezTo>
                  <a:cubicBezTo>
                    <a:pt x="14" y="162"/>
                    <a:pt x="14" y="162"/>
                    <a:pt x="14" y="162"/>
                  </a:cubicBezTo>
                  <a:lnTo>
                    <a:pt x="0" y="162"/>
                  </a:lnTo>
                  <a:close/>
                  <a:moveTo>
                    <a:pt x="14" y="79"/>
                  </a:moveTo>
                  <a:cubicBezTo>
                    <a:pt x="49" y="79"/>
                    <a:pt x="49" y="79"/>
                    <a:pt x="49" y="79"/>
                  </a:cubicBezTo>
                  <a:cubicBezTo>
                    <a:pt x="71" y="79"/>
                    <a:pt x="90" y="72"/>
                    <a:pt x="90" y="47"/>
                  </a:cubicBezTo>
                  <a:cubicBezTo>
                    <a:pt x="90" y="21"/>
                    <a:pt x="71" y="14"/>
                    <a:pt x="49" y="14"/>
                  </a:cubicBezTo>
                  <a:cubicBezTo>
                    <a:pt x="14" y="14"/>
                    <a:pt x="14" y="14"/>
                    <a:pt x="14" y="14"/>
                  </a:cubicBezTo>
                  <a:lnTo>
                    <a:pt x="14" y="7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8" name="Rectangle 58">
              <a:extLst>
                <a:ext uri="{FF2B5EF4-FFF2-40B4-BE49-F238E27FC236}">
                  <a16:creationId xmlns:a16="http://schemas.microsoft.com/office/drawing/2014/main" id="{70F85502-6598-4D34-93DF-AB78BEE4A3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2" y="1380"/>
              <a:ext cx="31" cy="383"/>
            </a:xfrm>
            <a:prstGeom prst="rect">
              <a:avLst/>
            </a:pr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79" name="Freeform 59">
              <a:extLst>
                <a:ext uri="{FF2B5EF4-FFF2-40B4-BE49-F238E27FC236}">
                  <a16:creationId xmlns:a16="http://schemas.microsoft.com/office/drawing/2014/main" id="{FE52EE96-8DAC-4079-91E1-ABC4D8D8FD11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6" y="1496"/>
              <a:ext cx="211" cy="276"/>
            </a:xfrm>
            <a:custGeom>
              <a:avLst/>
              <a:gdLst>
                <a:gd name="T0" fmla="*/ 75 w 89"/>
                <a:gd name="T1" fmla="*/ 0 h 116"/>
                <a:gd name="T2" fmla="*/ 88 w 89"/>
                <a:gd name="T3" fmla="*/ 0 h 116"/>
                <a:gd name="T4" fmla="*/ 88 w 89"/>
                <a:gd name="T5" fmla="*/ 87 h 116"/>
                <a:gd name="T6" fmla="*/ 89 w 89"/>
                <a:gd name="T7" fmla="*/ 112 h 116"/>
                <a:gd name="T8" fmla="*/ 76 w 89"/>
                <a:gd name="T9" fmla="*/ 112 h 116"/>
                <a:gd name="T10" fmla="*/ 75 w 89"/>
                <a:gd name="T11" fmla="*/ 96 h 116"/>
                <a:gd name="T12" fmla="*/ 74 w 89"/>
                <a:gd name="T13" fmla="*/ 95 h 116"/>
                <a:gd name="T14" fmla="*/ 39 w 89"/>
                <a:gd name="T15" fmla="*/ 116 h 116"/>
                <a:gd name="T16" fmla="*/ 0 w 89"/>
                <a:gd name="T17" fmla="*/ 70 h 116"/>
                <a:gd name="T18" fmla="*/ 0 w 89"/>
                <a:gd name="T19" fmla="*/ 0 h 116"/>
                <a:gd name="T20" fmla="*/ 13 w 89"/>
                <a:gd name="T21" fmla="*/ 0 h 116"/>
                <a:gd name="T22" fmla="*/ 13 w 89"/>
                <a:gd name="T23" fmla="*/ 72 h 116"/>
                <a:gd name="T24" fmla="*/ 43 w 89"/>
                <a:gd name="T25" fmla="*/ 103 h 116"/>
                <a:gd name="T26" fmla="*/ 75 w 89"/>
                <a:gd name="T27" fmla="*/ 65 h 116"/>
                <a:gd name="T28" fmla="*/ 75 w 89"/>
                <a:gd name="T2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9" h="116">
                  <a:moveTo>
                    <a:pt x="75" y="0"/>
                  </a:moveTo>
                  <a:cubicBezTo>
                    <a:pt x="88" y="0"/>
                    <a:pt x="88" y="0"/>
                    <a:pt x="88" y="0"/>
                  </a:cubicBezTo>
                  <a:cubicBezTo>
                    <a:pt x="88" y="87"/>
                    <a:pt x="88" y="87"/>
                    <a:pt x="88" y="87"/>
                  </a:cubicBezTo>
                  <a:cubicBezTo>
                    <a:pt x="88" y="96"/>
                    <a:pt x="89" y="105"/>
                    <a:pt x="89" y="112"/>
                  </a:cubicBezTo>
                  <a:cubicBezTo>
                    <a:pt x="76" y="112"/>
                    <a:pt x="76" y="112"/>
                    <a:pt x="76" y="112"/>
                  </a:cubicBezTo>
                  <a:cubicBezTo>
                    <a:pt x="75" y="96"/>
                    <a:pt x="75" y="96"/>
                    <a:pt x="75" y="96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67" y="109"/>
                    <a:pt x="54" y="116"/>
                    <a:pt x="39" y="116"/>
                  </a:cubicBezTo>
                  <a:cubicBezTo>
                    <a:pt x="3" y="116"/>
                    <a:pt x="0" y="83"/>
                    <a:pt x="0" y="7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3" y="72"/>
                    <a:pt x="13" y="72"/>
                    <a:pt x="13" y="72"/>
                  </a:cubicBezTo>
                  <a:cubicBezTo>
                    <a:pt x="13" y="92"/>
                    <a:pt x="24" y="103"/>
                    <a:pt x="43" y="103"/>
                  </a:cubicBezTo>
                  <a:cubicBezTo>
                    <a:pt x="65" y="103"/>
                    <a:pt x="75" y="85"/>
                    <a:pt x="75" y="65"/>
                  </a:cubicBezTo>
                  <a:lnTo>
                    <a:pt x="75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0" name="Freeform 60">
              <a:extLst>
                <a:ext uri="{FF2B5EF4-FFF2-40B4-BE49-F238E27FC236}">
                  <a16:creationId xmlns:a16="http://schemas.microsoft.com/office/drawing/2014/main" id="{66740F60-7C11-4F4B-B9D9-0638418F5011}"/>
                </a:ext>
              </a:extLst>
            </p:cNvPr>
            <p:cNvSpPr>
              <a:spLocks/>
            </p:cNvSpPr>
            <p:nvPr/>
          </p:nvSpPr>
          <p:spPr bwMode="auto">
            <a:xfrm>
              <a:off x="3139" y="1489"/>
              <a:ext cx="214" cy="283"/>
            </a:xfrm>
            <a:custGeom>
              <a:avLst/>
              <a:gdLst>
                <a:gd name="T0" fmla="*/ 45 w 90"/>
                <a:gd name="T1" fmla="*/ 0 h 119"/>
                <a:gd name="T2" fmla="*/ 86 w 90"/>
                <a:gd name="T3" fmla="*/ 31 h 119"/>
                <a:gd name="T4" fmla="*/ 71 w 90"/>
                <a:gd name="T5" fmla="*/ 31 h 119"/>
                <a:gd name="T6" fmla="*/ 44 w 90"/>
                <a:gd name="T7" fmla="*/ 12 h 119"/>
                <a:gd name="T8" fmla="*/ 19 w 90"/>
                <a:gd name="T9" fmla="*/ 30 h 119"/>
                <a:gd name="T10" fmla="*/ 71 w 90"/>
                <a:gd name="T11" fmla="*/ 56 h 119"/>
                <a:gd name="T12" fmla="*/ 90 w 90"/>
                <a:gd name="T13" fmla="*/ 82 h 119"/>
                <a:gd name="T14" fmla="*/ 42 w 90"/>
                <a:gd name="T15" fmla="*/ 119 h 119"/>
                <a:gd name="T16" fmla="*/ 0 w 90"/>
                <a:gd name="T17" fmla="*/ 85 h 119"/>
                <a:gd name="T18" fmla="*/ 15 w 90"/>
                <a:gd name="T19" fmla="*/ 85 h 119"/>
                <a:gd name="T20" fmla="*/ 46 w 90"/>
                <a:gd name="T21" fmla="*/ 106 h 119"/>
                <a:gd name="T22" fmla="*/ 75 w 90"/>
                <a:gd name="T23" fmla="*/ 84 h 119"/>
                <a:gd name="T24" fmla="*/ 40 w 90"/>
                <a:gd name="T25" fmla="*/ 61 h 119"/>
                <a:gd name="T26" fmla="*/ 4 w 90"/>
                <a:gd name="T27" fmla="*/ 31 h 119"/>
                <a:gd name="T28" fmla="*/ 45 w 90"/>
                <a:gd name="T29" fmla="*/ 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0" h="119">
                  <a:moveTo>
                    <a:pt x="45" y="0"/>
                  </a:moveTo>
                  <a:cubicBezTo>
                    <a:pt x="66" y="0"/>
                    <a:pt x="84" y="7"/>
                    <a:pt x="86" y="31"/>
                  </a:cubicBezTo>
                  <a:cubicBezTo>
                    <a:pt x="71" y="31"/>
                    <a:pt x="71" y="31"/>
                    <a:pt x="71" y="31"/>
                  </a:cubicBezTo>
                  <a:cubicBezTo>
                    <a:pt x="70" y="17"/>
                    <a:pt x="58" y="12"/>
                    <a:pt x="44" y="12"/>
                  </a:cubicBezTo>
                  <a:cubicBezTo>
                    <a:pt x="31" y="12"/>
                    <a:pt x="19" y="17"/>
                    <a:pt x="19" y="30"/>
                  </a:cubicBezTo>
                  <a:cubicBezTo>
                    <a:pt x="19" y="47"/>
                    <a:pt x="40" y="45"/>
                    <a:pt x="71" y="56"/>
                  </a:cubicBezTo>
                  <a:cubicBezTo>
                    <a:pt x="82" y="60"/>
                    <a:pt x="90" y="70"/>
                    <a:pt x="90" y="82"/>
                  </a:cubicBezTo>
                  <a:cubicBezTo>
                    <a:pt x="90" y="107"/>
                    <a:pt x="66" y="119"/>
                    <a:pt x="42" y="119"/>
                  </a:cubicBezTo>
                  <a:cubicBezTo>
                    <a:pt x="23" y="119"/>
                    <a:pt x="1" y="109"/>
                    <a:pt x="0" y="85"/>
                  </a:cubicBezTo>
                  <a:cubicBezTo>
                    <a:pt x="15" y="85"/>
                    <a:pt x="15" y="85"/>
                    <a:pt x="15" y="85"/>
                  </a:cubicBezTo>
                  <a:cubicBezTo>
                    <a:pt x="16" y="101"/>
                    <a:pt x="31" y="106"/>
                    <a:pt x="46" y="106"/>
                  </a:cubicBezTo>
                  <a:cubicBezTo>
                    <a:pt x="60" y="106"/>
                    <a:pt x="75" y="100"/>
                    <a:pt x="75" y="84"/>
                  </a:cubicBezTo>
                  <a:cubicBezTo>
                    <a:pt x="75" y="68"/>
                    <a:pt x="57" y="65"/>
                    <a:pt x="40" y="61"/>
                  </a:cubicBezTo>
                  <a:cubicBezTo>
                    <a:pt x="22" y="57"/>
                    <a:pt x="4" y="52"/>
                    <a:pt x="4" y="31"/>
                  </a:cubicBezTo>
                  <a:cubicBezTo>
                    <a:pt x="4" y="8"/>
                    <a:pt x="25" y="0"/>
                    <a:pt x="45" y="0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grpSp>
        <p:nvGrpSpPr>
          <p:cNvPr id="281" name="Group 4">
            <a:extLst>
              <a:ext uri="{FF2B5EF4-FFF2-40B4-BE49-F238E27FC236}">
                <a16:creationId xmlns:a16="http://schemas.microsoft.com/office/drawing/2014/main" id="{75B1F591-C3F3-4F60-A33E-ECF285EC7E4C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4495896" y="13872141"/>
            <a:ext cx="575733" cy="575733"/>
            <a:chOff x="1532" y="272"/>
            <a:chExt cx="2696" cy="2696"/>
          </a:xfrm>
        </p:grpSpPr>
        <p:sp>
          <p:nvSpPr>
            <p:cNvPr id="282" name="Freeform 5">
              <a:extLst>
                <a:ext uri="{FF2B5EF4-FFF2-40B4-BE49-F238E27FC236}">
                  <a16:creationId xmlns:a16="http://schemas.microsoft.com/office/drawing/2014/main" id="{6AB6852D-AED6-4083-AABC-1E9A28B480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3" name="Freeform 6">
              <a:extLst>
                <a:ext uri="{FF2B5EF4-FFF2-40B4-BE49-F238E27FC236}">
                  <a16:creationId xmlns:a16="http://schemas.microsoft.com/office/drawing/2014/main" id="{D155994D-6992-4322-B614-890ECC525B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4" name="Freeform 7">
              <a:extLst>
                <a:ext uri="{FF2B5EF4-FFF2-40B4-BE49-F238E27FC236}">
                  <a16:creationId xmlns:a16="http://schemas.microsoft.com/office/drawing/2014/main" id="{167B522A-2E41-4794-B9D4-DAC4B6AA93B7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5" name="Freeform 8">
              <a:extLst>
                <a:ext uri="{FF2B5EF4-FFF2-40B4-BE49-F238E27FC236}">
                  <a16:creationId xmlns:a16="http://schemas.microsoft.com/office/drawing/2014/main" id="{B4DCD690-E28C-4155-95B9-D5172C44FA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6" name="Freeform 9">
              <a:extLst>
                <a:ext uri="{FF2B5EF4-FFF2-40B4-BE49-F238E27FC236}">
                  <a16:creationId xmlns:a16="http://schemas.microsoft.com/office/drawing/2014/main" id="{4C12361E-74EF-4042-BECF-B09EECC5030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7" name="Freeform 10">
              <a:extLst>
                <a:ext uri="{FF2B5EF4-FFF2-40B4-BE49-F238E27FC236}">
                  <a16:creationId xmlns:a16="http://schemas.microsoft.com/office/drawing/2014/main" id="{164D3512-C905-44C0-A44B-DEF3742CC47C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8" name="Freeform 11">
              <a:extLst>
                <a:ext uri="{FF2B5EF4-FFF2-40B4-BE49-F238E27FC236}">
                  <a16:creationId xmlns:a16="http://schemas.microsoft.com/office/drawing/2014/main" id="{76D97342-4EC5-4395-B61D-40C5719CF21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89" name="Freeform 12">
              <a:extLst>
                <a:ext uri="{FF2B5EF4-FFF2-40B4-BE49-F238E27FC236}">
                  <a16:creationId xmlns:a16="http://schemas.microsoft.com/office/drawing/2014/main" id="{F4A31FE5-38E2-4BA0-9661-F3166712CAB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0" name="Freeform 13">
              <a:extLst>
                <a:ext uri="{FF2B5EF4-FFF2-40B4-BE49-F238E27FC236}">
                  <a16:creationId xmlns:a16="http://schemas.microsoft.com/office/drawing/2014/main" id="{F2A77D60-0808-432A-B815-F3D22FF40C8B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1" name="Freeform 14">
              <a:extLst>
                <a:ext uri="{FF2B5EF4-FFF2-40B4-BE49-F238E27FC236}">
                  <a16:creationId xmlns:a16="http://schemas.microsoft.com/office/drawing/2014/main" id="{1BD903B8-DBBD-41CE-98BF-B48A113BFD1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2" name="Freeform 15">
              <a:extLst>
                <a:ext uri="{FF2B5EF4-FFF2-40B4-BE49-F238E27FC236}">
                  <a16:creationId xmlns:a16="http://schemas.microsoft.com/office/drawing/2014/main" id="{427C53E6-3E54-4CB0-8C7D-2CA5A1E43A21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3" name="Freeform 16">
              <a:extLst>
                <a:ext uri="{FF2B5EF4-FFF2-40B4-BE49-F238E27FC236}">
                  <a16:creationId xmlns:a16="http://schemas.microsoft.com/office/drawing/2014/main" id="{E0B24C76-58E3-4716-83B9-FC8CE363992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4" name="Freeform 17">
              <a:extLst>
                <a:ext uri="{FF2B5EF4-FFF2-40B4-BE49-F238E27FC236}">
                  <a16:creationId xmlns:a16="http://schemas.microsoft.com/office/drawing/2014/main" id="{8152741F-864D-4614-BD23-5908D3674CB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5" name="Freeform 18">
              <a:extLst>
                <a:ext uri="{FF2B5EF4-FFF2-40B4-BE49-F238E27FC236}">
                  <a16:creationId xmlns:a16="http://schemas.microsoft.com/office/drawing/2014/main" id="{B5439A90-A355-44BF-9177-4AD5A9C5EEF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6" name="Freeform 19">
              <a:extLst>
                <a:ext uri="{FF2B5EF4-FFF2-40B4-BE49-F238E27FC236}">
                  <a16:creationId xmlns:a16="http://schemas.microsoft.com/office/drawing/2014/main" id="{DA7C2EBB-2E42-4BFD-B79D-2D1AEC17EFBF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7" name="Freeform 20">
              <a:extLst>
                <a:ext uri="{FF2B5EF4-FFF2-40B4-BE49-F238E27FC236}">
                  <a16:creationId xmlns:a16="http://schemas.microsoft.com/office/drawing/2014/main" id="{F44582D1-8A81-42DF-994A-8AB0432B15DA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8" name="Freeform 21">
              <a:extLst>
                <a:ext uri="{FF2B5EF4-FFF2-40B4-BE49-F238E27FC236}">
                  <a16:creationId xmlns:a16="http://schemas.microsoft.com/office/drawing/2014/main" id="{7FF4C5B1-C0A5-4610-8ADF-76EDF4169645}"/>
                </a:ext>
              </a:extLst>
            </p:cNvPr>
            <p:cNvSpPr>
              <a:spLocks/>
            </p:cNvSpPr>
            <p:nvPr/>
          </p:nvSpPr>
          <p:spPr bwMode="auto">
            <a:xfrm>
              <a:off x="2238" y="847"/>
              <a:ext cx="312" cy="385"/>
            </a:xfrm>
            <a:custGeom>
              <a:avLst/>
              <a:gdLst>
                <a:gd name="T0" fmla="*/ 114 w 312"/>
                <a:gd name="T1" fmla="*/ 65 h 385"/>
                <a:gd name="T2" fmla="*/ 0 w 312"/>
                <a:gd name="T3" fmla="*/ 65 h 385"/>
                <a:gd name="T4" fmla="*/ 0 w 312"/>
                <a:gd name="T5" fmla="*/ 0 h 385"/>
                <a:gd name="T6" fmla="*/ 312 w 312"/>
                <a:gd name="T7" fmla="*/ 0 h 385"/>
                <a:gd name="T8" fmla="*/ 312 w 312"/>
                <a:gd name="T9" fmla="*/ 65 h 385"/>
                <a:gd name="T10" fmla="*/ 197 w 312"/>
                <a:gd name="T11" fmla="*/ 65 h 385"/>
                <a:gd name="T12" fmla="*/ 197 w 312"/>
                <a:gd name="T13" fmla="*/ 385 h 385"/>
                <a:gd name="T14" fmla="*/ 114 w 312"/>
                <a:gd name="T15" fmla="*/ 385 h 385"/>
                <a:gd name="T16" fmla="*/ 114 w 312"/>
                <a:gd name="T17" fmla="*/ 65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2" h="385">
                  <a:moveTo>
                    <a:pt x="114" y="65"/>
                  </a:moveTo>
                  <a:lnTo>
                    <a:pt x="0" y="65"/>
                  </a:lnTo>
                  <a:lnTo>
                    <a:pt x="0" y="0"/>
                  </a:lnTo>
                  <a:lnTo>
                    <a:pt x="312" y="0"/>
                  </a:lnTo>
                  <a:lnTo>
                    <a:pt x="312" y="65"/>
                  </a:lnTo>
                  <a:lnTo>
                    <a:pt x="197" y="65"/>
                  </a:lnTo>
                  <a:lnTo>
                    <a:pt x="197" y="385"/>
                  </a:lnTo>
                  <a:lnTo>
                    <a:pt x="114" y="385"/>
                  </a:lnTo>
                  <a:lnTo>
                    <a:pt x="114" y="6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99" name="Freeform 22">
              <a:extLst>
                <a:ext uri="{FF2B5EF4-FFF2-40B4-BE49-F238E27FC236}">
                  <a16:creationId xmlns:a16="http://schemas.microsoft.com/office/drawing/2014/main" id="{34EE873F-C335-421D-8099-8D0A8C18B50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85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6 h 382"/>
                <a:gd name="T6" fmla="*/ 0 w 83"/>
                <a:gd name="T7" fmla="*/ 66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6"/>
                  </a:lnTo>
                  <a:lnTo>
                    <a:pt x="0" y="66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0" name="Freeform 23">
              <a:extLst>
                <a:ext uri="{FF2B5EF4-FFF2-40B4-BE49-F238E27FC236}">
                  <a16:creationId xmlns:a16="http://schemas.microsoft.com/office/drawing/2014/main" id="{8A3ABC7D-A6C1-481D-B2FD-D812CB3B4B71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9" y="885"/>
              <a:ext cx="195" cy="352"/>
            </a:xfrm>
            <a:custGeom>
              <a:avLst/>
              <a:gdLst>
                <a:gd name="T0" fmla="*/ 81 w 82"/>
                <a:gd name="T1" fmla="*/ 145 h 148"/>
                <a:gd name="T2" fmla="*/ 55 w 82"/>
                <a:gd name="T3" fmla="*/ 148 h 148"/>
                <a:gd name="T4" fmla="*/ 22 w 82"/>
                <a:gd name="T5" fmla="*/ 118 h 148"/>
                <a:gd name="T6" fmla="*/ 22 w 82"/>
                <a:gd name="T7" fmla="*/ 56 h 148"/>
                <a:gd name="T8" fmla="*/ 0 w 82"/>
                <a:gd name="T9" fmla="*/ 56 h 148"/>
                <a:gd name="T10" fmla="*/ 0 w 82"/>
                <a:gd name="T11" fmla="*/ 34 h 148"/>
                <a:gd name="T12" fmla="*/ 22 w 82"/>
                <a:gd name="T13" fmla="*/ 34 h 148"/>
                <a:gd name="T14" fmla="*/ 22 w 82"/>
                <a:gd name="T15" fmla="*/ 12 h 148"/>
                <a:gd name="T16" fmla="*/ 55 w 82"/>
                <a:gd name="T17" fmla="*/ 0 h 148"/>
                <a:gd name="T18" fmla="*/ 55 w 82"/>
                <a:gd name="T19" fmla="*/ 34 h 148"/>
                <a:gd name="T20" fmla="*/ 82 w 82"/>
                <a:gd name="T21" fmla="*/ 34 h 148"/>
                <a:gd name="T22" fmla="*/ 82 w 82"/>
                <a:gd name="T23" fmla="*/ 56 h 148"/>
                <a:gd name="T24" fmla="*/ 55 w 82"/>
                <a:gd name="T25" fmla="*/ 56 h 148"/>
                <a:gd name="T26" fmla="*/ 55 w 82"/>
                <a:gd name="T27" fmla="*/ 107 h 148"/>
                <a:gd name="T28" fmla="*/ 70 w 82"/>
                <a:gd name="T29" fmla="*/ 124 h 148"/>
                <a:gd name="T30" fmla="*/ 81 w 82"/>
                <a:gd name="T31" fmla="*/ 123 h 148"/>
                <a:gd name="T32" fmla="*/ 81 w 82"/>
                <a:gd name="T33" fmla="*/ 145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2" h="148">
                  <a:moveTo>
                    <a:pt x="81" y="145"/>
                  </a:moveTo>
                  <a:cubicBezTo>
                    <a:pt x="70" y="148"/>
                    <a:pt x="60" y="148"/>
                    <a:pt x="55" y="148"/>
                  </a:cubicBezTo>
                  <a:cubicBezTo>
                    <a:pt x="22" y="148"/>
                    <a:pt x="22" y="127"/>
                    <a:pt x="22" y="118"/>
                  </a:cubicBezTo>
                  <a:cubicBezTo>
                    <a:pt x="22" y="56"/>
                    <a:pt x="22" y="56"/>
                    <a:pt x="22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82" y="34"/>
                    <a:pt x="82" y="34"/>
                    <a:pt x="82" y="34"/>
                  </a:cubicBezTo>
                  <a:cubicBezTo>
                    <a:pt x="82" y="56"/>
                    <a:pt x="82" y="56"/>
                    <a:pt x="82" y="56"/>
                  </a:cubicBezTo>
                  <a:cubicBezTo>
                    <a:pt x="55" y="56"/>
                    <a:pt x="55" y="56"/>
                    <a:pt x="55" y="56"/>
                  </a:cubicBezTo>
                  <a:cubicBezTo>
                    <a:pt x="55" y="107"/>
                    <a:pt x="55" y="107"/>
                    <a:pt x="55" y="107"/>
                  </a:cubicBezTo>
                  <a:cubicBezTo>
                    <a:pt x="55" y="117"/>
                    <a:pt x="55" y="124"/>
                    <a:pt x="70" y="124"/>
                  </a:cubicBezTo>
                  <a:cubicBezTo>
                    <a:pt x="75" y="124"/>
                    <a:pt x="77" y="123"/>
                    <a:pt x="81" y="123"/>
                  </a:cubicBezTo>
                  <a:lnTo>
                    <a:pt x="81" y="14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1" name="Freeform 24">
              <a:extLst>
                <a:ext uri="{FF2B5EF4-FFF2-40B4-BE49-F238E27FC236}">
                  <a16:creationId xmlns:a16="http://schemas.microsoft.com/office/drawing/2014/main" id="{FF0FC857-5A15-41E6-8046-3553C93FD50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5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3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1 w 103"/>
                <a:gd name="T33" fmla="*/ 88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9 w 103"/>
                <a:gd name="T41" fmla="*/ 98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60" y="119"/>
                    <a:pt x="45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60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3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8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2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1" y="88"/>
                    <a:pt x="101" y="88"/>
                    <a:pt x="101" y="88"/>
                  </a:cubicBezTo>
                  <a:cubicBezTo>
                    <a:pt x="101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8"/>
                    <a:pt x="49" y="98"/>
                  </a:cubicBezTo>
                  <a:cubicBezTo>
                    <a:pt x="55" y="98"/>
                    <a:pt x="60" y="95"/>
                    <a:pt x="63" y="91"/>
                  </a:cubicBezTo>
                  <a:cubicBezTo>
                    <a:pt x="69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2" name="Freeform 25">
              <a:extLst>
                <a:ext uri="{FF2B5EF4-FFF2-40B4-BE49-F238E27FC236}">
                  <a16:creationId xmlns:a16="http://schemas.microsoft.com/office/drawing/2014/main" id="{663F0082-7D35-4003-9ED5-7689C2BC0A02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2" y="957"/>
              <a:ext cx="254" cy="275"/>
            </a:xfrm>
            <a:custGeom>
              <a:avLst/>
              <a:gdLst>
                <a:gd name="T0" fmla="*/ 0 w 107"/>
                <a:gd name="T1" fmla="*/ 23 h 116"/>
                <a:gd name="T2" fmla="*/ 0 w 107"/>
                <a:gd name="T3" fmla="*/ 3 h 116"/>
                <a:gd name="T4" fmla="*/ 31 w 107"/>
                <a:gd name="T5" fmla="*/ 3 h 116"/>
                <a:gd name="T6" fmla="*/ 32 w 107"/>
                <a:gd name="T7" fmla="*/ 20 h 116"/>
                <a:gd name="T8" fmla="*/ 69 w 107"/>
                <a:gd name="T9" fmla="*/ 0 h 116"/>
                <a:gd name="T10" fmla="*/ 103 w 107"/>
                <a:gd name="T11" fmla="*/ 21 h 116"/>
                <a:gd name="T12" fmla="*/ 107 w 107"/>
                <a:gd name="T13" fmla="*/ 55 h 116"/>
                <a:gd name="T14" fmla="*/ 107 w 107"/>
                <a:gd name="T15" fmla="*/ 116 h 116"/>
                <a:gd name="T16" fmla="*/ 73 w 107"/>
                <a:gd name="T17" fmla="*/ 116 h 116"/>
                <a:gd name="T18" fmla="*/ 73 w 107"/>
                <a:gd name="T19" fmla="*/ 46 h 116"/>
                <a:gd name="T20" fmla="*/ 71 w 107"/>
                <a:gd name="T21" fmla="*/ 34 h 116"/>
                <a:gd name="T22" fmla="*/ 55 w 107"/>
                <a:gd name="T23" fmla="*/ 24 h 116"/>
                <a:gd name="T24" fmla="*/ 38 w 107"/>
                <a:gd name="T25" fmla="*/ 33 h 116"/>
                <a:gd name="T26" fmla="*/ 34 w 107"/>
                <a:gd name="T27" fmla="*/ 50 h 116"/>
                <a:gd name="T28" fmla="*/ 34 w 107"/>
                <a:gd name="T29" fmla="*/ 116 h 116"/>
                <a:gd name="T30" fmla="*/ 0 w 107"/>
                <a:gd name="T31" fmla="*/ 116 h 116"/>
                <a:gd name="T32" fmla="*/ 0 w 107"/>
                <a:gd name="T33" fmla="*/ 23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7" h="116">
                  <a:moveTo>
                    <a:pt x="0" y="23"/>
                  </a:moveTo>
                  <a:cubicBezTo>
                    <a:pt x="0" y="23"/>
                    <a:pt x="0" y="11"/>
                    <a:pt x="0" y="3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5" y="15"/>
                    <a:pt x="44" y="0"/>
                    <a:pt x="69" y="0"/>
                  </a:cubicBezTo>
                  <a:cubicBezTo>
                    <a:pt x="91" y="0"/>
                    <a:pt x="101" y="14"/>
                    <a:pt x="103" y="21"/>
                  </a:cubicBezTo>
                  <a:cubicBezTo>
                    <a:pt x="106" y="28"/>
                    <a:pt x="107" y="34"/>
                    <a:pt x="107" y="55"/>
                  </a:cubicBezTo>
                  <a:cubicBezTo>
                    <a:pt x="107" y="116"/>
                    <a:pt x="107" y="116"/>
                    <a:pt x="107" y="116"/>
                  </a:cubicBezTo>
                  <a:cubicBezTo>
                    <a:pt x="73" y="116"/>
                    <a:pt x="73" y="116"/>
                    <a:pt x="73" y="116"/>
                  </a:cubicBezTo>
                  <a:cubicBezTo>
                    <a:pt x="73" y="46"/>
                    <a:pt x="73" y="46"/>
                    <a:pt x="73" y="46"/>
                  </a:cubicBezTo>
                  <a:cubicBezTo>
                    <a:pt x="73" y="41"/>
                    <a:pt x="73" y="37"/>
                    <a:pt x="71" y="34"/>
                  </a:cubicBezTo>
                  <a:cubicBezTo>
                    <a:pt x="69" y="29"/>
                    <a:pt x="63" y="24"/>
                    <a:pt x="55" y="24"/>
                  </a:cubicBezTo>
                  <a:cubicBezTo>
                    <a:pt x="48" y="24"/>
                    <a:pt x="41" y="27"/>
                    <a:pt x="38" y="33"/>
                  </a:cubicBezTo>
                  <a:cubicBezTo>
                    <a:pt x="36" y="36"/>
                    <a:pt x="34" y="41"/>
                    <a:pt x="34" y="50"/>
                  </a:cubicBezTo>
                  <a:cubicBezTo>
                    <a:pt x="34" y="116"/>
                    <a:pt x="34" y="116"/>
                    <a:pt x="34" y="116"/>
                  </a:cubicBezTo>
                  <a:cubicBezTo>
                    <a:pt x="0" y="116"/>
                    <a:pt x="0" y="116"/>
                    <a:pt x="0" y="116"/>
                  </a:cubicBezTo>
                  <a:lnTo>
                    <a:pt x="0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3" name="Freeform 26">
              <a:extLst>
                <a:ext uri="{FF2B5EF4-FFF2-40B4-BE49-F238E27FC236}">
                  <a16:creationId xmlns:a16="http://schemas.microsoft.com/office/drawing/2014/main" id="{5BE9E1E9-15FA-46ED-A4F9-ACDF362C01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131" y="1373"/>
              <a:ext cx="297" cy="402"/>
            </a:xfrm>
            <a:custGeom>
              <a:avLst/>
              <a:gdLst>
                <a:gd name="T0" fmla="*/ 107 w 125"/>
                <a:gd name="T1" fmla="*/ 41 h 169"/>
                <a:gd name="T2" fmla="*/ 69 w 125"/>
                <a:gd name="T3" fmla="*/ 14 h 169"/>
                <a:gd name="T4" fmla="*/ 15 w 125"/>
                <a:gd name="T5" fmla="*/ 84 h 169"/>
                <a:gd name="T6" fmla="*/ 69 w 125"/>
                <a:gd name="T7" fmla="*/ 155 h 169"/>
                <a:gd name="T8" fmla="*/ 109 w 125"/>
                <a:gd name="T9" fmla="*/ 126 h 169"/>
                <a:gd name="T10" fmla="*/ 125 w 125"/>
                <a:gd name="T11" fmla="*/ 126 h 169"/>
                <a:gd name="T12" fmla="*/ 69 w 125"/>
                <a:gd name="T13" fmla="*/ 169 h 169"/>
                <a:gd name="T14" fmla="*/ 0 w 125"/>
                <a:gd name="T15" fmla="*/ 84 h 169"/>
                <a:gd name="T16" fmla="*/ 69 w 125"/>
                <a:gd name="T17" fmla="*/ 0 h 169"/>
                <a:gd name="T18" fmla="*/ 123 w 125"/>
                <a:gd name="T19" fmla="*/ 41 h 169"/>
                <a:gd name="T20" fmla="*/ 107 w 125"/>
                <a:gd name="T21" fmla="*/ 41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5" h="169">
                  <a:moveTo>
                    <a:pt x="107" y="41"/>
                  </a:moveTo>
                  <a:cubicBezTo>
                    <a:pt x="105" y="22"/>
                    <a:pt x="88" y="14"/>
                    <a:pt x="69" y="14"/>
                  </a:cubicBezTo>
                  <a:cubicBezTo>
                    <a:pt x="28" y="14"/>
                    <a:pt x="15" y="51"/>
                    <a:pt x="15" y="84"/>
                  </a:cubicBezTo>
                  <a:cubicBezTo>
                    <a:pt x="15" y="118"/>
                    <a:pt x="28" y="155"/>
                    <a:pt x="69" y="155"/>
                  </a:cubicBezTo>
                  <a:cubicBezTo>
                    <a:pt x="87" y="155"/>
                    <a:pt x="105" y="146"/>
                    <a:pt x="109" y="126"/>
                  </a:cubicBezTo>
                  <a:cubicBezTo>
                    <a:pt x="125" y="126"/>
                    <a:pt x="125" y="126"/>
                    <a:pt x="125" y="126"/>
                  </a:cubicBezTo>
                  <a:cubicBezTo>
                    <a:pt x="120" y="153"/>
                    <a:pt x="95" y="169"/>
                    <a:pt x="69" y="169"/>
                  </a:cubicBezTo>
                  <a:cubicBezTo>
                    <a:pt x="20" y="169"/>
                    <a:pt x="0" y="129"/>
                    <a:pt x="0" y="84"/>
                  </a:cubicBezTo>
                  <a:cubicBezTo>
                    <a:pt x="0" y="40"/>
                    <a:pt x="20" y="0"/>
                    <a:pt x="69" y="0"/>
                  </a:cubicBezTo>
                  <a:cubicBezTo>
                    <a:pt x="96" y="0"/>
                    <a:pt x="121" y="12"/>
                    <a:pt x="123" y="41"/>
                  </a:cubicBezTo>
                  <a:lnTo>
                    <a:pt x="107" y="41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4" name="Freeform 27">
              <a:extLst>
                <a:ext uri="{FF2B5EF4-FFF2-40B4-BE49-F238E27FC236}">
                  <a16:creationId xmlns:a16="http://schemas.microsoft.com/office/drawing/2014/main" id="{3D2D594E-3EE8-41E0-B46F-099E0989AF7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76" y="1492"/>
              <a:ext cx="242" cy="283"/>
            </a:xfrm>
            <a:custGeom>
              <a:avLst/>
              <a:gdLst>
                <a:gd name="T0" fmla="*/ 15 w 102"/>
                <a:gd name="T1" fmla="*/ 62 h 119"/>
                <a:gd name="T2" fmla="*/ 54 w 102"/>
                <a:gd name="T3" fmla="*/ 106 h 119"/>
                <a:gd name="T4" fmla="*/ 86 w 102"/>
                <a:gd name="T5" fmla="*/ 79 h 119"/>
                <a:gd name="T6" fmla="*/ 100 w 102"/>
                <a:gd name="T7" fmla="*/ 79 h 119"/>
                <a:gd name="T8" fmla="*/ 50 w 102"/>
                <a:gd name="T9" fmla="*/ 119 h 119"/>
                <a:gd name="T10" fmla="*/ 0 w 102"/>
                <a:gd name="T11" fmla="*/ 59 h 119"/>
                <a:gd name="T12" fmla="*/ 51 w 102"/>
                <a:gd name="T13" fmla="*/ 0 h 119"/>
                <a:gd name="T14" fmla="*/ 102 w 102"/>
                <a:gd name="T15" fmla="*/ 62 h 119"/>
                <a:gd name="T16" fmla="*/ 15 w 102"/>
                <a:gd name="T17" fmla="*/ 62 h 119"/>
                <a:gd name="T18" fmla="*/ 87 w 102"/>
                <a:gd name="T19" fmla="*/ 50 h 119"/>
                <a:gd name="T20" fmla="*/ 51 w 102"/>
                <a:gd name="T21" fmla="*/ 12 h 119"/>
                <a:gd name="T22" fmla="*/ 15 w 102"/>
                <a:gd name="T23" fmla="*/ 50 h 119"/>
                <a:gd name="T24" fmla="*/ 87 w 102"/>
                <a:gd name="T25" fmla="*/ 5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2" h="119">
                  <a:moveTo>
                    <a:pt x="15" y="62"/>
                  </a:moveTo>
                  <a:cubicBezTo>
                    <a:pt x="15" y="86"/>
                    <a:pt x="26" y="106"/>
                    <a:pt x="54" y="106"/>
                  </a:cubicBezTo>
                  <a:cubicBezTo>
                    <a:pt x="70" y="106"/>
                    <a:pt x="83" y="95"/>
                    <a:pt x="86" y="79"/>
                  </a:cubicBezTo>
                  <a:cubicBezTo>
                    <a:pt x="100" y="79"/>
                    <a:pt x="100" y="79"/>
                    <a:pt x="100" y="79"/>
                  </a:cubicBezTo>
                  <a:cubicBezTo>
                    <a:pt x="94" y="106"/>
                    <a:pt x="77" y="119"/>
                    <a:pt x="50" y="119"/>
                  </a:cubicBezTo>
                  <a:cubicBezTo>
                    <a:pt x="16" y="119"/>
                    <a:pt x="0" y="90"/>
                    <a:pt x="0" y="59"/>
                  </a:cubicBezTo>
                  <a:cubicBezTo>
                    <a:pt x="0" y="29"/>
                    <a:pt x="17" y="0"/>
                    <a:pt x="51" y="0"/>
                  </a:cubicBezTo>
                  <a:cubicBezTo>
                    <a:pt x="88" y="0"/>
                    <a:pt x="102" y="27"/>
                    <a:pt x="102" y="62"/>
                  </a:cubicBezTo>
                  <a:lnTo>
                    <a:pt x="15" y="62"/>
                  </a:lnTo>
                  <a:close/>
                  <a:moveTo>
                    <a:pt x="87" y="50"/>
                  </a:moveTo>
                  <a:cubicBezTo>
                    <a:pt x="86" y="28"/>
                    <a:pt x="74" y="12"/>
                    <a:pt x="51" y="12"/>
                  </a:cubicBezTo>
                  <a:cubicBezTo>
                    <a:pt x="29" y="12"/>
                    <a:pt x="17" y="30"/>
                    <a:pt x="15" y="50"/>
                  </a:cubicBezTo>
                  <a:lnTo>
                    <a:pt x="87" y="5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5" name="Freeform 28">
              <a:extLst>
                <a:ext uri="{FF2B5EF4-FFF2-40B4-BE49-F238E27FC236}">
                  <a16:creationId xmlns:a16="http://schemas.microsoft.com/office/drawing/2014/main" id="{F56A0E7A-AC73-4823-90D5-8AF3958579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783" y="1489"/>
              <a:ext cx="128" cy="276"/>
            </a:xfrm>
            <a:custGeom>
              <a:avLst/>
              <a:gdLst>
                <a:gd name="T0" fmla="*/ 15 w 54"/>
                <a:gd name="T1" fmla="*/ 116 h 116"/>
                <a:gd name="T2" fmla="*/ 1 w 54"/>
                <a:gd name="T3" fmla="*/ 116 h 116"/>
                <a:gd name="T4" fmla="*/ 1 w 54"/>
                <a:gd name="T5" fmla="*/ 29 h 116"/>
                <a:gd name="T6" fmla="*/ 0 w 54"/>
                <a:gd name="T7" fmla="*/ 4 h 116"/>
                <a:gd name="T8" fmla="*/ 14 w 54"/>
                <a:gd name="T9" fmla="*/ 4 h 116"/>
                <a:gd name="T10" fmla="*/ 15 w 54"/>
                <a:gd name="T11" fmla="*/ 20 h 116"/>
                <a:gd name="T12" fmla="*/ 15 w 54"/>
                <a:gd name="T13" fmla="*/ 20 h 116"/>
                <a:gd name="T14" fmla="*/ 41 w 54"/>
                <a:gd name="T15" fmla="*/ 1 h 116"/>
                <a:gd name="T16" fmla="*/ 54 w 54"/>
                <a:gd name="T17" fmla="*/ 1 h 116"/>
                <a:gd name="T18" fmla="*/ 54 w 54"/>
                <a:gd name="T19" fmla="*/ 14 h 116"/>
                <a:gd name="T20" fmla="*/ 46 w 54"/>
                <a:gd name="T21" fmla="*/ 13 h 116"/>
                <a:gd name="T22" fmla="*/ 15 w 54"/>
                <a:gd name="T23" fmla="*/ 49 h 116"/>
                <a:gd name="T24" fmla="*/ 15 w 54"/>
                <a:gd name="T2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4" h="116">
                  <a:moveTo>
                    <a:pt x="15" y="116"/>
                  </a:moveTo>
                  <a:cubicBezTo>
                    <a:pt x="1" y="116"/>
                    <a:pt x="1" y="116"/>
                    <a:pt x="1" y="116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2" y="20"/>
                    <a:pt x="1" y="11"/>
                    <a:pt x="0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9" y="9"/>
                    <a:pt x="29" y="1"/>
                    <a:pt x="41" y="1"/>
                  </a:cubicBezTo>
                  <a:cubicBezTo>
                    <a:pt x="45" y="0"/>
                    <a:pt x="50" y="1"/>
                    <a:pt x="54" y="1"/>
                  </a:cubicBezTo>
                  <a:cubicBezTo>
                    <a:pt x="54" y="14"/>
                    <a:pt x="54" y="14"/>
                    <a:pt x="54" y="14"/>
                  </a:cubicBezTo>
                  <a:cubicBezTo>
                    <a:pt x="51" y="14"/>
                    <a:pt x="49" y="13"/>
                    <a:pt x="46" y="13"/>
                  </a:cubicBezTo>
                  <a:cubicBezTo>
                    <a:pt x="26" y="13"/>
                    <a:pt x="15" y="27"/>
                    <a:pt x="15" y="49"/>
                  </a:cubicBezTo>
                  <a:lnTo>
                    <a:pt x="15" y="116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6" name="Freeform 29">
              <a:extLst>
                <a:ext uri="{FF2B5EF4-FFF2-40B4-BE49-F238E27FC236}">
                  <a16:creationId xmlns:a16="http://schemas.microsoft.com/office/drawing/2014/main" id="{BA2C92EF-811B-48C6-BE5C-0B5EA90F565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7" y="1492"/>
              <a:ext cx="209" cy="283"/>
            </a:xfrm>
            <a:custGeom>
              <a:avLst/>
              <a:gdLst>
                <a:gd name="T0" fmla="*/ 74 w 88"/>
                <a:gd name="T1" fmla="*/ 36 h 119"/>
                <a:gd name="T2" fmla="*/ 47 w 88"/>
                <a:gd name="T3" fmla="*/ 12 h 119"/>
                <a:gd name="T4" fmla="*/ 19 w 88"/>
                <a:gd name="T5" fmla="*/ 31 h 119"/>
                <a:gd name="T6" fmla="*/ 5 w 88"/>
                <a:gd name="T7" fmla="*/ 31 h 119"/>
                <a:gd name="T8" fmla="*/ 47 w 88"/>
                <a:gd name="T9" fmla="*/ 0 h 119"/>
                <a:gd name="T10" fmla="*/ 87 w 88"/>
                <a:gd name="T11" fmla="*/ 37 h 119"/>
                <a:gd name="T12" fmla="*/ 87 w 88"/>
                <a:gd name="T13" fmla="*/ 90 h 119"/>
                <a:gd name="T14" fmla="*/ 88 w 88"/>
                <a:gd name="T15" fmla="*/ 115 h 119"/>
                <a:gd name="T16" fmla="*/ 74 w 88"/>
                <a:gd name="T17" fmla="*/ 115 h 119"/>
                <a:gd name="T18" fmla="*/ 74 w 88"/>
                <a:gd name="T19" fmla="*/ 99 h 119"/>
                <a:gd name="T20" fmla="*/ 73 w 88"/>
                <a:gd name="T21" fmla="*/ 99 h 119"/>
                <a:gd name="T22" fmla="*/ 73 w 88"/>
                <a:gd name="T23" fmla="*/ 100 h 119"/>
                <a:gd name="T24" fmla="*/ 38 w 88"/>
                <a:gd name="T25" fmla="*/ 119 h 119"/>
                <a:gd name="T26" fmla="*/ 0 w 88"/>
                <a:gd name="T27" fmla="*/ 84 h 119"/>
                <a:gd name="T28" fmla="*/ 23 w 88"/>
                <a:gd name="T29" fmla="*/ 51 h 119"/>
                <a:gd name="T30" fmla="*/ 74 w 88"/>
                <a:gd name="T31" fmla="*/ 46 h 119"/>
                <a:gd name="T32" fmla="*/ 74 w 88"/>
                <a:gd name="T33" fmla="*/ 36 h 119"/>
                <a:gd name="T34" fmla="*/ 40 w 88"/>
                <a:gd name="T35" fmla="*/ 106 h 119"/>
                <a:gd name="T36" fmla="*/ 74 w 88"/>
                <a:gd name="T37" fmla="*/ 59 h 119"/>
                <a:gd name="T38" fmla="*/ 15 w 88"/>
                <a:gd name="T39" fmla="*/ 84 h 119"/>
                <a:gd name="T40" fmla="*/ 40 w 88"/>
                <a:gd name="T41" fmla="*/ 106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8" h="119">
                  <a:moveTo>
                    <a:pt x="74" y="36"/>
                  </a:moveTo>
                  <a:cubicBezTo>
                    <a:pt x="72" y="18"/>
                    <a:pt x="63" y="12"/>
                    <a:pt x="47" y="12"/>
                  </a:cubicBezTo>
                  <a:cubicBezTo>
                    <a:pt x="33" y="12"/>
                    <a:pt x="21" y="16"/>
                    <a:pt x="19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8" y="8"/>
                    <a:pt x="26" y="0"/>
                    <a:pt x="47" y="0"/>
                  </a:cubicBezTo>
                  <a:cubicBezTo>
                    <a:pt x="72" y="0"/>
                    <a:pt x="87" y="11"/>
                    <a:pt x="87" y="37"/>
                  </a:cubicBezTo>
                  <a:cubicBezTo>
                    <a:pt x="87" y="90"/>
                    <a:pt x="87" y="90"/>
                    <a:pt x="87" y="90"/>
                  </a:cubicBezTo>
                  <a:cubicBezTo>
                    <a:pt x="87" y="99"/>
                    <a:pt x="88" y="108"/>
                    <a:pt x="88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99"/>
                    <a:pt x="74" y="99"/>
                    <a:pt x="74" y="99"/>
                  </a:cubicBezTo>
                  <a:cubicBezTo>
                    <a:pt x="73" y="99"/>
                    <a:pt x="73" y="99"/>
                    <a:pt x="73" y="99"/>
                  </a:cubicBezTo>
                  <a:cubicBezTo>
                    <a:pt x="73" y="100"/>
                    <a:pt x="73" y="100"/>
                    <a:pt x="73" y="100"/>
                  </a:cubicBezTo>
                  <a:cubicBezTo>
                    <a:pt x="68" y="110"/>
                    <a:pt x="53" y="119"/>
                    <a:pt x="38" y="119"/>
                  </a:cubicBezTo>
                  <a:cubicBezTo>
                    <a:pt x="17" y="119"/>
                    <a:pt x="0" y="106"/>
                    <a:pt x="0" y="84"/>
                  </a:cubicBezTo>
                  <a:cubicBezTo>
                    <a:pt x="0" y="69"/>
                    <a:pt x="9" y="57"/>
                    <a:pt x="23" y="51"/>
                  </a:cubicBezTo>
                  <a:cubicBezTo>
                    <a:pt x="38" y="45"/>
                    <a:pt x="57" y="47"/>
                    <a:pt x="74" y="46"/>
                  </a:cubicBezTo>
                  <a:lnTo>
                    <a:pt x="74" y="36"/>
                  </a:lnTo>
                  <a:close/>
                  <a:moveTo>
                    <a:pt x="40" y="106"/>
                  </a:moveTo>
                  <a:cubicBezTo>
                    <a:pt x="69" y="106"/>
                    <a:pt x="75" y="82"/>
                    <a:pt x="74" y="59"/>
                  </a:cubicBezTo>
                  <a:cubicBezTo>
                    <a:pt x="55" y="59"/>
                    <a:pt x="15" y="56"/>
                    <a:pt x="15" y="84"/>
                  </a:cubicBezTo>
                  <a:cubicBezTo>
                    <a:pt x="15" y="99"/>
                    <a:pt x="26" y="106"/>
                    <a:pt x="40" y="106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07" name="Freeform 30">
              <a:extLst>
                <a:ext uri="{FF2B5EF4-FFF2-40B4-BE49-F238E27FC236}">
                  <a16:creationId xmlns:a16="http://schemas.microsoft.com/office/drawing/2014/main" id="{2E2A9478-32A8-45C2-B532-35F4E032B77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2" y="1492"/>
              <a:ext cx="393" cy="273"/>
            </a:xfrm>
            <a:custGeom>
              <a:avLst/>
              <a:gdLst>
                <a:gd name="T0" fmla="*/ 14 w 165"/>
                <a:gd name="T1" fmla="*/ 19 h 115"/>
                <a:gd name="T2" fmla="*/ 15 w 165"/>
                <a:gd name="T3" fmla="*/ 20 h 115"/>
                <a:gd name="T4" fmla="*/ 50 w 165"/>
                <a:gd name="T5" fmla="*/ 0 h 115"/>
                <a:gd name="T6" fmla="*/ 86 w 165"/>
                <a:gd name="T7" fmla="*/ 24 h 115"/>
                <a:gd name="T8" fmla="*/ 125 w 165"/>
                <a:gd name="T9" fmla="*/ 0 h 115"/>
                <a:gd name="T10" fmla="*/ 165 w 165"/>
                <a:gd name="T11" fmla="*/ 45 h 115"/>
                <a:gd name="T12" fmla="*/ 165 w 165"/>
                <a:gd name="T13" fmla="*/ 115 h 115"/>
                <a:gd name="T14" fmla="*/ 151 w 165"/>
                <a:gd name="T15" fmla="*/ 115 h 115"/>
                <a:gd name="T16" fmla="*/ 151 w 165"/>
                <a:gd name="T17" fmla="*/ 43 h 115"/>
                <a:gd name="T18" fmla="*/ 122 w 165"/>
                <a:gd name="T19" fmla="*/ 12 h 115"/>
                <a:gd name="T20" fmla="*/ 89 w 165"/>
                <a:gd name="T21" fmla="*/ 51 h 115"/>
                <a:gd name="T22" fmla="*/ 89 w 165"/>
                <a:gd name="T23" fmla="*/ 115 h 115"/>
                <a:gd name="T24" fmla="*/ 76 w 165"/>
                <a:gd name="T25" fmla="*/ 115 h 115"/>
                <a:gd name="T26" fmla="*/ 76 w 165"/>
                <a:gd name="T27" fmla="*/ 43 h 115"/>
                <a:gd name="T28" fmla="*/ 46 w 165"/>
                <a:gd name="T29" fmla="*/ 12 h 115"/>
                <a:gd name="T30" fmla="*/ 14 w 165"/>
                <a:gd name="T31" fmla="*/ 51 h 115"/>
                <a:gd name="T32" fmla="*/ 14 w 165"/>
                <a:gd name="T33" fmla="*/ 115 h 115"/>
                <a:gd name="T34" fmla="*/ 1 w 165"/>
                <a:gd name="T35" fmla="*/ 115 h 115"/>
                <a:gd name="T36" fmla="*/ 1 w 165"/>
                <a:gd name="T37" fmla="*/ 28 h 115"/>
                <a:gd name="T38" fmla="*/ 0 w 165"/>
                <a:gd name="T39" fmla="*/ 3 h 115"/>
                <a:gd name="T40" fmla="*/ 13 w 165"/>
                <a:gd name="T41" fmla="*/ 3 h 115"/>
                <a:gd name="T42" fmla="*/ 14 w 165"/>
                <a:gd name="T43" fmla="*/ 19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65" h="115">
                  <a:moveTo>
                    <a:pt x="14" y="19"/>
                  </a:moveTo>
                  <a:cubicBezTo>
                    <a:pt x="15" y="20"/>
                    <a:pt x="15" y="20"/>
                    <a:pt x="15" y="20"/>
                  </a:cubicBezTo>
                  <a:cubicBezTo>
                    <a:pt x="22" y="6"/>
                    <a:pt x="35" y="0"/>
                    <a:pt x="50" y="0"/>
                  </a:cubicBezTo>
                  <a:cubicBezTo>
                    <a:pt x="67" y="0"/>
                    <a:pt x="81" y="9"/>
                    <a:pt x="86" y="24"/>
                  </a:cubicBezTo>
                  <a:cubicBezTo>
                    <a:pt x="94" y="11"/>
                    <a:pt x="107" y="0"/>
                    <a:pt x="125" y="0"/>
                  </a:cubicBezTo>
                  <a:cubicBezTo>
                    <a:pt x="162" y="0"/>
                    <a:pt x="165" y="32"/>
                    <a:pt x="165" y="45"/>
                  </a:cubicBezTo>
                  <a:cubicBezTo>
                    <a:pt x="165" y="115"/>
                    <a:pt x="165" y="115"/>
                    <a:pt x="165" y="115"/>
                  </a:cubicBezTo>
                  <a:cubicBezTo>
                    <a:pt x="151" y="115"/>
                    <a:pt x="151" y="115"/>
                    <a:pt x="151" y="115"/>
                  </a:cubicBezTo>
                  <a:cubicBezTo>
                    <a:pt x="151" y="43"/>
                    <a:pt x="151" y="43"/>
                    <a:pt x="151" y="43"/>
                  </a:cubicBezTo>
                  <a:cubicBezTo>
                    <a:pt x="151" y="23"/>
                    <a:pt x="140" y="12"/>
                    <a:pt x="122" y="12"/>
                  </a:cubicBezTo>
                  <a:cubicBezTo>
                    <a:pt x="99" y="12"/>
                    <a:pt x="89" y="30"/>
                    <a:pt x="89" y="51"/>
                  </a:cubicBezTo>
                  <a:cubicBezTo>
                    <a:pt x="89" y="115"/>
                    <a:pt x="89" y="115"/>
                    <a:pt x="89" y="115"/>
                  </a:cubicBezTo>
                  <a:cubicBezTo>
                    <a:pt x="76" y="115"/>
                    <a:pt x="76" y="115"/>
                    <a:pt x="76" y="115"/>
                  </a:cubicBezTo>
                  <a:cubicBezTo>
                    <a:pt x="76" y="43"/>
                    <a:pt x="76" y="43"/>
                    <a:pt x="76" y="43"/>
                  </a:cubicBezTo>
                  <a:cubicBezTo>
                    <a:pt x="76" y="23"/>
                    <a:pt x="65" y="12"/>
                    <a:pt x="46" y="12"/>
                  </a:cubicBezTo>
                  <a:cubicBezTo>
                    <a:pt x="24" y="12"/>
                    <a:pt x="14" y="30"/>
                    <a:pt x="14" y="51"/>
                  </a:cubicBezTo>
                  <a:cubicBezTo>
                    <a:pt x="14" y="115"/>
                    <a:pt x="14" y="115"/>
                    <a:pt x="14" y="115"/>
                  </a:cubicBezTo>
                  <a:cubicBezTo>
                    <a:pt x="1" y="115"/>
                    <a:pt x="1" y="115"/>
                    <a:pt x="1" y="115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19"/>
                    <a:pt x="0" y="10"/>
                    <a:pt x="0" y="3"/>
                  </a:cubicBezTo>
                  <a:cubicBezTo>
                    <a:pt x="13" y="3"/>
                    <a:pt x="13" y="3"/>
                    <a:pt x="13" y="3"/>
                  </a:cubicBezTo>
                  <a:lnTo>
                    <a:pt x="14" y="1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308" name="Picture 307" descr="A picture containing cup, indoor, food, coffee&#10;&#10;Description automatically generated">
            <a:extLst>
              <a:ext uri="{FF2B5EF4-FFF2-40B4-BE49-F238E27FC236}">
                <a16:creationId xmlns:a16="http://schemas.microsoft.com/office/drawing/2014/main" id="{4A974764-7758-4CDB-828A-2B01F55CB006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3979" r="5309"/>
          <a:stretch/>
        </p:blipFill>
        <p:spPr>
          <a:xfrm flipH="1">
            <a:off x="624409" y="10652704"/>
            <a:ext cx="5469120" cy="5156200"/>
          </a:xfrm>
          <a:prstGeom prst="rect">
            <a:avLst/>
          </a:prstGeom>
        </p:spPr>
      </p:pic>
      <p:pic>
        <p:nvPicPr>
          <p:cNvPr id="309" name="Picture 308" descr="A picture containing fungus, cake, sitting, table&#10;&#10;Description automatically generated">
            <a:extLst>
              <a:ext uri="{FF2B5EF4-FFF2-40B4-BE49-F238E27FC236}">
                <a16:creationId xmlns:a16="http://schemas.microsoft.com/office/drawing/2014/main" id="{5490D3A4-BBCC-4A58-AD44-190E9EE9C31B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t="37286" r="31630" b="5655"/>
          <a:stretch/>
        </p:blipFill>
        <p:spPr>
          <a:xfrm>
            <a:off x="5232400" y="10246279"/>
            <a:ext cx="2590800" cy="1441449"/>
          </a:xfrm>
          <a:prstGeom prst="rect">
            <a:avLst/>
          </a:prstGeom>
        </p:spPr>
      </p:pic>
      <p:pic>
        <p:nvPicPr>
          <p:cNvPr id="38" name="Grafik 37">
            <a:extLst>
              <a:ext uri="{FF2B5EF4-FFF2-40B4-BE49-F238E27FC236}">
                <a16:creationId xmlns:a16="http://schemas.microsoft.com/office/drawing/2014/main" id="{0937C8B7-279C-4115-B2C0-7FB8CDD9B5E0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t="43918" b="12926"/>
          <a:stretch/>
        </p:blipFill>
        <p:spPr>
          <a:xfrm>
            <a:off x="7251734" y="12820663"/>
            <a:ext cx="3740117" cy="2307744"/>
          </a:xfrm>
          <a:prstGeom prst="rect">
            <a:avLst/>
          </a:prstGeom>
        </p:spPr>
      </p:pic>
      <p:grpSp>
        <p:nvGrpSpPr>
          <p:cNvPr id="312" name="Group 311">
            <a:extLst>
              <a:ext uri="{FF2B5EF4-FFF2-40B4-BE49-F238E27FC236}">
                <a16:creationId xmlns:a16="http://schemas.microsoft.com/office/drawing/2014/main" id="{6A8DB154-ABBD-40FA-B01D-26B8D4B0CF06}"/>
              </a:ext>
            </a:extLst>
          </p:cNvPr>
          <p:cNvGrpSpPr>
            <a:grpSpLocks/>
          </p:cNvGrpSpPr>
          <p:nvPr/>
        </p:nvGrpSpPr>
        <p:grpSpPr>
          <a:xfrm>
            <a:off x="7251734" y="12820663"/>
            <a:ext cx="3740117" cy="2307744"/>
            <a:chOff x="5438800" y="4518803"/>
            <a:chExt cx="2805088" cy="215700"/>
          </a:xfrm>
        </p:grpSpPr>
        <p:sp>
          <p:nvSpPr>
            <p:cNvPr id="313" name="Rectangle 312">
              <a:extLst>
                <a:ext uri="{FF2B5EF4-FFF2-40B4-BE49-F238E27FC236}">
                  <a16:creationId xmlns:a16="http://schemas.microsoft.com/office/drawing/2014/main" id="{FDDC41DA-7032-4176-87CD-F984C611A03C}"/>
                </a:ext>
              </a:extLst>
            </p:cNvPr>
            <p:cNvSpPr>
              <a:spLocks/>
            </p:cNvSpPr>
            <p:nvPr/>
          </p:nvSpPr>
          <p:spPr bwMode="gray">
            <a:xfrm>
              <a:off x="5438800" y="4518803"/>
              <a:ext cx="2805088" cy="215700"/>
            </a:xfrm>
            <a:prstGeom prst="rect">
              <a:avLst/>
            </a:prstGeom>
            <a:solidFill>
              <a:schemeClr val="accent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314" name="Pentagon 313">
              <a:extLst>
                <a:ext uri="{FF2B5EF4-FFF2-40B4-BE49-F238E27FC236}">
                  <a16:creationId xmlns:a16="http://schemas.microsoft.com/office/drawing/2014/main" id="{3500EE36-EA10-47EB-8F71-E6075BACD8BC}"/>
                </a:ext>
              </a:extLst>
            </p:cNvPr>
            <p:cNvSpPr/>
            <p:nvPr/>
          </p:nvSpPr>
          <p:spPr bwMode="gray">
            <a:xfrm>
              <a:off x="6732000" y="4557138"/>
              <a:ext cx="140757" cy="134054"/>
            </a:xfrm>
            <a:prstGeom prst="pentagon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347" name="Group 132">
            <a:extLst>
              <a:ext uri="{FF2B5EF4-FFF2-40B4-BE49-F238E27FC236}">
                <a16:creationId xmlns:a16="http://schemas.microsoft.com/office/drawing/2014/main" id="{A5E92B86-F009-465D-8816-5A4C374303E9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348" name="Rectangle 133">
              <a:extLst>
                <a:ext uri="{FF2B5EF4-FFF2-40B4-BE49-F238E27FC236}">
                  <a16:creationId xmlns:a16="http://schemas.microsoft.com/office/drawing/2014/main" id="{8BF85708-9251-442C-BF3A-53AB27C78BD9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349" name="Group 4">
              <a:extLst>
                <a:ext uri="{FF2B5EF4-FFF2-40B4-BE49-F238E27FC236}">
                  <a16:creationId xmlns:a16="http://schemas.microsoft.com/office/drawing/2014/main" id="{445DB6F7-C465-47CD-887A-24CAAA013CD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350" name="Freeform 5">
                <a:extLst>
                  <a:ext uri="{FF2B5EF4-FFF2-40B4-BE49-F238E27FC236}">
                    <a16:creationId xmlns:a16="http://schemas.microsoft.com/office/drawing/2014/main" id="{5A1D4640-27C8-4D17-96DC-47DB59849F7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1" name="Freeform 6">
                <a:extLst>
                  <a:ext uri="{FF2B5EF4-FFF2-40B4-BE49-F238E27FC236}">
                    <a16:creationId xmlns:a16="http://schemas.microsoft.com/office/drawing/2014/main" id="{F26DCDA8-EB85-444E-A6DB-37FDA947D6E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2" name="Freeform 7">
                <a:extLst>
                  <a:ext uri="{FF2B5EF4-FFF2-40B4-BE49-F238E27FC236}">
                    <a16:creationId xmlns:a16="http://schemas.microsoft.com/office/drawing/2014/main" id="{04717B31-814D-4DD8-9C6F-00987AFB5BE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3" name="Freeform 8">
                <a:extLst>
                  <a:ext uri="{FF2B5EF4-FFF2-40B4-BE49-F238E27FC236}">
                    <a16:creationId xmlns:a16="http://schemas.microsoft.com/office/drawing/2014/main" id="{D20ADE09-5A15-4E92-B73F-9EAADEF096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4" name="Freeform 9">
                <a:extLst>
                  <a:ext uri="{FF2B5EF4-FFF2-40B4-BE49-F238E27FC236}">
                    <a16:creationId xmlns:a16="http://schemas.microsoft.com/office/drawing/2014/main" id="{D0484B8C-83B9-420B-97EC-A58B154226E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5" name="Freeform 10">
                <a:extLst>
                  <a:ext uri="{FF2B5EF4-FFF2-40B4-BE49-F238E27FC236}">
                    <a16:creationId xmlns:a16="http://schemas.microsoft.com/office/drawing/2014/main" id="{7A06CCC6-711E-490B-834F-550D30D1F0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6" name="Freeform 11">
                <a:extLst>
                  <a:ext uri="{FF2B5EF4-FFF2-40B4-BE49-F238E27FC236}">
                    <a16:creationId xmlns:a16="http://schemas.microsoft.com/office/drawing/2014/main" id="{38F641B2-3345-43CC-9071-3883998A68D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7" name="Freeform 12">
                <a:extLst>
                  <a:ext uri="{FF2B5EF4-FFF2-40B4-BE49-F238E27FC236}">
                    <a16:creationId xmlns:a16="http://schemas.microsoft.com/office/drawing/2014/main" id="{43F66BAB-7543-4C86-9BA6-94F11B79654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8" name="Freeform 13">
                <a:extLst>
                  <a:ext uri="{FF2B5EF4-FFF2-40B4-BE49-F238E27FC236}">
                    <a16:creationId xmlns:a16="http://schemas.microsoft.com/office/drawing/2014/main" id="{3CD510E3-6B90-4F71-8F10-C5659105EE9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9" name="Freeform 14">
                <a:extLst>
                  <a:ext uri="{FF2B5EF4-FFF2-40B4-BE49-F238E27FC236}">
                    <a16:creationId xmlns:a16="http://schemas.microsoft.com/office/drawing/2014/main" id="{F509B8A2-03CB-44E9-AF17-B377053038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0" name="Freeform 15">
                <a:extLst>
                  <a:ext uri="{FF2B5EF4-FFF2-40B4-BE49-F238E27FC236}">
                    <a16:creationId xmlns:a16="http://schemas.microsoft.com/office/drawing/2014/main" id="{9D4CCF8A-A474-44C3-BD87-9EBF14FC8B2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1" name="Freeform 16">
                <a:extLst>
                  <a:ext uri="{FF2B5EF4-FFF2-40B4-BE49-F238E27FC236}">
                    <a16:creationId xmlns:a16="http://schemas.microsoft.com/office/drawing/2014/main" id="{F57AD824-AF6C-4736-8A67-F07726604A0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2" name="Freeform 17">
                <a:extLst>
                  <a:ext uri="{FF2B5EF4-FFF2-40B4-BE49-F238E27FC236}">
                    <a16:creationId xmlns:a16="http://schemas.microsoft.com/office/drawing/2014/main" id="{59D25456-C022-43B4-972D-11F878C83EB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3" name="Freeform 18">
                <a:extLst>
                  <a:ext uri="{FF2B5EF4-FFF2-40B4-BE49-F238E27FC236}">
                    <a16:creationId xmlns:a16="http://schemas.microsoft.com/office/drawing/2014/main" id="{065F382E-99C8-4526-B747-1B6A1B113BE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4" name="Freeform 19">
                <a:extLst>
                  <a:ext uri="{FF2B5EF4-FFF2-40B4-BE49-F238E27FC236}">
                    <a16:creationId xmlns:a16="http://schemas.microsoft.com/office/drawing/2014/main" id="{90F3AF54-C608-4B46-8E0C-D1705CBD597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5" name="Freeform 20">
                <a:extLst>
                  <a:ext uri="{FF2B5EF4-FFF2-40B4-BE49-F238E27FC236}">
                    <a16:creationId xmlns:a16="http://schemas.microsoft.com/office/drawing/2014/main" id="{524A7CAB-C103-4C2C-BF33-D595D3B737B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6" name="Freeform 21">
                <a:extLst>
                  <a:ext uri="{FF2B5EF4-FFF2-40B4-BE49-F238E27FC236}">
                    <a16:creationId xmlns:a16="http://schemas.microsoft.com/office/drawing/2014/main" id="{8554504F-737E-4115-AF10-860BDF67BFD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7" name="Freeform 22">
                <a:extLst>
                  <a:ext uri="{FF2B5EF4-FFF2-40B4-BE49-F238E27FC236}">
                    <a16:creationId xmlns:a16="http://schemas.microsoft.com/office/drawing/2014/main" id="{4A7E4807-0A02-4C2F-825B-495EEECEDA6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8" name="Freeform 23">
                <a:extLst>
                  <a:ext uri="{FF2B5EF4-FFF2-40B4-BE49-F238E27FC236}">
                    <a16:creationId xmlns:a16="http://schemas.microsoft.com/office/drawing/2014/main" id="{B04F7D01-60EF-4E28-8944-EC413C915AD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9" name="Freeform 24">
                <a:extLst>
                  <a:ext uri="{FF2B5EF4-FFF2-40B4-BE49-F238E27FC236}">
                    <a16:creationId xmlns:a16="http://schemas.microsoft.com/office/drawing/2014/main" id="{E2618D2A-0AF8-4CB4-B1DC-CF1A3C1BC61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0" name="Freeform 25">
                <a:extLst>
                  <a:ext uri="{FF2B5EF4-FFF2-40B4-BE49-F238E27FC236}">
                    <a16:creationId xmlns:a16="http://schemas.microsoft.com/office/drawing/2014/main" id="{2EE00C3B-27D0-4944-80FE-FEC4DF5368F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1" name="Freeform 26">
                <a:extLst>
                  <a:ext uri="{FF2B5EF4-FFF2-40B4-BE49-F238E27FC236}">
                    <a16:creationId xmlns:a16="http://schemas.microsoft.com/office/drawing/2014/main" id="{85643B18-A703-4475-AE98-8B9DFC44BF4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2" name="Freeform 27">
                <a:extLst>
                  <a:ext uri="{FF2B5EF4-FFF2-40B4-BE49-F238E27FC236}">
                    <a16:creationId xmlns:a16="http://schemas.microsoft.com/office/drawing/2014/main" id="{A29C30E0-C8AC-4BA6-8537-CCE46CD0CD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3" name="Freeform 28">
                <a:extLst>
                  <a:ext uri="{FF2B5EF4-FFF2-40B4-BE49-F238E27FC236}">
                    <a16:creationId xmlns:a16="http://schemas.microsoft.com/office/drawing/2014/main" id="{98B370A2-3370-444A-9D4A-5627DC398C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4" name="Freeform 29">
                <a:extLst>
                  <a:ext uri="{FF2B5EF4-FFF2-40B4-BE49-F238E27FC236}">
                    <a16:creationId xmlns:a16="http://schemas.microsoft.com/office/drawing/2014/main" id="{394E6F06-7C8C-4263-9911-6F21E97E2F7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973247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06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30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38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50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58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59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66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67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70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71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78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79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0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82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86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90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91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198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03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06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07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10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18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19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22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23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591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21" presetClass="entr" presetSubtype="1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7" dur="500" tmFilter="0, 0; .2, .5; .8, .5; 1, 0"/>
                                        <p:tgtEl>
                                          <p:spTgt spid="7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8" dur="250" autoRev="1" fill="hold"/>
                                        <p:tgtEl>
                                          <p:spTgt spid="7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2" fill="hold">
                            <p:stCondLst>
                              <p:cond delay="4500"/>
                            </p:stCondLst>
                            <p:childTnLst>
                              <p:par>
                                <p:cTn id="243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5000"/>
                            </p:stCondLst>
                            <p:childTnLst>
                              <p:par>
                                <p:cTn id="25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4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5" fill="hold">
                            <p:stCondLst>
                              <p:cond delay="5500"/>
                            </p:stCondLst>
                            <p:childTnLst>
                              <p:par>
                                <p:cTn id="2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500"/>
                                        <p:tgtEl>
                                          <p:spTgt spid="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0" dur="500" tmFilter="0, 0; .2, .5; .8, .5; 1, 0"/>
                                        <p:tgtEl>
                                          <p:spTgt spid="7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1" dur="250" autoRev="1" fill="hold"/>
                                        <p:tgtEl>
                                          <p:spTgt spid="7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3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7" dur="500" fill="hold"/>
                                        <p:tgtEl>
                                          <p:spTgt spid="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" dur="500" fill="hold"/>
                                        <p:tgtEl>
                                          <p:spTgt spid="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3" fill="hold">
                            <p:stCondLst>
                              <p:cond delay="6250"/>
                            </p:stCondLst>
                            <p:childTnLst>
                              <p:par>
                                <p:cTn id="27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6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7" fill="hold">
                            <p:stCondLst>
                              <p:cond delay="6750"/>
                            </p:stCondLst>
                            <p:childTnLst>
                              <p:par>
                                <p:cTn id="27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0" dur="500"/>
                                        <p:tgtEl>
                                          <p:spTgt spid="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2" dur="500" tmFilter="0, 0; .2, .5; .8, .5; 1, 0"/>
                                        <p:tgtEl>
                                          <p:spTgt spid="7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3" dur="250" autoRev="1" fill="hold"/>
                                        <p:tgtEl>
                                          <p:spTgt spid="7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8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5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7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1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3" dur="5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4" dur="5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316" grpId="0" animBg="1"/>
      <p:bldP spid="317" grpId="0" animBg="1"/>
      <p:bldP spid="310" grpId="0" animBg="1"/>
      <p:bldP spid="315" grpId="0" animBg="1"/>
      <p:bldP spid="318" grpId="0" animBg="1"/>
      <p:bldP spid="321" grpId="0" animBg="1"/>
      <p:bldP spid="322" grpId="0" animBg="1"/>
      <p:bldP spid="323" grpId="0" animBg="1"/>
      <p:bldP spid="324" grpId="0" animBg="1"/>
      <p:bldP spid="325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331" grpId="0" animBg="1"/>
      <p:bldP spid="332" grpId="0" animBg="1"/>
      <p:bldP spid="333" grpId="0" animBg="1"/>
      <p:bldP spid="334" grpId="0" animBg="1"/>
      <p:bldP spid="335" grpId="0" animBg="1"/>
      <p:bldP spid="336" grpId="0" animBg="1"/>
      <p:bldP spid="337" grpId="0" animBg="1"/>
      <p:bldP spid="338" grpId="0" animBg="1"/>
      <p:bldP spid="339" grpId="0" animBg="1"/>
      <p:bldP spid="340" grpId="0" animBg="1"/>
      <p:bldP spid="341" grpId="0" animBg="1"/>
      <p:bldP spid="342" grpId="0" animBg="1"/>
      <p:bldP spid="343" grpId="0" animBg="1"/>
      <p:bldP spid="344" grpId="0" animBg="1"/>
      <p:bldP spid="345" grpId="0" animBg="1"/>
      <p:bldP spid="346" grpId="0" animBg="1"/>
      <p:bldP spid="208" grpId="0"/>
      <p:bldP spid="760" grpId="0"/>
      <p:bldP spid="761" grpId="0"/>
      <p:bldP spid="765" grpId="0" animBg="1"/>
      <p:bldP spid="766" grpId="0" animBg="1"/>
      <p:bldP spid="767" grpId="0" animBg="1"/>
      <p:bldP spid="31" grpId="0" animBg="1"/>
      <p:bldP spid="31" grpId="1" animBg="1"/>
      <p:bldP spid="235" grpId="0" animBg="1"/>
      <p:bldP spid="235" grpId="1" animBg="1"/>
      <p:bldP spid="236" grpId="0" animBg="1"/>
      <p:bldP spid="236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E47368DE-235A-413D-8DEB-1A1F65E4C489}"/>
              </a:ext>
            </a:extLst>
          </p:cNvPr>
          <p:cNvGrpSpPr/>
          <p:nvPr/>
        </p:nvGrpSpPr>
        <p:grpSpPr>
          <a:xfrm>
            <a:off x="2" y="-2"/>
            <a:ext cx="4080932" cy="6312673"/>
            <a:chOff x="1" y="-2"/>
            <a:chExt cx="3060699" cy="4734505"/>
          </a:xfrm>
        </p:grpSpPr>
        <p:pic>
          <p:nvPicPr>
            <p:cNvPr id="119" name="Picture 118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B1679381-B989-43B9-BFC3-0CA17A27A0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652" b="652"/>
            <a:stretch/>
          </p:blipFill>
          <p:spPr>
            <a:xfrm rot="16200000" flipV="1">
              <a:off x="-836902" y="836901"/>
              <a:ext cx="4734505" cy="3060699"/>
            </a:xfrm>
            <a:prstGeom prst="rect">
              <a:avLst/>
            </a:prstGeom>
          </p:spPr>
        </p:pic>
        <p:sp>
          <p:nvSpPr>
            <p:cNvPr id="54" name="Rectangle: Diagonal Corners Snipped 53">
              <a:extLst>
                <a:ext uri="{FF2B5EF4-FFF2-40B4-BE49-F238E27FC236}">
                  <a16:creationId xmlns:a16="http://schemas.microsoft.com/office/drawing/2014/main" id="{47587930-11E4-48EF-9911-C0D1781E73C1}"/>
                </a:ext>
              </a:extLst>
            </p:cNvPr>
            <p:cNvSpPr/>
            <p:nvPr/>
          </p:nvSpPr>
          <p:spPr bwMode="gray">
            <a:xfrm>
              <a:off x="576213" y="4026096"/>
              <a:ext cx="539800" cy="539800"/>
            </a:xfrm>
            <a:prstGeom prst="snip2DiagRect">
              <a:avLst/>
            </a:prstGeom>
            <a:noFill/>
            <a:ln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sp>
        <p:nvSpPr>
          <p:cNvPr id="30" name="Textfeld 41">
            <a:extLst>
              <a:ext uri="{FF2B5EF4-FFF2-40B4-BE49-F238E27FC236}">
                <a16:creationId xmlns:a16="http://schemas.microsoft.com/office/drawing/2014/main" id="{984177DB-B4A4-43A4-B760-78B8B2386575}"/>
              </a:ext>
            </a:extLst>
          </p:cNvPr>
          <p:cNvSpPr txBox="1"/>
          <p:nvPr/>
        </p:nvSpPr>
        <p:spPr bwMode="gray">
          <a:xfrm>
            <a:off x="7243267" y="2158667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067" dirty="0">
                <a:solidFill>
                  <a:srgbClr val="004184"/>
                </a:solidFill>
              </a:rPr>
              <a:t>A </a:t>
            </a:r>
            <a:r>
              <a:rPr lang="de-DE" sz="5067" dirty="0" err="1">
                <a:solidFill>
                  <a:srgbClr val="004184"/>
                </a:solidFill>
              </a:rPr>
              <a:t>legjobb</a:t>
            </a:r>
            <a:r>
              <a:rPr lang="de-DE" sz="5067" dirty="0">
                <a:solidFill>
                  <a:srgbClr val="004184"/>
                </a:solidFill>
              </a:rPr>
              <a:t> </a:t>
            </a:r>
            <a:r>
              <a:rPr lang="de-DE" sz="5067" dirty="0" err="1">
                <a:solidFill>
                  <a:srgbClr val="004184"/>
                </a:solidFill>
              </a:rPr>
              <a:t>kerámiákkal</a:t>
            </a:r>
            <a:r>
              <a:rPr lang="de-DE" sz="5067" dirty="0">
                <a:solidFill>
                  <a:srgbClr val="004184"/>
                </a:solidFill>
              </a:rPr>
              <a:t>.</a:t>
            </a:r>
          </a:p>
        </p:txBody>
      </p:sp>
      <p:grpSp>
        <p:nvGrpSpPr>
          <p:cNvPr id="74" name="Group 33">
            <a:extLst>
              <a:ext uri="{FF2B5EF4-FFF2-40B4-BE49-F238E27FC236}">
                <a16:creationId xmlns:a16="http://schemas.microsoft.com/office/drawing/2014/main" id="{A7BC9F10-E5D6-4C02-88A5-8A0B5A8A4354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232400" y="5733784"/>
            <a:ext cx="575733" cy="575733"/>
            <a:chOff x="1532" y="272"/>
            <a:chExt cx="2696" cy="2696"/>
          </a:xfrm>
        </p:grpSpPr>
        <p:sp>
          <p:nvSpPr>
            <p:cNvPr id="76" name="Freeform 34">
              <a:extLst>
                <a:ext uri="{FF2B5EF4-FFF2-40B4-BE49-F238E27FC236}">
                  <a16:creationId xmlns:a16="http://schemas.microsoft.com/office/drawing/2014/main" id="{23807C2A-21FC-49B8-821D-B55F626DA880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7" name="Freeform 35">
              <a:extLst>
                <a:ext uri="{FF2B5EF4-FFF2-40B4-BE49-F238E27FC236}">
                  <a16:creationId xmlns:a16="http://schemas.microsoft.com/office/drawing/2014/main" id="{D07AB798-7C6F-437E-9762-95570DEAEFF8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8" name="Freeform 36">
              <a:extLst>
                <a:ext uri="{FF2B5EF4-FFF2-40B4-BE49-F238E27FC236}">
                  <a16:creationId xmlns:a16="http://schemas.microsoft.com/office/drawing/2014/main" id="{2EDCC0A6-B346-4A29-B1E7-901752700D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79" name="Freeform 37">
              <a:extLst>
                <a:ext uri="{FF2B5EF4-FFF2-40B4-BE49-F238E27FC236}">
                  <a16:creationId xmlns:a16="http://schemas.microsoft.com/office/drawing/2014/main" id="{82065463-E142-4EEB-904F-BC3E7CF7DDE2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0" name="Freeform 38">
              <a:extLst>
                <a:ext uri="{FF2B5EF4-FFF2-40B4-BE49-F238E27FC236}">
                  <a16:creationId xmlns:a16="http://schemas.microsoft.com/office/drawing/2014/main" id="{103F23FE-9AAC-4CAD-A125-6D9F146DC43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1" name="Freeform 39">
              <a:extLst>
                <a:ext uri="{FF2B5EF4-FFF2-40B4-BE49-F238E27FC236}">
                  <a16:creationId xmlns:a16="http://schemas.microsoft.com/office/drawing/2014/main" id="{918BCDE4-69E9-4D62-8C31-00B70F25537F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2" name="Freeform 40">
              <a:extLst>
                <a:ext uri="{FF2B5EF4-FFF2-40B4-BE49-F238E27FC236}">
                  <a16:creationId xmlns:a16="http://schemas.microsoft.com/office/drawing/2014/main" id="{E1AFFC8A-9301-4AD8-AB30-70976478546A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3" name="Freeform 41">
              <a:extLst>
                <a:ext uri="{FF2B5EF4-FFF2-40B4-BE49-F238E27FC236}">
                  <a16:creationId xmlns:a16="http://schemas.microsoft.com/office/drawing/2014/main" id="{FFDD079A-529D-4F47-B0FA-4C36EFC513B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4" name="Freeform 42">
              <a:extLst>
                <a:ext uri="{FF2B5EF4-FFF2-40B4-BE49-F238E27FC236}">
                  <a16:creationId xmlns:a16="http://schemas.microsoft.com/office/drawing/2014/main" id="{D87241E5-8B30-4891-9D70-0C95359DC6CA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5" name="Freeform 43">
              <a:extLst>
                <a:ext uri="{FF2B5EF4-FFF2-40B4-BE49-F238E27FC236}">
                  <a16:creationId xmlns:a16="http://schemas.microsoft.com/office/drawing/2014/main" id="{3D28B436-95CB-46E1-9FE2-5F0F4AB0B6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6" name="Freeform 44">
              <a:extLst>
                <a:ext uri="{FF2B5EF4-FFF2-40B4-BE49-F238E27FC236}">
                  <a16:creationId xmlns:a16="http://schemas.microsoft.com/office/drawing/2014/main" id="{CF6B7B8C-47B5-433C-A189-6ED60F71A359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7" name="Freeform 45">
              <a:extLst>
                <a:ext uri="{FF2B5EF4-FFF2-40B4-BE49-F238E27FC236}">
                  <a16:creationId xmlns:a16="http://schemas.microsoft.com/office/drawing/2014/main" id="{3186FBFE-8878-4FAE-9CB4-EA254AD94B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8" name="Freeform 46">
              <a:extLst>
                <a:ext uri="{FF2B5EF4-FFF2-40B4-BE49-F238E27FC236}">
                  <a16:creationId xmlns:a16="http://schemas.microsoft.com/office/drawing/2014/main" id="{CEFDA30E-D5E1-4B63-8DE9-D1F63A1B56F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89" name="Freeform 47">
              <a:extLst>
                <a:ext uri="{FF2B5EF4-FFF2-40B4-BE49-F238E27FC236}">
                  <a16:creationId xmlns:a16="http://schemas.microsoft.com/office/drawing/2014/main" id="{88704097-F444-457D-986A-A64F0ED54E6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0" name="Freeform 48">
              <a:extLst>
                <a:ext uri="{FF2B5EF4-FFF2-40B4-BE49-F238E27FC236}">
                  <a16:creationId xmlns:a16="http://schemas.microsoft.com/office/drawing/2014/main" id="{44DDC5ED-58C4-4114-B4F8-67A7CA0A170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1" name="Freeform 49">
              <a:extLst>
                <a:ext uri="{FF2B5EF4-FFF2-40B4-BE49-F238E27FC236}">
                  <a16:creationId xmlns:a16="http://schemas.microsoft.com/office/drawing/2014/main" id="{D9D9C988-AA08-4E70-9327-310936286388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2" name="Freeform 50">
              <a:extLst>
                <a:ext uri="{FF2B5EF4-FFF2-40B4-BE49-F238E27FC236}">
                  <a16:creationId xmlns:a16="http://schemas.microsoft.com/office/drawing/2014/main" id="{20FB4D1C-B090-4B0B-9F1D-3E0C948A3EA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1" y="847"/>
              <a:ext cx="324" cy="395"/>
            </a:xfrm>
            <a:custGeom>
              <a:avLst/>
              <a:gdLst>
                <a:gd name="T0" fmla="*/ 99 w 136"/>
                <a:gd name="T1" fmla="*/ 53 h 166"/>
                <a:gd name="T2" fmla="*/ 73 w 136"/>
                <a:gd name="T3" fmla="*/ 25 h 166"/>
                <a:gd name="T4" fmla="*/ 37 w 136"/>
                <a:gd name="T5" fmla="*/ 85 h 166"/>
                <a:gd name="T6" fmla="*/ 70 w 136"/>
                <a:gd name="T7" fmla="*/ 140 h 166"/>
                <a:gd name="T8" fmla="*/ 99 w 136"/>
                <a:gd name="T9" fmla="*/ 110 h 166"/>
                <a:gd name="T10" fmla="*/ 136 w 136"/>
                <a:gd name="T11" fmla="*/ 110 h 166"/>
                <a:gd name="T12" fmla="*/ 121 w 136"/>
                <a:gd name="T13" fmla="*/ 148 h 166"/>
                <a:gd name="T14" fmla="*/ 74 w 136"/>
                <a:gd name="T15" fmla="*/ 166 h 166"/>
                <a:gd name="T16" fmla="*/ 0 w 136"/>
                <a:gd name="T17" fmla="*/ 85 h 166"/>
                <a:gd name="T18" fmla="*/ 74 w 136"/>
                <a:gd name="T19" fmla="*/ 0 h 166"/>
                <a:gd name="T20" fmla="*/ 134 w 136"/>
                <a:gd name="T21" fmla="*/ 53 h 166"/>
                <a:gd name="T22" fmla="*/ 99 w 136"/>
                <a:gd name="T23" fmla="*/ 5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6" h="166">
                  <a:moveTo>
                    <a:pt x="99" y="53"/>
                  </a:moveTo>
                  <a:cubicBezTo>
                    <a:pt x="98" y="48"/>
                    <a:pt x="96" y="25"/>
                    <a:pt x="73" y="25"/>
                  </a:cubicBezTo>
                  <a:cubicBezTo>
                    <a:pt x="47" y="25"/>
                    <a:pt x="37" y="52"/>
                    <a:pt x="37" y="85"/>
                  </a:cubicBezTo>
                  <a:cubicBezTo>
                    <a:pt x="37" y="95"/>
                    <a:pt x="37" y="140"/>
                    <a:pt x="70" y="140"/>
                  </a:cubicBezTo>
                  <a:cubicBezTo>
                    <a:pt x="85" y="140"/>
                    <a:pt x="99" y="131"/>
                    <a:pt x="99" y="110"/>
                  </a:cubicBezTo>
                  <a:cubicBezTo>
                    <a:pt x="136" y="110"/>
                    <a:pt x="136" y="110"/>
                    <a:pt x="136" y="110"/>
                  </a:cubicBezTo>
                  <a:cubicBezTo>
                    <a:pt x="135" y="119"/>
                    <a:pt x="134" y="134"/>
                    <a:pt x="121" y="148"/>
                  </a:cubicBezTo>
                  <a:cubicBezTo>
                    <a:pt x="107" y="162"/>
                    <a:pt x="89" y="166"/>
                    <a:pt x="74" y="166"/>
                  </a:cubicBezTo>
                  <a:cubicBezTo>
                    <a:pt x="18" y="166"/>
                    <a:pt x="0" y="125"/>
                    <a:pt x="0" y="85"/>
                  </a:cubicBezTo>
                  <a:cubicBezTo>
                    <a:pt x="0" y="34"/>
                    <a:pt x="29" y="0"/>
                    <a:pt x="74" y="0"/>
                  </a:cubicBezTo>
                  <a:cubicBezTo>
                    <a:pt x="110" y="0"/>
                    <a:pt x="134" y="21"/>
                    <a:pt x="134" y="53"/>
                  </a:cubicBezTo>
                  <a:lnTo>
                    <a:pt x="99" y="5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3" name="Freeform 51">
              <a:extLst>
                <a:ext uri="{FF2B5EF4-FFF2-40B4-BE49-F238E27FC236}">
                  <a16:creationId xmlns:a16="http://schemas.microsoft.com/office/drawing/2014/main" id="{DAC68D92-CB99-417A-8EAA-C49FE9425AE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38" y="954"/>
              <a:ext cx="257" cy="288"/>
            </a:xfrm>
            <a:custGeom>
              <a:avLst/>
              <a:gdLst>
                <a:gd name="T0" fmla="*/ 32 w 108"/>
                <a:gd name="T1" fmla="*/ 69 h 121"/>
                <a:gd name="T2" fmla="*/ 55 w 108"/>
                <a:gd name="T3" fmla="*/ 99 h 121"/>
                <a:gd name="T4" fmla="*/ 74 w 108"/>
                <a:gd name="T5" fmla="*/ 83 h 121"/>
                <a:gd name="T6" fmla="*/ 104 w 108"/>
                <a:gd name="T7" fmla="*/ 83 h 121"/>
                <a:gd name="T8" fmla="*/ 94 w 108"/>
                <a:gd name="T9" fmla="*/ 108 h 121"/>
                <a:gd name="T10" fmla="*/ 54 w 108"/>
                <a:gd name="T11" fmla="*/ 121 h 121"/>
                <a:gd name="T12" fmla="*/ 14 w 108"/>
                <a:gd name="T13" fmla="*/ 107 h 121"/>
                <a:gd name="T14" fmla="*/ 0 w 108"/>
                <a:gd name="T15" fmla="*/ 63 h 121"/>
                <a:gd name="T16" fmla="*/ 23 w 108"/>
                <a:gd name="T17" fmla="*/ 10 h 121"/>
                <a:gd name="T18" fmla="*/ 55 w 108"/>
                <a:gd name="T19" fmla="*/ 0 h 121"/>
                <a:gd name="T20" fmla="*/ 101 w 108"/>
                <a:gd name="T21" fmla="*/ 28 h 121"/>
                <a:gd name="T22" fmla="*/ 107 w 108"/>
                <a:gd name="T23" fmla="*/ 69 h 121"/>
                <a:gd name="T24" fmla="*/ 32 w 108"/>
                <a:gd name="T25" fmla="*/ 69 h 121"/>
                <a:gd name="T26" fmla="*/ 74 w 108"/>
                <a:gd name="T27" fmla="*/ 48 h 121"/>
                <a:gd name="T28" fmla="*/ 54 w 108"/>
                <a:gd name="T29" fmla="*/ 23 h 121"/>
                <a:gd name="T30" fmla="*/ 33 w 108"/>
                <a:gd name="T31" fmla="*/ 48 h 121"/>
                <a:gd name="T32" fmla="*/ 74 w 108"/>
                <a:gd name="T33" fmla="*/ 48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8" h="121">
                  <a:moveTo>
                    <a:pt x="32" y="69"/>
                  </a:moveTo>
                  <a:cubicBezTo>
                    <a:pt x="32" y="76"/>
                    <a:pt x="32" y="99"/>
                    <a:pt x="55" y="99"/>
                  </a:cubicBezTo>
                  <a:cubicBezTo>
                    <a:pt x="63" y="99"/>
                    <a:pt x="71" y="96"/>
                    <a:pt x="74" y="83"/>
                  </a:cubicBezTo>
                  <a:cubicBezTo>
                    <a:pt x="104" y="83"/>
                    <a:pt x="104" y="83"/>
                    <a:pt x="104" y="83"/>
                  </a:cubicBezTo>
                  <a:cubicBezTo>
                    <a:pt x="104" y="89"/>
                    <a:pt x="103" y="98"/>
                    <a:pt x="94" y="108"/>
                  </a:cubicBezTo>
                  <a:cubicBezTo>
                    <a:pt x="85" y="117"/>
                    <a:pt x="71" y="121"/>
                    <a:pt x="54" y="121"/>
                  </a:cubicBezTo>
                  <a:cubicBezTo>
                    <a:pt x="45" y="121"/>
                    <a:pt x="26" y="119"/>
                    <a:pt x="14" y="107"/>
                  </a:cubicBezTo>
                  <a:cubicBezTo>
                    <a:pt x="4" y="96"/>
                    <a:pt x="0" y="81"/>
                    <a:pt x="0" y="63"/>
                  </a:cubicBezTo>
                  <a:cubicBezTo>
                    <a:pt x="0" y="45"/>
                    <a:pt x="4" y="23"/>
                    <a:pt x="23" y="10"/>
                  </a:cubicBezTo>
                  <a:cubicBezTo>
                    <a:pt x="32" y="4"/>
                    <a:pt x="43" y="0"/>
                    <a:pt x="55" y="0"/>
                  </a:cubicBezTo>
                  <a:cubicBezTo>
                    <a:pt x="71" y="0"/>
                    <a:pt x="90" y="7"/>
                    <a:pt x="101" y="28"/>
                  </a:cubicBezTo>
                  <a:cubicBezTo>
                    <a:pt x="108" y="43"/>
                    <a:pt x="108" y="60"/>
                    <a:pt x="107" y="69"/>
                  </a:cubicBezTo>
                  <a:lnTo>
                    <a:pt x="32" y="69"/>
                  </a:lnTo>
                  <a:close/>
                  <a:moveTo>
                    <a:pt x="74" y="48"/>
                  </a:moveTo>
                  <a:cubicBezTo>
                    <a:pt x="74" y="43"/>
                    <a:pt x="73" y="23"/>
                    <a:pt x="54" y="23"/>
                  </a:cubicBezTo>
                  <a:cubicBezTo>
                    <a:pt x="39" y="23"/>
                    <a:pt x="33" y="35"/>
                    <a:pt x="33" y="48"/>
                  </a:cubicBezTo>
                  <a:lnTo>
                    <a:pt x="74" y="48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4" name="Freeform 52">
              <a:extLst>
                <a:ext uri="{FF2B5EF4-FFF2-40B4-BE49-F238E27FC236}">
                  <a16:creationId xmlns:a16="http://schemas.microsoft.com/office/drawing/2014/main" id="{7D6F1640-2535-4CED-9F9A-C72EAE5CF709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0" y="959"/>
              <a:ext cx="166" cy="273"/>
            </a:xfrm>
            <a:custGeom>
              <a:avLst/>
              <a:gdLst>
                <a:gd name="T0" fmla="*/ 1 w 70"/>
                <a:gd name="T1" fmla="*/ 30 h 115"/>
                <a:gd name="T2" fmla="*/ 0 w 70"/>
                <a:gd name="T3" fmla="*/ 2 h 115"/>
                <a:gd name="T4" fmla="*/ 31 w 70"/>
                <a:gd name="T5" fmla="*/ 2 h 115"/>
                <a:gd name="T6" fmla="*/ 31 w 70"/>
                <a:gd name="T7" fmla="*/ 23 h 115"/>
                <a:gd name="T8" fmla="*/ 70 w 70"/>
                <a:gd name="T9" fmla="*/ 2 h 115"/>
                <a:gd name="T10" fmla="*/ 70 w 70"/>
                <a:gd name="T11" fmla="*/ 31 h 115"/>
                <a:gd name="T12" fmla="*/ 34 w 70"/>
                <a:gd name="T13" fmla="*/ 59 h 115"/>
                <a:gd name="T14" fmla="*/ 34 w 70"/>
                <a:gd name="T15" fmla="*/ 115 h 115"/>
                <a:gd name="T16" fmla="*/ 1 w 70"/>
                <a:gd name="T17" fmla="*/ 115 h 115"/>
                <a:gd name="T18" fmla="*/ 1 w 70"/>
                <a:gd name="T19" fmla="*/ 3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115">
                  <a:moveTo>
                    <a:pt x="1" y="30"/>
                  </a:moveTo>
                  <a:cubicBezTo>
                    <a:pt x="1" y="25"/>
                    <a:pt x="0" y="8"/>
                    <a:pt x="0" y="2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5" y="14"/>
                    <a:pt x="43" y="0"/>
                    <a:pt x="70" y="2"/>
                  </a:cubicBezTo>
                  <a:cubicBezTo>
                    <a:pt x="70" y="31"/>
                    <a:pt x="70" y="31"/>
                    <a:pt x="70" y="31"/>
                  </a:cubicBezTo>
                  <a:cubicBezTo>
                    <a:pt x="36" y="28"/>
                    <a:pt x="34" y="45"/>
                    <a:pt x="34" y="5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3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5" name="Freeform 53">
              <a:extLst>
                <a:ext uri="{FF2B5EF4-FFF2-40B4-BE49-F238E27FC236}">
                  <a16:creationId xmlns:a16="http://schemas.microsoft.com/office/drawing/2014/main" id="{1B0C6D20-780F-411A-9825-71C33D7717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723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2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0 w 103"/>
                <a:gd name="T33" fmla="*/ 87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8 w 103"/>
                <a:gd name="T41" fmla="*/ 97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59" y="119"/>
                    <a:pt x="44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59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2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7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1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0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7"/>
                    <a:pt x="48" y="97"/>
                  </a:cubicBezTo>
                  <a:cubicBezTo>
                    <a:pt x="55" y="97"/>
                    <a:pt x="59" y="94"/>
                    <a:pt x="63" y="91"/>
                  </a:cubicBezTo>
                  <a:cubicBezTo>
                    <a:pt x="68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6" name="Freeform 54">
              <a:extLst>
                <a:ext uri="{FF2B5EF4-FFF2-40B4-BE49-F238E27FC236}">
                  <a16:creationId xmlns:a16="http://schemas.microsoft.com/office/drawing/2014/main" id="{E296F705-2EE6-46EC-AD5B-EAE001007FB9}"/>
                </a:ext>
              </a:extLst>
            </p:cNvPr>
            <p:cNvSpPr>
              <a:spLocks/>
            </p:cNvSpPr>
            <p:nvPr/>
          </p:nvSpPr>
          <p:spPr bwMode="auto">
            <a:xfrm>
              <a:off x="3027" y="959"/>
              <a:ext cx="428" cy="273"/>
            </a:xfrm>
            <a:custGeom>
              <a:avLst/>
              <a:gdLst>
                <a:gd name="T0" fmla="*/ 1 w 180"/>
                <a:gd name="T1" fmla="*/ 23 h 115"/>
                <a:gd name="T2" fmla="*/ 0 w 180"/>
                <a:gd name="T3" fmla="*/ 2 h 115"/>
                <a:gd name="T4" fmla="*/ 32 w 180"/>
                <a:gd name="T5" fmla="*/ 2 h 115"/>
                <a:gd name="T6" fmla="*/ 33 w 180"/>
                <a:gd name="T7" fmla="*/ 17 h 115"/>
                <a:gd name="T8" fmla="*/ 68 w 180"/>
                <a:gd name="T9" fmla="*/ 0 h 115"/>
                <a:gd name="T10" fmla="*/ 103 w 180"/>
                <a:gd name="T11" fmla="*/ 21 h 115"/>
                <a:gd name="T12" fmla="*/ 139 w 180"/>
                <a:gd name="T13" fmla="*/ 0 h 115"/>
                <a:gd name="T14" fmla="*/ 174 w 180"/>
                <a:gd name="T15" fmla="*/ 18 h 115"/>
                <a:gd name="T16" fmla="*/ 179 w 180"/>
                <a:gd name="T17" fmla="*/ 51 h 115"/>
                <a:gd name="T18" fmla="*/ 179 w 180"/>
                <a:gd name="T19" fmla="*/ 115 h 115"/>
                <a:gd name="T20" fmla="*/ 146 w 180"/>
                <a:gd name="T21" fmla="*/ 115 h 115"/>
                <a:gd name="T22" fmla="*/ 146 w 180"/>
                <a:gd name="T23" fmla="*/ 49 h 115"/>
                <a:gd name="T24" fmla="*/ 127 w 180"/>
                <a:gd name="T25" fmla="*/ 23 h 115"/>
                <a:gd name="T26" fmla="*/ 107 w 180"/>
                <a:gd name="T27" fmla="*/ 58 h 115"/>
                <a:gd name="T28" fmla="*/ 107 w 180"/>
                <a:gd name="T29" fmla="*/ 115 h 115"/>
                <a:gd name="T30" fmla="*/ 74 w 180"/>
                <a:gd name="T31" fmla="*/ 115 h 115"/>
                <a:gd name="T32" fmla="*/ 74 w 180"/>
                <a:gd name="T33" fmla="*/ 48 h 115"/>
                <a:gd name="T34" fmla="*/ 55 w 180"/>
                <a:gd name="T35" fmla="*/ 23 h 115"/>
                <a:gd name="T36" fmla="*/ 34 w 180"/>
                <a:gd name="T37" fmla="*/ 49 h 115"/>
                <a:gd name="T38" fmla="*/ 34 w 180"/>
                <a:gd name="T39" fmla="*/ 115 h 115"/>
                <a:gd name="T40" fmla="*/ 1 w 180"/>
                <a:gd name="T41" fmla="*/ 115 h 115"/>
                <a:gd name="T42" fmla="*/ 1 w 180"/>
                <a:gd name="T43" fmla="*/ 23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0" h="115">
                  <a:moveTo>
                    <a:pt x="1" y="23"/>
                  </a:moveTo>
                  <a:cubicBezTo>
                    <a:pt x="1" y="16"/>
                    <a:pt x="1" y="9"/>
                    <a:pt x="0" y="2"/>
                  </a:cubicBezTo>
                  <a:cubicBezTo>
                    <a:pt x="32" y="2"/>
                    <a:pt x="32" y="2"/>
                    <a:pt x="32" y="2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7" y="12"/>
                    <a:pt x="45" y="0"/>
                    <a:pt x="68" y="0"/>
                  </a:cubicBezTo>
                  <a:cubicBezTo>
                    <a:pt x="94" y="0"/>
                    <a:pt x="101" y="16"/>
                    <a:pt x="103" y="21"/>
                  </a:cubicBezTo>
                  <a:cubicBezTo>
                    <a:pt x="113" y="3"/>
                    <a:pt x="128" y="0"/>
                    <a:pt x="139" y="0"/>
                  </a:cubicBezTo>
                  <a:cubicBezTo>
                    <a:pt x="162" y="0"/>
                    <a:pt x="171" y="14"/>
                    <a:pt x="174" y="18"/>
                  </a:cubicBezTo>
                  <a:cubicBezTo>
                    <a:pt x="180" y="28"/>
                    <a:pt x="179" y="41"/>
                    <a:pt x="179" y="51"/>
                  </a:cubicBezTo>
                  <a:cubicBezTo>
                    <a:pt x="179" y="115"/>
                    <a:pt x="179" y="115"/>
                    <a:pt x="179" y="115"/>
                  </a:cubicBezTo>
                  <a:cubicBezTo>
                    <a:pt x="146" y="115"/>
                    <a:pt x="146" y="115"/>
                    <a:pt x="146" y="115"/>
                  </a:cubicBezTo>
                  <a:cubicBezTo>
                    <a:pt x="146" y="49"/>
                    <a:pt x="146" y="49"/>
                    <a:pt x="146" y="49"/>
                  </a:cubicBezTo>
                  <a:cubicBezTo>
                    <a:pt x="146" y="37"/>
                    <a:pt x="144" y="23"/>
                    <a:pt x="127" y="23"/>
                  </a:cubicBezTo>
                  <a:cubicBezTo>
                    <a:pt x="107" y="23"/>
                    <a:pt x="107" y="42"/>
                    <a:pt x="107" y="58"/>
                  </a:cubicBezTo>
                  <a:cubicBezTo>
                    <a:pt x="107" y="115"/>
                    <a:pt x="107" y="115"/>
                    <a:pt x="107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48"/>
                    <a:pt x="74" y="48"/>
                    <a:pt x="74" y="48"/>
                  </a:cubicBezTo>
                  <a:cubicBezTo>
                    <a:pt x="74" y="39"/>
                    <a:pt x="73" y="23"/>
                    <a:pt x="55" y="23"/>
                  </a:cubicBezTo>
                  <a:cubicBezTo>
                    <a:pt x="34" y="23"/>
                    <a:pt x="34" y="41"/>
                    <a:pt x="34" y="4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7" name="Freeform 55">
              <a:extLst>
                <a:ext uri="{FF2B5EF4-FFF2-40B4-BE49-F238E27FC236}">
                  <a16:creationId xmlns:a16="http://schemas.microsoft.com/office/drawing/2014/main" id="{0F9F170C-60FE-4863-B1EE-0F0C1201F8B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24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9 h 382"/>
                <a:gd name="T6" fmla="*/ 0 w 83"/>
                <a:gd name="T7" fmla="*/ 69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9"/>
                  </a:lnTo>
                  <a:lnTo>
                    <a:pt x="0" y="69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8" name="Freeform 56">
              <a:extLst>
                <a:ext uri="{FF2B5EF4-FFF2-40B4-BE49-F238E27FC236}">
                  <a16:creationId xmlns:a16="http://schemas.microsoft.com/office/drawing/2014/main" id="{57619822-82C4-4B24-B4B4-D61B8C37FE4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55" y="959"/>
              <a:ext cx="238" cy="281"/>
            </a:xfrm>
            <a:custGeom>
              <a:avLst/>
              <a:gdLst>
                <a:gd name="T0" fmla="*/ 67 w 100"/>
                <a:gd name="T1" fmla="*/ 42 h 118"/>
                <a:gd name="T2" fmla="*/ 52 w 100"/>
                <a:gd name="T3" fmla="*/ 21 h 118"/>
                <a:gd name="T4" fmla="*/ 35 w 100"/>
                <a:gd name="T5" fmla="*/ 57 h 118"/>
                <a:gd name="T6" fmla="*/ 43 w 100"/>
                <a:gd name="T7" fmla="*/ 92 h 118"/>
                <a:gd name="T8" fmla="*/ 52 w 100"/>
                <a:gd name="T9" fmla="*/ 96 h 118"/>
                <a:gd name="T10" fmla="*/ 67 w 100"/>
                <a:gd name="T11" fmla="*/ 74 h 118"/>
                <a:gd name="T12" fmla="*/ 100 w 100"/>
                <a:gd name="T13" fmla="*/ 74 h 118"/>
                <a:gd name="T14" fmla="*/ 85 w 100"/>
                <a:gd name="T15" fmla="*/ 107 h 118"/>
                <a:gd name="T16" fmla="*/ 53 w 100"/>
                <a:gd name="T17" fmla="*/ 118 h 118"/>
                <a:gd name="T18" fmla="*/ 15 w 100"/>
                <a:gd name="T19" fmla="*/ 103 h 118"/>
                <a:gd name="T20" fmla="*/ 0 w 100"/>
                <a:gd name="T21" fmla="*/ 58 h 118"/>
                <a:gd name="T22" fmla="*/ 53 w 100"/>
                <a:gd name="T23" fmla="*/ 0 h 118"/>
                <a:gd name="T24" fmla="*/ 99 w 100"/>
                <a:gd name="T25" fmla="*/ 42 h 118"/>
                <a:gd name="T26" fmla="*/ 67 w 100"/>
                <a:gd name="T27" fmla="*/ 42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18">
                  <a:moveTo>
                    <a:pt x="67" y="42"/>
                  </a:moveTo>
                  <a:cubicBezTo>
                    <a:pt x="66" y="38"/>
                    <a:pt x="65" y="21"/>
                    <a:pt x="52" y="21"/>
                  </a:cubicBezTo>
                  <a:cubicBezTo>
                    <a:pt x="36" y="21"/>
                    <a:pt x="35" y="45"/>
                    <a:pt x="35" y="57"/>
                  </a:cubicBezTo>
                  <a:cubicBezTo>
                    <a:pt x="35" y="64"/>
                    <a:pt x="35" y="84"/>
                    <a:pt x="43" y="92"/>
                  </a:cubicBezTo>
                  <a:cubicBezTo>
                    <a:pt x="46" y="95"/>
                    <a:pt x="49" y="96"/>
                    <a:pt x="52" y="96"/>
                  </a:cubicBezTo>
                  <a:cubicBezTo>
                    <a:pt x="55" y="96"/>
                    <a:pt x="66" y="94"/>
                    <a:pt x="67" y="74"/>
                  </a:cubicBezTo>
                  <a:cubicBezTo>
                    <a:pt x="100" y="74"/>
                    <a:pt x="100" y="74"/>
                    <a:pt x="100" y="74"/>
                  </a:cubicBezTo>
                  <a:cubicBezTo>
                    <a:pt x="99" y="83"/>
                    <a:pt x="98" y="96"/>
                    <a:pt x="85" y="107"/>
                  </a:cubicBezTo>
                  <a:cubicBezTo>
                    <a:pt x="77" y="114"/>
                    <a:pt x="67" y="118"/>
                    <a:pt x="53" y="118"/>
                  </a:cubicBezTo>
                  <a:cubicBezTo>
                    <a:pt x="38" y="118"/>
                    <a:pt x="25" y="114"/>
                    <a:pt x="15" y="103"/>
                  </a:cubicBezTo>
                  <a:cubicBezTo>
                    <a:pt x="5" y="91"/>
                    <a:pt x="0" y="77"/>
                    <a:pt x="0" y="58"/>
                  </a:cubicBezTo>
                  <a:cubicBezTo>
                    <a:pt x="0" y="7"/>
                    <a:pt x="38" y="0"/>
                    <a:pt x="53" y="0"/>
                  </a:cubicBezTo>
                  <a:cubicBezTo>
                    <a:pt x="74" y="0"/>
                    <a:pt x="99" y="12"/>
                    <a:pt x="99" y="42"/>
                  </a:cubicBezTo>
                  <a:lnTo>
                    <a:pt x="67" y="42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99" name="Freeform 57">
              <a:extLst>
                <a:ext uri="{FF2B5EF4-FFF2-40B4-BE49-F238E27FC236}">
                  <a16:creationId xmlns:a16="http://schemas.microsoft.com/office/drawing/2014/main" id="{3DD9866D-2818-4E25-9E6F-D0682424E8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40" y="1377"/>
              <a:ext cx="252" cy="386"/>
            </a:xfrm>
            <a:custGeom>
              <a:avLst/>
              <a:gdLst>
                <a:gd name="T0" fmla="*/ 0 w 106"/>
                <a:gd name="T1" fmla="*/ 162 h 162"/>
                <a:gd name="T2" fmla="*/ 0 w 106"/>
                <a:gd name="T3" fmla="*/ 1 h 162"/>
                <a:gd name="T4" fmla="*/ 40 w 106"/>
                <a:gd name="T5" fmla="*/ 1 h 162"/>
                <a:gd name="T6" fmla="*/ 106 w 106"/>
                <a:gd name="T7" fmla="*/ 47 h 162"/>
                <a:gd name="T8" fmla="*/ 40 w 106"/>
                <a:gd name="T9" fmla="*/ 92 h 162"/>
                <a:gd name="T10" fmla="*/ 14 w 106"/>
                <a:gd name="T11" fmla="*/ 92 h 162"/>
                <a:gd name="T12" fmla="*/ 14 w 106"/>
                <a:gd name="T13" fmla="*/ 162 h 162"/>
                <a:gd name="T14" fmla="*/ 0 w 106"/>
                <a:gd name="T15" fmla="*/ 162 h 162"/>
                <a:gd name="T16" fmla="*/ 14 w 106"/>
                <a:gd name="T17" fmla="*/ 79 h 162"/>
                <a:gd name="T18" fmla="*/ 49 w 106"/>
                <a:gd name="T19" fmla="*/ 79 h 162"/>
                <a:gd name="T20" fmla="*/ 90 w 106"/>
                <a:gd name="T21" fmla="*/ 47 h 162"/>
                <a:gd name="T22" fmla="*/ 49 w 106"/>
                <a:gd name="T23" fmla="*/ 14 h 162"/>
                <a:gd name="T24" fmla="*/ 14 w 106"/>
                <a:gd name="T25" fmla="*/ 14 h 162"/>
                <a:gd name="T26" fmla="*/ 14 w 106"/>
                <a:gd name="T27" fmla="*/ 79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6" h="162">
                  <a:moveTo>
                    <a:pt x="0" y="162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71" y="0"/>
                    <a:pt x="106" y="8"/>
                    <a:pt x="106" y="47"/>
                  </a:cubicBezTo>
                  <a:cubicBezTo>
                    <a:pt x="106" y="85"/>
                    <a:pt x="71" y="93"/>
                    <a:pt x="40" y="92"/>
                  </a:cubicBezTo>
                  <a:cubicBezTo>
                    <a:pt x="14" y="92"/>
                    <a:pt x="14" y="92"/>
                    <a:pt x="14" y="92"/>
                  </a:cubicBezTo>
                  <a:cubicBezTo>
                    <a:pt x="14" y="162"/>
                    <a:pt x="14" y="162"/>
                    <a:pt x="14" y="162"/>
                  </a:cubicBezTo>
                  <a:lnTo>
                    <a:pt x="0" y="162"/>
                  </a:lnTo>
                  <a:close/>
                  <a:moveTo>
                    <a:pt x="14" y="79"/>
                  </a:moveTo>
                  <a:cubicBezTo>
                    <a:pt x="49" y="79"/>
                    <a:pt x="49" y="79"/>
                    <a:pt x="49" y="79"/>
                  </a:cubicBezTo>
                  <a:cubicBezTo>
                    <a:pt x="71" y="79"/>
                    <a:pt x="90" y="72"/>
                    <a:pt x="90" y="47"/>
                  </a:cubicBezTo>
                  <a:cubicBezTo>
                    <a:pt x="90" y="21"/>
                    <a:pt x="71" y="14"/>
                    <a:pt x="49" y="14"/>
                  </a:cubicBezTo>
                  <a:cubicBezTo>
                    <a:pt x="14" y="14"/>
                    <a:pt x="14" y="14"/>
                    <a:pt x="14" y="14"/>
                  </a:cubicBezTo>
                  <a:lnTo>
                    <a:pt x="14" y="7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00" name="Rectangle 58">
              <a:extLst>
                <a:ext uri="{FF2B5EF4-FFF2-40B4-BE49-F238E27FC236}">
                  <a16:creationId xmlns:a16="http://schemas.microsoft.com/office/drawing/2014/main" id="{A088DF4E-C74C-4C9A-B384-6BCF1CC590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2" y="1380"/>
              <a:ext cx="31" cy="383"/>
            </a:xfrm>
            <a:prstGeom prst="rect">
              <a:avLst/>
            </a:pr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01" name="Freeform 59">
              <a:extLst>
                <a:ext uri="{FF2B5EF4-FFF2-40B4-BE49-F238E27FC236}">
                  <a16:creationId xmlns:a16="http://schemas.microsoft.com/office/drawing/2014/main" id="{AAD981E3-FB5A-45AA-A649-4FFA71F2F249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6" y="1496"/>
              <a:ext cx="211" cy="276"/>
            </a:xfrm>
            <a:custGeom>
              <a:avLst/>
              <a:gdLst>
                <a:gd name="T0" fmla="*/ 75 w 89"/>
                <a:gd name="T1" fmla="*/ 0 h 116"/>
                <a:gd name="T2" fmla="*/ 88 w 89"/>
                <a:gd name="T3" fmla="*/ 0 h 116"/>
                <a:gd name="T4" fmla="*/ 88 w 89"/>
                <a:gd name="T5" fmla="*/ 87 h 116"/>
                <a:gd name="T6" fmla="*/ 89 w 89"/>
                <a:gd name="T7" fmla="*/ 112 h 116"/>
                <a:gd name="T8" fmla="*/ 76 w 89"/>
                <a:gd name="T9" fmla="*/ 112 h 116"/>
                <a:gd name="T10" fmla="*/ 75 w 89"/>
                <a:gd name="T11" fmla="*/ 96 h 116"/>
                <a:gd name="T12" fmla="*/ 74 w 89"/>
                <a:gd name="T13" fmla="*/ 95 h 116"/>
                <a:gd name="T14" fmla="*/ 39 w 89"/>
                <a:gd name="T15" fmla="*/ 116 h 116"/>
                <a:gd name="T16" fmla="*/ 0 w 89"/>
                <a:gd name="T17" fmla="*/ 70 h 116"/>
                <a:gd name="T18" fmla="*/ 0 w 89"/>
                <a:gd name="T19" fmla="*/ 0 h 116"/>
                <a:gd name="T20" fmla="*/ 13 w 89"/>
                <a:gd name="T21" fmla="*/ 0 h 116"/>
                <a:gd name="T22" fmla="*/ 13 w 89"/>
                <a:gd name="T23" fmla="*/ 72 h 116"/>
                <a:gd name="T24" fmla="*/ 43 w 89"/>
                <a:gd name="T25" fmla="*/ 103 h 116"/>
                <a:gd name="T26" fmla="*/ 75 w 89"/>
                <a:gd name="T27" fmla="*/ 65 h 116"/>
                <a:gd name="T28" fmla="*/ 75 w 89"/>
                <a:gd name="T2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9" h="116">
                  <a:moveTo>
                    <a:pt x="75" y="0"/>
                  </a:moveTo>
                  <a:cubicBezTo>
                    <a:pt x="88" y="0"/>
                    <a:pt x="88" y="0"/>
                    <a:pt x="88" y="0"/>
                  </a:cubicBezTo>
                  <a:cubicBezTo>
                    <a:pt x="88" y="87"/>
                    <a:pt x="88" y="87"/>
                    <a:pt x="88" y="87"/>
                  </a:cubicBezTo>
                  <a:cubicBezTo>
                    <a:pt x="88" y="96"/>
                    <a:pt x="89" y="105"/>
                    <a:pt x="89" y="112"/>
                  </a:cubicBezTo>
                  <a:cubicBezTo>
                    <a:pt x="76" y="112"/>
                    <a:pt x="76" y="112"/>
                    <a:pt x="76" y="112"/>
                  </a:cubicBezTo>
                  <a:cubicBezTo>
                    <a:pt x="75" y="96"/>
                    <a:pt x="75" y="96"/>
                    <a:pt x="75" y="96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67" y="109"/>
                    <a:pt x="54" y="116"/>
                    <a:pt x="39" y="116"/>
                  </a:cubicBezTo>
                  <a:cubicBezTo>
                    <a:pt x="3" y="116"/>
                    <a:pt x="0" y="83"/>
                    <a:pt x="0" y="7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3" y="72"/>
                    <a:pt x="13" y="72"/>
                    <a:pt x="13" y="72"/>
                  </a:cubicBezTo>
                  <a:cubicBezTo>
                    <a:pt x="13" y="92"/>
                    <a:pt x="24" y="103"/>
                    <a:pt x="43" y="103"/>
                  </a:cubicBezTo>
                  <a:cubicBezTo>
                    <a:pt x="65" y="103"/>
                    <a:pt x="75" y="85"/>
                    <a:pt x="75" y="65"/>
                  </a:cubicBezTo>
                  <a:lnTo>
                    <a:pt x="75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02" name="Freeform 60">
              <a:extLst>
                <a:ext uri="{FF2B5EF4-FFF2-40B4-BE49-F238E27FC236}">
                  <a16:creationId xmlns:a16="http://schemas.microsoft.com/office/drawing/2014/main" id="{0E1CB5DB-BD7F-473C-A6B2-7C92E1278C6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39" y="1489"/>
              <a:ext cx="214" cy="283"/>
            </a:xfrm>
            <a:custGeom>
              <a:avLst/>
              <a:gdLst>
                <a:gd name="T0" fmla="*/ 45 w 90"/>
                <a:gd name="T1" fmla="*/ 0 h 119"/>
                <a:gd name="T2" fmla="*/ 86 w 90"/>
                <a:gd name="T3" fmla="*/ 31 h 119"/>
                <a:gd name="T4" fmla="*/ 71 w 90"/>
                <a:gd name="T5" fmla="*/ 31 h 119"/>
                <a:gd name="T6" fmla="*/ 44 w 90"/>
                <a:gd name="T7" fmla="*/ 12 h 119"/>
                <a:gd name="T8" fmla="*/ 19 w 90"/>
                <a:gd name="T9" fmla="*/ 30 h 119"/>
                <a:gd name="T10" fmla="*/ 71 w 90"/>
                <a:gd name="T11" fmla="*/ 56 h 119"/>
                <a:gd name="T12" fmla="*/ 90 w 90"/>
                <a:gd name="T13" fmla="*/ 82 h 119"/>
                <a:gd name="T14" fmla="*/ 42 w 90"/>
                <a:gd name="T15" fmla="*/ 119 h 119"/>
                <a:gd name="T16" fmla="*/ 0 w 90"/>
                <a:gd name="T17" fmla="*/ 85 h 119"/>
                <a:gd name="T18" fmla="*/ 15 w 90"/>
                <a:gd name="T19" fmla="*/ 85 h 119"/>
                <a:gd name="T20" fmla="*/ 46 w 90"/>
                <a:gd name="T21" fmla="*/ 106 h 119"/>
                <a:gd name="T22" fmla="*/ 75 w 90"/>
                <a:gd name="T23" fmla="*/ 84 h 119"/>
                <a:gd name="T24" fmla="*/ 40 w 90"/>
                <a:gd name="T25" fmla="*/ 61 h 119"/>
                <a:gd name="T26" fmla="*/ 4 w 90"/>
                <a:gd name="T27" fmla="*/ 31 h 119"/>
                <a:gd name="T28" fmla="*/ 45 w 90"/>
                <a:gd name="T29" fmla="*/ 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0" h="119">
                  <a:moveTo>
                    <a:pt x="45" y="0"/>
                  </a:moveTo>
                  <a:cubicBezTo>
                    <a:pt x="66" y="0"/>
                    <a:pt x="84" y="7"/>
                    <a:pt x="86" y="31"/>
                  </a:cubicBezTo>
                  <a:cubicBezTo>
                    <a:pt x="71" y="31"/>
                    <a:pt x="71" y="31"/>
                    <a:pt x="71" y="31"/>
                  </a:cubicBezTo>
                  <a:cubicBezTo>
                    <a:pt x="70" y="17"/>
                    <a:pt x="58" y="12"/>
                    <a:pt x="44" y="12"/>
                  </a:cubicBezTo>
                  <a:cubicBezTo>
                    <a:pt x="31" y="12"/>
                    <a:pt x="19" y="17"/>
                    <a:pt x="19" y="30"/>
                  </a:cubicBezTo>
                  <a:cubicBezTo>
                    <a:pt x="19" y="47"/>
                    <a:pt x="40" y="45"/>
                    <a:pt x="71" y="56"/>
                  </a:cubicBezTo>
                  <a:cubicBezTo>
                    <a:pt x="82" y="60"/>
                    <a:pt x="90" y="70"/>
                    <a:pt x="90" y="82"/>
                  </a:cubicBezTo>
                  <a:cubicBezTo>
                    <a:pt x="90" y="107"/>
                    <a:pt x="66" y="119"/>
                    <a:pt x="42" y="119"/>
                  </a:cubicBezTo>
                  <a:cubicBezTo>
                    <a:pt x="23" y="119"/>
                    <a:pt x="1" y="109"/>
                    <a:pt x="0" y="85"/>
                  </a:cubicBezTo>
                  <a:cubicBezTo>
                    <a:pt x="15" y="85"/>
                    <a:pt x="15" y="85"/>
                    <a:pt x="15" y="85"/>
                  </a:cubicBezTo>
                  <a:cubicBezTo>
                    <a:pt x="16" y="101"/>
                    <a:pt x="31" y="106"/>
                    <a:pt x="46" y="106"/>
                  </a:cubicBezTo>
                  <a:cubicBezTo>
                    <a:pt x="60" y="106"/>
                    <a:pt x="75" y="100"/>
                    <a:pt x="75" y="84"/>
                  </a:cubicBezTo>
                  <a:cubicBezTo>
                    <a:pt x="75" y="68"/>
                    <a:pt x="57" y="65"/>
                    <a:pt x="40" y="61"/>
                  </a:cubicBezTo>
                  <a:cubicBezTo>
                    <a:pt x="22" y="57"/>
                    <a:pt x="4" y="52"/>
                    <a:pt x="4" y="31"/>
                  </a:cubicBezTo>
                  <a:cubicBezTo>
                    <a:pt x="4" y="8"/>
                    <a:pt x="25" y="0"/>
                    <a:pt x="45" y="0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grpSp>
        <p:nvGrpSpPr>
          <p:cNvPr id="120" name="Group 4">
            <a:extLst>
              <a:ext uri="{FF2B5EF4-FFF2-40B4-BE49-F238E27FC236}">
                <a16:creationId xmlns:a16="http://schemas.microsoft.com/office/drawing/2014/main" id="{3A7481DB-D3ED-4650-931F-0558C46230B2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4495896" y="5733784"/>
            <a:ext cx="575733" cy="575733"/>
            <a:chOff x="1532" y="272"/>
            <a:chExt cx="2696" cy="2696"/>
          </a:xfrm>
        </p:grpSpPr>
        <p:sp>
          <p:nvSpPr>
            <p:cNvPr id="121" name="Freeform 5">
              <a:extLst>
                <a:ext uri="{FF2B5EF4-FFF2-40B4-BE49-F238E27FC236}">
                  <a16:creationId xmlns:a16="http://schemas.microsoft.com/office/drawing/2014/main" id="{B361E5A2-A7D3-4D6F-9B56-A53CA8E0B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2" name="Freeform 6">
              <a:extLst>
                <a:ext uri="{FF2B5EF4-FFF2-40B4-BE49-F238E27FC236}">
                  <a16:creationId xmlns:a16="http://schemas.microsoft.com/office/drawing/2014/main" id="{C1CFEBE6-7F8E-46FD-BFDD-23C64ACC53A2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3" name="Freeform 7">
              <a:extLst>
                <a:ext uri="{FF2B5EF4-FFF2-40B4-BE49-F238E27FC236}">
                  <a16:creationId xmlns:a16="http://schemas.microsoft.com/office/drawing/2014/main" id="{7892D5EB-E373-459B-8182-4A2F9778DE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4" name="Freeform 8">
              <a:extLst>
                <a:ext uri="{FF2B5EF4-FFF2-40B4-BE49-F238E27FC236}">
                  <a16:creationId xmlns:a16="http://schemas.microsoft.com/office/drawing/2014/main" id="{92DFC001-0455-46CC-8285-AAB21CA923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5" name="Freeform 9">
              <a:extLst>
                <a:ext uri="{FF2B5EF4-FFF2-40B4-BE49-F238E27FC236}">
                  <a16:creationId xmlns:a16="http://schemas.microsoft.com/office/drawing/2014/main" id="{D2B46706-0659-4AB9-8DE3-AD30CF4177F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6" name="Freeform 10">
              <a:extLst>
                <a:ext uri="{FF2B5EF4-FFF2-40B4-BE49-F238E27FC236}">
                  <a16:creationId xmlns:a16="http://schemas.microsoft.com/office/drawing/2014/main" id="{364DC7AB-B2B8-4EA4-A5CB-4A496BE0F7BA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7" name="Freeform 11">
              <a:extLst>
                <a:ext uri="{FF2B5EF4-FFF2-40B4-BE49-F238E27FC236}">
                  <a16:creationId xmlns:a16="http://schemas.microsoft.com/office/drawing/2014/main" id="{A4C77D73-ADC6-4134-86EE-5E530FBFB16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8" name="Freeform 12">
              <a:extLst>
                <a:ext uri="{FF2B5EF4-FFF2-40B4-BE49-F238E27FC236}">
                  <a16:creationId xmlns:a16="http://schemas.microsoft.com/office/drawing/2014/main" id="{DA43C02E-3FA3-4850-B194-5CD8FAD02EE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9" name="Freeform 13">
              <a:extLst>
                <a:ext uri="{FF2B5EF4-FFF2-40B4-BE49-F238E27FC236}">
                  <a16:creationId xmlns:a16="http://schemas.microsoft.com/office/drawing/2014/main" id="{0A2EE8A4-447D-4A37-B16E-8B9A5F12378C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0" name="Freeform 14">
              <a:extLst>
                <a:ext uri="{FF2B5EF4-FFF2-40B4-BE49-F238E27FC236}">
                  <a16:creationId xmlns:a16="http://schemas.microsoft.com/office/drawing/2014/main" id="{ADE5A540-7615-4CEC-B3F0-5B0FEB398BF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1" name="Freeform 15">
              <a:extLst>
                <a:ext uri="{FF2B5EF4-FFF2-40B4-BE49-F238E27FC236}">
                  <a16:creationId xmlns:a16="http://schemas.microsoft.com/office/drawing/2014/main" id="{5A00FA27-4448-47AC-9C3A-DD70DBCD7F90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2" name="Freeform 16">
              <a:extLst>
                <a:ext uri="{FF2B5EF4-FFF2-40B4-BE49-F238E27FC236}">
                  <a16:creationId xmlns:a16="http://schemas.microsoft.com/office/drawing/2014/main" id="{6F134917-1BA4-4E55-86D9-B1F955A5195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3" name="Freeform 17">
              <a:extLst>
                <a:ext uri="{FF2B5EF4-FFF2-40B4-BE49-F238E27FC236}">
                  <a16:creationId xmlns:a16="http://schemas.microsoft.com/office/drawing/2014/main" id="{546463B7-89C7-4A54-88FD-E1F02D4FD34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4" name="Freeform 18">
              <a:extLst>
                <a:ext uri="{FF2B5EF4-FFF2-40B4-BE49-F238E27FC236}">
                  <a16:creationId xmlns:a16="http://schemas.microsoft.com/office/drawing/2014/main" id="{CE3DEF2A-CE3D-4D59-B32B-0D7374788FD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5" name="Freeform 19">
              <a:extLst>
                <a:ext uri="{FF2B5EF4-FFF2-40B4-BE49-F238E27FC236}">
                  <a16:creationId xmlns:a16="http://schemas.microsoft.com/office/drawing/2014/main" id="{7131EE96-5155-40F1-850B-F8818ECA0B1D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6" name="Freeform 20">
              <a:extLst>
                <a:ext uri="{FF2B5EF4-FFF2-40B4-BE49-F238E27FC236}">
                  <a16:creationId xmlns:a16="http://schemas.microsoft.com/office/drawing/2014/main" id="{572C5487-C37A-4B41-A681-83FE6A949B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7" name="Freeform 21">
              <a:extLst>
                <a:ext uri="{FF2B5EF4-FFF2-40B4-BE49-F238E27FC236}">
                  <a16:creationId xmlns:a16="http://schemas.microsoft.com/office/drawing/2014/main" id="{ECCAF711-D963-4F4F-A446-4AC94A69A345}"/>
                </a:ext>
              </a:extLst>
            </p:cNvPr>
            <p:cNvSpPr>
              <a:spLocks/>
            </p:cNvSpPr>
            <p:nvPr/>
          </p:nvSpPr>
          <p:spPr bwMode="auto">
            <a:xfrm>
              <a:off x="2238" y="847"/>
              <a:ext cx="312" cy="385"/>
            </a:xfrm>
            <a:custGeom>
              <a:avLst/>
              <a:gdLst>
                <a:gd name="T0" fmla="*/ 114 w 312"/>
                <a:gd name="T1" fmla="*/ 65 h 385"/>
                <a:gd name="T2" fmla="*/ 0 w 312"/>
                <a:gd name="T3" fmla="*/ 65 h 385"/>
                <a:gd name="T4" fmla="*/ 0 w 312"/>
                <a:gd name="T5" fmla="*/ 0 h 385"/>
                <a:gd name="T6" fmla="*/ 312 w 312"/>
                <a:gd name="T7" fmla="*/ 0 h 385"/>
                <a:gd name="T8" fmla="*/ 312 w 312"/>
                <a:gd name="T9" fmla="*/ 65 h 385"/>
                <a:gd name="T10" fmla="*/ 197 w 312"/>
                <a:gd name="T11" fmla="*/ 65 h 385"/>
                <a:gd name="T12" fmla="*/ 197 w 312"/>
                <a:gd name="T13" fmla="*/ 385 h 385"/>
                <a:gd name="T14" fmla="*/ 114 w 312"/>
                <a:gd name="T15" fmla="*/ 385 h 385"/>
                <a:gd name="T16" fmla="*/ 114 w 312"/>
                <a:gd name="T17" fmla="*/ 65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2" h="385">
                  <a:moveTo>
                    <a:pt x="114" y="65"/>
                  </a:moveTo>
                  <a:lnTo>
                    <a:pt x="0" y="65"/>
                  </a:lnTo>
                  <a:lnTo>
                    <a:pt x="0" y="0"/>
                  </a:lnTo>
                  <a:lnTo>
                    <a:pt x="312" y="0"/>
                  </a:lnTo>
                  <a:lnTo>
                    <a:pt x="312" y="65"/>
                  </a:lnTo>
                  <a:lnTo>
                    <a:pt x="197" y="65"/>
                  </a:lnTo>
                  <a:lnTo>
                    <a:pt x="197" y="385"/>
                  </a:lnTo>
                  <a:lnTo>
                    <a:pt x="114" y="385"/>
                  </a:lnTo>
                  <a:lnTo>
                    <a:pt x="114" y="6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8" name="Freeform 22">
              <a:extLst>
                <a:ext uri="{FF2B5EF4-FFF2-40B4-BE49-F238E27FC236}">
                  <a16:creationId xmlns:a16="http://schemas.microsoft.com/office/drawing/2014/main" id="{33ED27DE-6F45-4F86-8723-4E8055D2C2A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85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6 h 382"/>
                <a:gd name="T6" fmla="*/ 0 w 83"/>
                <a:gd name="T7" fmla="*/ 66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6"/>
                  </a:lnTo>
                  <a:lnTo>
                    <a:pt x="0" y="66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9" name="Freeform 23">
              <a:extLst>
                <a:ext uri="{FF2B5EF4-FFF2-40B4-BE49-F238E27FC236}">
                  <a16:creationId xmlns:a16="http://schemas.microsoft.com/office/drawing/2014/main" id="{C4C7E818-E4ED-431B-A967-9635E225128A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9" y="885"/>
              <a:ext cx="195" cy="352"/>
            </a:xfrm>
            <a:custGeom>
              <a:avLst/>
              <a:gdLst>
                <a:gd name="T0" fmla="*/ 81 w 82"/>
                <a:gd name="T1" fmla="*/ 145 h 148"/>
                <a:gd name="T2" fmla="*/ 55 w 82"/>
                <a:gd name="T3" fmla="*/ 148 h 148"/>
                <a:gd name="T4" fmla="*/ 22 w 82"/>
                <a:gd name="T5" fmla="*/ 118 h 148"/>
                <a:gd name="T6" fmla="*/ 22 w 82"/>
                <a:gd name="T7" fmla="*/ 56 h 148"/>
                <a:gd name="T8" fmla="*/ 0 w 82"/>
                <a:gd name="T9" fmla="*/ 56 h 148"/>
                <a:gd name="T10" fmla="*/ 0 w 82"/>
                <a:gd name="T11" fmla="*/ 34 h 148"/>
                <a:gd name="T12" fmla="*/ 22 w 82"/>
                <a:gd name="T13" fmla="*/ 34 h 148"/>
                <a:gd name="T14" fmla="*/ 22 w 82"/>
                <a:gd name="T15" fmla="*/ 12 h 148"/>
                <a:gd name="T16" fmla="*/ 55 w 82"/>
                <a:gd name="T17" fmla="*/ 0 h 148"/>
                <a:gd name="T18" fmla="*/ 55 w 82"/>
                <a:gd name="T19" fmla="*/ 34 h 148"/>
                <a:gd name="T20" fmla="*/ 82 w 82"/>
                <a:gd name="T21" fmla="*/ 34 h 148"/>
                <a:gd name="T22" fmla="*/ 82 w 82"/>
                <a:gd name="T23" fmla="*/ 56 h 148"/>
                <a:gd name="T24" fmla="*/ 55 w 82"/>
                <a:gd name="T25" fmla="*/ 56 h 148"/>
                <a:gd name="T26" fmla="*/ 55 w 82"/>
                <a:gd name="T27" fmla="*/ 107 h 148"/>
                <a:gd name="T28" fmla="*/ 70 w 82"/>
                <a:gd name="T29" fmla="*/ 124 h 148"/>
                <a:gd name="T30" fmla="*/ 81 w 82"/>
                <a:gd name="T31" fmla="*/ 123 h 148"/>
                <a:gd name="T32" fmla="*/ 81 w 82"/>
                <a:gd name="T33" fmla="*/ 145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2" h="148">
                  <a:moveTo>
                    <a:pt x="81" y="145"/>
                  </a:moveTo>
                  <a:cubicBezTo>
                    <a:pt x="70" y="148"/>
                    <a:pt x="60" y="148"/>
                    <a:pt x="55" y="148"/>
                  </a:cubicBezTo>
                  <a:cubicBezTo>
                    <a:pt x="22" y="148"/>
                    <a:pt x="22" y="127"/>
                    <a:pt x="22" y="118"/>
                  </a:cubicBezTo>
                  <a:cubicBezTo>
                    <a:pt x="22" y="56"/>
                    <a:pt x="22" y="56"/>
                    <a:pt x="22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82" y="34"/>
                    <a:pt x="82" y="34"/>
                    <a:pt x="82" y="34"/>
                  </a:cubicBezTo>
                  <a:cubicBezTo>
                    <a:pt x="82" y="56"/>
                    <a:pt x="82" y="56"/>
                    <a:pt x="82" y="56"/>
                  </a:cubicBezTo>
                  <a:cubicBezTo>
                    <a:pt x="55" y="56"/>
                    <a:pt x="55" y="56"/>
                    <a:pt x="55" y="56"/>
                  </a:cubicBezTo>
                  <a:cubicBezTo>
                    <a:pt x="55" y="107"/>
                    <a:pt x="55" y="107"/>
                    <a:pt x="55" y="107"/>
                  </a:cubicBezTo>
                  <a:cubicBezTo>
                    <a:pt x="55" y="117"/>
                    <a:pt x="55" y="124"/>
                    <a:pt x="70" y="124"/>
                  </a:cubicBezTo>
                  <a:cubicBezTo>
                    <a:pt x="75" y="124"/>
                    <a:pt x="77" y="123"/>
                    <a:pt x="81" y="123"/>
                  </a:cubicBezTo>
                  <a:lnTo>
                    <a:pt x="81" y="14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0" name="Freeform 24">
              <a:extLst>
                <a:ext uri="{FF2B5EF4-FFF2-40B4-BE49-F238E27FC236}">
                  <a16:creationId xmlns:a16="http://schemas.microsoft.com/office/drawing/2014/main" id="{C6AA3A57-9B50-41F0-BF92-3C669883874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5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3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1 w 103"/>
                <a:gd name="T33" fmla="*/ 88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9 w 103"/>
                <a:gd name="T41" fmla="*/ 98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60" y="119"/>
                    <a:pt x="45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60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3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8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2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1" y="88"/>
                    <a:pt x="101" y="88"/>
                    <a:pt x="101" y="88"/>
                  </a:cubicBezTo>
                  <a:cubicBezTo>
                    <a:pt x="101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8"/>
                    <a:pt x="49" y="98"/>
                  </a:cubicBezTo>
                  <a:cubicBezTo>
                    <a:pt x="55" y="98"/>
                    <a:pt x="60" y="95"/>
                    <a:pt x="63" y="91"/>
                  </a:cubicBezTo>
                  <a:cubicBezTo>
                    <a:pt x="69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1" name="Freeform 25">
              <a:extLst>
                <a:ext uri="{FF2B5EF4-FFF2-40B4-BE49-F238E27FC236}">
                  <a16:creationId xmlns:a16="http://schemas.microsoft.com/office/drawing/2014/main" id="{7912600B-D57F-45C8-AA87-945FB399416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2" y="957"/>
              <a:ext cx="254" cy="275"/>
            </a:xfrm>
            <a:custGeom>
              <a:avLst/>
              <a:gdLst>
                <a:gd name="T0" fmla="*/ 0 w 107"/>
                <a:gd name="T1" fmla="*/ 23 h 116"/>
                <a:gd name="T2" fmla="*/ 0 w 107"/>
                <a:gd name="T3" fmla="*/ 3 h 116"/>
                <a:gd name="T4" fmla="*/ 31 w 107"/>
                <a:gd name="T5" fmla="*/ 3 h 116"/>
                <a:gd name="T6" fmla="*/ 32 w 107"/>
                <a:gd name="T7" fmla="*/ 20 h 116"/>
                <a:gd name="T8" fmla="*/ 69 w 107"/>
                <a:gd name="T9" fmla="*/ 0 h 116"/>
                <a:gd name="T10" fmla="*/ 103 w 107"/>
                <a:gd name="T11" fmla="*/ 21 h 116"/>
                <a:gd name="T12" fmla="*/ 107 w 107"/>
                <a:gd name="T13" fmla="*/ 55 h 116"/>
                <a:gd name="T14" fmla="*/ 107 w 107"/>
                <a:gd name="T15" fmla="*/ 116 h 116"/>
                <a:gd name="T16" fmla="*/ 73 w 107"/>
                <a:gd name="T17" fmla="*/ 116 h 116"/>
                <a:gd name="T18" fmla="*/ 73 w 107"/>
                <a:gd name="T19" fmla="*/ 46 h 116"/>
                <a:gd name="T20" fmla="*/ 71 w 107"/>
                <a:gd name="T21" fmla="*/ 34 h 116"/>
                <a:gd name="T22" fmla="*/ 55 w 107"/>
                <a:gd name="T23" fmla="*/ 24 h 116"/>
                <a:gd name="T24" fmla="*/ 38 w 107"/>
                <a:gd name="T25" fmla="*/ 33 h 116"/>
                <a:gd name="T26" fmla="*/ 34 w 107"/>
                <a:gd name="T27" fmla="*/ 50 h 116"/>
                <a:gd name="T28" fmla="*/ 34 w 107"/>
                <a:gd name="T29" fmla="*/ 116 h 116"/>
                <a:gd name="T30" fmla="*/ 0 w 107"/>
                <a:gd name="T31" fmla="*/ 116 h 116"/>
                <a:gd name="T32" fmla="*/ 0 w 107"/>
                <a:gd name="T33" fmla="*/ 23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7" h="116">
                  <a:moveTo>
                    <a:pt x="0" y="23"/>
                  </a:moveTo>
                  <a:cubicBezTo>
                    <a:pt x="0" y="23"/>
                    <a:pt x="0" y="11"/>
                    <a:pt x="0" y="3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5" y="15"/>
                    <a:pt x="44" y="0"/>
                    <a:pt x="69" y="0"/>
                  </a:cubicBezTo>
                  <a:cubicBezTo>
                    <a:pt x="91" y="0"/>
                    <a:pt x="101" y="14"/>
                    <a:pt x="103" y="21"/>
                  </a:cubicBezTo>
                  <a:cubicBezTo>
                    <a:pt x="106" y="28"/>
                    <a:pt x="107" y="34"/>
                    <a:pt x="107" y="55"/>
                  </a:cubicBezTo>
                  <a:cubicBezTo>
                    <a:pt x="107" y="116"/>
                    <a:pt x="107" y="116"/>
                    <a:pt x="107" y="116"/>
                  </a:cubicBezTo>
                  <a:cubicBezTo>
                    <a:pt x="73" y="116"/>
                    <a:pt x="73" y="116"/>
                    <a:pt x="73" y="116"/>
                  </a:cubicBezTo>
                  <a:cubicBezTo>
                    <a:pt x="73" y="46"/>
                    <a:pt x="73" y="46"/>
                    <a:pt x="73" y="46"/>
                  </a:cubicBezTo>
                  <a:cubicBezTo>
                    <a:pt x="73" y="41"/>
                    <a:pt x="73" y="37"/>
                    <a:pt x="71" y="34"/>
                  </a:cubicBezTo>
                  <a:cubicBezTo>
                    <a:pt x="69" y="29"/>
                    <a:pt x="63" y="24"/>
                    <a:pt x="55" y="24"/>
                  </a:cubicBezTo>
                  <a:cubicBezTo>
                    <a:pt x="48" y="24"/>
                    <a:pt x="41" y="27"/>
                    <a:pt x="38" y="33"/>
                  </a:cubicBezTo>
                  <a:cubicBezTo>
                    <a:pt x="36" y="36"/>
                    <a:pt x="34" y="41"/>
                    <a:pt x="34" y="50"/>
                  </a:cubicBezTo>
                  <a:cubicBezTo>
                    <a:pt x="34" y="116"/>
                    <a:pt x="34" y="116"/>
                    <a:pt x="34" y="116"/>
                  </a:cubicBezTo>
                  <a:cubicBezTo>
                    <a:pt x="0" y="116"/>
                    <a:pt x="0" y="116"/>
                    <a:pt x="0" y="116"/>
                  </a:cubicBezTo>
                  <a:lnTo>
                    <a:pt x="0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2" name="Freeform 26">
              <a:extLst>
                <a:ext uri="{FF2B5EF4-FFF2-40B4-BE49-F238E27FC236}">
                  <a16:creationId xmlns:a16="http://schemas.microsoft.com/office/drawing/2014/main" id="{60B47AB9-33C1-4E93-965B-035119492D31}"/>
                </a:ext>
              </a:extLst>
            </p:cNvPr>
            <p:cNvSpPr>
              <a:spLocks/>
            </p:cNvSpPr>
            <p:nvPr/>
          </p:nvSpPr>
          <p:spPr bwMode="auto">
            <a:xfrm>
              <a:off x="2131" y="1373"/>
              <a:ext cx="297" cy="402"/>
            </a:xfrm>
            <a:custGeom>
              <a:avLst/>
              <a:gdLst>
                <a:gd name="T0" fmla="*/ 107 w 125"/>
                <a:gd name="T1" fmla="*/ 41 h 169"/>
                <a:gd name="T2" fmla="*/ 69 w 125"/>
                <a:gd name="T3" fmla="*/ 14 h 169"/>
                <a:gd name="T4" fmla="*/ 15 w 125"/>
                <a:gd name="T5" fmla="*/ 84 h 169"/>
                <a:gd name="T6" fmla="*/ 69 w 125"/>
                <a:gd name="T7" fmla="*/ 155 h 169"/>
                <a:gd name="T8" fmla="*/ 109 w 125"/>
                <a:gd name="T9" fmla="*/ 126 h 169"/>
                <a:gd name="T10" fmla="*/ 125 w 125"/>
                <a:gd name="T11" fmla="*/ 126 h 169"/>
                <a:gd name="T12" fmla="*/ 69 w 125"/>
                <a:gd name="T13" fmla="*/ 169 h 169"/>
                <a:gd name="T14" fmla="*/ 0 w 125"/>
                <a:gd name="T15" fmla="*/ 84 h 169"/>
                <a:gd name="T16" fmla="*/ 69 w 125"/>
                <a:gd name="T17" fmla="*/ 0 h 169"/>
                <a:gd name="T18" fmla="*/ 123 w 125"/>
                <a:gd name="T19" fmla="*/ 41 h 169"/>
                <a:gd name="T20" fmla="*/ 107 w 125"/>
                <a:gd name="T21" fmla="*/ 41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5" h="169">
                  <a:moveTo>
                    <a:pt x="107" y="41"/>
                  </a:moveTo>
                  <a:cubicBezTo>
                    <a:pt x="105" y="22"/>
                    <a:pt x="88" y="14"/>
                    <a:pt x="69" y="14"/>
                  </a:cubicBezTo>
                  <a:cubicBezTo>
                    <a:pt x="28" y="14"/>
                    <a:pt x="15" y="51"/>
                    <a:pt x="15" y="84"/>
                  </a:cubicBezTo>
                  <a:cubicBezTo>
                    <a:pt x="15" y="118"/>
                    <a:pt x="28" y="155"/>
                    <a:pt x="69" y="155"/>
                  </a:cubicBezTo>
                  <a:cubicBezTo>
                    <a:pt x="87" y="155"/>
                    <a:pt x="105" y="146"/>
                    <a:pt x="109" y="126"/>
                  </a:cubicBezTo>
                  <a:cubicBezTo>
                    <a:pt x="125" y="126"/>
                    <a:pt x="125" y="126"/>
                    <a:pt x="125" y="126"/>
                  </a:cubicBezTo>
                  <a:cubicBezTo>
                    <a:pt x="120" y="153"/>
                    <a:pt x="95" y="169"/>
                    <a:pt x="69" y="169"/>
                  </a:cubicBezTo>
                  <a:cubicBezTo>
                    <a:pt x="20" y="169"/>
                    <a:pt x="0" y="129"/>
                    <a:pt x="0" y="84"/>
                  </a:cubicBezTo>
                  <a:cubicBezTo>
                    <a:pt x="0" y="40"/>
                    <a:pt x="20" y="0"/>
                    <a:pt x="69" y="0"/>
                  </a:cubicBezTo>
                  <a:cubicBezTo>
                    <a:pt x="96" y="0"/>
                    <a:pt x="121" y="12"/>
                    <a:pt x="123" y="41"/>
                  </a:cubicBezTo>
                  <a:lnTo>
                    <a:pt x="107" y="41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3" name="Freeform 27">
              <a:extLst>
                <a:ext uri="{FF2B5EF4-FFF2-40B4-BE49-F238E27FC236}">
                  <a16:creationId xmlns:a16="http://schemas.microsoft.com/office/drawing/2014/main" id="{45A5DE0B-D190-4987-A849-54A0B8E7C8C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76" y="1492"/>
              <a:ext cx="242" cy="283"/>
            </a:xfrm>
            <a:custGeom>
              <a:avLst/>
              <a:gdLst>
                <a:gd name="T0" fmla="*/ 15 w 102"/>
                <a:gd name="T1" fmla="*/ 62 h 119"/>
                <a:gd name="T2" fmla="*/ 54 w 102"/>
                <a:gd name="T3" fmla="*/ 106 h 119"/>
                <a:gd name="T4" fmla="*/ 86 w 102"/>
                <a:gd name="T5" fmla="*/ 79 h 119"/>
                <a:gd name="T6" fmla="*/ 100 w 102"/>
                <a:gd name="T7" fmla="*/ 79 h 119"/>
                <a:gd name="T8" fmla="*/ 50 w 102"/>
                <a:gd name="T9" fmla="*/ 119 h 119"/>
                <a:gd name="T10" fmla="*/ 0 w 102"/>
                <a:gd name="T11" fmla="*/ 59 h 119"/>
                <a:gd name="T12" fmla="*/ 51 w 102"/>
                <a:gd name="T13" fmla="*/ 0 h 119"/>
                <a:gd name="T14" fmla="*/ 102 w 102"/>
                <a:gd name="T15" fmla="*/ 62 h 119"/>
                <a:gd name="T16" fmla="*/ 15 w 102"/>
                <a:gd name="T17" fmla="*/ 62 h 119"/>
                <a:gd name="T18" fmla="*/ 87 w 102"/>
                <a:gd name="T19" fmla="*/ 50 h 119"/>
                <a:gd name="T20" fmla="*/ 51 w 102"/>
                <a:gd name="T21" fmla="*/ 12 h 119"/>
                <a:gd name="T22" fmla="*/ 15 w 102"/>
                <a:gd name="T23" fmla="*/ 50 h 119"/>
                <a:gd name="T24" fmla="*/ 87 w 102"/>
                <a:gd name="T25" fmla="*/ 5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2" h="119">
                  <a:moveTo>
                    <a:pt x="15" y="62"/>
                  </a:moveTo>
                  <a:cubicBezTo>
                    <a:pt x="15" y="86"/>
                    <a:pt x="26" y="106"/>
                    <a:pt x="54" y="106"/>
                  </a:cubicBezTo>
                  <a:cubicBezTo>
                    <a:pt x="70" y="106"/>
                    <a:pt x="83" y="95"/>
                    <a:pt x="86" y="79"/>
                  </a:cubicBezTo>
                  <a:cubicBezTo>
                    <a:pt x="100" y="79"/>
                    <a:pt x="100" y="79"/>
                    <a:pt x="100" y="79"/>
                  </a:cubicBezTo>
                  <a:cubicBezTo>
                    <a:pt x="94" y="106"/>
                    <a:pt x="77" y="119"/>
                    <a:pt x="50" y="119"/>
                  </a:cubicBezTo>
                  <a:cubicBezTo>
                    <a:pt x="16" y="119"/>
                    <a:pt x="0" y="90"/>
                    <a:pt x="0" y="59"/>
                  </a:cubicBezTo>
                  <a:cubicBezTo>
                    <a:pt x="0" y="29"/>
                    <a:pt x="17" y="0"/>
                    <a:pt x="51" y="0"/>
                  </a:cubicBezTo>
                  <a:cubicBezTo>
                    <a:pt x="88" y="0"/>
                    <a:pt x="102" y="27"/>
                    <a:pt x="102" y="62"/>
                  </a:cubicBezTo>
                  <a:lnTo>
                    <a:pt x="15" y="62"/>
                  </a:lnTo>
                  <a:close/>
                  <a:moveTo>
                    <a:pt x="87" y="50"/>
                  </a:moveTo>
                  <a:cubicBezTo>
                    <a:pt x="86" y="28"/>
                    <a:pt x="74" y="12"/>
                    <a:pt x="51" y="12"/>
                  </a:cubicBezTo>
                  <a:cubicBezTo>
                    <a:pt x="29" y="12"/>
                    <a:pt x="17" y="30"/>
                    <a:pt x="15" y="50"/>
                  </a:cubicBezTo>
                  <a:lnTo>
                    <a:pt x="87" y="5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4" name="Freeform 28">
              <a:extLst>
                <a:ext uri="{FF2B5EF4-FFF2-40B4-BE49-F238E27FC236}">
                  <a16:creationId xmlns:a16="http://schemas.microsoft.com/office/drawing/2014/main" id="{C2AD1216-7762-4D41-9C3B-D8652949C47C}"/>
                </a:ext>
              </a:extLst>
            </p:cNvPr>
            <p:cNvSpPr>
              <a:spLocks/>
            </p:cNvSpPr>
            <p:nvPr/>
          </p:nvSpPr>
          <p:spPr bwMode="auto">
            <a:xfrm>
              <a:off x="2783" y="1489"/>
              <a:ext cx="128" cy="276"/>
            </a:xfrm>
            <a:custGeom>
              <a:avLst/>
              <a:gdLst>
                <a:gd name="T0" fmla="*/ 15 w 54"/>
                <a:gd name="T1" fmla="*/ 116 h 116"/>
                <a:gd name="T2" fmla="*/ 1 w 54"/>
                <a:gd name="T3" fmla="*/ 116 h 116"/>
                <a:gd name="T4" fmla="*/ 1 w 54"/>
                <a:gd name="T5" fmla="*/ 29 h 116"/>
                <a:gd name="T6" fmla="*/ 0 w 54"/>
                <a:gd name="T7" fmla="*/ 4 h 116"/>
                <a:gd name="T8" fmla="*/ 14 w 54"/>
                <a:gd name="T9" fmla="*/ 4 h 116"/>
                <a:gd name="T10" fmla="*/ 15 w 54"/>
                <a:gd name="T11" fmla="*/ 20 h 116"/>
                <a:gd name="T12" fmla="*/ 15 w 54"/>
                <a:gd name="T13" fmla="*/ 20 h 116"/>
                <a:gd name="T14" fmla="*/ 41 w 54"/>
                <a:gd name="T15" fmla="*/ 1 h 116"/>
                <a:gd name="T16" fmla="*/ 54 w 54"/>
                <a:gd name="T17" fmla="*/ 1 h 116"/>
                <a:gd name="T18" fmla="*/ 54 w 54"/>
                <a:gd name="T19" fmla="*/ 14 h 116"/>
                <a:gd name="T20" fmla="*/ 46 w 54"/>
                <a:gd name="T21" fmla="*/ 13 h 116"/>
                <a:gd name="T22" fmla="*/ 15 w 54"/>
                <a:gd name="T23" fmla="*/ 49 h 116"/>
                <a:gd name="T24" fmla="*/ 15 w 54"/>
                <a:gd name="T2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4" h="116">
                  <a:moveTo>
                    <a:pt x="15" y="116"/>
                  </a:moveTo>
                  <a:cubicBezTo>
                    <a:pt x="1" y="116"/>
                    <a:pt x="1" y="116"/>
                    <a:pt x="1" y="116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2" y="20"/>
                    <a:pt x="1" y="11"/>
                    <a:pt x="0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9" y="9"/>
                    <a:pt x="29" y="1"/>
                    <a:pt x="41" y="1"/>
                  </a:cubicBezTo>
                  <a:cubicBezTo>
                    <a:pt x="45" y="0"/>
                    <a:pt x="50" y="1"/>
                    <a:pt x="54" y="1"/>
                  </a:cubicBezTo>
                  <a:cubicBezTo>
                    <a:pt x="54" y="14"/>
                    <a:pt x="54" y="14"/>
                    <a:pt x="54" y="14"/>
                  </a:cubicBezTo>
                  <a:cubicBezTo>
                    <a:pt x="51" y="14"/>
                    <a:pt x="49" y="13"/>
                    <a:pt x="46" y="13"/>
                  </a:cubicBezTo>
                  <a:cubicBezTo>
                    <a:pt x="26" y="13"/>
                    <a:pt x="15" y="27"/>
                    <a:pt x="15" y="49"/>
                  </a:cubicBezTo>
                  <a:lnTo>
                    <a:pt x="15" y="116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5" name="Freeform 29">
              <a:extLst>
                <a:ext uri="{FF2B5EF4-FFF2-40B4-BE49-F238E27FC236}">
                  <a16:creationId xmlns:a16="http://schemas.microsoft.com/office/drawing/2014/main" id="{E715F917-82B5-4BF4-BA81-A96FDC2315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7" y="1492"/>
              <a:ext cx="209" cy="283"/>
            </a:xfrm>
            <a:custGeom>
              <a:avLst/>
              <a:gdLst>
                <a:gd name="T0" fmla="*/ 74 w 88"/>
                <a:gd name="T1" fmla="*/ 36 h 119"/>
                <a:gd name="T2" fmla="*/ 47 w 88"/>
                <a:gd name="T3" fmla="*/ 12 h 119"/>
                <a:gd name="T4" fmla="*/ 19 w 88"/>
                <a:gd name="T5" fmla="*/ 31 h 119"/>
                <a:gd name="T6" fmla="*/ 5 w 88"/>
                <a:gd name="T7" fmla="*/ 31 h 119"/>
                <a:gd name="T8" fmla="*/ 47 w 88"/>
                <a:gd name="T9" fmla="*/ 0 h 119"/>
                <a:gd name="T10" fmla="*/ 87 w 88"/>
                <a:gd name="T11" fmla="*/ 37 h 119"/>
                <a:gd name="T12" fmla="*/ 87 w 88"/>
                <a:gd name="T13" fmla="*/ 90 h 119"/>
                <a:gd name="T14" fmla="*/ 88 w 88"/>
                <a:gd name="T15" fmla="*/ 115 h 119"/>
                <a:gd name="T16" fmla="*/ 74 w 88"/>
                <a:gd name="T17" fmla="*/ 115 h 119"/>
                <a:gd name="T18" fmla="*/ 74 w 88"/>
                <a:gd name="T19" fmla="*/ 99 h 119"/>
                <a:gd name="T20" fmla="*/ 73 w 88"/>
                <a:gd name="T21" fmla="*/ 99 h 119"/>
                <a:gd name="T22" fmla="*/ 73 w 88"/>
                <a:gd name="T23" fmla="*/ 100 h 119"/>
                <a:gd name="T24" fmla="*/ 38 w 88"/>
                <a:gd name="T25" fmla="*/ 119 h 119"/>
                <a:gd name="T26" fmla="*/ 0 w 88"/>
                <a:gd name="T27" fmla="*/ 84 h 119"/>
                <a:gd name="T28" fmla="*/ 23 w 88"/>
                <a:gd name="T29" fmla="*/ 51 h 119"/>
                <a:gd name="T30" fmla="*/ 74 w 88"/>
                <a:gd name="T31" fmla="*/ 46 h 119"/>
                <a:gd name="T32" fmla="*/ 74 w 88"/>
                <a:gd name="T33" fmla="*/ 36 h 119"/>
                <a:gd name="T34" fmla="*/ 40 w 88"/>
                <a:gd name="T35" fmla="*/ 106 h 119"/>
                <a:gd name="T36" fmla="*/ 74 w 88"/>
                <a:gd name="T37" fmla="*/ 59 h 119"/>
                <a:gd name="T38" fmla="*/ 15 w 88"/>
                <a:gd name="T39" fmla="*/ 84 h 119"/>
                <a:gd name="T40" fmla="*/ 40 w 88"/>
                <a:gd name="T41" fmla="*/ 106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8" h="119">
                  <a:moveTo>
                    <a:pt x="74" y="36"/>
                  </a:moveTo>
                  <a:cubicBezTo>
                    <a:pt x="72" y="18"/>
                    <a:pt x="63" y="12"/>
                    <a:pt x="47" y="12"/>
                  </a:cubicBezTo>
                  <a:cubicBezTo>
                    <a:pt x="33" y="12"/>
                    <a:pt x="21" y="16"/>
                    <a:pt x="19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8" y="8"/>
                    <a:pt x="26" y="0"/>
                    <a:pt x="47" y="0"/>
                  </a:cubicBezTo>
                  <a:cubicBezTo>
                    <a:pt x="72" y="0"/>
                    <a:pt x="87" y="11"/>
                    <a:pt x="87" y="37"/>
                  </a:cubicBezTo>
                  <a:cubicBezTo>
                    <a:pt x="87" y="90"/>
                    <a:pt x="87" y="90"/>
                    <a:pt x="87" y="90"/>
                  </a:cubicBezTo>
                  <a:cubicBezTo>
                    <a:pt x="87" y="99"/>
                    <a:pt x="88" y="108"/>
                    <a:pt x="88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99"/>
                    <a:pt x="74" y="99"/>
                    <a:pt x="74" y="99"/>
                  </a:cubicBezTo>
                  <a:cubicBezTo>
                    <a:pt x="73" y="99"/>
                    <a:pt x="73" y="99"/>
                    <a:pt x="73" y="99"/>
                  </a:cubicBezTo>
                  <a:cubicBezTo>
                    <a:pt x="73" y="100"/>
                    <a:pt x="73" y="100"/>
                    <a:pt x="73" y="100"/>
                  </a:cubicBezTo>
                  <a:cubicBezTo>
                    <a:pt x="68" y="110"/>
                    <a:pt x="53" y="119"/>
                    <a:pt x="38" y="119"/>
                  </a:cubicBezTo>
                  <a:cubicBezTo>
                    <a:pt x="17" y="119"/>
                    <a:pt x="0" y="106"/>
                    <a:pt x="0" y="84"/>
                  </a:cubicBezTo>
                  <a:cubicBezTo>
                    <a:pt x="0" y="69"/>
                    <a:pt x="9" y="57"/>
                    <a:pt x="23" y="51"/>
                  </a:cubicBezTo>
                  <a:cubicBezTo>
                    <a:pt x="38" y="45"/>
                    <a:pt x="57" y="47"/>
                    <a:pt x="74" y="46"/>
                  </a:cubicBezTo>
                  <a:lnTo>
                    <a:pt x="74" y="36"/>
                  </a:lnTo>
                  <a:close/>
                  <a:moveTo>
                    <a:pt x="40" y="106"/>
                  </a:moveTo>
                  <a:cubicBezTo>
                    <a:pt x="69" y="106"/>
                    <a:pt x="75" y="82"/>
                    <a:pt x="74" y="59"/>
                  </a:cubicBezTo>
                  <a:cubicBezTo>
                    <a:pt x="55" y="59"/>
                    <a:pt x="15" y="56"/>
                    <a:pt x="15" y="84"/>
                  </a:cubicBezTo>
                  <a:cubicBezTo>
                    <a:pt x="15" y="99"/>
                    <a:pt x="26" y="106"/>
                    <a:pt x="40" y="106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6" name="Freeform 30">
              <a:extLst>
                <a:ext uri="{FF2B5EF4-FFF2-40B4-BE49-F238E27FC236}">
                  <a16:creationId xmlns:a16="http://schemas.microsoft.com/office/drawing/2014/main" id="{A5EF28B0-5ADC-48A8-9EFB-F469D779D26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2" y="1492"/>
              <a:ext cx="393" cy="273"/>
            </a:xfrm>
            <a:custGeom>
              <a:avLst/>
              <a:gdLst>
                <a:gd name="T0" fmla="*/ 14 w 165"/>
                <a:gd name="T1" fmla="*/ 19 h 115"/>
                <a:gd name="T2" fmla="*/ 15 w 165"/>
                <a:gd name="T3" fmla="*/ 20 h 115"/>
                <a:gd name="T4" fmla="*/ 50 w 165"/>
                <a:gd name="T5" fmla="*/ 0 h 115"/>
                <a:gd name="T6" fmla="*/ 86 w 165"/>
                <a:gd name="T7" fmla="*/ 24 h 115"/>
                <a:gd name="T8" fmla="*/ 125 w 165"/>
                <a:gd name="T9" fmla="*/ 0 h 115"/>
                <a:gd name="T10" fmla="*/ 165 w 165"/>
                <a:gd name="T11" fmla="*/ 45 h 115"/>
                <a:gd name="T12" fmla="*/ 165 w 165"/>
                <a:gd name="T13" fmla="*/ 115 h 115"/>
                <a:gd name="T14" fmla="*/ 151 w 165"/>
                <a:gd name="T15" fmla="*/ 115 h 115"/>
                <a:gd name="T16" fmla="*/ 151 w 165"/>
                <a:gd name="T17" fmla="*/ 43 h 115"/>
                <a:gd name="T18" fmla="*/ 122 w 165"/>
                <a:gd name="T19" fmla="*/ 12 h 115"/>
                <a:gd name="T20" fmla="*/ 89 w 165"/>
                <a:gd name="T21" fmla="*/ 51 h 115"/>
                <a:gd name="T22" fmla="*/ 89 w 165"/>
                <a:gd name="T23" fmla="*/ 115 h 115"/>
                <a:gd name="T24" fmla="*/ 76 w 165"/>
                <a:gd name="T25" fmla="*/ 115 h 115"/>
                <a:gd name="T26" fmla="*/ 76 w 165"/>
                <a:gd name="T27" fmla="*/ 43 h 115"/>
                <a:gd name="T28" fmla="*/ 46 w 165"/>
                <a:gd name="T29" fmla="*/ 12 h 115"/>
                <a:gd name="T30" fmla="*/ 14 w 165"/>
                <a:gd name="T31" fmla="*/ 51 h 115"/>
                <a:gd name="T32" fmla="*/ 14 w 165"/>
                <a:gd name="T33" fmla="*/ 115 h 115"/>
                <a:gd name="T34" fmla="*/ 1 w 165"/>
                <a:gd name="T35" fmla="*/ 115 h 115"/>
                <a:gd name="T36" fmla="*/ 1 w 165"/>
                <a:gd name="T37" fmla="*/ 28 h 115"/>
                <a:gd name="T38" fmla="*/ 0 w 165"/>
                <a:gd name="T39" fmla="*/ 3 h 115"/>
                <a:gd name="T40" fmla="*/ 13 w 165"/>
                <a:gd name="T41" fmla="*/ 3 h 115"/>
                <a:gd name="T42" fmla="*/ 14 w 165"/>
                <a:gd name="T43" fmla="*/ 19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65" h="115">
                  <a:moveTo>
                    <a:pt x="14" y="19"/>
                  </a:moveTo>
                  <a:cubicBezTo>
                    <a:pt x="15" y="20"/>
                    <a:pt x="15" y="20"/>
                    <a:pt x="15" y="20"/>
                  </a:cubicBezTo>
                  <a:cubicBezTo>
                    <a:pt x="22" y="6"/>
                    <a:pt x="35" y="0"/>
                    <a:pt x="50" y="0"/>
                  </a:cubicBezTo>
                  <a:cubicBezTo>
                    <a:pt x="67" y="0"/>
                    <a:pt x="81" y="9"/>
                    <a:pt x="86" y="24"/>
                  </a:cubicBezTo>
                  <a:cubicBezTo>
                    <a:pt x="94" y="11"/>
                    <a:pt x="107" y="0"/>
                    <a:pt x="125" y="0"/>
                  </a:cubicBezTo>
                  <a:cubicBezTo>
                    <a:pt x="162" y="0"/>
                    <a:pt x="165" y="32"/>
                    <a:pt x="165" y="45"/>
                  </a:cubicBezTo>
                  <a:cubicBezTo>
                    <a:pt x="165" y="115"/>
                    <a:pt x="165" y="115"/>
                    <a:pt x="165" y="115"/>
                  </a:cubicBezTo>
                  <a:cubicBezTo>
                    <a:pt x="151" y="115"/>
                    <a:pt x="151" y="115"/>
                    <a:pt x="151" y="115"/>
                  </a:cubicBezTo>
                  <a:cubicBezTo>
                    <a:pt x="151" y="43"/>
                    <a:pt x="151" y="43"/>
                    <a:pt x="151" y="43"/>
                  </a:cubicBezTo>
                  <a:cubicBezTo>
                    <a:pt x="151" y="23"/>
                    <a:pt x="140" y="12"/>
                    <a:pt x="122" y="12"/>
                  </a:cubicBezTo>
                  <a:cubicBezTo>
                    <a:pt x="99" y="12"/>
                    <a:pt x="89" y="30"/>
                    <a:pt x="89" y="51"/>
                  </a:cubicBezTo>
                  <a:cubicBezTo>
                    <a:pt x="89" y="115"/>
                    <a:pt x="89" y="115"/>
                    <a:pt x="89" y="115"/>
                  </a:cubicBezTo>
                  <a:cubicBezTo>
                    <a:pt x="76" y="115"/>
                    <a:pt x="76" y="115"/>
                    <a:pt x="76" y="115"/>
                  </a:cubicBezTo>
                  <a:cubicBezTo>
                    <a:pt x="76" y="43"/>
                    <a:pt x="76" y="43"/>
                    <a:pt x="76" y="43"/>
                  </a:cubicBezTo>
                  <a:cubicBezTo>
                    <a:pt x="76" y="23"/>
                    <a:pt x="65" y="12"/>
                    <a:pt x="46" y="12"/>
                  </a:cubicBezTo>
                  <a:cubicBezTo>
                    <a:pt x="24" y="12"/>
                    <a:pt x="14" y="30"/>
                    <a:pt x="14" y="51"/>
                  </a:cubicBezTo>
                  <a:cubicBezTo>
                    <a:pt x="14" y="115"/>
                    <a:pt x="14" y="115"/>
                    <a:pt x="14" y="115"/>
                  </a:cubicBezTo>
                  <a:cubicBezTo>
                    <a:pt x="1" y="115"/>
                    <a:pt x="1" y="115"/>
                    <a:pt x="1" y="115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19"/>
                    <a:pt x="0" y="10"/>
                    <a:pt x="0" y="3"/>
                  </a:cubicBezTo>
                  <a:cubicBezTo>
                    <a:pt x="13" y="3"/>
                    <a:pt x="13" y="3"/>
                    <a:pt x="13" y="3"/>
                  </a:cubicBezTo>
                  <a:lnTo>
                    <a:pt x="14" y="1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45" name="Picture 44" descr="A picture containing cup, indoor, food, coffee&#10;&#10;Description automatically generated">
            <a:extLst>
              <a:ext uri="{FF2B5EF4-FFF2-40B4-BE49-F238E27FC236}">
                <a16:creationId xmlns:a16="http://schemas.microsoft.com/office/drawing/2014/main" id="{FE8C93B0-8EA8-464F-A3D7-5DE005B289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979" r="5309"/>
          <a:stretch/>
        </p:blipFill>
        <p:spPr>
          <a:xfrm flipH="1">
            <a:off x="624409" y="1"/>
            <a:ext cx="5469120" cy="5156200"/>
          </a:xfrm>
          <a:prstGeom prst="rect">
            <a:avLst/>
          </a:prstGeom>
        </p:spPr>
      </p:pic>
      <p:pic>
        <p:nvPicPr>
          <p:cNvPr id="44" name="Grafik 43">
            <a:extLst>
              <a:ext uri="{FF2B5EF4-FFF2-40B4-BE49-F238E27FC236}">
                <a16:creationId xmlns:a16="http://schemas.microsoft.com/office/drawing/2014/main" id="{5621CF58-6A27-4CE0-A8D3-471E9D87B0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3918" b="12926"/>
          <a:stretch/>
        </p:blipFill>
        <p:spPr>
          <a:xfrm>
            <a:off x="7251734" y="3717327"/>
            <a:ext cx="3740117" cy="2307744"/>
          </a:xfrm>
          <a:prstGeom prst="rect">
            <a:avLst/>
          </a:prstGeom>
        </p:spPr>
      </p:pic>
      <p:pic>
        <p:nvPicPr>
          <p:cNvPr id="51" name="Picture 50" descr="A picture containing fungus, cake, sitting, table&#10;&#10;Description automatically generated">
            <a:extLst>
              <a:ext uri="{FF2B5EF4-FFF2-40B4-BE49-F238E27FC236}">
                <a16:creationId xmlns:a16="http://schemas.microsoft.com/office/drawing/2014/main" id="{EC60C4FE-0C0E-4D27-85B7-A25B2379D6A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7286" r="31630" b="5655"/>
          <a:stretch/>
        </p:blipFill>
        <p:spPr>
          <a:xfrm>
            <a:off x="5232400" y="548218"/>
            <a:ext cx="2590800" cy="1441449"/>
          </a:xfrm>
          <a:prstGeom prst="rect">
            <a:avLst/>
          </a:prstGeom>
        </p:spPr>
      </p:pic>
      <p:grpSp>
        <p:nvGrpSpPr>
          <p:cNvPr id="53" name="Group 52">
            <a:extLst>
              <a:ext uri="{FF2B5EF4-FFF2-40B4-BE49-F238E27FC236}">
                <a16:creationId xmlns:a16="http://schemas.microsoft.com/office/drawing/2014/main" id="{54427847-D80E-45D8-BB73-69A61D45291B}"/>
              </a:ext>
            </a:extLst>
          </p:cNvPr>
          <p:cNvGrpSpPr/>
          <p:nvPr/>
        </p:nvGrpSpPr>
        <p:grpSpPr>
          <a:xfrm>
            <a:off x="7251734" y="6025071"/>
            <a:ext cx="3740117" cy="287600"/>
            <a:chOff x="5438800" y="4518803"/>
            <a:chExt cx="2805088" cy="21570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0E51C0A4-0C96-4589-937A-E9CC619712DC}"/>
                </a:ext>
              </a:extLst>
            </p:cNvPr>
            <p:cNvSpPr>
              <a:spLocks/>
            </p:cNvSpPr>
            <p:nvPr/>
          </p:nvSpPr>
          <p:spPr bwMode="gray">
            <a:xfrm>
              <a:off x="5438800" y="4518803"/>
              <a:ext cx="2805088" cy="215700"/>
            </a:xfrm>
            <a:prstGeom prst="rect">
              <a:avLst/>
            </a:prstGeom>
            <a:solidFill>
              <a:schemeClr val="accent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52" name="Pentagon 51">
              <a:extLst>
                <a:ext uri="{FF2B5EF4-FFF2-40B4-BE49-F238E27FC236}">
                  <a16:creationId xmlns:a16="http://schemas.microsoft.com/office/drawing/2014/main" id="{E4DF4A7D-B8F3-46E2-AEFF-7A09B0F6E078}"/>
                </a:ext>
              </a:extLst>
            </p:cNvPr>
            <p:cNvSpPr/>
            <p:nvPr/>
          </p:nvSpPr>
          <p:spPr bwMode="gray">
            <a:xfrm>
              <a:off x="6732000" y="4557138"/>
              <a:ext cx="140757" cy="134054"/>
            </a:xfrm>
            <a:prstGeom prst="pentagon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F81A7CF0-C631-4732-AA2F-DDD0FA55CF4B}"/>
              </a:ext>
            </a:extLst>
          </p:cNvPr>
          <p:cNvGrpSpPr/>
          <p:nvPr/>
        </p:nvGrpSpPr>
        <p:grpSpPr>
          <a:xfrm>
            <a:off x="4698605" y="-7949230"/>
            <a:ext cx="7493395" cy="6857999"/>
            <a:chOff x="3492500" y="0"/>
            <a:chExt cx="5620046" cy="5143499"/>
          </a:xfrm>
        </p:grpSpPr>
        <p:sp>
          <p:nvSpPr>
            <p:cNvPr id="148" name="Rectangle 147">
              <a:extLst>
                <a:ext uri="{FF2B5EF4-FFF2-40B4-BE49-F238E27FC236}">
                  <a16:creationId xmlns:a16="http://schemas.microsoft.com/office/drawing/2014/main" id="{EBA964F1-9046-49D7-B063-0003D447748F}"/>
                </a:ext>
              </a:extLst>
            </p:cNvPr>
            <p:cNvSpPr/>
            <p:nvPr/>
          </p:nvSpPr>
          <p:spPr bwMode="gray">
            <a:xfrm>
              <a:off x="3492500" y="0"/>
              <a:ext cx="5620046" cy="5143499"/>
            </a:xfrm>
            <a:prstGeom prst="rect">
              <a:avLst/>
            </a:prstGeom>
            <a:solidFill>
              <a:schemeClr val="accent6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149" name="Oval 148">
              <a:extLst>
                <a:ext uri="{FF2B5EF4-FFF2-40B4-BE49-F238E27FC236}">
                  <a16:creationId xmlns:a16="http://schemas.microsoft.com/office/drawing/2014/main" id="{08B63EFB-ABE2-496F-AF2E-E123D668D426}"/>
                </a:ext>
              </a:extLst>
            </p:cNvPr>
            <p:cNvSpPr/>
            <p:nvPr/>
          </p:nvSpPr>
          <p:spPr bwMode="gray">
            <a:xfrm>
              <a:off x="5792407" y="1959370"/>
              <a:ext cx="1648902" cy="16489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sp>
        <p:nvSpPr>
          <p:cNvPr id="46" name="Freihandform: Form 45">
            <a:extLst>
              <a:ext uri="{FF2B5EF4-FFF2-40B4-BE49-F238E27FC236}">
                <a16:creationId xmlns:a16="http://schemas.microsoft.com/office/drawing/2014/main" id="{E396CFF6-65D0-40AE-9E64-24B8BF0471CC}"/>
              </a:ext>
            </a:extLst>
          </p:cNvPr>
          <p:cNvSpPr/>
          <p:nvPr/>
        </p:nvSpPr>
        <p:spPr bwMode="gray">
          <a:xfrm>
            <a:off x="0" y="-8657462"/>
            <a:ext cx="5808133" cy="3428999"/>
          </a:xfrm>
          <a:custGeom>
            <a:avLst/>
            <a:gdLst>
              <a:gd name="connsiteX0" fmla="*/ 0 w 4356100"/>
              <a:gd name="connsiteY0" fmla="*/ 0 h 2571749"/>
              <a:gd name="connsiteX1" fmla="*/ 4356100 w 4356100"/>
              <a:gd name="connsiteY1" fmla="*/ 0 h 2571749"/>
              <a:gd name="connsiteX2" fmla="*/ 4356100 w 4356100"/>
              <a:gd name="connsiteY2" fmla="*/ 2139950 h 2571749"/>
              <a:gd name="connsiteX3" fmla="*/ 689677 w 4356100"/>
              <a:gd name="connsiteY3" fmla="*/ 2139950 h 2571749"/>
              <a:gd name="connsiteX4" fmla="*/ 689677 w 4356100"/>
              <a:gd name="connsiteY4" fmla="*/ 2571749 h 2571749"/>
              <a:gd name="connsiteX5" fmla="*/ 0 w 4356100"/>
              <a:gd name="connsiteY5" fmla="*/ 2571749 h 2571749"/>
              <a:gd name="connsiteX6" fmla="*/ 0 w 4356100"/>
              <a:gd name="connsiteY6" fmla="*/ 2139950 h 2571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56100" h="2571749">
                <a:moveTo>
                  <a:pt x="0" y="0"/>
                </a:moveTo>
                <a:lnTo>
                  <a:pt x="4356100" y="0"/>
                </a:lnTo>
                <a:lnTo>
                  <a:pt x="4356100" y="2139950"/>
                </a:lnTo>
                <a:lnTo>
                  <a:pt x="689677" y="2139950"/>
                </a:lnTo>
                <a:lnTo>
                  <a:pt x="689677" y="2571749"/>
                </a:lnTo>
                <a:lnTo>
                  <a:pt x="0" y="2571749"/>
                </a:lnTo>
                <a:lnTo>
                  <a:pt x="0" y="2139950"/>
                </a:lnTo>
                <a:close/>
              </a:path>
            </a:pathLst>
          </a:custGeom>
          <a:solidFill>
            <a:schemeClr val="bg1"/>
          </a:solidFill>
        </p:spPr>
        <p:txBody>
          <a:bodyPr vert="horz" wrap="square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grpSp>
        <p:nvGrpSpPr>
          <p:cNvPr id="151" name="Group 150">
            <a:extLst>
              <a:ext uri="{FF2B5EF4-FFF2-40B4-BE49-F238E27FC236}">
                <a16:creationId xmlns:a16="http://schemas.microsoft.com/office/drawing/2014/main" id="{FE3B3606-244F-43DA-8C4B-A462025E90B6}"/>
              </a:ext>
            </a:extLst>
          </p:cNvPr>
          <p:cNvGrpSpPr/>
          <p:nvPr/>
        </p:nvGrpSpPr>
        <p:grpSpPr>
          <a:xfrm>
            <a:off x="6216934" y="-6975044"/>
            <a:ext cx="7455396" cy="6112843"/>
            <a:chOff x="3898857" y="636628"/>
            <a:chExt cx="4608418" cy="3778543"/>
          </a:xfrm>
          <a:solidFill>
            <a:schemeClr val="bg1"/>
          </a:solidFill>
        </p:grpSpPr>
        <p:sp>
          <p:nvSpPr>
            <p:cNvPr id="152" name="Freeform 5">
              <a:extLst>
                <a:ext uri="{FF2B5EF4-FFF2-40B4-BE49-F238E27FC236}">
                  <a16:creationId xmlns:a16="http://schemas.microsoft.com/office/drawing/2014/main" id="{2020ECB5-4EFE-4B05-9728-5225630B699D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8857" y="751046"/>
              <a:ext cx="4379583" cy="3345685"/>
            </a:xfrm>
            <a:custGeom>
              <a:avLst/>
              <a:gdLst>
                <a:gd name="T0" fmla="*/ 1933 w 2518"/>
                <a:gd name="T1" fmla="*/ 160 h 1923"/>
                <a:gd name="T2" fmla="*/ 2201 w 2518"/>
                <a:gd name="T3" fmla="*/ 228 h 1923"/>
                <a:gd name="T4" fmla="*/ 2382 w 2518"/>
                <a:gd name="T5" fmla="*/ 254 h 1923"/>
                <a:gd name="T6" fmla="*/ 2482 w 2518"/>
                <a:gd name="T7" fmla="*/ 350 h 1923"/>
                <a:gd name="T8" fmla="*/ 2340 w 2518"/>
                <a:gd name="T9" fmla="*/ 355 h 1923"/>
                <a:gd name="T10" fmla="*/ 2267 w 2518"/>
                <a:gd name="T11" fmla="*/ 455 h 1923"/>
                <a:gd name="T12" fmla="*/ 2172 w 2518"/>
                <a:gd name="T13" fmla="*/ 547 h 1923"/>
                <a:gd name="T14" fmla="*/ 2070 w 2518"/>
                <a:gd name="T15" fmla="*/ 508 h 1923"/>
                <a:gd name="T16" fmla="*/ 2124 w 2518"/>
                <a:gd name="T17" fmla="*/ 437 h 1923"/>
                <a:gd name="T18" fmla="*/ 1995 w 2518"/>
                <a:gd name="T19" fmla="*/ 473 h 1923"/>
                <a:gd name="T20" fmla="*/ 1867 w 2518"/>
                <a:gd name="T21" fmla="*/ 571 h 1923"/>
                <a:gd name="T22" fmla="*/ 1789 w 2518"/>
                <a:gd name="T23" fmla="*/ 841 h 1923"/>
                <a:gd name="T24" fmla="*/ 1698 w 2518"/>
                <a:gd name="T25" fmla="*/ 820 h 1923"/>
                <a:gd name="T26" fmla="*/ 1741 w 2518"/>
                <a:gd name="T27" fmla="*/ 971 h 1923"/>
                <a:gd name="T28" fmla="*/ 1641 w 2518"/>
                <a:gd name="T29" fmla="*/ 1240 h 1923"/>
                <a:gd name="T30" fmla="*/ 1594 w 2518"/>
                <a:gd name="T31" fmla="*/ 1383 h 1923"/>
                <a:gd name="T32" fmla="*/ 1471 w 2518"/>
                <a:gd name="T33" fmla="*/ 1181 h 1923"/>
                <a:gd name="T34" fmla="*/ 1331 w 2518"/>
                <a:gd name="T35" fmla="*/ 1119 h 1923"/>
                <a:gd name="T36" fmla="*/ 1223 w 2518"/>
                <a:gd name="T37" fmla="*/ 1295 h 1923"/>
                <a:gd name="T38" fmla="*/ 1107 w 2518"/>
                <a:gd name="T39" fmla="*/ 1117 h 1923"/>
                <a:gd name="T40" fmla="*/ 881 w 2518"/>
                <a:gd name="T41" fmla="*/ 1041 h 1923"/>
                <a:gd name="T42" fmla="*/ 903 w 2518"/>
                <a:gd name="T43" fmla="*/ 1074 h 1923"/>
                <a:gd name="T44" fmla="*/ 804 w 2518"/>
                <a:gd name="T45" fmla="*/ 1255 h 1923"/>
                <a:gd name="T46" fmla="*/ 677 w 2518"/>
                <a:gd name="T47" fmla="*/ 1111 h 1923"/>
                <a:gd name="T48" fmla="*/ 880 w 2518"/>
                <a:gd name="T49" fmla="*/ 1317 h 1923"/>
                <a:gd name="T50" fmla="*/ 717 w 2518"/>
                <a:gd name="T51" fmla="*/ 1688 h 1923"/>
                <a:gd name="T52" fmla="*/ 465 w 2518"/>
                <a:gd name="T53" fmla="*/ 1890 h 1923"/>
                <a:gd name="T54" fmla="*/ 410 w 2518"/>
                <a:gd name="T55" fmla="*/ 1595 h 1923"/>
                <a:gd name="T56" fmla="*/ 287 w 2518"/>
                <a:gd name="T57" fmla="*/ 1369 h 1923"/>
                <a:gd name="T58" fmla="*/ 3 w 2518"/>
                <a:gd name="T59" fmla="*/ 1256 h 1923"/>
                <a:gd name="T60" fmla="*/ 97 w 2518"/>
                <a:gd name="T61" fmla="*/ 988 h 1923"/>
                <a:gd name="T62" fmla="*/ 353 w 2518"/>
                <a:gd name="T63" fmla="*/ 949 h 1923"/>
                <a:gd name="T64" fmla="*/ 604 w 2518"/>
                <a:gd name="T65" fmla="*/ 977 h 1923"/>
                <a:gd name="T66" fmla="*/ 570 w 2518"/>
                <a:gd name="T67" fmla="*/ 823 h 1923"/>
                <a:gd name="T68" fmla="*/ 637 w 2518"/>
                <a:gd name="T69" fmla="*/ 761 h 1923"/>
                <a:gd name="T70" fmla="*/ 487 w 2518"/>
                <a:gd name="T71" fmla="*/ 845 h 1923"/>
                <a:gd name="T72" fmla="*/ 402 w 2518"/>
                <a:gd name="T73" fmla="*/ 818 h 1923"/>
                <a:gd name="T74" fmla="*/ 257 w 2518"/>
                <a:gd name="T75" fmla="*/ 813 h 1923"/>
                <a:gd name="T76" fmla="*/ 179 w 2518"/>
                <a:gd name="T77" fmla="*/ 797 h 1923"/>
                <a:gd name="T78" fmla="*/ 306 w 2518"/>
                <a:gd name="T79" fmla="*/ 595 h 1923"/>
                <a:gd name="T80" fmla="*/ 435 w 2518"/>
                <a:gd name="T81" fmla="*/ 582 h 1923"/>
                <a:gd name="T82" fmla="*/ 444 w 2518"/>
                <a:gd name="T83" fmla="*/ 439 h 1923"/>
                <a:gd name="T84" fmla="*/ 404 w 2518"/>
                <a:gd name="T85" fmla="*/ 528 h 1923"/>
                <a:gd name="T86" fmla="*/ 268 w 2518"/>
                <a:gd name="T87" fmla="*/ 441 h 1923"/>
                <a:gd name="T88" fmla="*/ 358 w 2518"/>
                <a:gd name="T89" fmla="*/ 340 h 1923"/>
                <a:gd name="T90" fmla="*/ 468 w 2518"/>
                <a:gd name="T91" fmla="*/ 243 h 1923"/>
                <a:gd name="T92" fmla="*/ 658 w 2518"/>
                <a:gd name="T93" fmla="*/ 321 h 1923"/>
                <a:gd name="T94" fmla="*/ 643 w 2518"/>
                <a:gd name="T95" fmla="*/ 354 h 1923"/>
                <a:gd name="T96" fmla="*/ 706 w 2518"/>
                <a:gd name="T97" fmla="*/ 304 h 1923"/>
                <a:gd name="T98" fmla="*/ 810 w 2518"/>
                <a:gd name="T99" fmla="*/ 271 h 1923"/>
                <a:gd name="T100" fmla="*/ 918 w 2518"/>
                <a:gd name="T101" fmla="*/ 236 h 1923"/>
                <a:gd name="T102" fmla="*/ 971 w 2518"/>
                <a:gd name="T103" fmla="*/ 314 h 1923"/>
                <a:gd name="T104" fmla="*/ 1020 w 2518"/>
                <a:gd name="T105" fmla="*/ 175 h 1923"/>
                <a:gd name="T106" fmla="*/ 1095 w 2518"/>
                <a:gd name="T107" fmla="*/ 180 h 1923"/>
                <a:gd name="T108" fmla="*/ 1176 w 2518"/>
                <a:gd name="T109" fmla="*/ 73 h 1923"/>
                <a:gd name="T110" fmla="*/ 1336 w 2518"/>
                <a:gd name="T111" fmla="*/ 29 h 1923"/>
                <a:gd name="T112" fmla="*/ 1389 w 2518"/>
                <a:gd name="T113" fmla="*/ 106 h 1923"/>
                <a:gd name="T114" fmla="*/ 1388 w 2518"/>
                <a:gd name="T115" fmla="*/ 116 h 1923"/>
                <a:gd name="T116" fmla="*/ 1606 w 2518"/>
                <a:gd name="T117" fmla="*/ 110 h 1923"/>
                <a:gd name="T118" fmla="*/ 1715 w 2518"/>
                <a:gd name="T119" fmla="*/ 159 h 19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518" h="1923">
                  <a:moveTo>
                    <a:pt x="1848" y="130"/>
                  </a:moveTo>
                  <a:cubicBezTo>
                    <a:pt x="1850" y="130"/>
                    <a:pt x="1852" y="131"/>
                    <a:pt x="1854" y="131"/>
                  </a:cubicBezTo>
                  <a:cubicBezTo>
                    <a:pt x="1857" y="143"/>
                    <a:pt x="1846" y="136"/>
                    <a:pt x="1844" y="139"/>
                  </a:cubicBezTo>
                  <a:cubicBezTo>
                    <a:pt x="1850" y="140"/>
                    <a:pt x="1857" y="133"/>
                    <a:pt x="1865" y="138"/>
                  </a:cubicBezTo>
                  <a:cubicBezTo>
                    <a:pt x="1870" y="145"/>
                    <a:pt x="1862" y="148"/>
                    <a:pt x="1860" y="155"/>
                  </a:cubicBezTo>
                  <a:cubicBezTo>
                    <a:pt x="1874" y="133"/>
                    <a:pt x="1891" y="127"/>
                    <a:pt x="1913" y="141"/>
                  </a:cubicBezTo>
                  <a:cubicBezTo>
                    <a:pt x="1915" y="143"/>
                    <a:pt x="1914" y="146"/>
                    <a:pt x="1915" y="149"/>
                  </a:cubicBezTo>
                  <a:cubicBezTo>
                    <a:pt x="1916" y="150"/>
                    <a:pt x="1916" y="150"/>
                    <a:pt x="1916" y="150"/>
                  </a:cubicBezTo>
                  <a:cubicBezTo>
                    <a:pt x="1914" y="152"/>
                    <a:pt x="1912" y="155"/>
                    <a:pt x="1916" y="157"/>
                  </a:cubicBezTo>
                  <a:cubicBezTo>
                    <a:pt x="1919" y="158"/>
                    <a:pt x="1921" y="159"/>
                    <a:pt x="1924" y="161"/>
                  </a:cubicBezTo>
                  <a:cubicBezTo>
                    <a:pt x="1927" y="160"/>
                    <a:pt x="1930" y="158"/>
                    <a:pt x="1933" y="160"/>
                  </a:cubicBezTo>
                  <a:cubicBezTo>
                    <a:pt x="1950" y="172"/>
                    <a:pt x="1968" y="170"/>
                    <a:pt x="1986" y="165"/>
                  </a:cubicBezTo>
                  <a:cubicBezTo>
                    <a:pt x="1992" y="165"/>
                    <a:pt x="1998" y="165"/>
                    <a:pt x="2003" y="163"/>
                  </a:cubicBezTo>
                  <a:cubicBezTo>
                    <a:pt x="2022" y="160"/>
                    <a:pt x="2040" y="165"/>
                    <a:pt x="2058" y="173"/>
                  </a:cubicBezTo>
                  <a:cubicBezTo>
                    <a:pt x="2063" y="176"/>
                    <a:pt x="2066" y="179"/>
                    <a:pt x="2065" y="186"/>
                  </a:cubicBezTo>
                  <a:cubicBezTo>
                    <a:pt x="2064" y="203"/>
                    <a:pt x="2070" y="207"/>
                    <a:pt x="2087" y="204"/>
                  </a:cubicBezTo>
                  <a:cubicBezTo>
                    <a:pt x="2091" y="203"/>
                    <a:pt x="2094" y="203"/>
                    <a:pt x="2097" y="204"/>
                  </a:cubicBezTo>
                  <a:cubicBezTo>
                    <a:pt x="2104" y="206"/>
                    <a:pt x="2110" y="206"/>
                    <a:pt x="2116" y="204"/>
                  </a:cubicBezTo>
                  <a:cubicBezTo>
                    <a:pt x="2130" y="200"/>
                    <a:pt x="2143" y="210"/>
                    <a:pt x="2158" y="208"/>
                  </a:cubicBezTo>
                  <a:cubicBezTo>
                    <a:pt x="2162" y="208"/>
                    <a:pt x="2165" y="204"/>
                    <a:pt x="2170" y="205"/>
                  </a:cubicBezTo>
                  <a:cubicBezTo>
                    <a:pt x="2173" y="206"/>
                    <a:pt x="2176" y="209"/>
                    <a:pt x="2178" y="211"/>
                  </a:cubicBezTo>
                  <a:cubicBezTo>
                    <a:pt x="2183" y="220"/>
                    <a:pt x="2193" y="223"/>
                    <a:pt x="2201" y="228"/>
                  </a:cubicBezTo>
                  <a:cubicBezTo>
                    <a:pt x="2207" y="232"/>
                    <a:pt x="2211" y="226"/>
                    <a:pt x="2213" y="220"/>
                  </a:cubicBezTo>
                  <a:cubicBezTo>
                    <a:pt x="2212" y="215"/>
                    <a:pt x="2207" y="213"/>
                    <a:pt x="2204" y="210"/>
                  </a:cubicBezTo>
                  <a:cubicBezTo>
                    <a:pt x="2200" y="203"/>
                    <a:pt x="2199" y="197"/>
                    <a:pt x="2209" y="194"/>
                  </a:cubicBezTo>
                  <a:cubicBezTo>
                    <a:pt x="2217" y="194"/>
                    <a:pt x="2225" y="194"/>
                    <a:pt x="2233" y="194"/>
                  </a:cubicBezTo>
                  <a:cubicBezTo>
                    <a:pt x="2239" y="195"/>
                    <a:pt x="2243" y="198"/>
                    <a:pt x="2247" y="203"/>
                  </a:cubicBezTo>
                  <a:cubicBezTo>
                    <a:pt x="2251" y="203"/>
                    <a:pt x="2256" y="204"/>
                    <a:pt x="2260" y="204"/>
                  </a:cubicBezTo>
                  <a:cubicBezTo>
                    <a:pt x="2272" y="208"/>
                    <a:pt x="2283" y="201"/>
                    <a:pt x="2294" y="203"/>
                  </a:cubicBezTo>
                  <a:cubicBezTo>
                    <a:pt x="2310" y="208"/>
                    <a:pt x="2325" y="215"/>
                    <a:pt x="2341" y="217"/>
                  </a:cubicBezTo>
                  <a:cubicBezTo>
                    <a:pt x="2349" y="218"/>
                    <a:pt x="2354" y="224"/>
                    <a:pt x="2359" y="230"/>
                  </a:cubicBezTo>
                  <a:cubicBezTo>
                    <a:pt x="2360" y="235"/>
                    <a:pt x="2364" y="239"/>
                    <a:pt x="2369" y="240"/>
                  </a:cubicBezTo>
                  <a:cubicBezTo>
                    <a:pt x="2376" y="243"/>
                    <a:pt x="2378" y="249"/>
                    <a:pt x="2382" y="254"/>
                  </a:cubicBezTo>
                  <a:cubicBezTo>
                    <a:pt x="2390" y="255"/>
                    <a:pt x="2397" y="259"/>
                    <a:pt x="2403" y="265"/>
                  </a:cubicBezTo>
                  <a:cubicBezTo>
                    <a:pt x="2408" y="267"/>
                    <a:pt x="2412" y="267"/>
                    <a:pt x="2417" y="269"/>
                  </a:cubicBezTo>
                  <a:cubicBezTo>
                    <a:pt x="2421" y="274"/>
                    <a:pt x="2428" y="276"/>
                    <a:pt x="2434" y="279"/>
                  </a:cubicBezTo>
                  <a:cubicBezTo>
                    <a:pt x="2438" y="282"/>
                    <a:pt x="2439" y="286"/>
                    <a:pt x="2440" y="290"/>
                  </a:cubicBezTo>
                  <a:cubicBezTo>
                    <a:pt x="2441" y="296"/>
                    <a:pt x="2437" y="303"/>
                    <a:pt x="2444" y="309"/>
                  </a:cubicBezTo>
                  <a:cubicBezTo>
                    <a:pt x="2444" y="303"/>
                    <a:pt x="2443" y="298"/>
                    <a:pt x="2447" y="294"/>
                  </a:cubicBezTo>
                  <a:cubicBezTo>
                    <a:pt x="2451" y="292"/>
                    <a:pt x="2453" y="295"/>
                    <a:pt x="2454" y="297"/>
                  </a:cubicBezTo>
                  <a:cubicBezTo>
                    <a:pt x="2458" y="297"/>
                    <a:pt x="2462" y="297"/>
                    <a:pt x="2466" y="297"/>
                  </a:cubicBezTo>
                  <a:cubicBezTo>
                    <a:pt x="2487" y="295"/>
                    <a:pt x="2498" y="313"/>
                    <a:pt x="2514" y="321"/>
                  </a:cubicBezTo>
                  <a:cubicBezTo>
                    <a:pt x="2518" y="324"/>
                    <a:pt x="2518" y="328"/>
                    <a:pt x="2515" y="332"/>
                  </a:cubicBezTo>
                  <a:cubicBezTo>
                    <a:pt x="2505" y="341"/>
                    <a:pt x="2498" y="354"/>
                    <a:pt x="2482" y="350"/>
                  </a:cubicBezTo>
                  <a:cubicBezTo>
                    <a:pt x="2480" y="352"/>
                    <a:pt x="2481" y="353"/>
                    <a:pt x="2481" y="354"/>
                  </a:cubicBezTo>
                  <a:cubicBezTo>
                    <a:pt x="2480" y="362"/>
                    <a:pt x="2488" y="372"/>
                    <a:pt x="2477" y="378"/>
                  </a:cubicBezTo>
                  <a:cubicBezTo>
                    <a:pt x="2470" y="382"/>
                    <a:pt x="2453" y="375"/>
                    <a:pt x="2447" y="367"/>
                  </a:cubicBezTo>
                  <a:cubicBezTo>
                    <a:pt x="2446" y="356"/>
                    <a:pt x="2438" y="364"/>
                    <a:pt x="2434" y="362"/>
                  </a:cubicBezTo>
                  <a:cubicBezTo>
                    <a:pt x="2425" y="361"/>
                    <a:pt x="2419" y="354"/>
                    <a:pt x="2415" y="347"/>
                  </a:cubicBezTo>
                  <a:cubicBezTo>
                    <a:pt x="2412" y="343"/>
                    <a:pt x="2410" y="339"/>
                    <a:pt x="2404" y="338"/>
                  </a:cubicBezTo>
                  <a:cubicBezTo>
                    <a:pt x="2397" y="338"/>
                    <a:pt x="2390" y="337"/>
                    <a:pt x="2384" y="331"/>
                  </a:cubicBezTo>
                  <a:cubicBezTo>
                    <a:pt x="2376" y="324"/>
                    <a:pt x="2379" y="320"/>
                    <a:pt x="2385" y="315"/>
                  </a:cubicBezTo>
                  <a:cubicBezTo>
                    <a:pt x="2383" y="312"/>
                    <a:pt x="2380" y="311"/>
                    <a:pt x="2376" y="312"/>
                  </a:cubicBezTo>
                  <a:cubicBezTo>
                    <a:pt x="2373" y="315"/>
                    <a:pt x="2369" y="317"/>
                    <a:pt x="2370" y="322"/>
                  </a:cubicBezTo>
                  <a:cubicBezTo>
                    <a:pt x="2371" y="348"/>
                    <a:pt x="2364" y="355"/>
                    <a:pt x="2340" y="355"/>
                  </a:cubicBezTo>
                  <a:cubicBezTo>
                    <a:pt x="2337" y="355"/>
                    <a:pt x="2334" y="355"/>
                    <a:pt x="2331" y="356"/>
                  </a:cubicBezTo>
                  <a:cubicBezTo>
                    <a:pt x="2328" y="358"/>
                    <a:pt x="2326" y="349"/>
                    <a:pt x="2322" y="354"/>
                  </a:cubicBezTo>
                  <a:cubicBezTo>
                    <a:pt x="2323" y="357"/>
                    <a:pt x="2326" y="355"/>
                    <a:pt x="2328" y="357"/>
                  </a:cubicBezTo>
                  <a:cubicBezTo>
                    <a:pt x="2330" y="357"/>
                    <a:pt x="2330" y="358"/>
                    <a:pt x="2331" y="359"/>
                  </a:cubicBezTo>
                  <a:cubicBezTo>
                    <a:pt x="2331" y="361"/>
                    <a:pt x="2332" y="362"/>
                    <a:pt x="2332" y="363"/>
                  </a:cubicBezTo>
                  <a:cubicBezTo>
                    <a:pt x="2348" y="357"/>
                    <a:pt x="2351" y="374"/>
                    <a:pt x="2351" y="379"/>
                  </a:cubicBezTo>
                  <a:cubicBezTo>
                    <a:pt x="2350" y="393"/>
                    <a:pt x="2361" y="395"/>
                    <a:pt x="2368" y="401"/>
                  </a:cubicBezTo>
                  <a:cubicBezTo>
                    <a:pt x="2371" y="403"/>
                    <a:pt x="2377" y="405"/>
                    <a:pt x="2374" y="410"/>
                  </a:cubicBezTo>
                  <a:cubicBezTo>
                    <a:pt x="2371" y="414"/>
                    <a:pt x="2368" y="420"/>
                    <a:pt x="2362" y="416"/>
                  </a:cubicBezTo>
                  <a:cubicBezTo>
                    <a:pt x="2340" y="403"/>
                    <a:pt x="2323" y="416"/>
                    <a:pt x="2306" y="427"/>
                  </a:cubicBezTo>
                  <a:cubicBezTo>
                    <a:pt x="2292" y="436"/>
                    <a:pt x="2277" y="442"/>
                    <a:pt x="2267" y="455"/>
                  </a:cubicBezTo>
                  <a:cubicBezTo>
                    <a:pt x="2265" y="459"/>
                    <a:pt x="2261" y="462"/>
                    <a:pt x="2258" y="465"/>
                  </a:cubicBezTo>
                  <a:cubicBezTo>
                    <a:pt x="2252" y="471"/>
                    <a:pt x="2246" y="471"/>
                    <a:pt x="2241" y="465"/>
                  </a:cubicBezTo>
                  <a:cubicBezTo>
                    <a:pt x="2232" y="454"/>
                    <a:pt x="2223" y="455"/>
                    <a:pt x="2213" y="461"/>
                  </a:cubicBezTo>
                  <a:cubicBezTo>
                    <a:pt x="2206" y="465"/>
                    <a:pt x="2199" y="472"/>
                    <a:pt x="2192" y="461"/>
                  </a:cubicBezTo>
                  <a:cubicBezTo>
                    <a:pt x="2191" y="459"/>
                    <a:pt x="2192" y="459"/>
                    <a:pt x="2192" y="460"/>
                  </a:cubicBezTo>
                  <a:cubicBezTo>
                    <a:pt x="2182" y="471"/>
                    <a:pt x="2171" y="466"/>
                    <a:pt x="2160" y="465"/>
                  </a:cubicBezTo>
                  <a:cubicBezTo>
                    <a:pt x="2159" y="464"/>
                    <a:pt x="2158" y="466"/>
                    <a:pt x="2158" y="468"/>
                  </a:cubicBezTo>
                  <a:cubicBezTo>
                    <a:pt x="2156" y="479"/>
                    <a:pt x="2155" y="491"/>
                    <a:pt x="2148" y="501"/>
                  </a:cubicBezTo>
                  <a:cubicBezTo>
                    <a:pt x="2148" y="502"/>
                    <a:pt x="2148" y="503"/>
                    <a:pt x="2148" y="504"/>
                  </a:cubicBezTo>
                  <a:cubicBezTo>
                    <a:pt x="2166" y="511"/>
                    <a:pt x="2160" y="533"/>
                    <a:pt x="2172" y="543"/>
                  </a:cubicBezTo>
                  <a:cubicBezTo>
                    <a:pt x="2172" y="544"/>
                    <a:pt x="2172" y="546"/>
                    <a:pt x="2172" y="547"/>
                  </a:cubicBezTo>
                  <a:cubicBezTo>
                    <a:pt x="2170" y="549"/>
                    <a:pt x="2158" y="572"/>
                    <a:pt x="2157" y="577"/>
                  </a:cubicBezTo>
                  <a:cubicBezTo>
                    <a:pt x="2156" y="581"/>
                    <a:pt x="2153" y="584"/>
                    <a:pt x="2149" y="585"/>
                  </a:cubicBezTo>
                  <a:cubicBezTo>
                    <a:pt x="2145" y="586"/>
                    <a:pt x="2141" y="584"/>
                    <a:pt x="2137" y="588"/>
                  </a:cubicBezTo>
                  <a:cubicBezTo>
                    <a:pt x="2134" y="593"/>
                    <a:pt x="2133" y="600"/>
                    <a:pt x="2126" y="604"/>
                  </a:cubicBezTo>
                  <a:cubicBezTo>
                    <a:pt x="2121" y="608"/>
                    <a:pt x="2125" y="615"/>
                    <a:pt x="2124" y="621"/>
                  </a:cubicBezTo>
                  <a:cubicBezTo>
                    <a:pt x="2124" y="623"/>
                    <a:pt x="2124" y="625"/>
                    <a:pt x="2123" y="626"/>
                  </a:cubicBezTo>
                  <a:cubicBezTo>
                    <a:pt x="2119" y="634"/>
                    <a:pt x="2116" y="644"/>
                    <a:pt x="2106" y="644"/>
                  </a:cubicBezTo>
                  <a:cubicBezTo>
                    <a:pt x="2095" y="645"/>
                    <a:pt x="2094" y="634"/>
                    <a:pt x="2092" y="628"/>
                  </a:cubicBezTo>
                  <a:cubicBezTo>
                    <a:pt x="2083" y="604"/>
                    <a:pt x="2072" y="580"/>
                    <a:pt x="2062" y="556"/>
                  </a:cubicBezTo>
                  <a:cubicBezTo>
                    <a:pt x="2059" y="550"/>
                    <a:pt x="2060" y="544"/>
                    <a:pt x="2061" y="538"/>
                  </a:cubicBezTo>
                  <a:cubicBezTo>
                    <a:pt x="2064" y="528"/>
                    <a:pt x="2072" y="519"/>
                    <a:pt x="2070" y="508"/>
                  </a:cubicBezTo>
                  <a:cubicBezTo>
                    <a:pt x="2069" y="504"/>
                    <a:pt x="2074" y="501"/>
                    <a:pt x="2077" y="500"/>
                  </a:cubicBezTo>
                  <a:cubicBezTo>
                    <a:pt x="2099" y="487"/>
                    <a:pt x="2115" y="469"/>
                    <a:pt x="2127" y="448"/>
                  </a:cubicBezTo>
                  <a:cubicBezTo>
                    <a:pt x="2130" y="444"/>
                    <a:pt x="2133" y="439"/>
                    <a:pt x="2137" y="440"/>
                  </a:cubicBezTo>
                  <a:cubicBezTo>
                    <a:pt x="2153" y="440"/>
                    <a:pt x="2152" y="428"/>
                    <a:pt x="2154" y="418"/>
                  </a:cubicBezTo>
                  <a:cubicBezTo>
                    <a:pt x="2155" y="414"/>
                    <a:pt x="2155" y="410"/>
                    <a:pt x="2157" y="407"/>
                  </a:cubicBezTo>
                  <a:cubicBezTo>
                    <a:pt x="2158" y="405"/>
                    <a:pt x="2159" y="404"/>
                    <a:pt x="2161" y="403"/>
                  </a:cubicBezTo>
                  <a:cubicBezTo>
                    <a:pt x="2162" y="403"/>
                    <a:pt x="2163" y="404"/>
                    <a:pt x="2163" y="402"/>
                  </a:cubicBezTo>
                  <a:cubicBezTo>
                    <a:pt x="2163" y="402"/>
                    <a:pt x="2162" y="402"/>
                    <a:pt x="2161" y="402"/>
                  </a:cubicBezTo>
                  <a:cubicBezTo>
                    <a:pt x="2152" y="402"/>
                    <a:pt x="2148" y="406"/>
                    <a:pt x="2149" y="414"/>
                  </a:cubicBezTo>
                  <a:cubicBezTo>
                    <a:pt x="2150" y="422"/>
                    <a:pt x="2148" y="427"/>
                    <a:pt x="2139" y="427"/>
                  </a:cubicBezTo>
                  <a:cubicBezTo>
                    <a:pt x="2131" y="426"/>
                    <a:pt x="2128" y="432"/>
                    <a:pt x="2124" y="437"/>
                  </a:cubicBezTo>
                  <a:cubicBezTo>
                    <a:pt x="2120" y="442"/>
                    <a:pt x="2114" y="445"/>
                    <a:pt x="2107" y="441"/>
                  </a:cubicBezTo>
                  <a:cubicBezTo>
                    <a:pt x="2101" y="438"/>
                    <a:pt x="2095" y="434"/>
                    <a:pt x="2096" y="425"/>
                  </a:cubicBezTo>
                  <a:cubicBezTo>
                    <a:pt x="2097" y="412"/>
                    <a:pt x="2093" y="410"/>
                    <a:pt x="2081" y="415"/>
                  </a:cubicBezTo>
                  <a:cubicBezTo>
                    <a:pt x="2068" y="420"/>
                    <a:pt x="2057" y="426"/>
                    <a:pt x="2052" y="440"/>
                  </a:cubicBezTo>
                  <a:cubicBezTo>
                    <a:pt x="2051" y="443"/>
                    <a:pt x="2048" y="445"/>
                    <a:pt x="2046" y="447"/>
                  </a:cubicBezTo>
                  <a:cubicBezTo>
                    <a:pt x="2040" y="452"/>
                    <a:pt x="2039" y="457"/>
                    <a:pt x="2045" y="463"/>
                  </a:cubicBezTo>
                  <a:cubicBezTo>
                    <a:pt x="2052" y="470"/>
                    <a:pt x="2050" y="475"/>
                    <a:pt x="2040" y="476"/>
                  </a:cubicBezTo>
                  <a:cubicBezTo>
                    <a:pt x="2030" y="476"/>
                    <a:pt x="2022" y="481"/>
                    <a:pt x="2012" y="479"/>
                  </a:cubicBezTo>
                  <a:cubicBezTo>
                    <a:pt x="2009" y="477"/>
                    <a:pt x="2006" y="477"/>
                    <a:pt x="2004" y="479"/>
                  </a:cubicBezTo>
                  <a:cubicBezTo>
                    <a:pt x="2001" y="483"/>
                    <a:pt x="1997" y="484"/>
                    <a:pt x="1992" y="483"/>
                  </a:cubicBezTo>
                  <a:cubicBezTo>
                    <a:pt x="1989" y="478"/>
                    <a:pt x="1991" y="475"/>
                    <a:pt x="1995" y="473"/>
                  </a:cubicBezTo>
                  <a:cubicBezTo>
                    <a:pt x="1995" y="473"/>
                    <a:pt x="1995" y="473"/>
                    <a:pt x="1995" y="472"/>
                  </a:cubicBezTo>
                  <a:cubicBezTo>
                    <a:pt x="1994" y="471"/>
                    <a:pt x="1995" y="473"/>
                    <a:pt x="1993" y="472"/>
                  </a:cubicBezTo>
                  <a:cubicBezTo>
                    <a:pt x="1988" y="471"/>
                    <a:pt x="1983" y="468"/>
                    <a:pt x="1979" y="465"/>
                  </a:cubicBezTo>
                  <a:cubicBezTo>
                    <a:pt x="1973" y="462"/>
                    <a:pt x="1968" y="463"/>
                    <a:pt x="1963" y="467"/>
                  </a:cubicBezTo>
                  <a:cubicBezTo>
                    <a:pt x="1947" y="477"/>
                    <a:pt x="1930" y="477"/>
                    <a:pt x="1913" y="470"/>
                  </a:cubicBezTo>
                  <a:cubicBezTo>
                    <a:pt x="1896" y="463"/>
                    <a:pt x="1878" y="467"/>
                    <a:pt x="1868" y="483"/>
                  </a:cubicBezTo>
                  <a:cubicBezTo>
                    <a:pt x="1854" y="505"/>
                    <a:pt x="1837" y="524"/>
                    <a:pt x="1823" y="545"/>
                  </a:cubicBezTo>
                  <a:cubicBezTo>
                    <a:pt x="1819" y="550"/>
                    <a:pt x="1814" y="553"/>
                    <a:pt x="1809" y="557"/>
                  </a:cubicBezTo>
                  <a:cubicBezTo>
                    <a:pt x="1817" y="567"/>
                    <a:pt x="1832" y="562"/>
                    <a:pt x="1839" y="574"/>
                  </a:cubicBezTo>
                  <a:cubicBezTo>
                    <a:pt x="1841" y="577"/>
                    <a:pt x="1844" y="574"/>
                    <a:pt x="1846" y="572"/>
                  </a:cubicBezTo>
                  <a:cubicBezTo>
                    <a:pt x="1853" y="564"/>
                    <a:pt x="1861" y="565"/>
                    <a:pt x="1867" y="571"/>
                  </a:cubicBezTo>
                  <a:cubicBezTo>
                    <a:pt x="1877" y="579"/>
                    <a:pt x="1885" y="588"/>
                    <a:pt x="1890" y="600"/>
                  </a:cubicBezTo>
                  <a:cubicBezTo>
                    <a:pt x="1897" y="615"/>
                    <a:pt x="1898" y="628"/>
                    <a:pt x="1894" y="643"/>
                  </a:cubicBezTo>
                  <a:cubicBezTo>
                    <a:pt x="1891" y="652"/>
                    <a:pt x="1896" y="661"/>
                    <a:pt x="1899" y="670"/>
                  </a:cubicBezTo>
                  <a:cubicBezTo>
                    <a:pt x="1903" y="684"/>
                    <a:pt x="1902" y="696"/>
                    <a:pt x="1891" y="707"/>
                  </a:cubicBezTo>
                  <a:cubicBezTo>
                    <a:pt x="1884" y="714"/>
                    <a:pt x="1881" y="722"/>
                    <a:pt x="1878" y="732"/>
                  </a:cubicBezTo>
                  <a:cubicBezTo>
                    <a:pt x="1873" y="750"/>
                    <a:pt x="1863" y="767"/>
                    <a:pt x="1851" y="783"/>
                  </a:cubicBezTo>
                  <a:cubicBezTo>
                    <a:pt x="1846" y="790"/>
                    <a:pt x="1838" y="790"/>
                    <a:pt x="1830" y="788"/>
                  </a:cubicBezTo>
                  <a:cubicBezTo>
                    <a:pt x="1825" y="787"/>
                    <a:pt x="1819" y="781"/>
                    <a:pt x="1815" y="785"/>
                  </a:cubicBezTo>
                  <a:cubicBezTo>
                    <a:pt x="1810" y="790"/>
                    <a:pt x="1805" y="796"/>
                    <a:pt x="1804" y="804"/>
                  </a:cubicBezTo>
                  <a:cubicBezTo>
                    <a:pt x="1804" y="814"/>
                    <a:pt x="1799" y="822"/>
                    <a:pt x="1791" y="828"/>
                  </a:cubicBezTo>
                  <a:cubicBezTo>
                    <a:pt x="1785" y="832"/>
                    <a:pt x="1785" y="836"/>
                    <a:pt x="1789" y="841"/>
                  </a:cubicBezTo>
                  <a:cubicBezTo>
                    <a:pt x="1794" y="847"/>
                    <a:pt x="1798" y="852"/>
                    <a:pt x="1803" y="857"/>
                  </a:cubicBezTo>
                  <a:cubicBezTo>
                    <a:pt x="1813" y="867"/>
                    <a:pt x="1820" y="879"/>
                    <a:pt x="1822" y="893"/>
                  </a:cubicBezTo>
                  <a:cubicBezTo>
                    <a:pt x="1823" y="900"/>
                    <a:pt x="1824" y="906"/>
                    <a:pt x="1815" y="908"/>
                  </a:cubicBezTo>
                  <a:cubicBezTo>
                    <a:pt x="1810" y="909"/>
                    <a:pt x="1807" y="913"/>
                    <a:pt x="1802" y="915"/>
                  </a:cubicBezTo>
                  <a:cubicBezTo>
                    <a:pt x="1790" y="923"/>
                    <a:pt x="1783" y="920"/>
                    <a:pt x="1778" y="907"/>
                  </a:cubicBezTo>
                  <a:cubicBezTo>
                    <a:pt x="1775" y="901"/>
                    <a:pt x="1776" y="894"/>
                    <a:pt x="1774" y="888"/>
                  </a:cubicBezTo>
                  <a:cubicBezTo>
                    <a:pt x="1770" y="877"/>
                    <a:pt x="1768" y="866"/>
                    <a:pt x="1753" y="864"/>
                  </a:cubicBezTo>
                  <a:cubicBezTo>
                    <a:pt x="1747" y="863"/>
                    <a:pt x="1747" y="856"/>
                    <a:pt x="1746" y="850"/>
                  </a:cubicBezTo>
                  <a:cubicBezTo>
                    <a:pt x="1744" y="835"/>
                    <a:pt x="1735" y="830"/>
                    <a:pt x="1721" y="837"/>
                  </a:cubicBezTo>
                  <a:cubicBezTo>
                    <a:pt x="1715" y="840"/>
                    <a:pt x="1709" y="849"/>
                    <a:pt x="1702" y="843"/>
                  </a:cubicBezTo>
                  <a:cubicBezTo>
                    <a:pt x="1696" y="838"/>
                    <a:pt x="1696" y="828"/>
                    <a:pt x="1698" y="820"/>
                  </a:cubicBezTo>
                  <a:cubicBezTo>
                    <a:pt x="1699" y="819"/>
                    <a:pt x="1698" y="817"/>
                    <a:pt x="1696" y="815"/>
                  </a:cubicBezTo>
                  <a:cubicBezTo>
                    <a:pt x="1688" y="818"/>
                    <a:pt x="1685" y="828"/>
                    <a:pt x="1678" y="833"/>
                  </a:cubicBezTo>
                  <a:cubicBezTo>
                    <a:pt x="1676" y="834"/>
                    <a:pt x="1675" y="836"/>
                    <a:pt x="1674" y="838"/>
                  </a:cubicBezTo>
                  <a:cubicBezTo>
                    <a:pt x="1672" y="843"/>
                    <a:pt x="1659" y="839"/>
                    <a:pt x="1665" y="849"/>
                  </a:cubicBezTo>
                  <a:cubicBezTo>
                    <a:pt x="1673" y="862"/>
                    <a:pt x="1683" y="866"/>
                    <a:pt x="1693" y="860"/>
                  </a:cubicBezTo>
                  <a:cubicBezTo>
                    <a:pt x="1698" y="858"/>
                    <a:pt x="1721" y="860"/>
                    <a:pt x="1725" y="864"/>
                  </a:cubicBezTo>
                  <a:cubicBezTo>
                    <a:pt x="1730" y="870"/>
                    <a:pt x="1727" y="874"/>
                    <a:pt x="1721" y="877"/>
                  </a:cubicBezTo>
                  <a:cubicBezTo>
                    <a:pt x="1715" y="880"/>
                    <a:pt x="1709" y="885"/>
                    <a:pt x="1704" y="890"/>
                  </a:cubicBezTo>
                  <a:cubicBezTo>
                    <a:pt x="1698" y="897"/>
                    <a:pt x="1697" y="904"/>
                    <a:pt x="1704" y="911"/>
                  </a:cubicBezTo>
                  <a:cubicBezTo>
                    <a:pt x="1716" y="922"/>
                    <a:pt x="1724" y="936"/>
                    <a:pt x="1736" y="947"/>
                  </a:cubicBezTo>
                  <a:cubicBezTo>
                    <a:pt x="1744" y="953"/>
                    <a:pt x="1742" y="963"/>
                    <a:pt x="1741" y="971"/>
                  </a:cubicBezTo>
                  <a:cubicBezTo>
                    <a:pt x="1740" y="979"/>
                    <a:pt x="1750" y="976"/>
                    <a:pt x="1751" y="991"/>
                  </a:cubicBezTo>
                  <a:cubicBezTo>
                    <a:pt x="1742" y="1024"/>
                    <a:pt x="1734" y="1058"/>
                    <a:pt x="1704" y="1080"/>
                  </a:cubicBezTo>
                  <a:cubicBezTo>
                    <a:pt x="1700" y="1084"/>
                    <a:pt x="1695" y="1086"/>
                    <a:pt x="1690" y="1087"/>
                  </a:cubicBezTo>
                  <a:cubicBezTo>
                    <a:pt x="1673" y="1090"/>
                    <a:pt x="1658" y="1100"/>
                    <a:pt x="1643" y="1106"/>
                  </a:cubicBezTo>
                  <a:cubicBezTo>
                    <a:pt x="1639" y="1108"/>
                    <a:pt x="1636" y="1110"/>
                    <a:pt x="1634" y="1114"/>
                  </a:cubicBezTo>
                  <a:cubicBezTo>
                    <a:pt x="1629" y="1126"/>
                    <a:pt x="1624" y="1122"/>
                    <a:pt x="1618" y="1114"/>
                  </a:cubicBezTo>
                  <a:cubicBezTo>
                    <a:pt x="1609" y="1103"/>
                    <a:pt x="1602" y="1103"/>
                    <a:pt x="1593" y="1113"/>
                  </a:cubicBezTo>
                  <a:cubicBezTo>
                    <a:pt x="1590" y="1117"/>
                    <a:pt x="1586" y="1120"/>
                    <a:pt x="1583" y="1123"/>
                  </a:cubicBezTo>
                  <a:cubicBezTo>
                    <a:pt x="1578" y="1128"/>
                    <a:pt x="1576" y="1134"/>
                    <a:pt x="1580" y="1139"/>
                  </a:cubicBezTo>
                  <a:cubicBezTo>
                    <a:pt x="1589" y="1151"/>
                    <a:pt x="1594" y="1166"/>
                    <a:pt x="1609" y="1173"/>
                  </a:cubicBezTo>
                  <a:cubicBezTo>
                    <a:pt x="1638" y="1186"/>
                    <a:pt x="1644" y="1212"/>
                    <a:pt x="1641" y="1240"/>
                  </a:cubicBezTo>
                  <a:cubicBezTo>
                    <a:pt x="1640" y="1246"/>
                    <a:pt x="1638" y="1253"/>
                    <a:pt x="1632" y="1256"/>
                  </a:cubicBezTo>
                  <a:cubicBezTo>
                    <a:pt x="1619" y="1261"/>
                    <a:pt x="1610" y="1272"/>
                    <a:pt x="1599" y="1279"/>
                  </a:cubicBezTo>
                  <a:cubicBezTo>
                    <a:pt x="1588" y="1285"/>
                    <a:pt x="1582" y="1284"/>
                    <a:pt x="1579" y="1272"/>
                  </a:cubicBezTo>
                  <a:cubicBezTo>
                    <a:pt x="1577" y="1264"/>
                    <a:pt x="1572" y="1259"/>
                    <a:pt x="1566" y="1255"/>
                  </a:cubicBezTo>
                  <a:cubicBezTo>
                    <a:pt x="1551" y="1244"/>
                    <a:pt x="1539" y="1230"/>
                    <a:pt x="1521" y="1226"/>
                  </a:cubicBezTo>
                  <a:cubicBezTo>
                    <a:pt x="1520" y="1227"/>
                    <a:pt x="1522" y="1230"/>
                    <a:pt x="1521" y="1234"/>
                  </a:cubicBezTo>
                  <a:cubicBezTo>
                    <a:pt x="1521" y="1236"/>
                    <a:pt x="1521" y="1238"/>
                    <a:pt x="1520" y="1240"/>
                  </a:cubicBezTo>
                  <a:cubicBezTo>
                    <a:pt x="1516" y="1262"/>
                    <a:pt x="1528" y="1286"/>
                    <a:pt x="1546" y="1299"/>
                  </a:cubicBezTo>
                  <a:cubicBezTo>
                    <a:pt x="1562" y="1312"/>
                    <a:pt x="1579" y="1326"/>
                    <a:pt x="1584" y="1349"/>
                  </a:cubicBezTo>
                  <a:cubicBezTo>
                    <a:pt x="1585" y="1355"/>
                    <a:pt x="1589" y="1359"/>
                    <a:pt x="1592" y="1364"/>
                  </a:cubicBezTo>
                  <a:cubicBezTo>
                    <a:pt x="1596" y="1370"/>
                    <a:pt x="1600" y="1377"/>
                    <a:pt x="1594" y="1383"/>
                  </a:cubicBezTo>
                  <a:cubicBezTo>
                    <a:pt x="1589" y="1388"/>
                    <a:pt x="1582" y="1385"/>
                    <a:pt x="1576" y="1383"/>
                  </a:cubicBezTo>
                  <a:cubicBezTo>
                    <a:pt x="1569" y="1380"/>
                    <a:pt x="1564" y="1373"/>
                    <a:pt x="1556" y="1371"/>
                  </a:cubicBezTo>
                  <a:cubicBezTo>
                    <a:pt x="1551" y="1368"/>
                    <a:pt x="1553" y="1361"/>
                    <a:pt x="1550" y="1357"/>
                  </a:cubicBezTo>
                  <a:cubicBezTo>
                    <a:pt x="1545" y="1353"/>
                    <a:pt x="1542" y="1349"/>
                    <a:pt x="1541" y="1341"/>
                  </a:cubicBezTo>
                  <a:cubicBezTo>
                    <a:pt x="1540" y="1328"/>
                    <a:pt x="1531" y="1317"/>
                    <a:pt x="1523" y="1307"/>
                  </a:cubicBezTo>
                  <a:cubicBezTo>
                    <a:pt x="1519" y="1303"/>
                    <a:pt x="1516" y="1299"/>
                    <a:pt x="1512" y="1295"/>
                  </a:cubicBezTo>
                  <a:cubicBezTo>
                    <a:pt x="1510" y="1292"/>
                    <a:pt x="1507" y="1292"/>
                    <a:pt x="1503" y="1293"/>
                  </a:cubicBezTo>
                  <a:cubicBezTo>
                    <a:pt x="1494" y="1283"/>
                    <a:pt x="1503" y="1272"/>
                    <a:pt x="1501" y="1261"/>
                  </a:cubicBezTo>
                  <a:cubicBezTo>
                    <a:pt x="1500" y="1255"/>
                    <a:pt x="1495" y="1250"/>
                    <a:pt x="1496" y="1246"/>
                  </a:cubicBezTo>
                  <a:cubicBezTo>
                    <a:pt x="1497" y="1231"/>
                    <a:pt x="1490" y="1222"/>
                    <a:pt x="1481" y="1211"/>
                  </a:cubicBezTo>
                  <a:cubicBezTo>
                    <a:pt x="1474" y="1204"/>
                    <a:pt x="1474" y="1191"/>
                    <a:pt x="1471" y="1181"/>
                  </a:cubicBezTo>
                  <a:cubicBezTo>
                    <a:pt x="1463" y="1175"/>
                    <a:pt x="1457" y="1180"/>
                    <a:pt x="1450" y="1184"/>
                  </a:cubicBezTo>
                  <a:cubicBezTo>
                    <a:pt x="1450" y="1185"/>
                    <a:pt x="1450" y="1185"/>
                    <a:pt x="1450" y="1185"/>
                  </a:cubicBezTo>
                  <a:cubicBezTo>
                    <a:pt x="1450" y="1186"/>
                    <a:pt x="1450" y="1186"/>
                    <a:pt x="1450" y="1186"/>
                  </a:cubicBezTo>
                  <a:cubicBezTo>
                    <a:pt x="1444" y="1193"/>
                    <a:pt x="1437" y="1192"/>
                    <a:pt x="1431" y="1185"/>
                  </a:cubicBezTo>
                  <a:cubicBezTo>
                    <a:pt x="1431" y="1179"/>
                    <a:pt x="1431" y="1172"/>
                    <a:pt x="1433" y="1166"/>
                  </a:cubicBezTo>
                  <a:cubicBezTo>
                    <a:pt x="1427" y="1148"/>
                    <a:pt x="1409" y="1140"/>
                    <a:pt x="1397" y="1128"/>
                  </a:cubicBezTo>
                  <a:cubicBezTo>
                    <a:pt x="1390" y="1122"/>
                    <a:pt x="1388" y="1113"/>
                    <a:pt x="1386" y="1105"/>
                  </a:cubicBezTo>
                  <a:cubicBezTo>
                    <a:pt x="1383" y="1102"/>
                    <a:pt x="1379" y="1104"/>
                    <a:pt x="1376" y="1104"/>
                  </a:cubicBezTo>
                  <a:cubicBezTo>
                    <a:pt x="1373" y="1103"/>
                    <a:pt x="1371" y="1105"/>
                    <a:pt x="1368" y="1105"/>
                  </a:cubicBezTo>
                  <a:cubicBezTo>
                    <a:pt x="1364" y="1107"/>
                    <a:pt x="1358" y="1104"/>
                    <a:pt x="1354" y="1107"/>
                  </a:cubicBezTo>
                  <a:cubicBezTo>
                    <a:pt x="1339" y="1099"/>
                    <a:pt x="1335" y="1101"/>
                    <a:pt x="1331" y="1119"/>
                  </a:cubicBezTo>
                  <a:cubicBezTo>
                    <a:pt x="1329" y="1125"/>
                    <a:pt x="1324" y="1131"/>
                    <a:pt x="1319" y="1135"/>
                  </a:cubicBezTo>
                  <a:cubicBezTo>
                    <a:pt x="1304" y="1143"/>
                    <a:pt x="1297" y="1158"/>
                    <a:pt x="1287" y="1169"/>
                  </a:cubicBezTo>
                  <a:cubicBezTo>
                    <a:pt x="1283" y="1174"/>
                    <a:pt x="1287" y="1181"/>
                    <a:pt x="1281" y="1185"/>
                  </a:cubicBezTo>
                  <a:cubicBezTo>
                    <a:pt x="1271" y="1189"/>
                    <a:pt x="1265" y="1197"/>
                    <a:pt x="1266" y="1209"/>
                  </a:cubicBezTo>
                  <a:cubicBezTo>
                    <a:pt x="1264" y="1213"/>
                    <a:pt x="1264" y="1217"/>
                    <a:pt x="1266" y="1222"/>
                  </a:cubicBezTo>
                  <a:cubicBezTo>
                    <a:pt x="1267" y="1224"/>
                    <a:pt x="1268" y="1227"/>
                    <a:pt x="1269" y="1229"/>
                  </a:cubicBezTo>
                  <a:cubicBezTo>
                    <a:pt x="1270" y="1233"/>
                    <a:pt x="1270" y="1238"/>
                    <a:pt x="1269" y="1242"/>
                  </a:cubicBezTo>
                  <a:cubicBezTo>
                    <a:pt x="1267" y="1249"/>
                    <a:pt x="1265" y="1256"/>
                    <a:pt x="1269" y="1263"/>
                  </a:cubicBezTo>
                  <a:cubicBezTo>
                    <a:pt x="1270" y="1266"/>
                    <a:pt x="1270" y="1270"/>
                    <a:pt x="1267" y="1272"/>
                  </a:cubicBezTo>
                  <a:cubicBezTo>
                    <a:pt x="1261" y="1280"/>
                    <a:pt x="1256" y="1289"/>
                    <a:pt x="1250" y="1297"/>
                  </a:cubicBezTo>
                  <a:cubicBezTo>
                    <a:pt x="1238" y="1311"/>
                    <a:pt x="1232" y="1311"/>
                    <a:pt x="1223" y="1295"/>
                  </a:cubicBezTo>
                  <a:cubicBezTo>
                    <a:pt x="1222" y="1293"/>
                    <a:pt x="1221" y="1291"/>
                    <a:pt x="1220" y="1288"/>
                  </a:cubicBezTo>
                  <a:cubicBezTo>
                    <a:pt x="1220" y="1284"/>
                    <a:pt x="1220" y="1279"/>
                    <a:pt x="1216" y="1276"/>
                  </a:cubicBezTo>
                  <a:cubicBezTo>
                    <a:pt x="1209" y="1265"/>
                    <a:pt x="1196" y="1258"/>
                    <a:pt x="1196" y="1243"/>
                  </a:cubicBezTo>
                  <a:cubicBezTo>
                    <a:pt x="1192" y="1239"/>
                    <a:pt x="1196" y="1233"/>
                    <a:pt x="1191" y="1231"/>
                  </a:cubicBezTo>
                  <a:cubicBezTo>
                    <a:pt x="1183" y="1221"/>
                    <a:pt x="1175" y="1212"/>
                    <a:pt x="1170" y="1201"/>
                  </a:cubicBezTo>
                  <a:cubicBezTo>
                    <a:pt x="1167" y="1190"/>
                    <a:pt x="1164" y="1180"/>
                    <a:pt x="1160" y="1169"/>
                  </a:cubicBezTo>
                  <a:cubicBezTo>
                    <a:pt x="1158" y="1165"/>
                    <a:pt x="1156" y="1161"/>
                    <a:pt x="1155" y="1156"/>
                  </a:cubicBezTo>
                  <a:cubicBezTo>
                    <a:pt x="1149" y="1145"/>
                    <a:pt x="1151" y="1131"/>
                    <a:pt x="1145" y="1120"/>
                  </a:cubicBezTo>
                  <a:cubicBezTo>
                    <a:pt x="1144" y="1118"/>
                    <a:pt x="1141" y="1116"/>
                    <a:pt x="1141" y="1112"/>
                  </a:cubicBezTo>
                  <a:cubicBezTo>
                    <a:pt x="1139" y="1116"/>
                    <a:pt x="1140" y="1120"/>
                    <a:pt x="1137" y="1122"/>
                  </a:cubicBezTo>
                  <a:cubicBezTo>
                    <a:pt x="1125" y="1131"/>
                    <a:pt x="1115" y="1131"/>
                    <a:pt x="1107" y="1117"/>
                  </a:cubicBezTo>
                  <a:cubicBezTo>
                    <a:pt x="1106" y="1115"/>
                    <a:pt x="1104" y="1112"/>
                    <a:pt x="1101" y="1111"/>
                  </a:cubicBezTo>
                  <a:cubicBezTo>
                    <a:pt x="1085" y="1105"/>
                    <a:pt x="1098" y="1102"/>
                    <a:pt x="1102" y="1098"/>
                  </a:cubicBezTo>
                  <a:cubicBezTo>
                    <a:pt x="1102" y="1096"/>
                    <a:pt x="1102" y="1096"/>
                    <a:pt x="1093" y="1094"/>
                  </a:cubicBezTo>
                  <a:cubicBezTo>
                    <a:pt x="1081" y="1087"/>
                    <a:pt x="1069" y="1078"/>
                    <a:pt x="1058" y="1069"/>
                  </a:cubicBezTo>
                  <a:cubicBezTo>
                    <a:pt x="1042" y="1057"/>
                    <a:pt x="1027" y="1061"/>
                    <a:pt x="1011" y="1062"/>
                  </a:cubicBezTo>
                  <a:cubicBezTo>
                    <a:pt x="1008" y="1062"/>
                    <a:pt x="1005" y="1064"/>
                    <a:pt x="1003" y="1064"/>
                  </a:cubicBezTo>
                  <a:cubicBezTo>
                    <a:pt x="994" y="1067"/>
                    <a:pt x="984" y="1063"/>
                    <a:pt x="976" y="1067"/>
                  </a:cubicBezTo>
                  <a:cubicBezTo>
                    <a:pt x="967" y="1069"/>
                    <a:pt x="958" y="1067"/>
                    <a:pt x="949" y="1066"/>
                  </a:cubicBezTo>
                  <a:cubicBezTo>
                    <a:pt x="940" y="1064"/>
                    <a:pt x="933" y="1061"/>
                    <a:pt x="930" y="1052"/>
                  </a:cubicBezTo>
                  <a:cubicBezTo>
                    <a:pt x="928" y="1047"/>
                    <a:pt x="925" y="1044"/>
                    <a:pt x="919" y="1046"/>
                  </a:cubicBezTo>
                  <a:cubicBezTo>
                    <a:pt x="906" y="1052"/>
                    <a:pt x="893" y="1052"/>
                    <a:pt x="881" y="1041"/>
                  </a:cubicBezTo>
                  <a:cubicBezTo>
                    <a:pt x="879" y="1039"/>
                    <a:pt x="875" y="1037"/>
                    <a:pt x="871" y="1036"/>
                  </a:cubicBezTo>
                  <a:cubicBezTo>
                    <a:pt x="858" y="1035"/>
                    <a:pt x="852" y="1026"/>
                    <a:pt x="847" y="1016"/>
                  </a:cubicBezTo>
                  <a:cubicBezTo>
                    <a:pt x="843" y="1008"/>
                    <a:pt x="839" y="997"/>
                    <a:pt x="828" y="1003"/>
                  </a:cubicBezTo>
                  <a:cubicBezTo>
                    <a:pt x="817" y="1008"/>
                    <a:pt x="826" y="1017"/>
                    <a:pt x="829" y="1024"/>
                  </a:cubicBezTo>
                  <a:cubicBezTo>
                    <a:pt x="830" y="1027"/>
                    <a:pt x="830" y="1030"/>
                    <a:pt x="833" y="1032"/>
                  </a:cubicBezTo>
                  <a:cubicBezTo>
                    <a:pt x="846" y="1039"/>
                    <a:pt x="848" y="1053"/>
                    <a:pt x="856" y="1065"/>
                  </a:cubicBezTo>
                  <a:cubicBezTo>
                    <a:pt x="858" y="1060"/>
                    <a:pt x="859" y="1054"/>
                    <a:pt x="865" y="1054"/>
                  </a:cubicBezTo>
                  <a:cubicBezTo>
                    <a:pt x="871" y="1054"/>
                    <a:pt x="872" y="1060"/>
                    <a:pt x="874" y="1064"/>
                  </a:cubicBezTo>
                  <a:cubicBezTo>
                    <a:pt x="874" y="1065"/>
                    <a:pt x="874" y="1066"/>
                    <a:pt x="874" y="1067"/>
                  </a:cubicBezTo>
                  <a:cubicBezTo>
                    <a:pt x="875" y="1072"/>
                    <a:pt x="869" y="1081"/>
                    <a:pt x="878" y="1082"/>
                  </a:cubicBezTo>
                  <a:cubicBezTo>
                    <a:pt x="887" y="1083"/>
                    <a:pt x="897" y="1083"/>
                    <a:pt x="903" y="1074"/>
                  </a:cubicBezTo>
                  <a:cubicBezTo>
                    <a:pt x="907" y="1067"/>
                    <a:pt x="912" y="1061"/>
                    <a:pt x="916" y="1055"/>
                  </a:cubicBezTo>
                  <a:cubicBezTo>
                    <a:pt x="919" y="1050"/>
                    <a:pt x="921" y="1046"/>
                    <a:pt x="927" y="1049"/>
                  </a:cubicBezTo>
                  <a:cubicBezTo>
                    <a:pt x="930" y="1053"/>
                    <a:pt x="930" y="1057"/>
                    <a:pt x="931" y="1061"/>
                  </a:cubicBezTo>
                  <a:cubicBezTo>
                    <a:pt x="932" y="1071"/>
                    <a:pt x="936" y="1078"/>
                    <a:pt x="945" y="1081"/>
                  </a:cubicBezTo>
                  <a:cubicBezTo>
                    <a:pt x="960" y="1085"/>
                    <a:pt x="970" y="1095"/>
                    <a:pt x="981" y="1105"/>
                  </a:cubicBezTo>
                  <a:cubicBezTo>
                    <a:pt x="983" y="1109"/>
                    <a:pt x="983" y="1114"/>
                    <a:pt x="982" y="1118"/>
                  </a:cubicBezTo>
                  <a:cubicBezTo>
                    <a:pt x="972" y="1143"/>
                    <a:pt x="956" y="1163"/>
                    <a:pt x="938" y="1182"/>
                  </a:cubicBezTo>
                  <a:cubicBezTo>
                    <a:pt x="935" y="1186"/>
                    <a:pt x="932" y="1190"/>
                    <a:pt x="927" y="1192"/>
                  </a:cubicBezTo>
                  <a:cubicBezTo>
                    <a:pt x="923" y="1194"/>
                    <a:pt x="920" y="1195"/>
                    <a:pt x="916" y="1197"/>
                  </a:cubicBezTo>
                  <a:cubicBezTo>
                    <a:pt x="902" y="1213"/>
                    <a:pt x="883" y="1219"/>
                    <a:pt x="866" y="1229"/>
                  </a:cubicBezTo>
                  <a:cubicBezTo>
                    <a:pt x="846" y="1240"/>
                    <a:pt x="824" y="1245"/>
                    <a:pt x="804" y="1255"/>
                  </a:cubicBezTo>
                  <a:cubicBezTo>
                    <a:pt x="795" y="1260"/>
                    <a:pt x="783" y="1254"/>
                    <a:pt x="778" y="1243"/>
                  </a:cubicBezTo>
                  <a:cubicBezTo>
                    <a:pt x="775" y="1236"/>
                    <a:pt x="770" y="1228"/>
                    <a:pt x="770" y="1220"/>
                  </a:cubicBezTo>
                  <a:cubicBezTo>
                    <a:pt x="769" y="1197"/>
                    <a:pt x="756" y="1178"/>
                    <a:pt x="742" y="1164"/>
                  </a:cubicBezTo>
                  <a:cubicBezTo>
                    <a:pt x="726" y="1148"/>
                    <a:pt x="711" y="1136"/>
                    <a:pt x="709" y="1112"/>
                  </a:cubicBezTo>
                  <a:cubicBezTo>
                    <a:pt x="709" y="1110"/>
                    <a:pt x="706" y="1107"/>
                    <a:pt x="704" y="1106"/>
                  </a:cubicBezTo>
                  <a:cubicBezTo>
                    <a:pt x="681" y="1089"/>
                    <a:pt x="671" y="1062"/>
                    <a:pt x="652" y="1043"/>
                  </a:cubicBezTo>
                  <a:cubicBezTo>
                    <a:pt x="648" y="1040"/>
                    <a:pt x="649" y="1035"/>
                    <a:pt x="647" y="1031"/>
                  </a:cubicBezTo>
                  <a:cubicBezTo>
                    <a:pt x="646" y="1037"/>
                    <a:pt x="632" y="1042"/>
                    <a:pt x="642" y="1052"/>
                  </a:cubicBezTo>
                  <a:cubicBezTo>
                    <a:pt x="647" y="1062"/>
                    <a:pt x="653" y="1071"/>
                    <a:pt x="661" y="1078"/>
                  </a:cubicBezTo>
                  <a:cubicBezTo>
                    <a:pt x="667" y="1084"/>
                    <a:pt x="672" y="1090"/>
                    <a:pt x="672" y="1100"/>
                  </a:cubicBezTo>
                  <a:cubicBezTo>
                    <a:pt x="672" y="1104"/>
                    <a:pt x="674" y="1109"/>
                    <a:pt x="677" y="1111"/>
                  </a:cubicBezTo>
                  <a:cubicBezTo>
                    <a:pt x="690" y="1122"/>
                    <a:pt x="694" y="1137"/>
                    <a:pt x="698" y="1152"/>
                  </a:cubicBezTo>
                  <a:cubicBezTo>
                    <a:pt x="701" y="1162"/>
                    <a:pt x="704" y="1171"/>
                    <a:pt x="713" y="1178"/>
                  </a:cubicBezTo>
                  <a:cubicBezTo>
                    <a:pt x="718" y="1182"/>
                    <a:pt x="721" y="1187"/>
                    <a:pt x="722" y="1193"/>
                  </a:cubicBezTo>
                  <a:cubicBezTo>
                    <a:pt x="726" y="1208"/>
                    <a:pt x="735" y="1217"/>
                    <a:pt x="748" y="1225"/>
                  </a:cubicBezTo>
                  <a:cubicBezTo>
                    <a:pt x="760" y="1231"/>
                    <a:pt x="768" y="1245"/>
                    <a:pt x="781" y="1250"/>
                  </a:cubicBezTo>
                  <a:cubicBezTo>
                    <a:pt x="787" y="1252"/>
                    <a:pt x="787" y="1258"/>
                    <a:pt x="786" y="1264"/>
                  </a:cubicBezTo>
                  <a:cubicBezTo>
                    <a:pt x="786" y="1280"/>
                    <a:pt x="799" y="1288"/>
                    <a:pt x="813" y="1281"/>
                  </a:cubicBezTo>
                  <a:cubicBezTo>
                    <a:pt x="832" y="1270"/>
                    <a:pt x="855" y="1269"/>
                    <a:pt x="875" y="1262"/>
                  </a:cubicBezTo>
                  <a:cubicBezTo>
                    <a:pt x="885" y="1258"/>
                    <a:pt x="890" y="1263"/>
                    <a:pt x="890" y="1273"/>
                  </a:cubicBezTo>
                  <a:cubicBezTo>
                    <a:pt x="890" y="1281"/>
                    <a:pt x="890" y="1288"/>
                    <a:pt x="888" y="1295"/>
                  </a:cubicBezTo>
                  <a:cubicBezTo>
                    <a:pt x="885" y="1302"/>
                    <a:pt x="884" y="1310"/>
                    <a:pt x="880" y="1317"/>
                  </a:cubicBezTo>
                  <a:cubicBezTo>
                    <a:pt x="877" y="1321"/>
                    <a:pt x="878" y="1326"/>
                    <a:pt x="877" y="1331"/>
                  </a:cubicBezTo>
                  <a:cubicBezTo>
                    <a:pt x="875" y="1340"/>
                    <a:pt x="871" y="1348"/>
                    <a:pt x="865" y="1356"/>
                  </a:cubicBezTo>
                  <a:cubicBezTo>
                    <a:pt x="847" y="1383"/>
                    <a:pt x="825" y="1406"/>
                    <a:pt x="802" y="1429"/>
                  </a:cubicBezTo>
                  <a:cubicBezTo>
                    <a:pt x="782" y="1448"/>
                    <a:pt x="767" y="1472"/>
                    <a:pt x="754" y="1497"/>
                  </a:cubicBezTo>
                  <a:cubicBezTo>
                    <a:pt x="753" y="1500"/>
                    <a:pt x="752" y="1502"/>
                    <a:pt x="753" y="1504"/>
                  </a:cubicBezTo>
                  <a:cubicBezTo>
                    <a:pt x="761" y="1526"/>
                    <a:pt x="753" y="1552"/>
                    <a:pt x="773" y="1571"/>
                  </a:cubicBezTo>
                  <a:cubicBezTo>
                    <a:pt x="784" y="1581"/>
                    <a:pt x="778" y="1597"/>
                    <a:pt x="778" y="1611"/>
                  </a:cubicBezTo>
                  <a:cubicBezTo>
                    <a:pt x="778" y="1617"/>
                    <a:pt x="776" y="1624"/>
                    <a:pt x="778" y="1631"/>
                  </a:cubicBezTo>
                  <a:cubicBezTo>
                    <a:pt x="781" y="1636"/>
                    <a:pt x="778" y="1640"/>
                    <a:pt x="775" y="1644"/>
                  </a:cubicBezTo>
                  <a:cubicBezTo>
                    <a:pt x="769" y="1650"/>
                    <a:pt x="763" y="1656"/>
                    <a:pt x="756" y="1660"/>
                  </a:cubicBezTo>
                  <a:cubicBezTo>
                    <a:pt x="740" y="1666"/>
                    <a:pt x="729" y="1678"/>
                    <a:pt x="717" y="1688"/>
                  </a:cubicBezTo>
                  <a:cubicBezTo>
                    <a:pt x="707" y="1697"/>
                    <a:pt x="701" y="1708"/>
                    <a:pt x="708" y="1722"/>
                  </a:cubicBezTo>
                  <a:cubicBezTo>
                    <a:pt x="710" y="1726"/>
                    <a:pt x="710" y="1730"/>
                    <a:pt x="711" y="1735"/>
                  </a:cubicBezTo>
                  <a:cubicBezTo>
                    <a:pt x="711" y="1739"/>
                    <a:pt x="711" y="1743"/>
                    <a:pt x="711" y="1748"/>
                  </a:cubicBezTo>
                  <a:cubicBezTo>
                    <a:pt x="710" y="1770"/>
                    <a:pt x="692" y="1775"/>
                    <a:pt x="677" y="1783"/>
                  </a:cubicBezTo>
                  <a:cubicBezTo>
                    <a:pt x="673" y="1788"/>
                    <a:pt x="677" y="1794"/>
                    <a:pt x="675" y="1800"/>
                  </a:cubicBezTo>
                  <a:cubicBezTo>
                    <a:pt x="666" y="1824"/>
                    <a:pt x="651" y="1843"/>
                    <a:pt x="631" y="1860"/>
                  </a:cubicBezTo>
                  <a:cubicBezTo>
                    <a:pt x="629" y="1862"/>
                    <a:pt x="625" y="1863"/>
                    <a:pt x="623" y="1866"/>
                  </a:cubicBezTo>
                  <a:cubicBezTo>
                    <a:pt x="607" y="1892"/>
                    <a:pt x="582" y="1901"/>
                    <a:pt x="553" y="1904"/>
                  </a:cubicBezTo>
                  <a:cubicBezTo>
                    <a:pt x="545" y="1906"/>
                    <a:pt x="536" y="1904"/>
                    <a:pt x="527" y="1906"/>
                  </a:cubicBezTo>
                  <a:cubicBezTo>
                    <a:pt x="524" y="1907"/>
                    <a:pt x="520" y="1907"/>
                    <a:pt x="517" y="1909"/>
                  </a:cubicBezTo>
                  <a:cubicBezTo>
                    <a:pt x="489" y="1923"/>
                    <a:pt x="479" y="1920"/>
                    <a:pt x="465" y="1890"/>
                  </a:cubicBezTo>
                  <a:cubicBezTo>
                    <a:pt x="463" y="1884"/>
                    <a:pt x="469" y="1880"/>
                    <a:pt x="469" y="1874"/>
                  </a:cubicBezTo>
                  <a:cubicBezTo>
                    <a:pt x="457" y="1858"/>
                    <a:pt x="451" y="1839"/>
                    <a:pt x="437" y="1824"/>
                  </a:cubicBezTo>
                  <a:cubicBezTo>
                    <a:pt x="435" y="1822"/>
                    <a:pt x="433" y="1820"/>
                    <a:pt x="433" y="1817"/>
                  </a:cubicBezTo>
                  <a:cubicBezTo>
                    <a:pt x="432" y="1797"/>
                    <a:pt x="422" y="1780"/>
                    <a:pt x="419" y="1761"/>
                  </a:cubicBezTo>
                  <a:cubicBezTo>
                    <a:pt x="419" y="1754"/>
                    <a:pt x="421" y="1748"/>
                    <a:pt x="417" y="1742"/>
                  </a:cubicBezTo>
                  <a:cubicBezTo>
                    <a:pt x="404" y="1729"/>
                    <a:pt x="400" y="1711"/>
                    <a:pt x="388" y="1698"/>
                  </a:cubicBezTo>
                  <a:cubicBezTo>
                    <a:pt x="386" y="1696"/>
                    <a:pt x="385" y="1693"/>
                    <a:pt x="386" y="1691"/>
                  </a:cubicBezTo>
                  <a:cubicBezTo>
                    <a:pt x="390" y="1683"/>
                    <a:pt x="384" y="1675"/>
                    <a:pt x="386" y="1666"/>
                  </a:cubicBezTo>
                  <a:cubicBezTo>
                    <a:pt x="388" y="1660"/>
                    <a:pt x="387" y="1653"/>
                    <a:pt x="387" y="1647"/>
                  </a:cubicBezTo>
                  <a:cubicBezTo>
                    <a:pt x="389" y="1633"/>
                    <a:pt x="393" y="1621"/>
                    <a:pt x="405" y="1612"/>
                  </a:cubicBezTo>
                  <a:cubicBezTo>
                    <a:pt x="412" y="1608"/>
                    <a:pt x="411" y="1601"/>
                    <a:pt x="410" y="1595"/>
                  </a:cubicBezTo>
                  <a:cubicBezTo>
                    <a:pt x="408" y="1585"/>
                    <a:pt x="400" y="1578"/>
                    <a:pt x="401" y="1568"/>
                  </a:cubicBezTo>
                  <a:cubicBezTo>
                    <a:pt x="402" y="1560"/>
                    <a:pt x="404" y="1553"/>
                    <a:pt x="400" y="1546"/>
                  </a:cubicBezTo>
                  <a:cubicBezTo>
                    <a:pt x="396" y="1541"/>
                    <a:pt x="393" y="1537"/>
                    <a:pt x="390" y="1531"/>
                  </a:cubicBezTo>
                  <a:cubicBezTo>
                    <a:pt x="383" y="1517"/>
                    <a:pt x="374" y="1504"/>
                    <a:pt x="361" y="1494"/>
                  </a:cubicBezTo>
                  <a:cubicBezTo>
                    <a:pt x="354" y="1488"/>
                    <a:pt x="346" y="1482"/>
                    <a:pt x="345" y="1472"/>
                  </a:cubicBezTo>
                  <a:cubicBezTo>
                    <a:pt x="347" y="1466"/>
                    <a:pt x="341" y="1459"/>
                    <a:pt x="345" y="1453"/>
                  </a:cubicBezTo>
                  <a:cubicBezTo>
                    <a:pt x="350" y="1439"/>
                    <a:pt x="350" y="1424"/>
                    <a:pt x="355" y="1410"/>
                  </a:cubicBezTo>
                  <a:cubicBezTo>
                    <a:pt x="355" y="1406"/>
                    <a:pt x="356" y="1401"/>
                    <a:pt x="352" y="1398"/>
                  </a:cubicBezTo>
                  <a:cubicBezTo>
                    <a:pt x="342" y="1390"/>
                    <a:pt x="333" y="1385"/>
                    <a:pt x="320" y="1391"/>
                  </a:cubicBezTo>
                  <a:cubicBezTo>
                    <a:pt x="312" y="1395"/>
                    <a:pt x="305" y="1390"/>
                    <a:pt x="299" y="1383"/>
                  </a:cubicBezTo>
                  <a:cubicBezTo>
                    <a:pt x="295" y="1378"/>
                    <a:pt x="290" y="1374"/>
                    <a:pt x="287" y="1369"/>
                  </a:cubicBezTo>
                  <a:cubicBezTo>
                    <a:pt x="282" y="1363"/>
                    <a:pt x="276" y="1363"/>
                    <a:pt x="269" y="1365"/>
                  </a:cubicBezTo>
                  <a:cubicBezTo>
                    <a:pt x="251" y="1370"/>
                    <a:pt x="233" y="1375"/>
                    <a:pt x="218" y="1385"/>
                  </a:cubicBezTo>
                  <a:cubicBezTo>
                    <a:pt x="210" y="1390"/>
                    <a:pt x="202" y="1390"/>
                    <a:pt x="194" y="1387"/>
                  </a:cubicBezTo>
                  <a:cubicBezTo>
                    <a:pt x="183" y="1383"/>
                    <a:pt x="172" y="1385"/>
                    <a:pt x="162" y="1390"/>
                  </a:cubicBezTo>
                  <a:cubicBezTo>
                    <a:pt x="160" y="1391"/>
                    <a:pt x="158" y="1392"/>
                    <a:pt x="156" y="1393"/>
                  </a:cubicBezTo>
                  <a:cubicBezTo>
                    <a:pt x="125" y="1406"/>
                    <a:pt x="118" y="1404"/>
                    <a:pt x="97" y="1378"/>
                  </a:cubicBezTo>
                  <a:cubicBezTo>
                    <a:pt x="93" y="1372"/>
                    <a:pt x="90" y="1366"/>
                    <a:pt x="82" y="1365"/>
                  </a:cubicBezTo>
                  <a:cubicBezTo>
                    <a:pt x="68" y="1360"/>
                    <a:pt x="59" y="1352"/>
                    <a:pt x="53" y="1337"/>
                  </a:cubicBezTo>
                  <a:cubicBezTo>
                    <a:pt x="46" y="1319"/>
                    <a:pt x="31" y="1306"/>
                    <a:pt x="18" y="1292"/>
                  </a:cubicBezTo>
                  <a:cubicBezTo>
                    <a:pt x="13" y="1287"/>
                    <a:pt x="9" y="1282"/>
                    <a:pt x="8" y="1275"/>
                  </a:cubicBezTo>
                  <a:cubicBezTo>
                    <a:pt x="8" y="1268"/>
                    <a:pt x="7" y="1262"/>
                    <a:pt x="3" y="1256"/>
                  </a:cubicBezTo>
                  <a:cubicBezTo>
                    <a:pt x="2" y="1253"/>
                    <a:pt x="0" y="1249"/>
                    <a:pt x="2" y="1247"/>
                  </a:cubicBezTo>
                  <a:cubicBezTo>
                    <a:pt x="15" y="1237"/>
                    <a:pt x="11" y="1222"/>
                    <a:pt x="15" y="1210"/>
                  </a:cubicBezTo>
                  <a:cubicBezTo>
                    <a:pt x="19" y="1196"/>
                    <a:pt x="11" y="1182"/>
                    <a:pt x="6" y="1169"/>
                  </a:cubicBezTo>
                  <a:cubicBezTo>
                    <a:pt x="4" y="1164"/>
                    <a:pt x="4" y="1158"/>
                    <a:pt x="4" y="1153"/>
                  </a:cubicBezTo>
                  <a:cubicBezTo>
                    <a:pt x="5" y="1143"/>
                    <a:pt x="11" y="1135"/>
                    <a:pt x="16" y="1127"/>
                  </a:cubicBezTo>
                  <a:cubicBezTo>
                    <a:pt x="19" y="1123"/>
                    <a:pt x="18" y="1118"/>
                    <a:pt x="20" y="1113"/>
                  </a:cubicBezTo>
                  <a:cubicBezTo>
                    <a:pt x="32" y="1096"/>
                    <a:pt x="38" y="1076"/>
                    <a:pt x="52" y="1060"/>
                  </a:cubicBezTo>
                  <a:cubicBezTo>
                    <a:pt x="55" y="1055"/>
                    <a:pt x="60" y="1052"/>
                    <a:pt x="65" y="1050"/>
                  </a:cubicBezTo>
                  <a:cubicBezTo>
                    <a:pt x="78" y="1043"/>
                    <a:pt x="90" y="1034"/>
                    <a:pt x="97" y="1021"/>
                  </a:cubicBezTo>
                  <a:cubicBezTo>
                    <a:pt x="98" y="1015"/>
                    <a:pt x="97" y="1010"/>
                    <a:pt x="96" y="1005"/>
                  </a:cubicBezTo>
                  <a:cubicBezTo>
                    <a:pt x="95" y="999"/>
                    <a:pt x="94" y="993"/>
                    <a:pt x="97" y="988"/>
                  </a:cubicBezTo>
                  <a:cubicBezTo>
                    <a:pt x="100" y="984"/>
                    <a:pt x="103" y="980"/>
                    <a:pt x="105" y="975"/>
                  </a:cubicBezTo>
                  <a:cubicBezTo>
                    <a:pt x="112" y="962"/>
                    <a:pt x="125" y="956"/>
                    <a:pt x="137" y="947"/>
                  </a:cubicBezTo>
                  <a:cubicBezTo>
                    <a:pt x="137" y="945"/>
                    <a:pt x="140" y="944"/>
                    <a:pt x="139" y="941"/>
                  </a:cubicBezTo>
                  <a:cubicBezTo>
                    <a:pt x="138" y="933"/>
                    <a:pt x="141" y="929"/>
                    <a:pt x="148" y="927"/>
                  </a:cubicBezTo>
                  <a:cubicBezTo>
                    <a:pt x="162" y="933"/>
                    <a:pt x="177" y="929"/>
                    <a:pt x="191" y="929"/>
                  </a:cubicBezTo>
                  <a:cubicBezTo>
                    <a:pt x="202" y="928"/>
                    <a:pt x="209" y="919"/>
                    <a:pt x="218" y="914"/>
                  </a:cubicBezTo>
                  <a:cubicBezTo>
                    <a:pt x="224" y="911"/>
                    <a:pt x="229" y="906"/>
                    <a:pt x="236" y="906"/>
                  </a:cubicBezTo>
                  <a:cubicBezTo>
                    <a:pt x="260" y="906"/>
                    <a:pt x="284" y="902"/>
                    <a:pt x="307" y="902"/>
                  </a:cubicBezTo>
                  <a:cubicBezTo>
                    <a:pt x="313" y="902"/>
                    <a:pt x="318" y="899"/>
                    <a:pt x="323" y="898"/>
                  </a:cubicBezTo>
                  <a:cubicBezTo>
                    <a:pt x="337" y="893"/>
                    <a:pt x="347" y="900"/>
                    <a:pt x="350" y="914"/>
                  </a:cubicBezTo>
                  <a:cubicBezTo>
                    <a:pt x="352" y="925"/>
                    <a:pt x="358" y="936"/>
                    <a:pt x="353" y="949"/>
                  </a:cubicBezTo>
                  <a:cubicBezTo>
                    <a:pt x="351" y="954"/>
                    <a:pt x="360" y="959"/>
                    <a:pt x="367" y="962"/>
                  </a:cubicBezTo>
                  <a:cubicBezTo>
                    <a:pt x="373" y="965"/>
                    <a:pt x="381" y="965"/>
                    <a:pt x="388" y="967"/>
                  </a:cubicBezTo>
                  <a:cubicBezTo>
                    <a:pt x="398" y="969"/>
                    <a:pt x="406" y="972"/>
                    <a:pt x="413" y="982"/>
                  </a:cubicBezTo>
                  <a:cubicBezTo>
                    <a:pt x="422" y="994"/>
                    <a:pt x="438" y="993"/>
                    <a:pt x="451" y="998"/>
                  </a:cubicBezTo>
                  <a:cubicBezTo>
                    <a:pt x="456" y="1000"/>
                    <a:pt x="458" y="994"/>
                    <a:pt x="458" y="989"/>
                  </a:cubicBezTo>
                  <a:cubicBezTo>
                    <a:pt x="458" y="981"/>
                    <a:pt x="460" y="975"/>
                    <a:pt x="466" y="970"/>
                  </a:cubicBezTo>
                  <a:cubicBezTo>
                    <a:pt x="480" y="962"/>
                    <a:pt x="494" y="959"/>
                    <a:pt x="507" y="973"/>
                  </a:cubicBezTo>
                  <a:cubicBezTo>
                    <a:pt x="509" y="975"/>
                    <a:pt x="512" y="974"/>
                    <a:pt x="515" y="974"/>
                  </a:cubicBezTo>
                  <a:cubicBezTo>
                    <a:pt x="526" y="977"/>
                    <a:pt x="537" y="982"/>
                    <a:pt x="548" y="983"/>
                  </a:cubicBezTo>
                  <a:cubicBezTo>
                    <a:pt x="562" y="985"/>
                    <a:pt x="575" y="989"/>
                    <a:pt x="587" y="978"/>
                  </a:cubicBezTo>
                  <a:cubicBezTo>
                    <a:pt x="591" y="974"/>
                    <a:pt x="598" y="975"/>
                    <a:pt x="604" y="977"/>
                  </a:cubicBezTo>
                  <a:cubicBezTo>
                    <a:pt x="608" y="978"/>
                    <a:pt x="611" y="980"/>
                    <a:pt x="615" y="981"/>
                  </a:cubicBezTo>
                  <a:cubicBezTo>
                    <a:pt x="626" y="985"/>
                    <a:pt x="633" y="982"/>
                    <a:pt x="636" y="971"/>
                  </a:cubicBezTo>
                  <a:cubicBezTo>
                    <a:pt x="640" y="949"/>
                    <a:pt x="648" y="928"/>
                    <a:pt x="645" y="904"/>
                  </a:cubicBezTo>
                  <a:cubicBezTo>
                    <a:pt x="630" y="910"/>
                    <a:pt x="615" y="914"/>
                    <a:pt x="599" y="906"/>
                  </a:cubicBezTo>
                  <a:cubicBezTo>
                    <a:pt x="594" y="903"/>
                    <a:pt x="589" y="906"/>
                    <a:pt x="585" y="908"/>
                  </a:cubicBezTo>
                  <a:cubicBezTo>
                    <a:pt x="579" y="912"/>
                    <a:pt x="573" y="913"/>
                    <a:pt x="567" y="912"/>
                  </a:cubicBezTo>
                  <a:cubicBezTo>
                    <a:pt x="547" y="909"/>
                    <a:pt x="535" y="898"/>
                    <a:pt x="529" y="875"/>
                  </a:cubicBezTo>
                  <a:cubicBezTo>
                    <a:pt x="529" y="872"/>
                    <a:pt x="529" y="869"/>
                    <a:pt x="528" y="867"/>
                  </a:cubicBezTo>
                  <a:cubicBezTo>
                    <a:pt x="521" y="845"/>
                    <a:pt x="539" y="853"/>
                    <a:pt x="547" y="843"/>
                  </a:cubicBezTo>
                  <a:cubicBezTo>
                    <a:pt x="552" y="842"/>
                    <a:pt x="559" y="838"/>
                    <a:pt x="562" y="832"/>
                  </a:cubicBezTo>
                  <a:cubicBezTo>
                    <a:pt x="564" y="827"/>
                    <a:pt x="565" y="824"/>
                    <a:pt x="570" y="823"/>
                  </a:cubicBezTo>
                  <a:cubicBezTo>
                    <a:pt x="583" y="822"/>
                    <a:pt x="595" y="818"/>
                    <a:pt x="606" y="811"/>
                  </a:cubicBezTo>
                  <a:cubicBezTo>
                    <a:pt x="616" y="804"/>
                    <a:pt x="627" y="804"/>
                    <a:pt x="637" y="810"/>
                  </a:cubicBezTo>
                  <a:cubicBezTo>
                    <a:pt x="656" y="821"/>
                    <a:pt x="675" y="817"/>
                    <a:pt x="695" y="817"/>
                  </a:cubicBezTo>
                  <a:cubicBezTo>
                    <a:pt x="702" y="817"/>
                    <a:pt x="705" y="813"/>
                    <a:pt x="701" y="805"/>
                  </a:cubicBezTo>
                  <a:cubicBezTo>
                    <a:pt x="695" y="797"/>
                    <a:pt x="689" y="790"/>
                    <a:pt x="680" y="785"/>
                  </a:cubicBezTo>
                  <a:cubicBezTo>
                    <a:pt x="667" y="777"/>
                    <a:pt x="650" y="774"/>
                    <a:pt x="641" y="758"/>
                  </a:cubicBezTo>
                  <a:cubicBezTo>
                    <a:pt x="639" y="753"/>
                    <a:pt x="641" y="749"/>
                    <a:pt x="643" y="745"/>
                  </a:cubicBezTo>
                  <a:cubicBezTo>
                    <a:pt x="647" y="737"/>
                    <a:pt x="650" y="718"/>
                    <a:pt x="646" y="721"/>
                  </a:cubicBezTo>
                  <a:cubicBezTo>
                    <a:pt x="636" y="725"/>
                    <a:pt x="627" y="733"/>
                    <a:pt x="616" y="736"/>
                  </a:cubicBezTo>
                  <a:cubicBezTo>
                    <a:pt x="620" y="742"/>
                    <a:pt x="625" y="744"/>
                    <a:pt x="630" y="745"/>
                  </a:cubicBezTo>
                  <a:cubicBezTo>
                    <a:pt x="640" y="747"/>
                    <a:pt x="642" y="752"/>
                    <a:pt x="637" y="761"/>
                  </a:cubicBezTo>
                  <a:cubicBezTo>
                    <a:pt x="629" y="764"/>
                    <a:pt x="620" y="765"/>
                    <a:pt x="613" y="771"/>
                  </a:cubicBezTo>
                  <a:cubicBezTo>
                    <a:pt x="606" y="776"/>
                    <a:pt x="599" y="774"/>
                    <a:pt x="597" y="766"/>
                  </a:cubicBezTo>
                  <a:cubicBezTo>
                    <a:pt x="595" y="757"/>
                    <a:pt x="578" y="746"/>
                    <a:pt x="590" y="741"/>
                  </a:cubicBezTo>
                  <a:cubicBezTo>
                    <a:pt x="609" y="732"/>
                    <a:pt x="583" y="736"/>
                    <a:pt x="581" y="731"/>
                  </a:cubicBezTo>
                  <a:cubicBezTo>
                    <a:pt x="581" y="730"/>
                    <a:pt x="575" y="734"/>
                    <a:pt x="573" y="738"/>
                  </a:cubicBezTo>
                  <a:cubicBezTo>
                    <a:pt x="562" y="759"/>
                    <a:pt x="552" y="781"/>
                    <a:pt x="547" y="804"/>
                  </a:cubicBezTo>
                  <a:cubicBezTo>
                    <a:pt x="545" y="810"/>
                    <a:pt x="549" y="816"/>
                    <a:pt x="553" y="820"/>
                  </a:cubicBezTo>
                  <a:cubicBezTo>
                    <a:pt x="558" y="826"/>
                    <a:pt x="557" y="830"/>
                    <a:pt x="550" y="834"/>
                  </a:cubicBezTo>
                  <a:cubicBezTo>
                    <a:pt x="537" y="842"/>
                    <a:pt x="523" y="843"/>
                    <a:pt x="508" y="839"/>
                  </a:cubicBezTo>
                  <a:cubicBezTo>
                    <a:pt x="503" y="837"/>
                    <a:pt x="502" y="840"/>
                    <a:pt x="501" y="844"/>
                  </a:cubicBezTo>
                  <a:cubicBezTo>
                    <a:pt x="498" y="852"/>
                    <a:pt x="493" y="849"/>
                    <a:pt x="487" y="845"/>
                  </a:cubicBezTo>
                  <a:cubicBezTo>
                    <a:pt x="494" y="855"/>
                    <a:pt x="497" y="866"/>
                    <a:pt x="504" y="874"/>
                  </a:cubicBezTo>
                  <a:cubicBezTo>
                    <a:pt x="508" y="879"/>
                    <a:pt x="508" y="883"/>
                    <a:pt x="501" y="885"/>
                  </a:cubicBezTo>
                  <a:cubicBezTo>
                    <a:pt x="498" y="885"/>
                    <a:pt x="497" y="884"/>
                    <a:pt x="495" y="883"/>
                  </a:cubicBezTo>
                  <a:cubicBezTo>
                    <a:pt x="491" y="880"/>
                    <a:pt x="487" y="880"/>
                    <a:pt x="484" y="880"/>
                  </a:cubicBezTo>
                  <a:cubicBezTo>
                    <a:pt x="464" y="876"/>
                    <a:pt x="446" y="856"/>
                    <a:pt x="444" y="834"/>
                  </a:cubicBezTo>
                  <a:cubicBezTo>
                    <a:pt x="442" y="822"/>
                    <a:pt x="436" y="818"/>
                    <a:pt x="427" y="811"/>
                  </a:cubicBezTo>
                  <a:cubicBezTo>
                    <a:pt x="414" y="801"/>
                    <a:pt x="393" y="798"/>
                    <a:pt x="387" y="778"/>
                  </a:cubicBezTo>
                  <a:cubicBezTo>
                    <a:pt x="385" y="770"/>
                    <a:pt x="372" y="769"/>
                    <a:pt x="366" y="761"/>
                  </a:cubicBezTo>
                  <a:cubicBezTo>
                    <a:pt x="365" y="760"/>
                    <a:pt x="363" y="762"/>
                    <a:pt x="362" y="764"/>
                  </a:cubicBezTo>
                  <a:cubicBezTo>
                    <a:pt x="362" y="766"/>
                    <a:pt x="362" y="769"/>
                    <a:pt x="363" y="771"/>
                  </a:cubicBezTo>
                  <a:cubicBezTo>
                    <a:pt x="374" y="788"/>
                    <a:pt x="382" y="808"/>
                    <a:pt x="402" y="818"/>
                  </a:cubicBezTo>
                  <a:cubicBezTo>
                    <a:pt x="412" y="824"/>
                    <a:pt x="421" y="831"/>
                    <a:pt x="429" y="839"/>
                  </a:cubicBezTo>
                  <a:cubicBezTo>
                    <a:pt x="434" y="844"/>
                    <a:pt x="438" y="851"/>
                    <a:pt x="426" y="852"/>
                  </a:cubicBezTo>
                  <a:cubicBezTo>
                    <a:pt x="419" y="852"/>
                    <a:pt x="422" y="856"/>
                    <a:pt x="422" y="860"/>
                  </a:cubicBezTo>
                  <a:cubicBezTo>
                    <a:pt x="423" y="869"/>
                    <a:pt x="422" y="877"/>
                    <a:pt x="416" y="883"/>
                  </a:cubicBezTo>
                  <a:cubicBezTo>
                    <a:pt x="413" y="886"/>
                    <a:pt x="408" y="888"/>
                    <a:pt x="404" y="886"/>
                  </a:cubicBezTo>
                  <a:cubicBezTo>
                    <a:pt x="400" y="884"/>
                    <a:pt x="401" y="880"/>
                    <a:pt x="401" y="876"/>
                  </a:cubicBezTo>
                  <a:cubicBezTo>
                    <a:pt x="403" y="860"/>
                    <a:pt x="394" y="846"/>
                    <a:pt x="380" y="840"/>
                  </a:cubicBezTo>
                  <a:cubicBezTo>
                    <a:pt x="360" y="831"/>
                    <a:pt x="343" y="818"/>
                    <a:pt x="332" y="798"/>
                  </a:cubicBezTo>
                  <a:cubicBezTo>
                    <a:pt x="325" y="784"/>
                    <a:pt x="318" y="783"/>
                    <a:pt x="308" y="794"/>
                  </a:cubicBezTo>
                  <a:cubicBezTo>
                    <a:pt x="298" y="805"/>
                    <a:pt x="286" y="810"/>
                    <a:pt x="271" y="803"/>
                  </a:cubicBezTo>
                  <a:cubicBezTo>
                    <a:pt x="261" y="798"/>
                    <a:pt x="256" y="802"/>
                    <a:pt x="257" y="813"/>
                  </a:cubicBezTo>
                  <a:cubicBezTo>
                    <a:pt x="258" y="827"/>
                    <a:pt x="251" y="834"/>
                    <a:pt x="240" y="839"/>
                  </a:cubicBezTo>
                  <a:cubicBezTo>
                    <a:pt x="225" y="846"/>
                    <a:pt x="218" y="856"/>
                    <a:pt x="220" y="874"/>
                  </a:cubicBezTo>
                  <a:cubicBezTo>
                    <a:pt x="222" y="890"/>
                    <a:pt x="202" y="913"/>
                    <a:pt x="185" y="915"/>
                  </a:cubicBezTo>
                  <a:cubicBezTo>
                    <a:pt x="172" y="917"/>
                    <a:pt x="162" y="927"/>
                    <a:pt x="148" y="926"/>
                  </a:cubicBezTo>
                  <a:cubicBezTo>
                    <a:pt x="145" y="926"/>
                    <a:pt x="143" y="926"/>
                    <a:pt x="141" y="924"/>
                  </a:cubicBezTo>
                  <a:cubicBezTo>
                    <a:pt x="133" y="915"/>
                    <a:pt x="123" y="913"/>
                    <a:pt x="111" y="913"/>
                  </a:cubicBezTo>
                  <a:cubicBezTo>
                    <a:pt x="106" y="910"/>
                    <a:pt x="107" y="904"/>
                    <a:pt x="106" y="899"/>
                  </a:cubicBezTo>
                  <a:cubicBezTo>
                    <a:pt x="99" y="887"/>
                    <a:pt x="99" y="875"/>
                    <a:pt x="103" y="863"/>
                  </a:cubicBezTo>
                  <a:cubicBezTo>
                    <a:pt x="107" y="849"/>
                    <a:pt x="104" y="834"/>
                    <a:pt x="103" y="820"/>
                  </a:cubicBezTo>
                  <a:cubicBezTo>
                    <a:pt x="101" y="803"/>
                    <a:pt x="114" y="790"/>
                    <a:pt x="131" y="793"/>
                  </a:cubicBezTo>
                  <a:cubicBezTo>
                    <a:pt x="147" y="796"/>
                    <a:pt x="163" y="797"/>
                    <a:pt x="179" y="797"/>
                  </a:cubicBezTo>
                  <a:cubicBezTo>
                    <a:pt x="188" y="797"/>
                    <a:pt x="194" y="793"/>
                    <a:pt x="197" y="784"/>
                  </a:cubicBezTo>
                  <a:cubicBezTo>
                    <a:pt x="207" y="752"/>
                    <a:pt x="200" y="736"/>
                    <a:pt x="168" y="721"/>
                  </a:cubicBezTo>
                  <a:cubicBezTo>
                    <a:pt x="166" y="720"/>
                    <a:pt x="163" y="719"/>
                    <a:pt x="162" y="716"/>
                  </a:cubicBezTo>
                  <a:cubicBezTo>
                    <a:pt x="160" y="714"/>
                    <a:pt x="160" y="712"/>
                    <a:pt x="160" y="710"/>
                  </a:cubicBezTo>
                  <a:cubicBezTo>
                    <a:pt x="162" y="701"/>
                    <a:pt x="167" y="698"/>
                    <a:pt x="175" y="698"/>
                  </a:cubicBezTo>
                  <a:cubicBezTo>
                    <a:pt x="179" y="697"/>
                    <a:pt x="185" y="698"/>
                    <a:pt x="185" y="697"/>
                  </a:cubicBezTo>
                  <a:cubicBezTo>
                    <a:pt x="189" y="677"/>
                    <a:pt x="209" y="687"/>
                    <a:pt x="218" y="677"/>
                  </a:cubicBezTo>
                  <a:cubicBezTo>
                    <a:pt x="228" y="666"/>
                    <a:pt x="238" y="655"/>
                    <a:pt x="249" y="645"/>
                  </a:cubicBezTo>
                  <a:cubicBezTo>
                    <a:pt x="256" y="639"/>
                    <a:pt x="258" y="630"/>
                    <a:pt x="261" y="622"/>
                  </a:cubicBezTo>
                  <a:cubicBezTo>
                    <a:pt x="272" y="611"/>
                    <a:pt x="288" y="612"/>
                    <a:pt x="300" y="604"/>
                  </a:cubicBezTo>
                  <a:cubicBezTo>
                    <a:pt x="304" y="602"/>
                    <a:pt x="310" y="602"/>
                    <a:pt x="306" y="595"/>
                  </a:cubicBezTo>
                  <a:cubicBezTo>
                    <a:pt x="303" y="589"/>
                    <a:pt x="300" y="584"/>
                    <a:pt x="303" y="577"/>
                  </a:cubicBezTo>
                  <a:cubicBezTo>
                    <a:pt x="304" y="574"/>
                    <a:pt x="303" y="572"/>
                    <a:pt x="302" y="569"/>
                  </a:cubicBezTo>
                  <a:cubicBezTo>
                    <a:pt x="301" y="555"/>
                    <a:pt x="313" y="542"/>
                    <a:pt x="326" y="542"/>
                  </a:cubicBezTo>
                  <a:cubicBezTo>
                    <a:pt x="332" y="543"/>
                    <a:pt x="337" y="546"/>
                    <a:pt x="340" y="552"/>
                  </a:cubicBezTo>
                  <a:cubicBezTo>
                    <a:pt x="342" y="557"/>
                    <a:pt x="339" y="562"/>
                    <a:pt x="335" y="565"/>
                  </a:cubicBezTo>
                  <a:cubicBezTo>
                    <a:pt x="330" y="569"/>
                    <a:pt x="325" y="573"/>
                    <a:pt x="330" y="581"/>
                  </a:cubicBezTo>
                  <a:cubicBezTo>
                    <a:pt x="334" y="587"/>
                    <a:pt x="338" y="593"/>
                    <a:pt x="347" y="591"/>
                  </a:cubicBezTo>
                  <a:cubicBezTo>
                    <a:pt x="351" y="590"/>
                    <a:pt x="355" y="590"/>
                    <a:pt x="359" y="592"/>
                  </a:cubicBezTo>
                  <a:cubicBezTo>
                    <a:pt x="372" y="599"/>
                    <a:pt x="383" y="595"/>
                    <a:pt x="395" y="586"/>
                  </a:cubicBezTo>
                  <a:cubicBezTo>
                    <a:pt x="405" y="579"/>
                    <a:pt x="416" y="573"/>
                    <a:pt x="428" y="584"/>
                  </a:cubicBezTo>
                  <a:cubicBezTo>
                    <a:pt x="431" y="586"/>
                    <a:pt x="434" y="585"/>
                    <a:pt x="435" y="582"/>
                  </a:cubicBezTo>
                  <a:cubicBezTo>
                    <a:pt x="439" y="574"/>
                    <a:pt x="446" y="566"/>
                    <a:pt x="442" y="556"/>
                  </a:cubicBezTo>
                  <a:cubicBezTo>
                    <a:pt x="440" y="548"/>
                    <a:pt x="442" y="542"/>
                    <a:pt x="446" y="535"/>
                  </a:cubicBezTo>
                  <a:cubicBezTo>
                    <a:pt x="456" y="519"/>
                    <a:pt x="461" y="518"/>
                    <a:pt x="476" y="532"/>
                  </a:cubicBezTo>
                  <a:cubicBezTo>
                    <a:pt x="478" y="525"/>
                    <a:pt x="480" y="519"/>
                    <a:pt x="474" y="513"/>
                  </a:cubicBezTo>
                  <a:cubicBezTo>
                    <a:pt x="465" y="504"/>
                    <a:pt x="466" y="495"/>
                    <a:pt x="476" y="488"/>
                  </a:cubicBezTo>
                  <a:cubicBezTo>
                    <a:pt x="482" y="482"/>
                    <a:pt x="490" y="480"/>
                    <a:pt x="498" y="481"/>
                  </a:cubicBezTo>
                  <a:cubicBezTo>
                    <a:pt x="511" y="484"/>
                    <a:pt x="522" y="480"/>
                    <a:pt x="533" y="472"/>
                  </a:cubicBezTo>
                  <a:cubicBezTo>
                    <a:pt x="520" y="458"/>
                    <a:pt x="507" y="469"/>
                    <a:pt x="495" y="470"/>
                  </a:cubicBezTo>
                  <a:cubicBezTo>
                    <a:pt x="490" y="471"/>
                    <a:pt x="487" y="475"/>
                    <a:pt x="483" y="476"/>
                  </a:cubicBezTo>
                  <a:cubicBezTo>
                    <a:pt x="465" y="483"/>
                    <a:pt x="446" y="472"/>
                    <a:pt x="446" y="453"/>
                  </a:cubicBezTo>
                  <a:cubicBezTo>
                    <a:pt x="445" y="448"/>
                    <a:pt x="445" y="444"/>
                    <a:pt x="444" y="439"/>
                  </a:cubicBezTo>
                  <a:cubicBezTo>
                    <a:pt x="441" y="421"/>
                    <a:pt x="443" y="404"/>
                    <a:pt x="460" y="392"/>
                  </a:cubicBezTo>
                  <a:cubicBezTo>
                    <a:pt x="467" y="387"/>
                    <a:pt x="471" y="379"/>
                    <a:pt x="477" y="373"/>
                  </a:cubicBezTo>
                  <a:cubicBezTo>
                    <a:pt x="482" y="369"/>
                    <a:pt x="480" y="363"/>
                    <a:pt x="477" y="358"/>
                  </a:cubicBezTo>
                  <a:cubicBezTo>
                    <a:pt x="475" y="353"/>
                    <a:pt x="470" y="354"/>
                    <a:pt x="465" y="356"/>
                  </a:cubicBezTo>
                  <a:cubicBezTo>
                    <a:pt x="455" y="359"/>
                    <a:pt x="450" y="366"/>
                    <a:pt x="448" y="376"/>
                  </a:cubicBezTo>
                  <a:cubicBezTo>
                    <a:pt x="446" y="392"/>
                    <a:pt x="438" y="404"/>
                    <a:pt x="422" y="412"/>
                  </a:cubicBezTo>
                  <a:cubicBezTo>
                    <a:pt x="402" y="422"/>
                    <a:pt x="400" y="446"/>
                    <a:pt x="416" y="462"/>
                  </a:cubicBezTo>
                  <a:cubicBezTo>
                    <a:pt x="419" y="465"/>
                    <a:pt x="421" y="468"/>
                    <a:pt x="423" y="471"/>
                  </a:cubicBezTo>
                  <a:cubicBezTo>
                    <a:pt x="430" y="484"/>
                    <a:pt x="410" y="491"/>
                    <a:pt x="411" y="492"/>
                  </a:cubicBezTo>
                  <a:cubicBezTo>
                    <a:pt x="420" y="496"/>
                    <a:pt x="417" y="501"/>
                    <a:pt x="412" y="505"/>
                  </a:cubicBezTo>
                  <a:cubicBezTo>
                    <a:pt x="403" y="511"/>
                    <a:pt x="403" y="519"/>
                    <a:pt x="404" y="528"/>
                  </a:cubicBezTo>
                  <a:cubicBezTo>
                    <a:pt x="407" y="543"/>
                    <a:pt x="401" y="554"/>
                    <a:pt x="388" y="561"/>
                  </a:cubicBezTo>
                  <a:cubicBezTo>
                    <a:pt x="383" y="564"/>
                    <a:pt x="380" y="567"/>
                    <a:pt x="377" y="572"/>
                  </a:cubicBezTo>
                  <a:cubicBezTo>
                    <a:pt x="374" y="578"/>
                    <a:pt x="368" y="579"/>
                    <a:pt x="362" y="579"/>
                  </a:cubicBezTo>
                  <a:cubicBezTo>
                    <a:pt x="356" y="578"/>
                    <a:pt x="355" y="572"/>
                    <a:pt x="355" y="568"/>
                  </a:cubicBezTo>
                  <a:cubicBezTo>
                    <a:pt x="353" y="543"/>
                    <a:pt x="336" y="524"/>
                    <a:pt x="331" y="501"/>
                  </a:cubicBezTo>
                  <a:cubicBezTo>
                    <a:pt x="306" y="528"/>
                    <a:pt x="298" y="531"/>
                    <a:pt x="276" y="518"/>
                  </a:cubicBezTo>
                  <a:cubicBezTo>
                    <a:pt x="275" y="517"/>
                    <a:pt x="275" y="516"/>
                    <a:pt x="274" y="515"/>
                  </a:cubicBezTo>
                  <a:cubicBezTo>
                    <a:pt x="270" y="508"/>
                    <a:pt x="279" y="500"/>
                    <a:pt x="272" y="494"/>
                  </a:cubicBezTo>
                  <a:cubicBezTo>
                    <a:pt x="271" y="481"/>
                    <a:pt x="259" y="470"/>
                    <a:pt x="268" y="456"/>
                  </a:cubicBezTo>
                  <a:cubicBezTo>
                    <a:pt x="260" y="453"/>
                    <a:pt x="262" y="448"/>
                    <a:pt x="265" y="443"/>
                  </a:cubicBezTo>
                  <a:cubicBezTo>
                    <a:pt x="266" y="442"/>
                    <a:pt x="267" y="442"/>
                    <a:pt x="268" y="441"/>
                  </a:cubicBezTo>
                  <a:cubicBezTo>
                    <a:pt x="272" y="440"/>
                    <a:pt x="270" y="438"/>
                    <a:pt x="270" y="436"/>
                  </a:cubicBezTo>
                  <a:cubicBezTo>
                    <a:pt x="271" y="435"/>
                    <a:pt x="272" y="433"/>
                    <a:pt x="273" y="433"/>
                  </a:cubicBezTo>
                  <a:cubicBezTo>
                    <a:pt x="283" y="434"/>
                    <a:pt x="278" y="427"/>
                    <a:pt x="279" y="423"/>
                  </a:cubicBezTo>
                  <a:cubicBezTo>
                    <a:pt x="287" y="415"/>
                    <a:pt x="301" y="412"/>
                    <a:pt x="302" y="398"/>
                  </a:cubicBezTo>
                  <a:cubicBezTo>
                    <a:pt x="303" y="396"/>
                    <a:pt x="302" y="397"/>
                    <a:pt x="303" y="397"/>
                  </a:cubicBezTo>
                  <a:cubicBezTo>
                    <a:pt x="316" y="399"/>
                    <a:pt x="319" y="383"/>
                    <a:pt x="330" y="383"/>
                  </a:cubicBezTo>
                  <a:cubicBezTo>
                    <a:pt x="335" y="384"/>
                    <a:pt x="339" y="385"/>
                    <a:pt x="337" y="384"/>
                  </a:cubicBezTo>
                  <a:cubicBezTo>
                    <a:pt x="328" y="379"/>
                    <a:pt x="328" y="372"/>
                    <a:pt x="335" y="366"/>
                  </a:cubicBezTo>
                  <a:cubicBezTo>
                    <a:pt x="341" y="360"/>
                    <a:pt x="345" y="352"/>
                    <a:pt x="351" y="347"/>
                  </a:cubicBezTo>
                  <a:cubicBezTo>
                    <a:pt x="353" y="345"/>
                    <a:pt x="355" y="345"/>
                    <a:pt x="357" y="345"/>
                  </a:cubicBezTo>
                  <a:cubicBezTo>
                    <a:pt x="362" y="345"/>
                    <a:pt x="357" y="342"/>
                    <a:pt x="358" y="340"/>
                  </a:cubicBezTo>
                  <a:cubicBezTo>
                    <a:pt x="357" y="336"/>
                    <a:pt x="358" y="333"/>
                    <a:pt x="359" y="329"/>
                  </a:cubicBezTo>
                  <a:cubicBezTo>
                    <a:pt x="361" y="325"/>
                    <a:pt x="366" y="323"/>
                    <a:pt x="368" y="319"/>
                  </a:cubicBezTo>
                  <a:cubicBezTo>
                    <a:pt x="370" y="317"/>
                    <a:pt x="373" y="315"/>
                    <a:pt x="370" y="312"/>
                  </a:cubicBezTo>
                  <a:cubicBezTo>
                    <a:pt x="366" y="304"/>
                    <a:pt x="371" y="301"/>
                    <a:pt x="377" y="298"/>
                  </a:cubicBezTo>
                  <a:cubicBezTo>
                    <a:pt x="380" y="297"/>
                    <a:pt x="383" y="295"/>
                    <a:pt x="385" y="293"/>
                  </a:cubicBezTo>
                  <a:cubicBezTo>
                    <a:pt x="391" y="275"/>
                    <a:pt x="406" y="266"/>
                    <a:pt x="422" y="258"/>
                  </a:cubicBezTo>
                  <a:cubicBezTo>
                    <a:pt x="426" y="259"/>
                    <a:pt x="430" y="264"/>
                    <a:pt x="434" y="258"/>
                  </a:cubicBezTo>
                  <a:cubicBezTo>
                    <a:pt x="437" y="257"/>
                    <a:pt x="437" y="254"/>
                    <a:pt x="437" y="251"/>
                  </a:cubicBezTo>
                  <a:cubicBezTo>
                    <a:pt x="443" y="245"/>
                    <a:pt x="450" y="246"/>
                    <a:pt x="456" y="249"/>
                  </a:cubicBezTo>
                  <a:cubicBezTo>
                    <a:pt x="461" y="251"/>
                    <a:pt x="462" y="248"/>
                    <a:pt x="464" y="245"/>
                  </a:cubicBezTo>
                  <a:cubicBezTo>
                    <a:pt x="465" y="244"/>
                    <a:pt x="466" y="243"/>
                    <a:pt x="468" y="243"/>
                  </a:cubicBezTo>
                  <a:cubicBezTo>
                    <a:pt x="475" y="233"/>
                    <a:pt x="487" y="239"/>
                    <a:pt x="497" y="235"/>
                  </a:cubicBezTo>
                  <a:cubicBezTo>
                    <a:pt x="503" y="233"/>
                    <a:pt x="509" y="233"/>
                    <a:pt x="515" y="237"/>
                  </a:cubicBezTo>
                  <a:cubicBezTo>
                    <a:pt x="521" y="243"/>
                    <a:pt x="531" y="239"/>
                    <a:pt x="537" y="244"/>
                  </a:cubicBezTo>
                  <a:cubicBezTo>
                    <a:pt x="540" y="250"/>
                    <a:pt x="534" y="252"/>
                    <a:pt x="531" y="256"/>
                  </a:cubicBezTo>
                  <a:cubicBezTo>
                    <a:pt x="537" y="258"/>
                    <a:pt x="542" y="257"/>
                    <a:pt x="547" y="257"/>
                  </a:cubicBezTo>
                  <a:cubicBezTo>
                    <a:pt x="551" y="256"/>
                    <a:pt x="557" y="255"/>
                    <a:pt x="558" y="258"/>
                  </a:cubicBezTo>
                  <a:cubicBezTo>
                    <a:pt x="565" y="268"/>
                    <a:pt x="576" y="266"/>
                    <a:pt x="584" y="271"/>
                  </a:cubicBezTo>
                  <a:cubicBezTo>
                    <a:pt x="589" y="273"/>
                    <a:pt x="594" y="275"/>
                    <a:pt x="599" y="274"/>
                  </a:cubicBezTo>
                  <a:cubicBezTo>
                    <a:pt x="603" y="272"/>
                    <a:pt x="606" y="274"/>
                    <a:pt x="609" y="275"/>
                  </a:cubicBezTo>
                  <a:cubicBezTo>
                    <a:pt x="624" y="286"/>
                    <a:pt x="645" y="289"/>
                    <a:pt x="654" y="308"/>
                  </a:cubicBezTo>
                  <a:cubicBezTo>
                    <a:pt x="657" y="312"/>
                    <a:pt x="658" y="316"/>
                    <a:pt x="658" y="321"/>
                  </a:cubicBezTo>
                  <a:cubicBezTo>
                    <a:pt x="657" y="329"/>
                    <a:pt x="655" y="336"/>
                    <a:pt x="648" y="340"/>
                  </a:cubicBezTo>
                  <a:cubicBezTo>
                    <a:pt x="618" y="351"/>
                    <a:pt x="591" y="339"/>
                    <a:pt x="565" y="327"/>
                  </a:cubicBezTo>
                  <a:cubicBezTo>
                    <a:pt x="559" y="324"/>
                    <a:pt x="559" y="325"/>
                    <a:pt x="567" y="330"/>
                  </a:cubicBezTo>
                  <a:cubicBezTo>
                    <a:pt x="582" y="338"/>
                    <a:pt x="594" y="348"/>
                    <a:pt x="593" y="368"/>
                  </a:cubicBezTo>
                  <a:cubicBezTo>
                    <a:pt x="593" y="376"/>
                    <a:pt x="600" y="379"/>
                    <a:pt x="606" y="383"/>
                  </a:cubicBezTo>
                  <a:cubicBezTo>
                    <a:pt x="610" y="386"/>
                    <a:pt x="615" y="388"/>
                    <a:pt x="619" y="384"/>
                  </a:cubicBezTo>
                  <a:cubicBezTo>
                    <a:pt x="623" y="379"/>
                    <a:pt x="616" y="377"/>
                    <a:pt x="614" y="374"/>
                  </a:cubicBezTo>
                  <a:cubicBezTo>
                    <a:pt x="612" y="371"/>
                    <a:pt x="607" y="367"/>
                    <a:pt x="610" y="363"/>
                  </a:cubicBezTo>
                  <a:cubicBezTo>
                    <a:pt x="613" y="357"/>
                    <a:pt x="618" y="359"/>
                    <a:pt x="623" y="360"/>
                  </a:cubicBezTo>
                  <a:cubicBezTo>
                    <a:pt x="627" y="361"/>
                    <a:pt x="629" y="363"/>
                    <a:pt x="633" y="364"/>
                  </a:cubicBezTo>
                  <a:cubicBezTo>
                    <a:pt x="642" y="366"/>
                    <a:pt x="646" y="363"/>
                    <a:pt x="643" y="354"/>
                  </a:cubicBezTo>
                  <a:cubicBezTo>
                    <a:pt x="641" y="346"/>
                    <a:pt x="644" y="343"/>
                    <a:pt x="650" y="340"/>
                  </a:cubicBezTo>
                  <a:cubicBezTo>
                    <a:pt x="654" y="337"/>
                    <a:pt x="656" y="332"/>
                    <a:pt x="660" y="329"/>
                  </a:cubicBezTo>
                  <a:cubicBezTo>
                    <a:pt x="666" y="326"/>
                    <a:pt x="673" y="325"/>
                    <a:pt x="679" y="327"/>
                  </a:cubicBezTo>
                  <a:cubicBezTo>
                    <a:pt x="680" y="326"/>
                    <a:pt x="683" y="332"/>
                    <a:pt x="683" y="326"/>
                  </a:cubicBezTo>
                  <a:cubicBezTo>
                    <a:pt x="682" y="322"/>
                    <a:pt x="679" y="319"/>
                    <a:pt x="678" y="314"/>
                  </a:cubicBezTo>
                  <a:cubicBezTo>
                    <a:pt x="677" y="309"/>
                    <a:pt x="678" y="304"/>
                    <a:pt x="675" y="299"/>
                  </a:cubicBezTo>
                  <a:cubicBezTo>
                    <a:pt x="673" y="292"/>
                    <a:pt x="663" y="287"/>
                    <a:pt x="667" y="280"/>
                  </a:cubicBezTo>
                  <a:cubicBezTo>
                    <a:pt x="672" y="273"/>
                    <a:pt x="681" y="283"/>
                    <a:pt x="687" y="279"/>
                  </a:cubicBezTo>
                  <a:cubicBezTo>
                    <a:pt x="692" y="279"/>
                    <a:pt x="696" y="279"/>
                    <a:pt x="700" y="280"/>
                  </a:cubicBezTo>
                  <a:cubicBezTo>
                    <a:pt x="705" y="282"/>
                    <a:pt x="708" y="284"/>
                    <a:pt x="710" y="288"/>
                  </a:cubicBezTo>
                  <a:cubicBezTo>
                    <a:pt x="714" y="295"/>
                    <a:pt x="717" y="301"/>
                    <a:pt x="706" y="304"/>
                  </a:cubicBezTo>
                  <a:cubicBezTo>
                    <a:pt x="703" y="304"/>
                    <a:pt x="700" y="305"/>
                    <a:pt x="701" y="309"/>
                  </a:cubicBezTo>
                  <a:cubicBezTo>
                    <a:pt x="702" y="312"/>
                    <a:pt x="705" y="314"/>
                    <a:pt x="708" y="315"/>
                  </a:cubicBezTo>
                  <a:cubicBezTo>
                    <a:pt x="711" y="317"/>
                    <a:pt x="714" y="316"/>
                    <a:pt x="716" y="313"/>
                  </a:cubicBezTo>
                  <a:cubicBezTo>
                    <a:pt x="717" y="309"/>
                    <a:pt x="719" y="305"/>
                    <a:pt x="721" y="301"/>
                  </a:cubicBezTo>
                  <a:cubicBezTo>
                    <a:pt x="725" y="293"/>
                    <a:pt x="732" y="287"/>
                    <a:pt x="740" y="284"/>
                  </a:cubicBezTo>
                  <a:cubicBezTo>
                    <a:pt x="754" y="279"/>
                    <a:pt x="768" y="275"/>
                    <a:pt x="779" y="265"/>
                  </a:cubicBezTo>
                  <a:cubicBezTo>
                    <a:pt x="781" y="262"/>
                    <a:pt x="785" y="262"/>
                    <a:pt x="788" y="262"/>
                  </a:cubicBezTo>
                  <a:cubicBezTo>
                    <a:pt x="790" y="263"/>
                    <a:pt x="791" y="263"/>
                    <a:pt x="792" y="264"/>
                  </a:cubicBezTo>
                  <a:cubicBezTo>
                    <a:pt x="794" y="271"/>
                    <a:pt x="792" y="277"/>
                    <a:pt x="788" y="286"/>
                  </a:cubicBezTo>
                  <a:cubicBezTo>
                    <a:pt x="793" y="280"/>
                    <a:pt x="793" y="274"/>
                    <a:pt x="798" y="272"/>
                  </a:cubicBezTo>
                  <a:cubicBezTo>
                    <a:pt x="802" y="270"/>
                    <a:pt x="806" y="270"/>
                    <a:pt x="810" y="271"/>
                  </a:cubicBezTo>
                  <a:cubicBezTo>
                    <a:pt x="811" y="271"/>
                    <a:pt x="813" y="271"/>
                    <a:pt x="814" y="271"/>
                  </a:cubicBezTo>
                  <a:cubicBezTo>
                    <a:pt x="819" y="272"/>
                    <a:pt x="821" y="268"/>
                    <a:pt x="825" y="266"/>
                  </a:cubicBezTo>
                  <a:cubicBezTo>
                    <a:pt x="826" y="266"/>
                    <a:pt x="827" y="265"/>
                    <a:pt x="828" y="265"/>
                  </a:cubicBezTo>
                  <a:cubicBezTo>
                    <a:pt x="833" y="264"/>
                    <a:pt x="838" y="264"/>
                    <a:pt x="843" y="264"/>
                  </a:cubicBezTo>
                  <a:cubicBezTo>
                    <a:pt x="846" y="264"/>
                    <a:pt x="850" y="268"/>
                    <a:pt x="851" y="261"/>
                  </a:cubicBezTo>
                  <a:cubicBezTo>
                    <a:pt x="851" y="251"/>
                    <a:pt x="858" y="248"/>
                    <a:pt x="865" y="247"/>
                  </a:cubicBezTo>
                  <a:cubicBezTo>
                    <a:pt x="878" y="245"/>
                    <a:pt x="892" y="242"/>
                    <a:pt x="904" y="252"/>
                  </a:cubicBezTo>
                  <a:cubicBezTo>
                    <a:pt x="915" y="260"/>
                    <a:pt x="929" y="260"/>
                    <a:pt x="942" y="271"/>
                  </a:cubicBezTo>
                  <a:cubicBezTo>
                    <a:pt x="940" y="260"/>
                    <a:pt x="936" y="254"/>
                    <a:pt x="930" y="249"/>
                  </a:cubicBezTo>
                  <a:cubicBezTo>
                    <a:pt x="928" y="248"/>
                    <a:pt x="926" y="248"/>
                    <a:pt x="924" y="247"/>
                  </a:cubicBezTo>
                  <a:cubicBezTo>
                    <a:pt x="919" y="245"/>
                    <a:pt x="916" y="239"/>
                    <a:pt x="918" y="236"/>
                  </a:cubicBezTo>
                  <a:cubicBezTo>
                    <a:pt x="928" y="224"/>
                    <a:pt x="903" y="205"/>
                    <a:pt x="927" y="197"/>
                  </a:cubicBezTo>
                  <a:cubicBezTo>
                    <a:pt x="936" y="196"/>
                    <a:pt x="937" y="190"/>
                    <a:pt x="937" y="183"/>
                  </a:cubicBezTo>
                  <a:cubicBezTo>
                    <a:pt x="938" y="177"/>
                    <a:pt x="937" y="171"/>
                    <a:pt x="940" y="165"/>
                  </a:cubicBezTo>
                  <a:cubicBezTo>
                    <a:pt x="947" y="156"/>
                    <a:pt x="956" y="162"/>
                    <a:pt x="965" y="162"/>
                  </a:cubicBezTo>
                  <a:cubicBezTo>
                    <a:pt x="972" y="162"/>
                    <a:pt x="979" y="164"/>
                    <a:pt x="984" y="171"/>
                  </a:cubicBezTo>
                  <a:cubicBezTo>
                    <a:pt x="986" y="176"/>
                    <a:pt x="986" y="181"/>
                    <a:pt x="986" y="187"/>
                  </a:cubicBezTo>
                  <a:cubicBezTo>
                    <a:pt x="985" y="192"/>
                    <a:pt x="981" y="198"/>
                    <a:pt x="987" y="203"/>
                  </a:cubicBezTo>
                  <a:cubicBezTo>
                    <a:pt x="990" y="206"/>
                    <a:pt x="991" y="209"/>
                    <a:pt x="991" y="212"/>
                  </a:cubicBezTo>
                  <a:cubicBezTo>
                    <a:pt x="990" y="230"/>
                    <a:pt x="993" y="246"/>
                    <a:pt x="1005" y="260"/>
                  </a:cubicBezTo>
                  <a:cubicBezTo>
                    <a:pt x="1011" y="266"/>
                    <a:pt x="1005" y="274"/>
                    <a:pt x="1004" y="281"/>
                  </a:cubicBezTo>
                  <a:cubicBezTo>
                    <a:pt x="1000" y="299"/>
                    <a:pt x="985" y="313"/>
                    <a:pt x="971" y="314"/>
                  </a:cubicBezTo>
                  <a:cubicBezTo>
                    <a:pt x="996" y="319"/>
                    <a:pt x="1012" y="306"/>
                    <a:pt x="1012" y="281"/>
                  </a:cubicBezTo>
                  <a:cubicBezTo>
                    <a:pt x="1012" y="270"/>
                    <a:pt x="1015" y="261"/>
                    <a:pt x="1025" y="257"/>
                  </a:cubicBezTo>
                  <a:cubicBezTo>
                    <a:pt x="1036" y="254"/>
                    <a:pt x="1049" y="271"/>
                    <a:pt x="1048" y="267"/>
                  </a:cubicBezTo>
                  <a:cubicBezTo>
                    <a:pt x="1042" y="259"/>
                    <a:pt x="1035" y="253"/>
                    <a:pt x="1023" y="255"/>
                  </a:cubicBezTo>
                  <a:cubicBezTo>
                    <a:pt x="1003" y="259"/>
                    <a:pt x="993" y="251"/>
                    <a:pt x="998" y="231"/>
                  </a:cubicBezTo>
                  <a:cubicBezTo>
                    <a:pt x="1002" y="218"/>
                    <a:pt x="998" y="212"/>
                    <a:pt x="991" y="204"/>
                  </a:cubicBezTo>
                  <a:cubicBezTo>
                    <a:pt x="989" y="200"/>
                    <a:pt x="988" y="197"/>
                    <a:pt x="988" y="193"/>
                  </a:cubicBezTo>
                  <a:cubicBezTo>
                    <a:pt x="988" y="182"/>
                    <a:pt x="1002" y="179"/>
                    <a:pt x="1002" y="168"/>
                  </a:cubicBezTo>
                  <a:cubicBezTo>
                    <a:pt x="1003" y="164"/>
                    <a:pt x="1005" y="161"/>
                    <a:pt x="1008" y="159"/>
                  </a:cubicBezTo>
                  <a:cubicBezTo>
                    <a:pt x="1013" y="158"/>
                    <a:pt x="1016" y="159"/>
                    <a:pt x="1019" y="163"/>
                  </a:cubicBezTo>
                  <a:cubicBezTo>
                    <a:pt x="1021" y="167"/>
                    <a:pt x="1021" y="171"/>
                    <a:pt x="1020" y="175"/>
                  </a:cubicBezTo>
                  <a:cubicBezTo>
                    <a:pt x="1014" y="185"/>
                    <a:pt x="1011" y="190"/>
                    <a:pt x="1018" y="180"/>
                  </a:cubicBezTo>
                  <a:cubicBezTo>
                    <a:pt x="1019" y="179"/>
                    <a:pt x="1021" y="177"/>
                    <a:pt x="1023" y="176"/>
                  </a:cubicBezTo>
                  <a:cubicBezTo>
                    <a:pt x="1025" y="175"/>
                    <a:pt x="1027" y="175"/>
                    <a:pt x="1029" y="175"/>
                  </a:cubicBezTo>
                  <a:cubicBezTo>
                    <a:pt x="1033" y="175"/>
                    <a:pt x="1040" y="179"/>
                    <a:pt x="1038" y="169"/>
                  </a:cubicBezTo>
                  <a:cubicBezTo>
                    <a:pt x="1035" y="158"/>
                    <a:pt x="1042" y="159"/>
                    <a:pt x="1049" y="161"/>
                  </a:cubicBezTo>
                  <a:cubicBezTo>
                    <a:pt x="1057" y="162"/>
                    <a:pt x="1064" y="167"/>
                    <a:pt x="1070" y="173"/>
                  </a:cubicBezTo>
                  <a:cubicBezTo>
                    <a:pt x="1078" y="178"/>
                    <a:pt x="1086" y="182"/>
                    <a:pt x="1095" y="180"/>
                  </a:cubicBezTo>
                  <a:cubicBezTo>
                    <a:pt x="1104" y="181"/>
                    <a:pt x="1106" y="186"/>
                    <a:pt x="1102" y="192"/>
                  </a:cubicBezTo>
                  <a:cubicBezTo>
                    <a:pt x="1094" y="207"/>
                    <a:pt x="1098" y="219"/>
                    <a:pt x="1110" y="228"/>
                  </a:cubicBezTo>
                  <a:cubicBezTo>
                    <a:pt x="1106" y="217"/>
                    <a:pt x="1107" y="203"/>
                    <a:pt x="1106" y="190"/>
                  </a:cubicBezTo>
                  <a:cubicBezTo>
                    <a:pt x="1105" y="181"/>
                    <a:pt x="1102" y="180"/>
                    <a:pt x="1095" y="180"/>
                  </a:cubicBezTo>
                  <a:cubicBezTo>
                    <a:pt x="1082" y="178"/>
                    <a:pt x="1074" y="173"/>
                    <a:pt x="1069" y="160"/>
                  </a:cubicBezTo>
                  <a:cubicBezTo>
                    <a:pt x="1063" y="146"/>
                    <a:pt x="1066" y="139"/>
                    <a:pt x="1081" y="133"/>
                  </a:cubicBezTo>
                  <a:cubicBezTo>
                    <a:pt x="1086" y="132"/>
                    <a:pt x="1091" y="133"/>
                    <a:pt x="1096" y="131"/>
                  </a:cubicBezTo>
                  <a:cubicBezTo>
                    <a:pt x="1108" y="131"/>
                    <a:pt x="1116" y="122"/>
                    <a:pt x="1128" y="123"/>
                  </a:cubicBezTo>
                  <a:cubicBezTo>
                    <a:pt x="1132" y="124"/>
                    <a:pt x="1136" y="126"/>
                    <a:pt x="1136" y="131"/>
                  </a:cubicBezTo>
                  <a:cubicBezTo>
                    <a:pt x="1135" y="134"/>
                    <a:pt x="1134" y="135"/>
                    <a:pt x="1132" y="137"/>
                  </a:cubicBezTo>
                  <a:cubicBezTo>
                    <a:pt x="1134" y="136"/>
                    <a:pt x="1135" y="134"/>
                    <a:pt x="1137" y="132"/>
                  </a:cubicBezTo>
                  <a:cubicBezTo>
                    <a:pt x="1142" y="126"/>
                    <a:pt x="1135" y="123"/>
                    <a:pt x="1133" y="118"/>
                  </a:cubicBezTo>
                  <a:cubicBezTo>
                    <a:pt x="1127" y="97"/>
                    <a:pt x="1127" y="96"/>
                    <a:pt x="1141" y="89"/>
                  </a:cubicBezTo>
                  <a:cubicBezTo>
                    <a:pt x="1146" y="89"/>
                    <a:pt x="1149" y="86"/>
                    <a:pt x="1151" y="82"/>
                  </a:cubicBezTo>
                  <a:cubicBezTo>
                    <a:pt x="1158" y="75"/>
                    <a:pt x="1166" y="72"/>
                    <a:pt x="1176" y="73"/>
                  </a:cubicBezTo>
                  <a:cubicBezTo>
                    <a:pt x="1187" y="73"/>
                    <a:pt x="1197" y="64"/>
                    <a:pt x="1207" y="59"/>
                  </a:cubicBezTo>
                  <a:cubicBezTo>
                    <a:pt x="1209" y="58"/>
                    <a:pt x="1211" y="57"/>
                    <a:pt x="1213" y="57"/>
                  </a:cubicBezTo>
                  <a:cubicBezTo>
                    <a:pt x="1226" y="52"/>
                    <a:pt x="1238" y="58"/>
                    <a:pt x="1251" y="60"/>
                  </a:cubicBezTo>
                  <a:cubicBezTo>
                    <a:pt x="1257" y="61"/>
                    <a:pt x="1266" y="64"/>
                    <a:pt x="1262" y="51"/>
                  </a:cubicBezTo>
                  <a:cubicBezTo>
                    <a:pt x="1260" y="45"/>
                    <a:pt x="1265" y="43"/>
                    <a:pt x="1270" y="43"/>
                  </a:cubicBezTo>
                  <a:cubicBezTo>
                    <a:pt x="1277" y="42"/>
                    <a:pt x="1284" y="42"/>
                    <a:pt x="1293" y="43"/>
                  </a:cubicBezTo>
                  <a:cubicBezTo>
                    <a:pt x="1283" y="32"/>
                    <a:pt x="1286" y="23"/>
                    <a:pt x="1297" y="16"/>
                  </a:cubicBezTo>
                  <a:cubicBezTo>
                    <a:pt x="1298" y="15"/>
                    <a:pt x="1299" y="14"/>
                    <a:pt x="1299" y="14"/>
                  </a:cubicBezTo>
                  <a:cubicBezTo>
                    <a:pt x="1305" y="9"/>
                    <a:pt x="1308" y="0"/>
                    <a:pt x="1318" y="3"/>
                  </a:cubicBezTo>
                  <a:cubicBezTo>
                    <a:pt x="1327" y="7"/>
                    <a:pt x="1326" y="15"/>
                    <a:pt x="1325" y="22"/>
                  </a:cubicBezTo>
                  <a:cubicBezTo>
                    <a:pt x="1325" y="30"/>
                    <a:pt x="1333" y="26"/>
                    <a:pt x="1336" y="29"/>
                  </a:cubicBezTo>
                  <a:cubicBezTo>
                    <a:pt x="1339" y="28"/>
                    <a:pt x="1336" y="39"/>
                    <a:pt x="1342" y="33"/>
                  </a:cubicBezTo>
                  <a:cubicBezTo>
                    <a:pt x="1348" y="30"/>
                    <a:pt x="1354" y="28"/>
                    <a:pt x="1360" y="27"/>
                  </a:cubicBezTo>
                  <a:cubicBezTo>
                    <a:pt x="1364" y="27"/>
                    <a:pt x="1369" y="27"/>
                    <a:pt x="1373" y="28"/>
                  </a:cubicBezTo>
                  <a:cubicBezTo>
                    <a:pt x="1375" y="28"/>
                    <a:pt x="1376" y="28"/>
                    <a:pt x="1378" y="28"/>
                  </a:cubicBezTo>
                  <a:cubicBezTo>
                    <a:pt x="1385" y="31"/>
                    <a:pt x="1392" y="30"/>
                    <a:pt x="1399" y="28"/>
                  </a:cubicBezTo>
                  <a:cubicBezTo>
                    <a:pt x="1407" y="26"/>
                    <a:pt x="1415" y="28"/>
                    <a:pt x="1423" y="33"/>
                  </a:cubicBezTo>
                  <a:cubicBezTo>
                    <a:pt x="1431" y="37"/>
                    <a:pt x="1442" y="40"/>
                    <a:pt x="1441" y="53"/>
                  </a:cubicBezTo>
                  <a:cubicBezTo>
                    <a:pt x="1439" y="60"/>
                    <a:pt x="1432" y="59"/>
                    <a:pt x="1427" y="62"/>
                  </a:cubicBezTo>
                  <a:cubicBezTo>
                    <a:pt x="1437" y="72"/>
                    <a:pt x="1437" y="80"/>
                    <a:pt x="1426" y="87"/>
                  </a:cubicBezTo>
                  <a:cubicBezTo>
                    <a:pt x="1418" y="93"/>
                    <a:pt x="1410" y="98"/>
                    <a:pt x="1400" y="101"/>
                  </a:cubicBezTo>
                  <a:cubicBezTo>
                    <a:pt x="1396" y="102"/>
                    <a:pt x="1392" y="104"/>
                    <a:pt x="1389" y="106"/>
                  </a:cubicBezTo>
                  <a:cubicBezTo>
                    <a:pt x="1378" y="111"/>
                    <a:pt x="1368" y="120"/>
                    <a:pt x="1356" y="123"/>
                  </a:cubicBezTo>
                  <a:cubicBezTo>
                    <a:pt x="1351" y="124"/>
                    <a:pt x="1350" y="128"/>
                    <a:pt x="1348" y="131"/>
                  </a:cubicBezTo>
                  <a:cubicBezTo>
                    <a:pt x="1347" y="132"/>
                    <a:pt x="1345" y="133"/>
                    <a:pt x="1345" y="135"/>
                  </a:cubicBezTo>
                  <a:cubicBezTo>
                    <a:pt x="1345" y="136"/>
                    <a:pt x="1347" y="134"/>
                    <a:pt x="1348" y="134"/>
                  </a:cubicBezTo>
                  <a:cubicBezTo>
                    <a:pt x="1353" y="131"/>
                    <a:pt x="1354" y="124"/>
                    <a:pt x="1360" y="124"/>
                  </a:cubicBezTo>
                  <a:cubicBezTo>
                    <a:pt x="1366" y="124"/>
                    <a:pt x="1371" y="124"/>
                    <a:pt x="1376" y="122"/>
                  </a:cubicBezTo>
                  <a:cubicBezTo>
                    <a:pt x="1379" y="120"/>
                    <a:pt x="1382" y="119"/>
                    <a:pt x="1386" y="120"/>
                  </a:cubicBezTo>
                  <a:cubicBezTo>
                    <a:pt x="1391" y="122"/>
                    <a:pt x="1396" y="122"/>
                    <a:pt x="1402" y="121"/>
                  </a:cubicBezTo>
                  <a:cubicBezTo>
                    <a:pt x="1403" y="121"/>
                    <a:pt x="1403" y="121"/>
                    <a:pt x="1403" y="120"/>
                  </a:cubicBezTo>
                  <a:cubicBezTo>
                    <a:pt x="1401" y="121"/>
                    <a:pt x="1399" y="121"/>
                    <a:pt x="1397" y="121"/>
                  </a:cubicBezTo>
                  <a:cubicBezTo>
                    <a:pt x="1393" y="121"/>
                    <a:pt x="1389" y="121"/>
                    <a:pt x="1388" y="116"/>
                  </a:cubicBezTo>
                  <a:cubicBezTo>
                    <a:pt x="1387" y="112"/>
                    <a:pt x="1390" y="108"/>
                    <a:pt x="1393" y="107"/>
                  </a:cubicBezTo>
                  <a:cubicBezTo>
                    <a:pt x="1409" y="102"/>
                    <a:pt x="1426" y="101"/>
                    <a:pt x="1442" y="107"/>
                  </a:cubicBezTo>
                  <a:cubicBezTo>
                    <a:pt x="1445" y="111"/>
                    <a:pt x="1444" y="116"/>
                    <a:pt x="1445" y="121"/>
                  </a:cubicBezTo>
                  <a:cubicBezTo>
                    <a:pt x="1449" y="116"/>
                    <a:pt x="1453" y="114"/>
                    <a:pt x="1458" y="113"/>
                  </a:cubicBezTo>
                  <a:cubicBezTo>
                    <a:pt x="1466" y="111"/>
                    <a:pt x="1473" y="112"/>
                    <a:pt x="1480" y="114"/>
                  </a:cubicBezTo>
                  <a:cubicBezTo>
                    <a:pt x="1486" y="114"/>
                    <a:pt x="1492" y="113"/>
                    <a:pt x="1497" y="113"/>
                  </a:cubicBezTo>
                  <a:cubicBezTo>
                    <a:pt x="1500" y="111"/>
                    <a:pt x="1503" y="112"/>
                    <a:pt x="1504" y="114"/>
                  </a:cubicBezTo>
                  <a:cubicBezTo>
                    <a:pt x="1509" y="129"/>
                    <a:pt x="1520" y="123"/>
                    <a:pt x="1531" y="121"/>
                  </a:cubicBezTo>
                  <a:cubicBezTo>
                    <a:pt x="1535" y="121"/>
                    <a:pt x="1538" y="121"/>
                    <a:pt x="1542" y="121"/>
                  </a:cubicBezTo>
                  <a:cubicBezTo>
                    <a:pt x="1546" y="102"/>
                    <a:pt x="1558" y="92"/>
                    <a:pt x="1576" y="101"/>
                  </a:cubicBezTo>
                  <a:cubicBezTo>
                    <a:pt x="1585" y="106"/>
                    <a:pt x="1597" y="100"/>
                    <a:pt x="1606" y="110"/>
                  </a:cubicBezTo>
                  <a:cubicBezTo>
                    <a:pt x="1608" y="110"/>
                    <a:pt x="1609" y="110"/>
                    <a:pt x="1611" y="110"/>
                  </a:cubicBezTo>
                  <a:cubicBezTo>
                    <a:pt x="1621" y="107"/>
                    <a:pt x="1628" y="109"/>
                    <a:pt x="1631" y="120"/>
                  </a:cubicBezTo>
                  <a:cubicBezTo>
                    <a:pt x="1623" y="130"/>
                    <a:pt x="1609" y="132"/>
                    <a:pt x="1600" y="141"/>
                  </a:cubicBezTo>
                  <a:cubicBezTo>
                    <a:pt x="1610" y="134"/>
                    <a:pt x="1618" y="142"/>
                    <a:pt x="1627" y="145"/>
                  </a:cubicBezTo>
                  <a:cubicBezTo>
                    <a:pt x="1635" y="146"/>
                    <a:pt x="1641" y="147"/>
                    <a:pt x="1645" y="156"/>
                  </a:cubicBezTo>
                  <a:cubicBezTo>
                    <a:pt x="1647" y="162"/>
                    <a:pt x="1654" y="164"/>
                    <a:pt x="1658" y="169"/>
                  </a:cubicBezTo>
                  <a:cubicBezTo>
                    <a:pt x="1661" y="172"/>
                    <a:pt x="1665" y="174"/>
                    <a:pt x="1669" y="172"/>
                  </a:cubicBezTo>
                  <a:cubicBezTo>
                    <a:pt x="1672" y="170"/>
                    <a:pt x="1671" y="166"/>
                    <a:pt x="1671" y="162"/>
                  </a:cubicBezTo>
                  <a:cubicBezTo>
                    <a:pt x="1671" y="156"/>
                    <a:pt x="1673" y="149"/>
                    <a:pt x="1679" y="147"/>
                  </a:cubicBezTo>
                  <a:cubicBezTo>
                    <a:pt x="1687" y="145"/>
                    <a:pt x="1688" y="153"/>
                    <a:pt x="1692" y="156"/>
                  </a:cubicBezTo>
                  <a:cubicBezTo>
                    <a:pt x="1700" y="159"/>
                    <a:pt x="1707" y="162"/>
                    <a:pt x="1715" y="159"/>
                  </a:cubicBezTo>
                  <a:cubicBezTo>
                    <a:pt x="1715" y="157"/>
                    <a:pt x="1716" y="156"/>
                    <a:pt x="1717" y="155"/>
                  </a:cubicBezTo>
                  <a:cubicBezTo>
                    <a:pt x="1722" y="155"/>
                    <a:pt x="1727" y="156"/>
                    <a:pt x="1731" y="156"/>
                  </a:cubicBezTo>
                  <a:cubicBezTo>
                    <a:pt x="1735" y="155"/>
                    <a:pt x="1738" y="156"/>
                    <a:pt x="1741" y="158"/>
                  </a:cubicBezTo>
                  <a:cubicBezTo>
                    <a:pt x="1745" y="159"/>
                    <a:pt x="1748" y="159"/>
                    <a:pt x="1752" y="161"/>
                  </a:cubicBezTo>
                  <a:cubicBezTo>
                    <a:pt x="1761" y="165"/>
                    <a:pt x="1766" y="162"/>
                    <a:pt x="1768" y="153"/>
                  </a:cubicBezTo>
                  <a:cubicBezTo>
                    <a:pt x="1768" y="150"/>
                    <a:pt x="1767" y="148"/>
                    <a:pt x="1765" y="146"/>
                  </a:cubicBezTo>
                  <a:cubicBezTo>
                    <a:pt x="1758" y="139"/>
                    <a:pt x="1763" y="136"/>
                    <a:pt x="1770" y="133"/>
                  </a:cubicBezTo>
                  <a:cubicBezTo>
                    <a:pt x="1771" y="132"/>
                    <a:pt x="1773" y="132"/>
                    <a:pt x="1775" y="131"/>
                  </a:cubicBezTo>
                  <a:cubicBezTo>
                    <a:pt x="1782" y="119"/>
                    <a:pt x="1794" y="120"/>
                    <a:pt x="1805" y="120"/>
                  </a:cubicBezTo>
                  <a:cubicBezTo>
                    <a:pt x="1820" y="121"/>
                    <a:pt x="1835" y="124"/>
                    <a:pt x="1848" y="1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3" name="Freeform 9">
              <a:extLst>
                <a:ext uri="{FF2B5EF4-FFF2-40B4-BE49-F238E27FC236}">
                  <a16:creationId xmlns:a16="http://schemas.microsoft.com/office/drawing/2014/main" id="{F760C0A3-2603-4764-ABCD-EE4B58CF75C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84115" y="3002180"/>
              <a:ext cx="231593" cy="272948"/>
            </a:xfrm>
            <a:custGeom>
              <a:avLst/>
              <a:gdLst>
                <a:gd name="T0" fmla="*/ 111 w 133"/>
                <a:gd name="T1" fmla="*/ 43 h 157"/>
                <a:gd name="T2" fmla="*/ 133 w 133"/>
                <a:gd name="T3" fmla="*/ 89 h 157"/>
                <a:gd name="T4" fmla="*/ 123 w 133"/>
                <a:gd name="T5" fmla="*/ 91 h 157"/>
                <a:gd name="T6" fmla="*/ 120 w 133"/>
                <a:gd name="T7" fmla="*/ 98 h 157"/>
                <a:gd name="T8" fmla="*/ 122 w 133"/>
                <a:gd name="T9" fmla="*/ 101 h 157"/>
                <a:gd name="T10" fmla="*/ 98 w 133"/>
                <a:gd name="T11" fmla="*/ 150 h 157"/>
                <a:gd name="T12" fmla="*/ 88 w 133"/>
                <a:gd name="T13" fmla="*/ 157 h 157"/>
                <a:gd name="T14" fmla="*/ 73 w 133"/>
                <a:gd name="T15" fmla="*/ 144 h 157"/>
                <a:gd name="T16" fmla="*/ 31 w 133"/>
                <a:gd name="T17" fmla="*/ 139 h 157"/>
                <a:gd name="T18" fmla="*/ 24 w 133"/>
                <a:gd name="T19" fmla="*/ 127 h 157"/>
                <a:gd name="T20" fmla="*/ 0 w 133"/>
                <a:gd name="T21" fmla="*/ 88 h 157"/>
                <a:gd name="T22" fmla="*/ 0 w 133"/>
                <a:gd name="T23" fmla="*/ 88 h 157"/>
                <a:gd name="T24" fmla="*/ 0 w 133"/>
                <a:gd name="T25" fmla="*/ 87 h 157"/>
                <a:gd name="T26" fmla="*/ 29 w 133"/>
                <a:gd name="T27" fmla="*/ 82 h 157"/>
                <a:gd name="T28" fmla="*/ 41 w 133"/>
                <a:gd name="T29" fmla="*/ 61 h 157"/>
                <a:gd name="T30" fmla="*/ 61 w 133"/>
                <a:gd name="T31" fmla="*/ 44 h 157"/>
                <a:gd name="T32" fmla="*/ 76 w 133"/>
                <a:gd name="T33" fmla="*/ 29 h 157"/>
                <a:gd name="T34" fmla="*/ 89 w 133"/>
                <a:gd name="T35" fmla="*/ 6 h 157"/>
                <a:gd name="T36" fmla="*/ 96 w 133"/>
                <a:gd name="T37" fmla="*/ 4 h 157"/>
                <a:gd name="T38" fmla="*/ 130 w 133"/>
                <a:gd name="T39" fmla="*/ 27 h 157"/>
                <a:gd name="T40" fmla="*/ 119 w 133"/>
                <a:gd name="T41" fmla="*/ 36 h 157"/>
                <a:gd name="T42" fmla="*/ 111 w 133"/>
                <a:gd name="T43" fmla="*/ 43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3" h="157">
                  <a:moveTo>
                    <a:pt x="111" y="43"/>
                  </a:moveTo>
                  <a:cubicBezTo>
                    <a:pt x="109" y="63"/>
                    <a:pt x="128" y="72"/>
                    <a:pt x="133" y="89"/>
                  </a:cubicBezTo>
                  <a:cubicBezTo>
                    <a:pt x="131" y="91"/>
                    <a:pt x="127" y="89"/>
                    <a:pt x="123" y="91"/>
                  </a:cubicBezTo>
                  <a:cubicBezTo>
                    <a:pt x="120" y="92"/>
                    <a:pt x="114" y="92"/>
                    <a:pt x="120" y="98"/>
                  </a:cubicBezTo>
                  <a:cubicBezTo>
                    <a:pt x="121" y="99"/>
                    <a:pt x="122" y="101"/>
                    <a:pt x="122" y="101"/>
                  </a:cubicBezTo>
                  <a:cubicBezTo>
                    <a:pt x="102" y="112"/>
                    <a:pt x="115" y="139"/>
                    <a:pt x="98" y="150"/>
                  </a:cubicBezTo>
                  <a:cubicBezTo>
                    <a:pt x="95" y="152"/>
                    <a:pt x="92" y="154"/>
                    <a:pt x="88" y="157"/>
                  </a:cubicBezTo>
                  <a:cubicBezTo>
                    <a:pt x="87" y="147"/>
                    <a:pt x="84" y="144"/>
                    <a:pt x="73" y="144"/>
                  </a:cubicBezTo>
                  <a:cubicBezTo>
                    <a:pt x="59" y="145"/>
                    <a:pt x="45" y="138"/>
                    <a:pt x="31" y="139"/>
                  </a:cubicBezTo>
                  <a:cubicBezTo>
                    <a:pt x="22" y="140"/>
                    <a:pt x="26" y="131"/>
                    <a:pt x="24" y="127"/>
                  </a:cubicBezTo>
                  <a:cubicBezTo>
                    <a:pt x="15" y="115"/>
                    <a:pt x="8" y="101"/>
                    <a:pt x="0" y="88"/>
                  </a:cubicBezTo>
                  <a:cubicBezTo>
                    <a:pt x="0" y="88"/>
                    <a:pt x="0" y="88"/>
                    <a:pt x="0" y="88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8" y="78"/>
                    <a:pt x="19" y="86"/>
                    <a:pt x="29" y="82"/>
                  </a:cubicBezTo>
                  <a:cubicBezTo>
                    <a:pt x="21" y="68"/>
                    <a:pt x="32" y="64"/>
                    <a:pt x="41" y="61"/>
                  </a:cubicBezTo>
                  <a:cubicBezTo>
                    <a:pt x="51" y="59"/>
                    <a:pt x="57" y="54"/>
                    <a:pt x="61" y="44"/>
                  </a:cubicBezTo>
                  <a:cubicBezTo>
                    <a:pt x="64" y="38"/>
                    <a:pt x="67" y="32"/>
                    <a:pt x="76" y="29"/>
                  </a:cubicBezTo>
                  <a:cubicBezTo>
                    <a:pt x="82" y="26"/>
                    <a:pt x="86" y="14"/>
                    <a:pt x="89" y="6"/>
                  </a:cubicBezTo>
                  <a:cubicBezTo>
                    <a:pt x="91" y="1"/>
                    <a:pt x="94" y="0"/>
                    <a:pt x="96" y="4"/>
                  </a:cubicBezTo>
                  <a:cubicBezTo>
                    <a:pt x="104" y="16"/>
                    <a:pt x="117" y="22"/>
                    <a:pt x="130" y="27"/>
                  </a:cubicBezTo>
                  <a:cubicBezTo>
                    <a:pt x="130" y="35"/>
                    <a:pt x="119" y="29"/>
                    <a:pt x="119" y="36"/>
                  </a:cubicBezTo>
                  <a:cubicBezTo>
                    <a:pt x="121" y="44"/>
                    <a:pt x="112" y="38"/>
                    <a:pt x="111" y="4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4" name="Freeform 10">
              <a:extLst>
                <a:ext uri="{FF2B5EF4-FFF2-40B4-BE49-F238E27FC236}">
                  <a16:creationId xmlns:a16="http://schemas.microsoft.com/office/drawing/2014/main" id="{E6AC6FFF-ABB5-4FE4-9882-6CE737252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5302198" y="3508100"/>
              <a:ext cx="179209" cy="330847"/>
            </a:xfrm>
            <a:custGeom>
              <a:avLst/>
              <a:gdLst>
                <a:gd name="T0" fmla="*/ 37 w 103"/>
                <a:gd name="T1" fmla="*/ 183 h 190"/>
                <a:gd name="T2" fmla="*/ 14 w 103"/>
                <a:gd name="T3" fmla="*/ 169 h 190"/>
                <a:gd name="T4" fmla="*/ 3 w 103"/>
                <a:gd name="T5" fmla="*/ 143 h 190"/>
                <a:gd name="T6" fmla="*/ 9 w 103"/>
                <a:gd name="T7" fmla="*/ 124 h 190"/>
                <a:gd name="T8" fmla="*/ 16 w 103"/>
                <a:gd name="T9" fmla="*/ 96 h 190"/>
                <a:gd name="T10" fmla="*/ 21 w 103"/>
                <a:gd name="T11" fmla="*/ 59 h 190"/>
                <a:gd name="T12" fmla="*/ 28 w 103"/>
                <a:gd name="T13" fmla="*/ 55 h 190"/>
                <a:gd name="T14" fmla="*/ 71 w 103"/>
                <a:gd name="T15" fmla="*/ 16 h 190"/>
                <a:gd name="T16" fmla="*/ 90 w 103"/>
                <a:gd name="T17" fmla="*/ 9 h 190"/>
                <a:gd name="T18" fmla="*/ 96 w 103"/>
                <a:gd name="T19" fmla="*/ 21 h 190"/>
                <a:gd name="T20" fmla="*/ 99 w 103"/>
                <a:gd name="T21" fmla="*/ 26 h 190"/>
                <a:gd name="T22" fmla="*/ 102 w 103"/>
                <a:gd name="T23" fmla="*/ 47 h 190"/>
                <a:gd name="T24" fmla="*/ 102 w 103"/>
                <a:gd name="T25" fmla="*/ 50 h 190"/>
                <a:gd name="T26" fmla="*/ 93 w 103"/>
                <a:gd name="T27" fmla="*/ 57 h 190"/>
                <a:gd name="T28" fmla="*/ 90 w 103"/>
                <a:gd name="T29" fmla="*/ 73 h 190"/>
                <a:gd name="T30" fmla="*/ 90 w 103"/>
                <a:gd name="T31" fmla="*/ 83 h 190"/>
                <a:gd name="T32" fmla="*/ 70 w 103"/>
                <a:gd name="T33" fmla="*/ 141 h 190"/>
                <a:gd name="T34" fmla="*/ 64 w 103"/>
                <a:gd name="T35" fmla="*/ 161 h 190"/>
                <a:gd name="T36" fmla="*/ 44 w 103"/>
                <a:gd name="T37" fmla="*/ 182 h 190"/>
                <a:gd name="T38" fmla="*/ 37 w 103"/>
                <a:gd name="T39" fmla="*/ 183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3" h="190">
                  <a:moveTo>
                    <a:pt x="37" y="183"/>
                  </a:moveTo>
                  <a:cubicBezTo>
                    <a:pt x="26" y="184"/>
                    <a:pt x="14" y="190"/>
                    <a:pt x="14" y="169"/>
                  </a:cubicBezTo>
                  <a:cubicBezTo>
                    <a:pt x="14" y="161"/>
                    <a:pt x="6" y="152"/>
                    <a:pt x="3" y="143"/>
                  </a:cubicBezTo>
                  <a:cubicBezTo>
                    <a:pt x="0" y="133"/>
                    <a:pt x="3" y="128"/>
                    <a:pt x="9" y="124"/>
                  </a:cubicBezTo>
                  <a:cubicBezTo>
                    <a:pt x="21" y="116"/>
                    <a:pt x="20" y="106"/>
                    <a:pt x="16" y="96"/>
                  </a:cubicBezTo>
                  <a:cubicBezTo>
                    <a:pt x="11" y="83"/>
                    <a:pt x="13" y="71"/>
                    <a:pt x="21" y="59"/>
                  </a:cubicBezTo>
                  <a:cubicBezTo>
                    <a:pt x="22" y="56"/>
                    <a:pt x="25" y="56"/>
                    <a:pt x="28" y="55"/>
                  </a:cubicBezTo>
                  <a:cubicBezTo>
                    <a:pt x="52" y="53"/>
                    <a:pt x="64" y="34"/>
                    <a:pt x="71" y="16"/>
                  </a:cubicBezTo>
                  <a:cubicBezTo>
                    <a:pt x="77" y="1"/>
                    <a:pt x="79" y="0"/>
                    <a:pt x="90" y="9"/>
                  </a:cubicBezTo>
                  <a:cubicBezTo>
                    <a:pt x="93" y="12"/>
                    <a:pt x="93" y="17"/>
                    <a:pt x="96" y="21"/>
                  </a:cubicBezTo>
                  <a:cubicBezTo>
                    <a:pt x="97" y="23"/>
                    <a:pt x="98" y="24"/>
                    <a:pt x="99" y="26"/>
                  </a:cubicBezTo>
                  <a:cubicBezTo>
                    <a:pt x="97" y="33"/>
                    <a:pt x="100" y="40"/>
                    <a:pt x="102" y="47"/>
                  </a:cubicBezTo>
                  <a:cubicBezTo>
                    <a:pt x="103" y="48"/>
                    <a:pt x="103" y="49"/>
                    <a:pt x="102" y="50"/>
                  </a:cubicBezTo>
                  <a:cubicBezTo>
                    <a:pt x="99" y="52"/>
                    <a:pt x="94" y="52"/>
                    <a:pt x="93" y="57"/>
                  </a:cubicBezTo>
                  <a:cubicBezTo>
                    <a:pt x="91" y="62"/>
                    <a:pt x="89" y="67"/>
                    <a:pt x="90" y="73"/>
                  </a:cubicBezTo>
                  <a:cubicBezTo>
                    <a:pt x="91" y="76"/>
                    <a:pt x="91" y="79"/>
                    <a:pt x="90" y="83"/>
                  </a:cubicBezTo>
                  <a:cubicBezTo>
                    <a:pt x="84" y="102"/>
                    <a:pt x="79" y="122"/>
                    <a:pt x="70" y="141"/>
                  </a:cubicBezTo>
                  <a:cubicBezTo>
                    <a:pt x="66" y="147"/>
                    <a:pt x="65" y="154"/>
                    <a:pt x="64" y="161"/>
                  </a:cubicBezTo>
                  <a:cubicBezTo>
                    <a:pt x="59" y="170"/>
                    <a:pt x="57" y="182"/>
                    <a:pt x="44" y="182"/>
                  </a:cubicBezTo>
                  <a:cubicBezTo>
                    <a:pt x="41" y="181"/>
                    <a:pt x="39" y="181"/>
                    <a:pt x="37" y="18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5" name="Freeform 11">
              <a:extLst>
                <a:ext uri="{FF2B5EF4-FFF2-40B4-BE49-F238E27FC236}">
                  <a16:creationId xmlns:a16="http://schemas.microsoft.com/office/drawing/2014/main" id="{9E277DA6-8E5C-4ADF-92D9-BBD88F332744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2856" y="1633303"/>
              <a:ext cx="168180" cy="308790"/>
            </a:xfrm>
            <a:custGeom>
              <a:avLst/>
              <a:gdLst>
                <a:gd name="T0" fmla="*/ 78 w 97"/>
                <a:gd name="T1" fmla="*/ 112 h 177"/>
                <a:gd name="T2" fmla="*/ 80 w 97"/>
                <a:gd name="T3" fmla="*/ 142 h 177"/>
                <a:gd name="T4" fmla="*/ 89 w 97"/>
                <a:gd name="T5" fmla="*/ 149 h 177"/>
                <a:gd name="T6" fmla="*/ 79 w 97"/>
                <a:gd name="T7" fmla="*/ 157 h 177"/>
                <a:gd name="T8" fmla="*/ 44 w 97"/>
                <a:gd name="T9" fmla="*/ 161 h 177"/>
                <a:gd name="T10" fmla="*/ 37 w 97"/>
                <a:gd name="T11" fmla="*/ 162 h 177"/>
                <a:gd name="T12" fmla="*/ 4 w 97"/>
                <a:gd name="T13" fmla="*/ 175 h 177"/>
                <a:gd name="T14" fmla="*/ 39 w 97"/>
                <a:gd name="T15" fmla="*/ 150 h 177"/>
                <a:gd name="T16" fmla="*/ 18 w 97"/>
                <a:gd name="T17" fmla="*/ 144 h 177"/>
                <a:gd name="T18" fmla="*/ 13 w 97"/>
                <a:gd name="T19" fmla="*/ 143 h 177"/>
                <a:gd name="T20" fmla="*/ 13 w 97"/>
                <a:gd name="T21" fmla="*/ 139 h 177"/>
                <a:gd name="T22" fmla="*/ 27 w 97"/>
                <a:gd name="T23" fmla="*/ 112 h 177"/>
                <a:gd name="T24" fmla="*/ 32 w 97"/>
                <a:gd name="T25" fmla="*/ 96 h 177"/>
                <a:gd name="T26" fmla="*/ 32 w 97"/>
                <a:gd name="T27" fmla="*/ 79 h 177"/>
                <a:gd name="T28" fmla="*/ 11 w 97"/>
                <a:gd name="T29" fmla="*/ 77 h 177"/>
                <a:gd name="T30" fmla="*/ 8 w 97"/>
                <a:gd name="T31" fmla="*/ 69 h 177"/>
                <a:gd name="T32" fmla="*/ 9 w 97"/>
                <a:gd name="T33" fmla="*/ 66 h 177"/>
                <a:gd name="T34" fmla="*/ 6 w 97"/>
                <a:gd name="T35" fmla="*/ 60 h 177"/>
                <a:gd name="T36" fmla="*/ 0 w 97"/>
                <a:gd name="T37" fmla="*/ 53 h 177"/>
                <a:gd name="T38" fmla="*/ 0 w 97"/>
                <a:gd name="T39" fmla="*/ 51 h 177"/>
                <a:gd name="T40" fmla="*/ 2 w 97"/>
                <a:gd name="T41" fmla="*/ 34 h 177"/>
                <a:gd name="T42" fmla="*/ 2 w 97"/>
                <a:gd name="T43" fmla="*/ 26 h 177"/>
                <a:gd name="T44" fmla="*/ 29 w 97"/>
                <a:gd name="T45" fmla="*/ 2 h 177"/>
                <a:gd name="T46" fmla="*/ 43 w 97"/>
                <a:gd name="T47" fmla="*/ 9 h 177"/>
                <a:gd name="T48" fmla="*/ 35 w 97"/>
                <a:gd name="T49" fmla="*/ 21 h 177"/>
                <a:gd name="T50" fmla="*/ 33 w 97"/>
                <a:gd name="T51" fmla="*/ 23 h 177"/>
                <a:gd name="T52" fmla="*/ 35 w 97"/>
                <a:gd name="T53" fmla="*/ 21 h 177"/>
                <a:gd name="T54" fmla="*/ 44 w 97"/>
                <a:gd name="T55" fmla="*/ 19 h 177"/>
                <a:gd name="T56" fmla="*/ 52 w 97"/>
                <a:gd name="T57" fmla="*/ 27 h 177"/>
                <a:gd name="T58" fmla="*/ 36 w 97"/>
                <a:gd name="T59" fmla="*/ 58 h 177"/>
                <a:gd name="T60" fmla="*/ 57 w 97"/>
                <a:gd name="T61" fmla="*/ 77 h 177"/>
                <a:gd name="T62" fmla="*/ 72 w 97"/>
                <a:gd name="T63" fmla="*/ 98 h 177"/>
                <a:gd name="T64" fmla="*/ 78 w 97"/>
                <a:gd name="T65" fmla="*/ 112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" h="177">
                  <a:moveTo>
                    <a:pt x="78" y="112"/>
                  </a:moveTo>
                  <a:cubicBezTo>
                    <a:pt x="97" y="119"/>
                    <a:pt x="94" y="134"/>
                    <a:pt x="80" y="142"/>
                  </a:cubicBezTo>
                  <a:cubicBezTo>
                    <a:pt x="81" y="148"/>
                    <a:pt x="89" y="144"/>
                    <a:pt x="89" y="149"/>
                  </a:cubicBezTo>
                  <a:cubicBezTo>
                    <a:pt x="88" y="154"/>
                    <a:pt x="83" y="157"/>
                    <a:pt x="79" y="157"/>
                  </a:cubicBezTo>
                  <a:cubicBezTo>
                    <a:pt x="67" y="160"/>
                    <a:pt x="56" y="165"/>
                    <a:pt x="44" y="161"/>
                  </a:cubicBezTo>
                  <a:cubicBezTo>
                    <a:pt x="41" y="160"/>
                    <a:pt x="38" y="159"/>
                    <a:pt x="37" y="162"/>
                  </a:cubicBezTo>
                  <a:cubicBezTo>
                    <a:pt x="31" y="177"/>
                    <a:pt x="14" y="168"/>
                    <a:pt x="4" y="175"/>
                  </a:cubicBezTo>
                  <a:cubicBezTo>
                    <a:pt x="11" y="161"/>
                    <a:pt x="22" y="152"/>
                    <a:pt x="39" y="150"/>
                  </a:cubicBezTo>
                  <a:cubicBezTo>
                    <a:pt x="31" y="148"/>
                    <a:pt x="24" y="148"/>
                    <a:pt x="18" y="144"/>
                  </a:cubicBezTo>
                  <a:cubicBezTo>
                    <a:pt x="16" y="143"/>
                    <a:pt x="14" y="143"/>
                    <a:pt x="13" y="143"/>
                  </a:cubicBezTo>
                  <a:cubicBezTo>
                    <a:pt x="12" y="142"/>
                    <a:pt x="13" y="139"/>
                    <a:pt x="13" y="139"/>
                  </a:cubicBezTo>
                  <a:cubicBezTo>
                    <a:pt x="29" y="136"/>
                    <a:pt x="11" y="115"/>
                    <a:pt x="27" y="112"/>
                  </a:cubicBezTo>
                  <a:cubicBezTo>
                    <a:pt x="38" y="110"/>
                    <a:pt x="42" y="105"/>
                    <a:pt x="32" y="96"/>
                  </a:cubicBezTo>
                  <a:cubicBezTo>
                    <a:pt x="25" y="91"/>
                    <a:pt x="31" y="85"/>
                    <a:pt x="32" y="79"/>
                  </a:cubicBezTo>
                  <a:cubicBezTo>
                    <a:pt x="25" y="77"/>
                    <a:pt x="17" y="83"/>
                    <a:pt x="11" y="77"/>
                  </a:cubicBezTo>
                  <a:cubicBezTo>
                    <a:pt x="9" y="75"/>
                    <a:pt x="8" y="72"/>
                    <a:pt x="8" y="69"/>
                  </a:cubicBezTo>
                  <a:cubicBezTo>
                    <a:pt x="8" y="68"/>
                    <a:pt x="9" y="67"/>
                    <a:pt x="9" y="66"/>
                  </a:cubicBezTo>
                  <a:cubicBezTo>
                    <a:pt x="9" y="63"/>
                    <a:pt x="14" y="58"/>
                    <a:pt x="6" y="60"/>
                  </a:cubicBezTo>
                  <a:cubicBezTo>
                    <a:pt x="2" y="59"/>
                    <a:pt x="0" y="57"/>
                    <a:pt x="0" y="53"/>
                  </a:cubicBezTo>
                  <a:cubicBezTo>
                    <a:pt x="0" y="53"/>
                    <a:pt x="0" y="52"/>
                    <a:pt x="0" y="51"/>
                  </a:cubicBezTo>
                  <a:cubicBezTo>
                    <a:pt x="2" y="46"/>
                    <a:pt x="3" y="40"/>
                    <a:pt x="2" y="34"/>
                  </a:cubicBezTo>
                  <a:cubicBezTo>
                    <a:pt x="2" y="31"/>
                    <a:pt x="2" y="28"/>
                    <a:pt x="2" y="26"/>
                  </a:cubicBezTo>
                  <a:cubicBezTo>
                    <a:pt x="5" y="11"/>
                    <a:pt x="15" y="4"/>
                    <a:pt x="29" y="2"/>
                  </a:cubicBezTo>
                  <a:cubicBezTo>
                    <a:pt x="35" y="0"/>
                    <a:pt x="42" y="0"/>
                    <a:pt x="43" y="9"/>
                  </a:cubicBezTo>
                  <a:cubicBezTo>
                    <a:pt x="42" y="15"/>
                    <a:pt x="38" y="18"/>
                    <a:pt x="35" y="21"/>
                  </a:cubicBezTo>
                  <a:cubicBezTo>
                    <a:pt x="34" y="21"/>
                    <a:pt x="34" y="22"/>
                    <a:pt x="33" y="23"/>
                  </a:cubicBezTo>
                  <a:cubicBezTo>
                    <a:pt x="34" y="22"/>
                    <a:pt x="35" y="22"/>
                    <a:pt x="35" y="21"/>
                  </a:cubicBezTo>
                  <a:cubicBezTo>
                    <a:pt x="38" y="19"/>
                    <a:pt x="41" y="18"/>
                    <a:pt x="44" y="19"/>
                  </a:cubicBezTo>
                  <a:cubicBezTo>
                    <a:pt x="49" y="20"/>
                    <a:pt x="53" y="21"/>
                    <a:pt x="52" y="27"/>
                  </a:cubicBezTo>
                  <a:cubicBezTo>
                    <a:pt x="47" y="37"/>
                    <a:pt x="52" y="52"/>
                    <a:pt x="36" y="58"/>
                  </a:cubicBezTo>
                  <a:cubicBezTo>
                    <a:pt x="51" y="58"/>
                    <a:pt x="55" y="66"/>
                    <a:pt x="57" y="77"/>
                  </a:cubicBezTo>
                  <a:cubicBezTo>
                    <a:pt x="58" y="87"/>
                    <a:pt x="71" y="88"/>
                    <a:pt x="72" y="98"/>
                  </a:cubicBezTo>
                  <a:cubicBezTo>
                    <a:pt x="76" y="102"/>
                    <a:pt x="73" y="109"/>
                    <a:pt x="78" y="1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6" name="Freeform 12">
              <a:extLst>
                <a:ext uri="{FF2B5EF4-FFF2-40B4-BE49-F238E27FC236}">
                  <a16:creationId xmlns:a16="http://schemas.microsoft.com/office/drawing/2014/main" id="{696C1F45-2469-4DA0-8F1B-6AAD1A3E4AB5}"/>
                </a:ext>
              </a:extLst>
            </p:cNvPr>
            <p:cNvSpPr>
              <a:spLocks/>
            </p:cNvSpPr>
            <p:nvPr/>
          </p:nvSpPr>
          <p:spPr bwMode="auto">
            <a:xfrm>
              <a:off x="6435348" y="3055943"/>
              <a:ext cx="288112" cy="270191"/>
            </a:xfrm>
            <a:custGeom>
              <a:avLst/>
              <a:gdLst>
                <a:gd name="T0" fmla="*/ 90 w 166"/>
                <a:gd name="T1" fmla="*/ 51 h 155"/>
                <a:gd name="T2" fmla="*/ 91 w 166"/>
                <a:gd name="T3" fmla="*/ 53 h 155"/>
                <a:gd name="T4" fmla="*/ 99 w 166"/>
                <a:gd name="T5" fmla="*/ 57 h 155"/>
                <a:gd name="T6" fmla="*/ 143 w 166"/>
                <a:gd name="T7" fmla="*/ 97 h 155"/>
                <a:gd name="T8" fmla="*/ 160 w 166"/>
                <a:gd name="T9" fmla="*/ 107 h 155"/>
                <a:gd name="T10" fmla="*/ 161 w 166"/>
                <a:gd name="T11" fmla="*/ 109 h 155"/>
                <a:gd name="T12" fmla="*/ 161 w 166"/>
                <a:gd name="T13" fmla="*/ 139 h 155"/>
                <a:gd name="T14" fmla="*/ 161 w 166"/>
                <a:gd name="T15" fmla="*/ 152 h 155"/>
                <a:gd name="T16" fmla="*/ 141 w 166"/>
                <a:gd name="T17" fmla="*/ 149 h 155"/>
                <a:gd name="T18" fmla="*/ 103 w 166"/>
                <a:gd name="T19" fmla="*/ 118 h 155"/>
                <a:gd name="T20" fmla="*/ 74 w 166"/>
                <a:gd name="T21" fmla="*/ 83 h 155"/>
                <a:gd name="T22" fmla="*/ 66 w 166"/>
                <a:gd name="T23" fmla="*/ 77 h 155"/>
                <a:gd name="T24" fmla="*/ 9 w 166"/>
                <a:gd name="T25" fmla="*/ 20 h 155"/>
                <a:gd name="T26" fmla="*/ 0 w 166"/>
                <a:gd name="T27" fmla="*/ 9 h 155"/>
                <a:gd name="T28" fmla="*/ 9 w 166"/>
                <a:gd name="T29" fmla="*/ 1 h 155"/>
                <a:gd name="T30" fmla="*/ 9 w 166"/>
                <a:gd name="T31" fmla="*/ 1 h 155"/>
                <a:gd name="T32" fmla="*/ 23 w 166"/>
                <a:gd name="T33" fmla="*/ 4 h 155"/>
                <a:gd name="T34" fmla="*/ 64 w 166"/>
                <a:gd name="T35" fmla="*/ 34 h 155"/>
                <a:gd name="T36" fmla="*/ 87 w 166"/>
                <a:gd name="T37" fmla="*/ 46 h 155"/>
                <a:gd name="T38" fmla="*/ 90 w 166"/>
                <a:gd name="T39" fmla="*/ 51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66" h="155">
                  <a:moveTo>
                    <a:pt x="90" y="51"/>
                  </a:moveTo>
                  <a:cubicBezTo>
                    <a:pt x="90" y="52"/>
                    <a:pt x="90" y="53"/>
                    <a:pt x="91" y="53"/>
                  </a:cubicBezTo>
                  <a:cubicBezTo>
                    <a:pt x="93" y="56"/>
                    <a:pt x="97" y="53"/>
                    <a:pt x="99" y="57"/>
                  </a:cubicBezTo>
                  <a:cubicBezTo>
                    <a:pt x="115" y="69"/>
                    <a:pt x="130" y="82"/>
                    <a:pt x="143" y="97"/>
                  </a:cubicBezTo>
                  <a:cubicBezTo>
                    <a:pt x="149" y="101"/>
                    <a:pt x="156" y="101"/>
                    <a:pt x="160" y="107"/>
                  </a:cubicBezTo>
                  <a:cubicBezTo>
                    <a:pt x="160" y="108"/>
                    <a:pt x="160" y="109"/>
                    <a:pt x="161" y="109"/>
                  </a:cubicBezTo>
                  <a:cubicBezTo>
                    <a:pt x="160" y="119"/>
                    <a:pt x="158" y="129"/>
                    <a:pt x="161" y="139"/>
                  </a:cubicBezTo>
                  <a:cubicBezTo>
                    <a:pt x="162" y="143"/>
                    <a:pt x="166" y="150"/>
                    <a:pt x="161" y="152"/>
                  </a:cubicBezTo>
                  <a:cubicBezTo>
                    <a:pt x="155" y="154"/>
                    <a:pt x="147" y="155"/>
                    <a:pt x="141" y="149"/>
                  </a:cubicBezTo>
                  <a:cubicBezTo>
                    <a:pt x="129" y="138"/>
                    <a:pt x="112" y="132"/>
                    <a:pt x="103" y="118"/>
                  </a:cubicBezTo>
                  <a:cubicBezTo>
                    <a:pt x="88" y="110"/>
                    <a:pt x="81" y="96"/>
                    <a:pt x="74" y="83"/>
                  </a:cubicBezTo>
                  <a:cubicBezTo>
                    <a:pt x="72" y="80"/>
                    <a:pt x="69" y="78"/>
                    <a:pt x="66" y="77"/>
                  </a:cubicBezTo>
                  <a:cubicBezTo>
                    <a:pt x="51" y="54"/>
                    <a:pt x="27" y="40"/>
                    <a:pt x="9" y="20"/>
                  </a:cubicBezTo>
                  <a:cubicBezTo>
                    <a:pt x="6" y="17"/>
                    <a:pt x="1" y="15"/>
                    <a:pt x="0" y="9"/>
                  </a:cubicBezTo>
                  <a:cubicBezTo>
                    <a:pt x="1" y="4"/>
                    <a:pt x="2" y="0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13" y="4"/>
                    <a:pt x="19" y="1"/>
                    <a:pt x="23" y="4"/>
                  </a:cubicBezTo>
                  <a:cubicBezTo>
                    <a:pt x="40" y="9"/>
                    <a:pt x="50" y="24"/>
                    <a:pt x="64" y="34"/>
                  </a:cubicBezTo>
                  <a:cubicBezTo>
                    <a:pt x="71" y="39"/>
                    <a:pt x="76" y="49"/>
                    <a:pt x="87" y="46"/>
                  </a:cubicBezTo>
                  <a:cubicBezTo>
                    <a:pt x="90" y="46"/>
                    <a:pt x="89" y="50"/>
                    <a:pt x="90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7" name="Freeform 13">
              <a:extLst>
                <a:ext uri="{FF2B5EF4-FFF2-40B4-BE49-F238E27FC236}">
                  <a16:creationId xmlns:a16="http://schemas.microsoft.com/office/drawing/2014/main" id="{47CF8C52-4E0F-4974-A827-FD864D047A8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9448" y="2170929"/>
              <a:ext cx="217807" cy="213672"/>
            </a:xfrm>
            <a:custGeom>
              <a:avLst/>
              <a:gdLst>
                <a:gd name="T0" fmla="*/ 0 w 125"/>
                <a:gd name="T1" fmla="*/ 111 h 123"/>
                <a:gd name="T2" fmla="*/ 30 w 125"/>
                <a:gd name="T3" fmla="*/ 85 h 123"/>
                <a:gd name="T4" fmla="*/ 52 w 125"/>
                <a:gd name="T5" fmla="*/ 87 h 123"/>
                <a:gd name="T6" fmla="*/ 57 w 125"/>
                <a:gd name="T7" fmla="*/ 85 h 123"/>
                <a:gd name="T8" fmla="*/ 62 w 125"/>
                <a:gd name="T9" fmla="*/ 60 h 123"/>
                <a:gd name="T10" fmla="*/ 65 w 125"/>
                <a:gd name="T11" fmla="*/ 55 h 123"/>
                <a:gd name="T12" fmla="*/ 67 w 125"/>
                <a:gd name="T13" fmla="*/ 59 h 123"/>
                <a:gd name="T14" fmla="*/ 75 w 125"/>
                <a:gd name="T15" fmla="*/ 61 h 123"/>
                <a:gd name="T16" fmla="*/ 89 w 125"/>
                <a:gd name="T17" fmla="*/ 19 h 123"/>
                <a:gd name="T18" fmla="*/ 102 w 125"/>
                <a:gd name="T19" fmla="*/ 8 h 123"/>
                <a:gd name="T20" fmla="*/ 107 w 125"/>
                <a:gd name="T21" fmla="*/ 3 h 123"/>
                <a:gd name="T22" fmla="*/ 116 w 125"/>
                <a:gd name="T23" fmla="*/ 21 h 123"/>
                <a:gd name="T24" fmla="*/ 117 w 125"/>
                <a:gd name="T25" fmla="*/ 45 h 123"/>
                <a:gd name="T26" fmla="*/ 113 w 125"/>
                <a:gd name="T27" fmla="*/ 50 h 123"/>
                <a:gd name="T28" fmla="*/ 119 w 125"/>
                <a:gd name="T29" fmla="*/ 84 h 123"/>
                <a:gd name="T30" fmla="*/ 116 w 125"/>
                <a:gd name="T31" fmla="*/ 97 h 123"/>
                <a:gd name="T32" fmla="*/ 85 w 125"/>
                <a:gd name="T33" fmla="*/ 104 h 123"/>
                <a:gd name="T34" fmla="*/ 80 w 125"/>
                <a:gd name="T35" fmla="*/ 102 h 123"/>
                <a:gd name="T36" fmla="*/ 81 w 125"/>
                <a:gd name="T37" fmla="*/ 108 h 123"/>
                <a:gd name="T38" fmla="*/ 81 w 125"/>
                <a:gd name="T39" fmla="*/ 109 h 123"/>
                <a:gd name="T40" fmla="*/ 69 w 125"/>
                <a:gd name="T41" fmla="*/ 122 h 123"/>
                <a:gd name="T42" fmla="*/ 55 w 125"/>
                <a:gd name="T43" fmla="*/ 107 h 123"/>
                <a:gd name="T44" fmla="*/ 32 w 125"/>
                <a:gd name="T45" fmla="*/ 107 h 123"/>
                <a:gd name="T46" fmla="*/ 6 w 125"/>
                <a:gd name="T47" fmla="*/ 114 h 123"/>
                <a:gd name="T48" fmla="*/ 0 w 125"/>
                <a:gd name="T49" fmla="*/ 1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5" h="123">
                  <a:moveTo>
                    <a:pt x="0" y="111"/>
                  </a:moveTo>
                  <a:cubicBezTo>
                    <a:pt x="3" y="97"/>
                    <a:pt x="17" y="84"/>
                    <a:pt x="30" y="85"/>
                  </a:cubicBezTo>
                  <a:cubicBezTo>
                    <a:pt x="37" y="85"/>
                    <a:pt x="45" y="80"/>
                    <a:pt x="52" y="87"/>
                  </a:cubicBezTo>
                  <a:cubicBezTo>
                    <a:pt x="53" y="87"/>
                    <a:pt x="55" y="86"/>
                    <a:pt x="57" y="85"/>
                  </a:cubicBezTo>
                  <a:cubicBezTo>
                    <a:pt x="51" y="76"/>
                    <a:pt x="65" y="69"/>
                    <a:pt x="62" y="60"/>
                  </a:cubicBezTo>
                  <a:cubicBezTo>
                    <a:pt x="61" y="58"/>
                    <a:pt x="61" y="55"/>
                    <a:pt x="65" y="55"/>
                  </a:cubicBezTo>
                  <a:cubicBezTo>
                    <a:pt x="68" y="55"/>
                    <a:pt x="67" y="57"/>
                    <a:pt x="67" y="59"/>
                  </a:cubicBezTo>
                  <a:cubicBezTo>
                    <a:pt x="68" y="67"/>
                    <a:pt x="71" y="64"/>
                    <a:pt x="75" y="61"/>
                  </a:cubicBezTo>
                  <a:cubicBezTo>
                    <a:pt x="90" y="50"/>
                    <a:pt x="93" y="36"/>
                    <a:pt x="89" y="19"/>
                  </a:cubicBezTo>
                  <a:cubicBezTo>
                    <a:pt x="87" y="8"/>
                    <a:pt x="96" y="9"/>
                    <a:pt x="102" y="8"/>
                  </a:cubicBezTo>
                  <a:cubicBezTo>
                    <a:pt x="105" y="7"/>
                    <a:pt x="102" y="0"/>
                    <a:pt x="107" y="3"/>
                  </a:cubicBezTo>
                  <a:cubicBezTo>
                    <a:pt x="107" y="10"/>
                    <a:pt x="110" y="16"/>
                    <a:pt x="116" y="21"/>
                  </a:cubicBezTo>
                  <a:cubicBezTo>
                    <a:pt x="124" y="28"/>
                    <a:pt x="125" y="37"/>
                    <a:pt x="117" y="45"/>
                  </a:cubicBezTo>
                  <a:cubicBezTo>
                    <a:pt x="115" y="46"/>
                    <a:pt x="112" y="49"/>
                    <a:pt x="113" y="50"/>
                  </a:cubicBezTo>
                  <a:cubicBezTo>
                    <a:pt x="122" y="61"/>
                    <a:pt x="113" y="74"/>
                    <a:pt x="119" y="84"/>
                  </a:cubicBezTo>
                  <a:cubicBezTo>
                    <a:pt x="123" y="91"/>
                    <a:pt x="119" y="97"/>
                    <a:pt x="116" y="97"/>
                  </a:cubicBezTo>
                  <a:cubicBezTo>
                    <a:pt x="105" y="99"/>
                    <a:pt x="97" y="108"/>
                    <a:pt x="85" y="104"/>
                  </a:cubicBezTo>
                  <a:cubicBezTo>
                    <a:pt x="83" y="104"/>
                    <a:pt x="81" y="103"/>
                    <a:pt x="80" y="102"/>
                  </a:cubicBezTo>
                  <a:cubicBezTo>
                    <a:pt x="79" y="104"/>
                    <a:pt x="81" y="106"/>
                    <a:pt x="81" y="108"/>
                  </a:cubicBezTo>
                  <a:cubicBezTo>
                    <a:pt x="81" y="109"/>
                    <a:pt x="81" y="109"/>
                    <a:pt x="81" y="109"/>
                  </a:cubicBezTo>
                  <a:cubicBezTo>
                    <a:pt x="76" y="112"/>
                    <a:pt x="71" y="116"/>
                    <a:pt x="69" y="122"/>
                  </a:cubicBezTo>
                  <a:cubicBezTo>
                    <a:pt x="58" y="123"/>
                    <a:pt x="58" y="114"/>
                    <a:pt x="55" y="107"/>
                  </a:cubicBezTo>
                  <a:cubicBezTo>
                    <a:pt x="48" y="100"/>
                    <a:pt x="40" y="104"/>
                    <a:pt x="32" y="107"/>
                  </a:cubicBezTo>
                  <a:cubicBezTo>
                    <a:pt x="23" y="107"/>
                    <a:pt x="16" y="118"/>
                    <a:pt x="6" y="114"/>
                  </a:cubicBezTo>
                  <a:cubicBezTo>
                    <a:pt x="4" y="113"/>
                    <a:pt x="2" y="112"/>
                    <a:pt x="0" y="1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8" name="Freeform 14">
              <a:extLst>
                <a:ext uri="{FF2B5EF4-FFF2-40B4-BE49-F238E27FC236}">
                  <a16:creationId xmlns:a16="http://schemas.microsoft.com/office/drawing/2014/main" id="{74A771FB-24EB-419F-8B50-61F13A253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5328" y="859949"/>
              <a:ext cx="259163" cy="190237"/>
            </a:xfrm>
            <a:custGeom>
              <a:avLst/>
              <a:gdLst>
                <a:gd name="T0" fmla="*/ 0 w 149"/>
                <a:gd name="T1" fmla="*/ 92 h 110"/>
                <a:gd name="T2" fmla="*/ 14 w 149"/>
                <a:gd name="T3" fmla="*/ 76 h 110"/>
                <a:gd name="T4" fmla="*/ 16 w 149"/>
                <a:gd name="T5" fmla="*/ 74 h 110"/>
                <a:gd name="T6" fmla="*/ 17 w 149"/>
                <a:gd name="T7" fmla="*/ 58 h 110"/>
                <a:gd name="T8" fmla="*/ 31 w 149"/>
                <a:gd name="T9" fmla="*/ 50 h 110"/>
                <a:gd name="T10" fmla="*/ 36 w 149"/>
                <a:gd name="T11" fmla="*/ 45 h 110"/>
                <a:gd name="T12" fmla="*/ 87 w 149"/>
                <a:gd name="T13" fmla="*/ 25 h 110"/>
                <a:gd name="T14" fmla="*/ 121 w 149"/>
                <a:gd name="T15" fmla="*/ 10 h 110"/>
                <a:gd name="T16" fmla="*/ 147 w 149"/>
                <a:gd name="T17" fmla="*/ 16 h 110"/>
                <a:gd name="T18" fmla="*/ 136 w 149"/>
                <a:gd name="T19" fmla="*/ 31 h 110"/>
                <a:gd name="T20" fmla="*/ 82 w 149"/>
                <a:gd name="T21" fmla="*/ 52 h 110"/>
                <a:gd name="T22" fmla="*/ 70 w 149"/>
                <a:gd name="T23" fmla="*/ 61 h 110"/>
                <a:gd name="T24" fmla="*/ 52 w 149"/>
                <a:gd name="T25" fmla="*/ 75 h 110"/>
                <a:gd name="T26" fmla="*/ 38 w 149"/>
                <a:gd name="T27" fmla="*/ 92 h 110"/>
                <a:gd name="T28" fmla="*/ 33 w 149"/>
                <a:gd name="T29" fmla="*/ 101 h 110"/>
                <a:gd name="T30" fmla="*/ 32 w 149"/>
                <a:gd name="T31" fmla="*/ 103 h 110"/>
                <a:gd name="T32" fmla="*/ 27 w 149"/>
                <a:gd name="T33" fmla="*/ 107 h 110"/>
                <a:gd name="T34" fmla="*/ 0 w 149"/>
                <a:gd name="T35" fmla="*/ 9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9" h="110">
                  <a:moveTo>
                    <a:pt x="0" y="92"/>
                  </a:moveTo>
                  <a:cubicBezTo>
                    <a:pt x="4" y="86"/>
                    <a:pt x="11" y="83"/>
                    <a:pt x="14" y="76"/>
                  </a:cubicBezTo>
                  <a:cubicBezTo>
                    <a:pt x="14" y="75"/>
                    <a:pt x="15" y="75"/>
                    <a:pt x="16" y="74"/>
                  </a:cubicBezTo>
                  <a:cubicBezTo>
                    <a:pt x="24" y="70"/>
                    <a:pt x="9" y="63"/>
                    <a:pt x="17" y="58"/>
                  </a:cubicBezTo>
                  <a:cubicBezTo>
                    <a:pt x="22" y="56"/>
                    <a:pt x="31" y="61"/>
                    <a:pt x="31" y="50"/>
                  </a:cubicBezTo>
                  <a:cubicBezTo>
                    <a:pt x="31" y="48"/>
                    <a:pt x="34" y="46"/>
                    <a:pt x="36" y="45"/>
                  </a:cubicBezTo>
                  <a:cubicBezTo>
                    <a:pt x="53" y="40"/>
                    <a:pt x="67" y="26"/>
                    <a:pt x="87" y="25"/>
                  </a:cubicBezTo>
                  <a:cubicBezTo>
                    <a:pt x="99" y="25"/>
                    <a:pt x="111" y="19"/>
                    <a:pt x="121" y="10"/>
                  </a:cubicBezTo>
                  <a:cubicBezTo>
                    <a:pt x="130" y="0"/>
                    <a:pt x="144" y="4"/>
                    <a:pt x="147" y="16"/>
                  </a:cubicBezTo>
                  <a:cubicBezTo>
                    <a:pt x="149" y="24"/>
                    <a:pt x="143" y="28"/>
                    <a:pt x="136" y="31"/>
                  </a:cubicBezTo>
                  <a:cubicBezTo>
                    <a:pt x="118" y="37"/>
                    <a:pt x="101" y="46"/>
                    <a:pt x="82" y="52"/>
                  </a:cubicBezTo>
                  <a:cubicBezTo>
                    <a:pt x="77" y="54"/>
                    <a:pt x="73" y="57"/>
                    <a:pt x="70" y="61"/>
                  </a:cubicBezTo>
                  <a:cubicBezTo>
                    <a:pt x="65" y="68"/>
                    <a:pt x="60" y="73"/>
                    <a:pt x="52" y="75"/>
                  </a:cubicBezTo>
                  <a:cubicBezTo>
                    <a:pt x="43" y="77"/>
                    <a:pt x="43" y="86"/>
                    <a:pt x="38" y="92"/>
                  </a:cubicBezTo>
                  <a:cubicBezTo>
                    <a:pt x="36" y="95"/>
                    <a:pt x="34" y="97"/>
                    <a:pt x="33" y="101"/>
                  </a:cubicBezTo>
                  <a:cubicBezTo>
                    <a:pt x="32" y="101"/>
                    <a:pt x="32" y="102"/>
                    <a:pt x="32" y="103"/>
                  </a:cubicBezTo>
                  <a:cubicBezTo>
                    <a:pt x="30" y="105"/>
                    <a:pt x="28" y="106"/>
                    <a:pt x="27" y="107"/>
                  </a:cubicBezTo>
                  <a:cubicBezTo>
                    <a:pt x="6" y="110"/>
                    <a:pt x="4" y="109"/>
                    <a:pt x="0" y="9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9" name="Freeform 15">
              <a:extLst>
                <a:ext uri="{FF2B5EF4-FFF2-40B4-BE49-F238E27FC236}">
                  <a16:creationId xmlns:a16="http://schemas.microsoft.com/office/drawing/2014/main" id="{9B2E8D15-2102-4073-8D61-6576AE37B2F9}"/>
                </a:ext>
              </a:extLst>
            </p:cNvPr>
            <p:cNvSpPr>
              <a:spLocks/>
            </p:cNvSpPr>
            <p:nvPr/>
          </p:nvSpPr>
          <p:spPr bwMode="auto">
            <a:xfrm>
              <a:off x="8330823" y="4051240"/>
              <a:ext cx="132339" cy="190237"/>
            </a:xfrm>
            <a:custGeom>
              <a:avLst/>
              <a:gdLst>
                <a:gd name="T0" fmla="*/ 70 w 76"/>
                <a:gd name="T1" fmla="*/ 42 h 109"/>
                <a:gd name="T2" fmla="*/ 61 w 76"/>
                <a:gd name="T3" fmla="*/ 62 h 109"/>
                <a:gd name="T4" fmla="*/ 47 w 76"/>
                <a:gd name="T5" fmla="*/ 65 h 109"/>
                <a:gd name="T6" fmla="*/ 17 w 76"/>
                <a:gd name="T7" fmla="*/ 109 h 109"/>
                <a:gd name="T8" fmla="*/ 14 w 76"/>
                <a:gd name="T9" fmla="*/ 106 h 109"/>
                <a:gd name="T10" fmla="*/ 9 w 76"/>
                <a:gd name="T11" fmla="*/ 101 h 109"/>
                <a:gd name="T12" fmla="*/ 5 w 76"/>
                <a:gd name="T13" fmla="*/ 76 h 109"/>
                <a:gd name="T14" fmla="*/ 0 w 76"/>
                <a:gd name="T15" fmla="*/ 68 h 109"/>
                <a:gd name="T16" fmla="*/ 1 w 76"/>
                <a:gd name="T17" fmla="*/ 57 h 109"/>
                <a:gd name="T18" fmla="*/ 19 w 76"/>
                <a:gd name="T19" fmla="*/ 33 h 109"/>
                <a:gd name="T20" fmla="*/ 19 w 76"/>
                <a:gd name="T21" fmla="*/ 17 h 109"/>
                <a:gd name="T22" fmla="*/ 26 w 76"/>
                <a:gd name="T23" fmla="*/ 10 h 109"/>
                <a:gd name="T24" fmla="*/ 32 w 76"/>
                <a:gd name="T25" fmla="*/ 12 h 109"/>
                <a:gd name="T26" fmla="*/ 32 w 76"/>
                <a:gd name="T27" fmla="*/ 6 h 109"/>
                <a:gd name="T28" fmla="*/ 40 w 76"/>
                <a:gd name="T29" fmla="*/ 11 h 109"/>
                <a:gd name="T30" fmla="*/ 63 w 76"/>
                <a:gd name="T31" fmla="*/ 28 h 109"/>
                <a:gd name="T32" fmla="*/ 73 w 76"/>
                <a:gd name="T33" fmla="*/ 30 h 109"/>
                <a:gd name="T34" fmla="*/ 70 w 76"/>
                <a:gd name="T35" fmla="*/ 42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6" h="109">
                  <a:moveTo>
                    <a:pt x="70" y="42"/>
                  </a:moveTo>
                  <a:cubicBezTo>
                    <a:pt x="66" y="48"/>
                    <a:pt x="61" y="54"/>
                    <a:pt x="61" y="62"/>
                  </a:cubicBezTo>
                  <a:cubicBezTo>
                    <a:pt x="57" y="67"/>
                    <a:pt x="51" y="61"/>
                    <a:pt x="47" y="65"/>
                  </a:cubicBezTo>
                  <a:cubicBezTo>
                    <a:pt x="45" y="85"/>
                    <a:pt x="28" y="95"/>
                    <a:pt x="17" y="109"/>
                  </a:cubicBezTo>
                  <a:cubicBezTo>
                    <a:pt x="17" y="109"/>
                    <a:pt x="15" y="107"/>
                    <a:pt x="14" y="106"/>
                  </a:cubicBezTo>
                  <a:cubicBezTo>
                    <a:pt x="13" y="104"/>
                    <a:pt x="7" y="106"/>
                    <a:pt x="9" y="101"/>
                  </a:cubicBezTo>
                  <a:cubicBezTo>
                    <a:pt x="22" y="88"/>
                    <a:pt x="22" y="87"/>
                    <a:pt x="5" y="76"/>
                  </a:cubicBezTo>
                  <a:cubicBezTo>
                    <a:pt x="3" y="74"/>
                    <a:pt x="1" y="71"/>
                    <a:pt x="0" y="68"/>
                  </a:cubicBezTo>
                  <a:cubicBezTo>
                    <a:pt x="0" y="65"/>
                    <a:pt x="0" y="61"/>
                    <a:pt x="1" y="57"/>
                  </a:cubicBezTo>
                  <a:cubicBezTo>
                    <a:pt x="7" y="49"/>
                    <a:pt x="13" y="41"/>
                    <a:pt x="19" y="33"/>
                  </a:cubicBezTo>
                  <a:cubicBezTo>
                    <a:pt x="18" y="28"/>
                    <a:pt x="19" y="22"/>
                    <a:pt x="19" y="17"/>
                  </a:cubicBezTo>
                  <a:cubicBezTo>
                    <a:pt x="21" y="14"/>
                    <a:pt x="21" y="9"/>
                    <a:pt x="26" y="10"/>
                  </a:cubicBezTo>
                  <a:cubicBezTo>
                    <a:pt x="28" y="10"/>
                    <a:pt x="29" y="14"/>
                    <a:pt x="32" y="12"/>
                  </a:cubicBezTo>
                  <a:cubicBezTo>
                    <a:pt x="33" y="10"/>
                    <a:pt x="34" y="8"/>
                    <a:pt x="32" y="6"/>
                  </a:cubicBezTo>
                  <a:cubicBezTo>
                    <a:pt x="40" y="0"/>
                    <a:pt x="39" y="7"/>
                    <a:pt x="40" y="11"/>
                  </a:cubicBezTo>
                  <a:cubicBezTo>
                    <a:pt x="42" y="33"/>
                    <a:pt x="42" y="33"/>
                    <a:pt x="63" y="28"/>
                  </a:cubicBezTo>
                  <a:cubicBezTo>
                    <a:pt x="66" y="27"/>
                    <a:pt x="70" y="26"/>
                    <a:pt x="73" y="30"/>
                  </a:cubicBezTo>
                  <a:cubicBezTo>
                    <a:pt x="76" y="35"/>
                    <a:pt x="75" y="39"/>
                    <a:pt x="70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0" name="Freeform 16">
              <a:extLst>
                <a:ext uri="{FF2B5EF4-FFF2-40B4-BE49-F238E27FC236}">
                  <a16:creationId xmlns:a16="http://schemas.microsoft.com/office/drawing/2014/main" id="{8F3BF428-8CA9-4350-AC42-753AF91FF323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6460" y="797916"/>
              <a:ext cx="172316" cy="137853"/>
            </a:xfrm>
            <a:custGeom>
              <a:avLst/>
              <a:gdLst>
                <a:gd name="T0" fmla="*/ 51 w 99"/>
                <a:gd name="T1" fmla="*/ 79 h 79"/>
                <a:gd name="T2" fmla="*/ 47 w 99"/>
                <a:gd name="T3" fmla="*/ 72 h 79"/>
                <a:gd name="T4" fmla="*/ 47 w 99"/>
                <a:gd name="T5" fmla="*/ 59 h 79"/>
                <a:gd name="T6" fmla="*/ 44 w 99"/>
                <a:gd name="T7" fmla="*/ 56 h 79"/>
                <a:gd name="T8" fmla="*/ 39 w 99"/>
                <a:gd name="T9" fmla="*/ 54 h 79"/>
                <a:gd name="T10" fmla="*/ 54 w 99"/>
                <a:gd name="T11" fmla="*/ 37 h 79"/>
                <a:gd name="T12" fmla="*/ 60 w 99"/>
                <a:gd name="T13" fmla="*/ 31 h 79"/>
                <a:gd name="T14" fmla="*/ 51 w 99"/>
                <a:gd name="T15" fmla="*/ 26 h 79"/>
                <a:gd name="T16" fmla="*/ 34 w 99"/>
                <a:gd name="T17" fmla="*/ 46 h 79"/>
                <a:gd name="T18" fmla="*/ 9 w 99"/>
                <a:gd name="T19" fmla="*/ 35 h 79"/>
                <a:gd name="T20" fmla="*/ 7 w 99"/>
                <a:gd name="T21" fmla="*/ 14 h 79"/>
                <a:gd name="T22" fmla="*/ 18 w 99"/>
                <a:gd name="T23" fmla="*/ 8 h 79"/>
                <a:gd name="T24" fmla="*/ 46 w 99"/>
                <a:gd name="T25" fmla="*/ 12 h 79"/>
                <a:gd name="T26" fmla="*/ 51 w 99"/>
                <a:gd name="T27" fmla="*/ 5 h 79"/>
                <a:gd name="T28" fmla="*/ 74 w 99"/>
                <a:gd name="T29" fmla="*/ 4 h 79"/>
                <a:gd name="T30" fmla="*/ 74 w 99"/>
                <a:gd name="T31" fmla="*/ 4 h 79"/>
                <a:gd name="T32" fmla="*/ 74 w 99"/>
                <a:gd name="T33" fmla="*/ 10 h 79"/>
                <a:gd name="T34" fmla="*/ 99 w 99"/>
                <a:gd name="T35" fmla="*/ 19 h 79"/>
                <a:gd name="T36" fmla="*/ 78 w 99"/>
                <a:gd name="T37" fmla="*/ 29 h 79"/>
                <a:gd name="T38" fmla="*/ 72 w 99"/>
                <a:gd name="T39" fmla="*/ 56 h 79"/>
                <a:gd name="T40" fmla="*/ 52 w 99"/>
                <a:gd name="T41" fmla="*/ 79 h 79"/>
                <a:gd name="T42" fmla="*/ 52 w 99"/>
                <a:gd name="T43" fmla="*/ 79 h 79"/>
                <a:gd name="T44" fmla="*/ 51 w 99"/>
                <a:gd name="T45" fmla="*/ 7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99" h="79">
                  <a:moveTo>
                    <a:pt x="51" y="79"/>
                  </a:moveTo>
                  <a:cubicBezTo>
                    <a:pt x="50" y="76"/>
                    <a:pt x="51" y="73"/>
                    <a:pt x="47" y="72"/>
                  </a:cubicBezTo>
                  <a:cubicBezTo>
                    <a:pt x="36" y="68"/>
                    <a:pt x="44" y="63"/>
                    <a:pt x="47" y="59"/>
                  </a:cubicBezTo>
                  <a:cubicBezTo>
                    <a:pt x="50" y="55"/>
                    <a:pt x="47" y="55"/>
                    <a:pt x="44" y="56"/>
                  </a:cubicBezTo>
                  <a:cubicBezTo>
                    <a:pt x="42" y="56"/>
                    <a:pt x="38" y="58"/>
                    <a:pt x="39" y="54"/>
                  </a:cubicBezTo>
                  <a:cubicBezTo>
                    <a:pt x="42" y="47"/>
                    <a:pt x="45" y="39"/>
                    <a:pt x="54" y="37"/>
                  </a:cubicBezTo>
                  <a:cubicBezTo>
                    <a:pt x="57" y="36"/>
                    <a:pt x="63" y="37"/>
                    <a:pt x="60" y="31"/>
                  </a:cubicBezTo>
                  <a:cubicBezTo>
                    <a:pt x="58" y="28"/>
                    <a:pt x="56" y="25"/>
                    <a:pt x="51" y="26"/>
                  </a:cubicBezTo>
                  <a:cubicBezTo>
                    <a:pt x="39" y="29"/>
                    <a:pt x="37" y="31"/>
                    <a:pt x="34" y="46"/>
                  </a:cubicBezTo>
                  <a:cubicBezTo>
                    <a:pt x="25" y="45"/>
                    <a:pt x="17" y="39"/>
                    <a:pt x="9" y="35"/>
                  </a:cubicBezTo>
                  <a:cubicBezTo>
                    <a:pt x="0" y="30"/>
                    <a:pt x="6" y="22"/>
                    <a:pt x="7" y="14"/>
                  </a:cubicBezTo>
                  <a:cubicBezTo>
                    <a:pt x="8" y="7"/>
                    <a:pt x="12" y="9"/>
                    <a:pt x="18" y="8"/>
                  </a:cubicBezTo>
                  <a:cubicBezTo>
                    <a:pt x="28" y="7"/>
                    <a:pt x="37" y="8"/>
                    <a:pt x="46" y="12"/>
                  </a:cubicBezTo>
                  <a:cubicBezTo>
                    <a:pt x="48" y="13"/>
                    <a:pt x="52" y="10"/>
                    <a:pt x="51" y="5"/>
                  </a:cubicBezTo>
                  <a:cubicBezTo>
                    <a:pt x="58" y="0"/>
                    <a:pt x="66" y="2"/>
                    <a:pt x="74" y="4"/>
                  </a:cubicBezTo>
                  <a:cubicBezTo>
                    <a:pt x="74" y="4"/>
                    <a:pt x="74" y="4"/>
                    <a:pt x="74" y="4"/>
                  </a:cubicBezTo>
                  <a:cubicBezTo>
                    <a:pt x="76" y="6"/>
                    <a:pt x="75" y="8"/>
                    <a:pt x="74" y="10"/>
                  </a:cubicBezTo>
                  <a:cubicBezTo>
                    <a:pt x="81" y="18"/>
                    <a:pt x="92" y="13"/>
                    <a:pt x="99" y="19"/>
                  </a:cubicBezTo>
                  <a:cubicBezTo>
                    <a:pt x="96" y="28"/>
                    <a:pt x="90" y="33"/>
                    <a:pt x="78" y="29"/>
                  </a:cubicBezTo>
                  <a:cubicBezTo>
                    <a:pt x="92" y="43"/>
                    <a:pt x="77" y="52"/>
                    <a:pt x="72" y="56"/>
                  </a:cubicBezTo>
                  <a:cubicBezTo>
                    <a:pt x="64" y="63"/>
                    <a:pt x="59" y="72"/>
                    <a:pt x="52" y="79"/>
                  </a:cubicBezTo>
                  <a:cubicBezTo>
                    <a:pt x="52" y="79"/>
                    <a:pt x="52" y="79"/>
                    <a:pt x="52" y="79"/>
                  </a:cubicBezTo>
                  <a:lnTo>
                    <a:pt x="51" y="7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1" name="Freeform 17">
              <a:extLst>
                <a:ext uri="{FF2B5EF4-FFF2-40B4-BE49-F238E27FC236}">
                  <a16:creationId xmlns:a16="http://schemas.microsoft.com/office/drawing/2014/main" id="{9F89600D-F43A-4763-AA95-95245FD4A6C6}"/>
                </a:ext>
              </a:extLst>
            </p:cNvPr>
            <p:cNvSpPr>
              <a:spLocks/>
            </p:cNvSpPr>
            <p:nvPr/>
          </p:nvSpPr>
          <p:spPr bwMode="auto">
            <a:xfrm>
              <a:off x="4600527" y="751046"/>
              <a:ext cx="166802" cy="79955"/>
            </a:xfrm>
            <a:custGeom>
              <a:avLst/>
              <a:gdLst>
                <a:gd name="T0" fmla="*/ 6 w 96"/>
                <a:gd name="T1" fmla="*/ 26 h 46"/>
                <a:gd name="T2" fmla="*/ 1 w 96"/>
                <a:gd name="T3" fmla="*/ 20 h 46"/>
                <a:gd name="T4" fmla="*/ 7 w 96"/>
                <a:gd name="T5" fmla="*/ 18 h 46"/>
                <a:gd name="T6" fmla="*/ 14 w 96"/>
                <a:gd name="T7" fmla="*/ 10 h 46"/>
                <a:gd name="T8" fmla="*/ 18 w 96"/>
                <a:gd name="T9" fmla="*/ 5 h 46"/>
                <a:gd name="T10" fmla="*/ 24 w 96"/>
                <a:gd name="T11" fmla="*/ 0 h 46"/>
                <a:gd name="T12" fmla="*/ 31 w 96"/>
                <a:gd name="T13" fmla="*/ 6 h 46"/>
                <a:gd name="T14" fmla="*/ 40 w 96"/>
                <a:gd name="T15" fmla="*/ 14 h 46"/>
                <a:gd name="T16" fmla="*/ 43 w 96"/>
                <a:gd name="T17" fmla="*/ 11 h 46"/>
                <a:gd name="T18" fmla="*/ 47 w 96"/>
                <a:gd name="T19" fmla="*/ 6 h 46"/>
                <a:gd name="T20" fmla="*/ 88 w 96"/>
                <a:gd name="T21" fmla="*/ 16 h 46"/>
                <a:gd name="T22" fmla="*/ 93 w 96"/>
                <a:gd name="T23" fmla="*/ 16 h 46"/>
                <a:gd name="T24" fmla="*/ 76 w 96"/>
                <a:gd name="T25" fmla="*/ 39 h 46"/>
                <a:gd name="T26" fmla="*/ 27 w 96"/>
                <a:gd name="T27" fmla="*/ 37 h 46"/>
                <a:gd name="T28" fmla="*/ 26 w 96"/>
                <a:gd name="T29" fmla="*/ 35 h 46"/>
                <a:gd name="T30" fmla="*/ 44 w 96"/>
                <a:gd name="T31" fmla="*/ 29 h 46"/>
                <a:gd name="T32" fmla="*/ 11 w 96"/>
                <a:gd name="T33" fmla="*/ 35 h 46"/>
                <a:gd name="T34" fmla="*/ 6 w 96"/>
                <a:gd name="T35" fmla="*/ 2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6">
                  <a:moveTo>
                    <a:pt x="6" y="26"/>
                  </a:moveTo>
                  <a:cubicBezTo>
                    <a:pt x="3" y="24"/>
                    <a:pt x="0" y="23"/>
                    <a:pt x="1" y="20"/>
                  </a:cubicBezTo>
                  <a:cubicBezTo>
                    <a:pt x="1" y="17"/>
                    <a:pt x="5" y="17"/>
                    <a:pt x="7" y="18"/>
                  </a:cubicBezTo>
                  <a:cubicBezTo>
                    <a:pt x="16" y="22"/>
                    <a:pt x="15" y="16"/>
                    <a:pt x="14" y="10"/>
                  </a:cubicBezTo>
                  <a:cubicBezTo>
                    <a:pt x="16" y="9"/>
                    <a:pt x="17" y="7"/>
                    <a:pt x="18" y="5"/>
                  </a:cubicBezTo>
                  <a:cubicBezTo>
                    <a:pt x="19" y="2"/>
                    <a:pt x="21" y="1"/>
                    <a:pt x="24" y="0"/>
                  </a:cubicBezTo>
                  <a:cubicBezTo>
                    <a:pt x="28" y="0"/>
                    <a:pt x="30" y="2"/>
                    <a:pt x="31" y="6"/>
                  </a:cubicBezTo>
                  <a:cubicBezTo>
                    <a:pt x="31" y="12"/>
                    <a:pt x="36" y="12"/>
                    <a:pt x="40" y="14"/>
                  </a:cubicBezTo>
                  <a:cubicBezTo>
                    <a:pt x="44" y="16"/>
                    <a:pt x="44" y="14"/>
                    <a:pt x="43" y="11"/>
                  </a:cubicBezTo>
                  <a:cubicBezTo>
                    <a:pt x="43" y="8"/>
                    <a:pt x="45" y="5"/>
                    <a:pt x="47" y="6"/>
                  </a:cubicBezTo>
                  <a:cubicBezTo>
                    <a:pt x="60" y="9"/>
                    <a:pt x="76" y="5"/>
                    <a:pt x="88" y="16"/>
                  </a:cubicBezTo>
                  <a:cubicBezTo>
                    <a:pt x="89" y="16"/>
                    <a:pt x="91" y="16"/>
                    <a:pt x="93" y="16"/>
                  </a:cubicBezTo>
                  <a:cubicBezTo>
                    <a:pt x="96" y="25"/>
                    <a:pt x="88" y="38"/>
                    <a:pt x="76" y="39"/>
                  </a:cubicBezTo>
                  <a:cubicBezTo>
                    <a:pt x="60" y="40"/>
                    <a:pt x="43" y="46"/>
                    <a:pt x="27" y="37"/>
                  </a:cubicBezTo>
                  <a:cubicBezTo>
                    <a:pt x="27" y="37"/>
                    <a:pt x="26" y="36"/>
                    <a:pt x="26" y="35"/>
                  </a:cubicBezTo>
                  <a:cubicBezTo>
                    <a:pt x="29" y="29"/>
                    <a:pt x="35" y="32"/>
                    <a:pt x="44" y="29"/>
                  </a:cubicBezTo>
                  <a:cubicBezTo>
                    <a:pt x="29" y="25"/>
                    <a:pt x="20" y="30"/>
                    <a:pt x="11" y="35"/>
                  </a:cubicBezTo>
                  <a:cubicBezTo>
                    <a:pt x="4" y="35"/>
                    <a:pt x="9" y="28"/>
                    <a:pt x="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2" name="Freeform 18">
              <a:extLst>
                <a:ext uri="{FF2B5EF4-FFF2-40B4-BE49-F238E27FC236}">
                  <a16:creationId xmlns:a16="http://schemas.microsoft.com/office/drawing/2014/main" id="{E8665DB9-B102-45F5-92A5-BE660BB39C92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3515" y="2042726"/>
              <a:ext cx="135096" cy="110282"/>
            </a:xfrm>
            <a:custGeom>
              <a:avLst/>
              <a:gdLst>
                <a:gd name="T0" fmla="*/ 74 w 78"/>
                <a:gd name="T1" fmla="*/ 33 h 64"/>
                <a:gd name="T2" fmla="*/ 78 w 78"/>
                <a:gd name="T3" fmla="*/ 41 h 64"/>
                <a:gd name="T4" fmla="*/ 63 w 78"/>
                <a:gd name="T5" fmla="*/ 45 h 64"/>
                <a:gd name="T6" fmla="*/ 52 w 78"/>
                <a:gd name="T7" fmla="*/ 64 h 64"/>
                <a:gd name="T8" fmla="*/ 36 w 78"/>
                <a:gd name="T9" fmla="*/ 53 h 64"/>
                <a:gd name="T10" fmla="*/ 21 w 78"/>
                <a:gd name="T11" fmla="*/ 55 h 64"/>
                <a:gd name="T12" fmla="*/ 16 w 78"/>
                <a:gd name="T13" fmla="*/ 59 h 64"/>
                <a:gd name="T14" fmla="*/ 11 w 78"/>
                <a:gd name="T15" fmla="*/ 61 h 64"/>
                <a:gd name="T16" fmla="*/ 9 w 78"/>
                <a:gd name="T17" fmla="*/ 59 h 64"/>
                <a:gd name="T18" fmla="*/ 0 w 78"/>
                <a:gd name="T19" fmla="*/ 51 h 64"/>
                <a:gd name="T20" fmla="*/ 11 w 78"/>
                <a:gd name="T21" fmla="*/ 39 h 64"/>
                <a:gd name="T22" fmla="*/ 20 w 78"/>
                <a:gd name="T23" fmla="*/ 34 h 64"/>
                <a:gd name="T24" fmla="*/ 20 w 78"/>
                <a:gd name="T25" fmla="*/ 12 h 64"/>
                <a:gd name="T26" fmla="*/ 18 w 78"/>
                <a:gd name="T27" fmla="*/ 4 h 64"/>
                <a:gd name="T28" fmla="*/ 27 w 78"/>
                <a:gd name="T29" fmla="*/ 7 h 64"/>
                <a:gd name="T30" fmla="*/ 54 w 78"/>
                <a:gd name="T31" fmla="*/ 25 h 64"/>
                <a:gd name="T32" fmla="*/ 69 w 78"/>
                <a:gd name="T33" fmla="*/ 24 h 64"/>
                <a:gd name="T34" fmla="*/ 74 w 78"/>
                <a:gd name="T35" fmla="*/ 3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8" h="64">
                  <a:moveTo>
                    <a:pt x="74" y="33"/>
                  </a:moveTo>
                  <a:cubicBezTo>
                    <a:pt x="75" y="35"/>
                    <a:pt x="76" y="38"/>
                    <a:pt x="78" y="41"/>
                  </a:cubicBezTo>
                  <a:cubicBezTo>
                    <a:pt x="73" y="42"/>
                    <a:pt x="68" y="46"/>
                    <a:pt x="63" y="45"/>
                  </a:cubicBezTo>
                  <a:cubicBezTo>
                    <a:pt x="48" y="45"/>
                    <a:pt x="44" y="50"/>
                    <a:pt x="52" y="64"/>
                  </a:cubicBezTo>
                  <a:cubicBezTo>
                    <a:pt x="45" y="61"/>
                    <a:pt x="40" y="58"/>
                    <a:pt x="36" y="53"/>
                  </a:cubicBezTo>
                  <a:cubicBezTo>
                    <a:pt x="30" y="48"/>
                    <a:pt x="26" y="54"/>
                    <a:pt x="21" y="55"/>
                  </a:cubicBezTo>
                  <a:cubicBezTo>
                    <a:pt x="20" y="56"/>
                    <a:pt x="18" y="58"/>
                    <a:pt x="16" y="59"/>
                  </a:cubicBezTo>
                  <a:cubicBezTo>
                    <a:pt x="15" y="61"/>
                    <a:pt x="14" y="63"/>
                    <a:pt x="11" y="61"/>
                  </a:cubicBezTo>
                  <a:cubicBezTo>
                    <a:pt x="10" y="61"/>
                    <a:pt x="10" y="60"/>
                    <a:pt x="9" y="59"/>
                  </a:cubicBezTo>
                  <a:cubicBezTo>
                    <a:pt x="6" y="56"/>
                    <a:pt x="3" y="54"/>
                    <a:pt x="0" y="51"/>
                  </a:cubicBezTo>
                  <a:cubicBezTo>
                    <a:pt x="9" y="52"/>
                    <a:pt x="6" y="41"/>
                    <a:pt x="11" y="39"/>
                  </a:cubicBezTo>
                  <a:cubicBezTo>
                    <a:pt x="14" y="37"/>
                    <a:pt x="21" y="41"/>
                    <a:pt x="20" y="34"/>
                  </a:cubicBezTo>
                  <a:cubicBezTo>
                    <a:pt x="17" y="26"/>
                    <a:pt x="30" y="20"/>
                    <a:pt x="20" y="12"/>
                  </a:cubicBezTo>
                  <a:cubicBezTo>
                    <a:pt x="18" y="10"/>
                    <a:pt x="14" y="7"/>
                    <a:pt x="18" y="4"/>
                  </a:cubicBezTo>
                  <a:cubicBezTo>
                    <a:pt x="22" y="0"/>
                    <a:pt x="25" y="4"/>
                    <a:pt x="27" y="7"/>
                  </a:cubicBezTo>
                  <a:cubicBezTo>
                    <a:pt x="33" y="16"/>
                    <a:pt x="44" y="20"/>
                    <a:pt x="54" y="25"/>
                  </a:cubicBezTo>
                  <a:cubicBezTo>
                    <a:pt x="61" y="29"/>
                    <a:pt x="64" y="27"/>
                    <a:pt x="69" y="24"/>
                  </a:cubicBezTo>
                  <a:cubicBezTo>
                    <a:pt x="77" y="24"/>
                    <a:pt x="74" y="29"/>
                    <a:pt x="74" y="3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3" name="Freeform 21">
              <a:extLst>
                <a:ext uri="{FF2B5EF4-FFF2-40B4-BE49-F238E27FC236}">
                  <a16:creationId xmlns:a16="http://schemas.microsoft.com/office/drawing/2014/main" id="{E1D89723-E2BF-4589-9CEC-317360CB93D5}"/>
                </a:ext>
              </a:extLst>
            </p:cNvPr>
            <p:cNvSpPr>
              <a:spLocks/>
            </p:cNvSpPr>
            <p:nvPr/>
          </p:nvSpPr>
          <p:spPr bwMode="auto">
            <a:xfrm>
              <a:off x="6093473" y="2975988"/>
              <a:ext cx="64791" cy="96497"/>
            </a:xfrm>
            <a:custGeom>
              <a:avLst/>
              <a:gdLst>
                <a:gd name="T0" fmla="*/ 37 w 37"/>
                <a:gd name="T1" fmla="*/ 40 h 55"/>
                <a:gd name="T2" fmla="*/ 7 w 37"/>
                <a:gd name="T3" fmla="*/ 37 h 55"/>
                <a:gd name="T4" fmla="*/ 7 w 37"/>
                <a:gd name="T5" fmla="*/ 22 h 55"/>
                <a:gd name="T6" fmla="*/ 8 w 37"/>
                <a:gd name="T7" fmla="*/ 19 h 55"/>
                <a:gd name="T8" fmla="*/ 7 w 37"/>
                <a:gd name="T9" fmla="*/ 3 h 55"/>
                <a:gd name="T10" fmla="*/ 24 w 37"/>
                <a:gd name="T11" fmla="*/ 9 h 55"/>
                <a:gd name="T12" fmla="*/ 37 w 37"/>
                <a:gd name="T13" fmla="*/ 4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" h="55">
                  <a:moveTo>
                    <a:pt x="37" y="40"/>
                  </a:moveTo>
                  <a:cubicBezTo>
                    <a:pt x="23" y="55"/>
                    <a:pt x="22" y="55"/>
                    <a:pt x="7" y="37"/>
                  </a:cubicBezTo>
                  <a:cubicBezTo>
                    <a:pt x="4" y="32"/>
                    <a:pt x="5" y="27"/>
                    <a:pt x="7" y="22"/>
                  </a:cubicBezTo>
                  <a:cubicBezTo>
                    <a:pt x="7" y="21"/>
                    <a:pt x="7" y="20"/>
                    <a:pt x="8" y="19"/>
                  </a:cubicBezTo>
                  <a:cubicBezTo>
                    <a:pt x="10" y="14"/>
                    <a:pt x="0" y="7"/>
                    <a:pt x="7" y="3"/>
                  </a:cubicBezTo>
                  <a:cubicBezTo>
                    <a:pt x="13" y="0"/>
                    <a:pt x="18" y="7"/>
                    <a:pt x="24" y="9"/>
                  </a:cubicBezTo>
                  <a:cubicBezTo>
                    <a:pt x="28" y="19"/>
                    <a:pt x="36" y="28"/>
                    <a:pt x="37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4" name="Freeform 22">
              <a:extLst>
                <a:ext uri="{FF2B5EF4-FFF2-40B4-BE49-F238E27FC236}">
                  <a16:creationId xmlns:a16="http://schemas.microsoft.com/office/drawing/2014/main" id="{79EC319D-48BF-44C2-8526-9BEC02A26C63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2369437"/>
              <a:ext cx="60655" cy="78576"/>
            </a:xfrm>
            <a:custGeom>
              <a:avLst/>
              <a:gdLst>
                <a:gd name="T0" fmla="*/ 13 w 35"/>
                <a:gd name="T1" fmla="*/ 1 h 45"/>
                <a:gd name="T2" fmla="*/ 17 w 35"/>
                <a:gd name="T3" fmla="*/ 0 h 45"/>
                <a:gd name="T4" fmla="*/ 35 w 35"/>
                <a:gd name="T5" fmla="*/ 13 h 45"/>
                <a:gd name="T6" fmla="*/ 34 w 35"/>
                <a:gd name="T7" fmla="*/ 37 h 45"/>
                <a:gd name="T8" fmla="*/ 26 w 35"/>
                <a:gd name="T9" fmla="*/ 45 h 45"/>
                <a:gd name="T10" fmla="*/ 21 w 35"/>
                <a:gd name="T11" fmla="*/ 45 h 45"/>
                <a:gd name="T12" fmla="*/ 15 w 35"/>
                <a:gd name="T13" fmla="*/ 28 h 45"/>
                <a:gd name="T14" fmla="*/ 14 w 35"/>
                <a:gd name="T15" fmla="*/ 22 h 45"/>
                <a:gd name="T16" fmla="*/ 0 w 35"/>
                <a:gd name="T17" fmla="*/ 13 h 45"/>
                <a:gd name="T18" fmla="*/ 13 w 35"/>
                <a:gd name="T19" fmla="*/ 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5" h="45">
                  <a:moveTo>
                    <a:pt x="13" y="1"/>
                  </a:moveTo>
                  <a:cubicBezTo>
                    <a:pt x="14" y="1"/>
                    <a:pt x="15" y="0"/>
                    <a:pt x="17" y="0"/>
                  </a:cubicBezTo>
                  <a:cubicBezTo>
                    <a:pt x="22" y="5"/>
                    <a:pt x="32" y="5"/>
                    <a:pt x="35" y="13"/>
                  </a:cubicBezTo>
                  <a:cubicBezTo>
                    <a:pt x="35" y="21"/>
                    <a:pt x="33" y="29"/>
                    <a:pt x="34" y="37"/>
                  </a:cubicBezTo>
                  <a:cubicBezTo>
                    <a:pt x="33" y="41"/>
                    <a:pt x="32" y="45"/>
                    <a:pt x="26" y="45"/>
                  </a:cubicBezTo>
                  <a:cubicBezTo>
                    <a:pt x="25" y="45"/>
                    <a:pt x="23" y="45"/>
                    <a:pt x="21" y="45"/>
                  </a:cubicBezTo>
                  <a:cubicBezTo>
                    <a:pt x="11" y="42"/>
                    <a:pt x="16" y="34"/>
                    <a:pt x="15" y="28"/>
                  </a:cubicBezTo>
                  <a:cubicBezTo>
                    <a:pt x="15" y="25"/>
                    <a:pt x="18" y="20"/>
                    <a:pt x="14" y="22"/>
                  </a:cubicBezTo>
                  <a:cubicBezTo>
                    <a:pt x="3" y="27"/>
                    <a:pt x="6" y="13"/>
                    <a:pt x="0" y="13"/>
                  </a:cubicBezTo>
                  <a:cubicBezTo>
                    <a:pt x="2" y="6"/>
                    <a:pt x="7" y="3"/>
                    <a:pt x="1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5" name="Freeform 23">
              <a:extLst>
                <a:ext uri="{FF2B5EF4-FFF2-40B4-BE49-F238E27FC236}">
                  <a16:creationId xmlns:a16="http://schemas.microsoft.com/office/drawing/2014/main" id="{06596BB9-C790-44A3-9782-39CC9B0C7688}"/>
                </a:ext>
              </a:extLst>
            </p:cNvPr>
            <p:cNvSpPr>
              <a:spLocks/>
            </p:cNvSpPr>
            <p:nvPr/>
          </p:nvSpPr>
          <p:spPr bwMode="auto">
            <a:xfrm>
              <a:off x="7148047" y="2363922"/>
              <a:ext cx="53763" cy="63412"/>
            </a:xfrm>
            <a:custGeom>
              <a:avLst/>
              <a:gdLst>
                <a:gd name="T0" fmla="*/ 31 w 31"/>
                <a:gd name="T1" fmla="*/ 8 h 36"/>
                <a:gd name="T2" fmla="*/ 20 w 31"/>
                <a:gd name="T3" fmla="*/ 23 h 36"/>
                <a:gd name="T4" fmla="*/ 8 w 31"/>
                <a:gd name="T5" fmla="*/ 31 h 36"/>
                <a:gd name="T6" fmla="*/ 8 w 31"/>
                <a:gd name="T7" fmla="*/ 31 h 36"/>
                <a:gd name="T8" fmla="*/ 1 w 31"/>
                <a:gd name="T9" fmla="*/ 21 h 36"/>
                <a:gd name="T10" fmla="*/ 14 w 31"/>
                <a:gd name="T11" fmla="*/ 7 h 36"/>
                <a:gd name="T12" fmla="*/ 31 w 31"/>
                <a:gd name="T13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" h="36">
                  <a:moveTo>
                    <a:pt x="31" y="8"/>
                  </a:moveTo>
                  <a:cubicBezTo>
                    <a:pt x="31" y="16"/>
                    <a:pt x="31" y="23"/>
                    <a:pt x="20" y="23"/>
                  </a:cubicBezTo>
                  <a:cubicBezTo>
                    <a:pt x="14" y="23"/>
                    <a:pt x="18" y="36"/>
                    <a:pt x="8" y="31"/>
                  </a:cubicBezTo>
                  <a:cubicBezTo>
                    <a:pt x="8" y="31"/>
                    <a:pt x="8" y="31"/>
                    <a:pt x="8" y="31"/>
                  </a:cubicBezTo>
                  <a:cubicBezTo>
                    <a:pt x="5" y="28"/>
                    <a:pt x="2" y="26"/>
                    <a:pt x="1" y="21"/>
                  </a:cubicBezTo>
                  <a:cubicBezTo>
                    <a:pt x="0" y="12"/>
                    <a:pt x="6" y="9"/>
                    <a:pt x="14" y="7"/>
                  </a:cubicBezTo>
                  <a:cubicBezTo>
                    <a:pt x="20" y="4"/>
                    <a:pt x="26" y="0"/>
                    <a:pt x="31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6" name="Freeform 24">
              <a:extLst>
                <a:ext uri="{FF2B5EF4-FFF2-40B4-BE49-F238E27FC236}">
                  <a16:creationId xmlns:a16="http://schemas.microsoft.com/office/drawing/2014/main" id="{FDF5AF74-59F4-42ED-AA6A-8C73FCF48C4C}"/>
                </a:ext>
              </a:extLst>
            </p:cNvPr>
            <p:cNvSpPr>
              <a:spLocks/>
            </p:cNvSpPr>
            <p:nvPr/>
          </p:nvSpPr>
          <p:spPr bwMode="auto">
            <a:xfrm>
              <a:off x="5121611" y="722097"/>
              <a:ext cx="59277" cy="52384"/>
            </a:xfrm>
            <a:custGeom>
              <a:avLst/>
              <a:gdLst>
                <a:gd name="T0" fmla="*/ 19 w 34"/>
                <a:gd name="T1" fmla="*/ 4 h 30"/>
                <a:gd name="T2" fmla="*/ 30 w 34"/>
                <a:gd name="T3" fmla="*/ 2 h 30"/>
                <a:gd name="T4" fmla="*/ 30 w 34"/>
                <a:gd name="T5" fmla="*/ 9 h 30"/>
                <a:gd name="T6" fmla="*/ 25 w 34"/>
                <a:gd name="T7" fmla="*/ 25 h 30"/>
                <a:gd name="T8" fmla="*/ 4 w 34"/>
                <a:gd name="T9" fmla="*/ 30 h 30"/>
                <a:gd name="T10" fmla="*/ 2 w 34"/>
                <a:gd name="T11" fmla="*/ 27 h 30"/>
                <a:gd name="T12" fmla="*/ 0 w 34"/>
                <a:gd name="T13" fmla="*/ 22 h 30"/>
                <a:gd name="T14" fmla="*/ 13 w 34"/>
                <a:gd name="T15" fmla="*/ 11 h 30"/>
                <a:gd name="T16" fmla="*/ 19 w 34"/>
                <a:gd name="T17" fmla="*/ 4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0">
                  <a:moveTo>
                    <a:pt x="19" y="4"/>
                  </a:moveTo>
                  <a:cubicBezTo>
                    <a:pt x="23" y="2"/>
                    <a:pt x="26" y="0"/>
                    <a:pt x="30" y="2"/>
                  </a:cubicBezTo>
                  <a:cubicBezTo>
                    <a:pt x="34" y="5"/>
                    <a:pt x="31" y="7"/>
                    <a:pt x="30" y="9"/>
                  </a:cubicBezTo>
                  <a:cubicBezTo>
                    <a:pt x="27" y="14"/>
                    <a:pt x="28" y="20"/>
                    <a:pt x="25" y="25"/>
                  </a:cubicBezTo>
                  <a:cubicBezTo>
                    <a:pt x="19" y="29"/>
                    <a:pt x="12" y="30"/>
                    <a:pt x="4" y="30"/>
                  </a:cubicBezTo>
                  <a:cubicBezTo>
                    <a:pt x="4" y="29"/>
                    <a:pt x="3" y="28"/>
                    <a:pt x="2" y="27"/>
                  </a:cubicBezTo>
                  <a:cubicBezTo>
                    <a:pt x="0" y="26"/>
                    <a:pt x="0" y="24"/>
                    <a:pt x="0" y="22"/>
                  </a:cubicBezTo>
                  <a:cubicBezTo>
                    <a:pt x="4" y="17"/>
                    <a:pt x="10" y="16"/>
                    <a:pt x="13" y="11"/>
                  </a:cubicBezTo>
                  <a:cubicBezTo>
                    <a:pt x="15" y="9"/>
                    <a:pt x="16" y="6"/>
                    <a:pt x="19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7" name="Freeform 28">
              <a:extLst>
                <a:ext uri="{FF2B5EF4-FFF2-40B4-BE49-F238E27FC236}">
                  <a16:creationId xmlns:a16="http://schemas.microsoft.com/office/drawing/2014/main" id="{E83B8AF5-806E-4EEE-A505-2D788F277708}"/>
                </a:ext>
              </a:extLst>
            </p:cNvPr>
            <p:cNvSpPr>
              <a:spLocks/>
            </p:cNvSpPr>
            <p:nvPr/>
          </p:nvSpPr>
          <p:spPr bwMode="auto">
            <a:xfrm>
              <a:off x="4422697" y="1693958"/>
              <a:ext cx="15164" cy="16542"/>
            </a:xfrm>
            <a:custGeom>
              <a:avLst/>
              <a:gdLst>
                <a:gd name="T0" fmla="*/ 0 w 9"/>
                <a:gd name="T1" fmla="*/ 2 h 9"/>
                <a:gd name="T2" fmla="*/ 5 w 9"/>
                <a:gd name="T3" fmla="*/ 1 h 9"/>
                <a:gd name="T4" fmla="*/ 8 w 9"/>
                <a:gd name="T5" fmla="*/ 4 h 9"/>
                <a:gd name="T6" fmla="*/ 0 w 9"/>
                <a:gd name="T7" fmla="*/ 9 h 9"/>
                <a:gd name="T8" fmla="*/ 0 w 9"/>
                <a:gd name="T9" fmla="*/ 2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9">
                  <a:moveTo>
                    <a:pt x="0" y="2"/>
                  </a:moveTo>
                  <a:cubicBezTo>
                    <a:pt x="1" y="1"/>
                    <a:pt x="3" y="1"/>
                    <a:pt x="5" y="1"/>
                  </a:cubicBezTo>
                  <a:cubicBezTo>
                    <a:pt x="8" y="0"/>
                    <a:pt x="9" y="1"/>
                    <a:pt x="8" y="4"/>
                  </a:cubicBezTo>
                  <a:cubicBezTo>
                    <a:pt x="6" y="7"/>
                    <a:pt x="4" y="9"/>
                    <a:pt x="0" y="9"/>
                  </a:cubicBezTo>
                  <a:cubicBezTo>
                    <a:pt x="0" y="6"/>
                    <a:pt x="0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8" name="Freeform 30">
              <a:extLst>
                <a:ext uri="{FF2B5EF4-FFF2-40B4-BE49-F238E27FC236}">
                  <a16:creationId xmlns:a16="http://schemas.microsoft.com/office/drawing/2014/main" id="{0F41B871-AB07-45C3-8444-A20A306B7129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3917" y="2297753"/>
              <a:ext cx="57898" cy="56520"/>
            </a:xfrm>
            <a:custGeom>
              <a:avLst/>
              <a:gdLst>
                <a:gd name="T0" fmla="*/ 33 w 33"/>
                <a:gd name="T1" fmla="*/ 4 h 32"/>
                <a:gd name="T2" fmla="*/ 27 w 33"/>
                <a:gd name="T3" fmla="*/ 21 h 32"/>
                <a:gd name="T4" fmla="*/ 18 w 33"/>
                <a:gd name="T5" fmla="*/ 24 h 32"/>
                <a:gd name="T6" fmla="*/ 3 w 33"/>
                <a:gd name="T7" fmla="*/ 7 h 32"/>
                <a:gd name="T8" fmla="*/ 11 w 33"/>
                <a:gd name="T9" fmla="*/ 1 h 32"/>
                <a:gd name="T10" fmla="*/ 29 w 33"/>
                <a:gd name="T11" fmla="*/ 0 h 32"/>
                <a:gd name="T12" fmla="*/ 33 w 33"/>
                <a:gd name="T13" fmla="*/ 4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32">
                  <a:moveTo>
                    <a:pt x="33" y="4"/>
                  </a:moveTo>
                  <a:cubicBezTo>
                    <a:pt x="28" y="9"/>
                    <a:pt x="26" y="14"/>
                    <a:pt x="27" y="21"/>
                  </a:cubicBezTo>
                  <a:cubicBezTo>
                    <a:pt x="27" y="32"/>
                    <a:pt x="22" y="27"/>
                    <a:pt x="18" y="24"/>
                  </a:cubicBezTo>
                  <a:cubicBezTo>
                    <a:pt x="7" y="24"/>
                    <a:pt x="7" y="13"/>
                    <a:pt x="3" y="7"/>
                  </a:cubicBezTo>
                  <a:cubicBezTo>
                    <a:pt x="0" y="2"/>
                    <a:pt x="7" y="2"/>
                    <a:pt x="11" y="1"/>
                  </a:cubicBezTo>
                  <a:cubicBezTo>
                    <a:pt x="17" y="4"/>
                    <a:pt x="23" y="0"/>
                    <a:pt x="29" y="0"/>
                  </a:cubicBezTo>
                  <a:cubicBezTo>
                    <a:pt x="30" y="2"/>
                    <a:pt x="31" y="3"/>
                    <a:pt x="3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9" name="Freeform 57">
              <a:extLst>
                <a:ext uri="{FF2B5EF4-FFF2-40B4-BE49-F238E27FC236}">
                  <a16:creationId xmlns:a16="http://schemas.microsoft.com/office/drawing/2014/main" id="{1830EB92-AB05-4FC1-BDFA-2620D55E293A}"/>
                </a:ext>
              </a:extLst>
            </p:cNvPr>
            <p:cNvSpPr>
              <a:spLocks/>
            </p:cNvSpPr>
            <p:nvPr/>
          </p:nvSpPr>
          <p:spPr bwMode="auto">
            <a:xfrm>
              <a:off x="6915075" y="3407467"/>
              <a:ext cx="960834" cy="751297"/>
            </a:xfrm>
            <a:custGeom>
              <a:avLst/>
              <a:gdLst>
                <a:gd name="T0" fmla="*/ 396 w 553"/>
                <a:gd name="T1" fmla="*/ 423 h 432"/>
                <a:gd name="T2" fmla="*/ 369 w 553"/>
                <a:gd name="T3" fmla="*/ 418 h 432"/>
                <a:gd name="T4" fmla="*/ 341 w 553"/>
                <a:gd name="T5" fmla="*/ 396 h 432"/>
                <a:gd name="T6" fmla="*/ 335 w 553"/>
                <a:gd name="T7" fmla="*/ 370 h 432"/>
                <a:gd name="T8" fmla="*/ 323 w 553"/>
                <a:gd name="T9" fmla="*/ 359 h 432"/>
                <a:gd name="T10" fmla="*/ 310 w 553"/>
                <a:gd name="T11" fmla="*/ 359 h 432"/>
                <a:gd name="T12" fmla="*/ 325 w 553"/>
                <a:gd name="T13" fmla="*/ 328 h 432"/>
                <a:gd name="T14" fmla="*/ 301 w 553"/>
                <a:gd name="T15" fmla="*/ 347 h 432"/>
                <a:gd name="T16" fmla="*/ 290 w 553"/>
                <a:gd name="T17" fmla="*/ 360 h 432"/>
                <a:gd name="T18" fmla="*/ 274 w 553"/>
                <a:gd name="T19" fmla="*/ 334 h 432"/>
                <a:gd name="T20" fmla="*/ 261 w 553"/>
                <a:gd name="T21" fmla="*/ 313 h 432"/>
                <a:gd name="T22" fmla="*/ 216 w 553"/>
                <a:gd name="T23" fmla="*/ 306 h 432"/>
                <a:gd name="T24" fmla="*/ 169 w 553"/>
                <a:gd name="T25" fmla="*/ 318 h 432"/>
                <a:gd name="T26" fmla="*/ 135 w 553"/>
                <a:gd name="T27" fmla="*/ 339 h 432"/>
                <a:gd name="T28" fmla="*/ 56 w 553"/>
                <a:gd name="T29" fmla="*/ 360 h 432"/>
                <a:gd name="T30" fmla="*/ 12 w 553"/>
                <a:gd name="T31" fmla="*/ 350 h 432"/>
                <a:gd name="T32" fmla="*/ 24 w 553"/>
                <a:gd name="T33" fmla="*/ 335 h 432"/>
                <a:gd name="T34" fmla="*/ 22 w 553"/>
                <a:gd name="T35" fmla="*/ 288 h 432"/>
                <a:gd name="T36" fmla="*/ 0 w 553"/>
                <a:gd name="T37" fmla="*/ 227 h 432"/>
                <a:gd name="T38" fmla="*/ 4 w 553"/>
                <a:gd name="T39" fmla="*/ 205 h 432"/>
                <a:gd name="T40" fmla="*/ 20 w 553"/>
                <a:gd name="T41" fmla="*/ 166 h 432"/>
                <a:gd name="T42" fmla="*/ 116 w 553"/>
                <a:gd name="T43" fmla="*/ 125 h 432"/>
                <a:gd name="T44" fmla="*/ 132 w 553"/>
                <a:gd name="T45" fmla="*/ 87 h 432"/>
                <a:gd name="T46" fmla="*/ 153 w 553"/>
                <a:gd name="T47" fmla="*/ 84 h 432"/>
                <a:gd name="T48" fmla="*/ 169 w 553"/>
                <a:gd name="T49" fmla="*/ 62 h 432"/>
                <a:gd name="T50" fmla="*/ 205 w 553"/>
                <a:gd name="T51" fmla="*/ 59 h 432"/>
                <a:gd name="T52" fmla="*/ 229 w 553"/>
                <a:gd name="T53" fmla="*/ 65 h 432"/>
                <a:gd name="T54" fmla="*/ 243 w 553"/>
                <a:gd name="T55" fmla="*/ 22 h 432"/>
                <a:gd name="T56" fmla="*/ 255 w 553"/>
                <a:gd name="T57" fmla="*/ 14 h 432"/>
                <a:gd name="T58" fmla="*/ 316 w 553"/>
                <a:gd name="T59" fmla="*/ 18 h 432"/>
                <a:gd name="T60" fmla="*/ 319 w 553"/>
                <a:gd name="T61" fmla="*/ 35 h 432"/>
                <a:gd name="T62" fmla="*/ 362 w 553"/>
                <a:gd name="T63" fmla="*/ 96 h 432"/>
                <a:gd name="T64" fmla="*/ 387 w 553"/>
                <a:gd name="T65" fmla="*/ 57 h 432"/>
                <a:gd name="T66" fmla="*/ 397 w 553"/>
                <a:gd name="T67" fmla="*/ 0 h 432"/>
                <a:gd name="T68" fmla="*/ 418 w 553"/>
                <a:gd name="T69" fmla="*/ 37 h 432"/>
                <a:gd name="T70" fmla="*/ 442 w 553"/>
                <a:gd name="T71" fmla="*/ 60 h 432"/>
                <a:gd name="T72" fmla="*/ 454 w 553"/>
                <a:gd name="T73" fmla="*/ 98 h 432"/>
                <a:gd name="T74" fmla="*/ 498 w 553"/>
                <a:gd name="T75" fmla="*/ 154 h 432"/>
                <a:gd name="T76" fmla="*/ 533 w 553"/>
                <a:gd name="T77" fmla="*/ 190 h 432"/>
                <a:gd name="T78" fmla="*/ 542 w 553"/>
                <a:gd name="T79" fmla="*/ 280 h 432"/>
                <a:gd name="T80" fmla="*/ 519 w 553"/>
                <a:gd name="T81" fmla="*/ 321 h 432"/>
                <a:gd name="T82" fmla="*/ 503 w 553"/>
                <a:gd name="T83" fmla="*/ 353 h 432"/>
                <a:gd name="T84" fmla="*/ 483 w 553"/>
                <a:gd name="T85" fmla="*/ 403 h 432"/>
                <a:gd name="T86" fmla="*/ 417 w 553"/>
                <a:gd name="T87" fmla="*/ 420 h 432"/>
                <a:gd name="T88" fmla="*/ 398 w 553"/>
                <a:gd name="T89" fmla="*/ 423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53" h="432">
                  <a:moveTo>
                    <a:pt x="398" y="423"/>
                  </a:moveTo>
                  <a:cubicBezTo>
                    <a:pt x="396" y="423"/>
                    <a:pt x="396" y="423"/>
                    <a:pt x="396" y="423"/>
                  </a:cubicBezTo>
                  <a:cubicBezTo>
                    <a:pt x="395" y="424"/>
                    <a:pt x="395" y="424"/>
                    <a:pt x="395" y="424"/>
                  </a:cubicBezTo>
                  <a:cubicBezTo>
                    <a:pt x="385" y="428"/>
                    <a:pt x="379" y="416"/>
                    <a:pt x="369" y="418"/>
                  </a:cubicBezTo>
                  <a:cubicBezTo>
                    <a:pt x="358" y="418"/>
                    <a:pt x="349" y="414"/>
                    <a:pt x="343" y="403"/>
                  </a:cubicBezTo>
                  <a:cubicBezTo>
                    <a:pt x="342" y="401"/>
                    <a:pt x="338" y="398"/>
                    <a:pt x="341" y="396"/>
                  </a:cubicBezTo>
                  <a:cubicBezTo>
                    <a:pt x="351" y="388"/>
                    <a:pt x="341" y="383"/>
                    <a:pt x="339" y="377"/>
                  </a:cubicBezTo>
                  <a:cubicBezTo>
                    <a:pt x="338" y="375"/>
                    <a:pt x="339" y="370"/>
                    <a:pt x="335" y="370"/>
                  </a:cubicBezTo>
                  <a:cubicBezTo>
                    <a:pt x="327" y="370"/>
                    <a:pt x="327" y="366"/>
                    <a:pt x="327" y="359"/>
                  </a:cubicBezTo>
                  <a:cubicBezTo>
                    <a:pt x="328" y="355"/>
                    <a:pt x="324" y="359"/>
                    <a:pt x="323" y="359"/>
                  </a:cubicBezTo>
                  <a:cubicBezTo>
                    <a:pt x="322" y="360"/>
                    <a:pt x="322" y="361"/>
                    <a:pt x="322" y="361"/>
                  </a:cubicBezTo>
                  <a:cubicBezTo>
                    <a:pt x="317" y="365"/>
                    <a:pt x="313" y="366"/>
                    <a:pt x="310" y="359"/>
                  </a:cubicBezTo>
                  <a:cubicBezTo>
                    <a:pt x="315" y="352"/>
                    <a:pt x="324" y="345"/>
                    <a:pt x="322" y="333"/>
                  </a:cubicBezTo>
                  <a:cubicBezTo>
                    <a:pt x="323" y="332"/>
                    <a:pt x="324" y="330"/>
                    <a:pt x="325" y="328"/>
                  </a:cubicBezTo>
                  <a:cubicBezTo>
                    <a:pt x="323" y="328"/>
                    <a:pt x="321" y="329"/>
                    <a:pt x="319" y="330"/>
                  </a:cubicBezTo>
                  <a:cubicBezTo>
                    <a:pt x="312" y="335"/>
                    <a:pt x="309" y="343"/>
                    <a:pt x="301" y="347"/>
                  </a:cubicBezTo>
                  <a:cubicBezTo>
                    <a:pt x="298" y="348"/>
                    <a:pt x="292" y="352"/>
                    <a:pt x="298" y="357"/>
                  </a:cubicBezTo>
                  <a:cubicBezTo>
                    <a:pt x="298" y="364"/>
                    <a:pt x="293" y="360"/>
                    <a:pt x="290" y="360"/>
                  </a:cubicBezTo>
                  <a:cubicBezTo>
                    <a:pt x="287" y="359"/>
                    <a:pt x="283" y="359"/>
                    <a:pt x="285" y="354"/>
                  </a:cubicBezTo>
                  <a:cubicBezTo>
                    <a:pt x="288" y="342"/>
                    <a:pt x="287" y="339"/>
                    <a:pt x="274" y="334"/>
                  </a:cubicBezTo>
                  <a:cubicBezTo>
                    <a:pt x="265" y="330"/>
                    <a:pt x="278" y="322"/>
                    <a:pt x="272" y="318"/>
                  </a:cubicBezTo>
                  <a:cubicBezTo>
                    <a:pt x="269" y="315"/>
                    <a:pt x="263" y="318"/>
                    <a:pt x="261" y="313"/>
                  </a:cubicBezTo>
                  <a:cubicBezTo>
                    <a:pt x="252" y="314"/>
                    <a:pt x="245" y="306"/>
                    <a:pt x="237" y="304"/>
                  </a:cubicBezTo>
                  <a:cubicBezTo>
                    <a:pt x="231" y="307"/>
                    <a:pt x="223" y="303"/>
                    <a:pt x="216" y="306"/>
                  </a:cubicBezTo>
                  <a:cubicBezTo>
                    <a:pt x="208" y="309"/>
                    <a:pt x="200" y="311"/>
                    <a:pt x="193" y="316"/>
                  </a:cubicBezTo>
                  <a:cubicBezTo>
                    <a:pt x="186" y="319"/>
                    <a:pt x="177" y="315"/>
                    <a:pt x="169" y="318"/>
                  </a:cubicBezTo>
                  <a:cubicBezTo>
                    <a:pt x="159" y="320"/>
                    <a:pt x="149" y="323"/>
                    <a:pt x="140" y="330"/>
                  </a:cubicBezTo>
                  <a:cubicBezTo>
                    <a:pt x="140" y="334"/>
                    <a:pt x="138" y="337"/>
                    <a:pt x="135" y="339"/>
                  </a:cubicBezTo>
                  <a:cubicBezTo>
                    <a:pt x="131" y="344"/>
                    <a:pt x="125" y="344"/>
                    <a:pt x="119" y="344"/>
                  </a:cubicBezTo>
                  <a:cubicBezTo>
                    <a:pt x="97" y="344"/>
                    <a:pt x="74" y="344"/>
                    <a:pt x="56" y="360"/>
                  </a:cubicBezTo>
                  <a:cubicBezTo>
                    <a:pt x="50" y="361"/>
                    <a:pt x="44" y="361"/>
                    <a:pt x="38" y="360"/>
                  </a:cubicBezTo>
                  <a:cubicBezTo>
                    <a:pt x="29" y="358"/>
                    <a:pt x="20" y="355"/>
                    <a:pt x="12" y="350"/>
                  </a:cubicBezTo>
                  <a:cubicBezTo>
                    <a:pt x="7" y="342"/>
                    <a:pt x="15" y="341"/>
                    <a:pt x="20" y="339"/>
                  </a:cubicBezTo>
                  <a:cubicBezTo>
                    <a:pt x="21" y="338"/>
                    <a:pt x="22" y="337"/>
                    <a:pt x="24" y="335"/>
                  </a:cubicBezTo>
                  <a:cubicBezTo>
                    <a:pt x="24" y="326"/>
                    <a:pt x="29" y="317"/>
                    <a:pt x="27" y="307"/>
                  </a:cubicBezTo>
                  <a:cubicBezTo>
                    <a:pt x="21" y="302"/>
                    <a:pt x="15" y="298"/>
                    <a:pt x="22" y="288"/>
                  </a:cubicBezTo>
                  <a:cubicBezTo>
                    <a:pt x="24" y="284"/>
                    <a:pt x="19" y="275"/>
                    <a:pt x="17" y="269"/>
                  </a:cubicBezTo>
                  <a:cubicBezTo>
                    <a:pt x="12" y="255"/>
                    <a:pt x="6" y="241"/>
                    <a:pt x="0" y="227"/>
                  </a:cubicBezTo>
                  <a:cubicBezTo>
                    <a:pt x="4" y="222"/>
                    <a:pt x="11" y="219"/>
                    <a:pt x="6" y="211"/>
                  </a:cubicBezTo>
                  <a:cubicBezTo>
                    <a:pt x="5" y="209"/>
                    <a:pt x="3" y="206"/>
                    <a:pt x="4" y="205"/>
                  </a:cubicBezTo>
                  <a:cubicBezTo>
                    <a:pt x="9" y="193"/>
                    <a:pt x="3" y="179"/>
                    <a:pt x="12" y="168"/>
                  </a:cubicBezTo>
                  <a:cubicBezTo>
                    <a:pt x="15" y="167"/>
                    <a:pt x="18" y="168"/>
                    <a:pt x="20" y="166"/>
                  </a:cubicBezTo>
                  <a:cubicBezTo>
                    <a:pt x="43" y="153"/>
                    <a:pt x="64" y="137"/>
                    <a:pt x="92" y="137"/>
                  </a:cubicBezTo>
                  <a:cubicBezTo>
                    <a:pt x="102" y="138"/>
                    <a:pt x="111" y="134"/>
                    <a:pt x="116" y="125"/>
                  </a:cubicBezTo>
                  <a:cubicBezTo>
                    <a:pt x="119" y="119"/>
                    <a:pt x="131" y="115"/>
                    <a:pt x="123" y="104"/>
                  </a:cubicBezTo>
                  <a:cubicBezTo>
                    <a:pt x="119" y="99"/>
                    <a:pt x="129" y="93"/>
                    <a:pt x="132" y="87"/>
                  </a:cubicBezTo>
                  <a:cubicBezTo>
                    <a:pt x="142" y="83"/>
                    <a:pt x="142" y="92"/>
                    <a:pt x="146" y="97"/>
                  </a:cubicBezTo>
                  <a:cubicBezTo>
                    <a:pt x="145" y="90"/>
                    <a:pt x="136" y="81"/>
                    <a:pt x="153" y="84"/>
                  </a:cubicBezTo>
                  <a:cubicBezTo>
                    <a:pt x="156" y="85"/>
                    <a:pt x="159" y="85"/>
                    <a:pt x="163" y="83"/>
                  </a:cubicBezTo>
                  <a:cubicBezTo>
                    <a:pt x="148" y="71"/>
                    <a:pt x="166" y="69"/>
                    <a:pt x="169" y="62"/>
                  </a:cubicBezTo>
                  <a:cubicBezTo>
                    <a:pt x="170" y="59"/>
                    <a:pt x="174" y="62"/>
                    <a:pt x="177" y="59"/>
                  </a:cubicBezTo>
                  <a:cubicBezTo>
                    <a:pt x="192" y="44"/>
                    <a:pt x="192" y="44"/>
                    <a:pt x="205" y="59"/>
                  </a:cubicBezTo>
                  <a:cubicBezTo>
                    <a:pt x="210" y="64"/>
                    <a:pt x="204" y="68"/>
                    <a:pt x="205" y="72"/>
                  </a:cubicBezTo>
                  <a:cubicBezTo>
                    <a:pt x="212" y="67"/>
                    <a:pt x="215" y="67"/>
                    <a:pt x="229" y="65"/>
                  </a:cubicBezTo>
                  <a:cubicBezTo>
                    <a:pt x="223" y="57"/>
                    <a:pt x="216" y="48"/>
                    <a:pt x="232" y="43"/>
                  </a:cubicBezTo>
                  <a:cubicBezTo>
                    <a:pt x="225" y="30"/>
                    <a:pt x="236" y="27"/>
                    <a:pt x="243" y="22"/>
                  </a:cubicBezTo>
                  <a:cubicBezTo>
                    <a:pt x="251" y="25"/>
                    <a:pt x="258" y="22"/>
                    <a:pt x="266" y="19"/>
                  </a:cubicBezTo>
                  <a:cubicBezTo>
                    <a:pt x="264" y="14"/>
                    <a:pt x="257" y="18"/>
                    <a:pt x="255" y="14"/>
                  </a:cubicBezTo>
                  <a:cubicBezTo>
                    <a:pt x="258" y="10"/>
                    <a:pt x="263" y="13"/>
                    <a:pt x="267" y="11"/>
                  </a:cubicBezTo>
                  <a:cubicBezTo>
                    <a:pt x="283" y="14"/>
                    <a:pt x="298" y="28"/>
                    <a:pt x="316" y="18"/>
                  </a:cubicBezTo>
                  <a:cubicBezTo>
                    <a:pt x="319" y="16"/>
                    <a:pt x="324" y="18"/>
                    <a:pt x="324" y="21"/>
                  </a:cubicBezTo>
                  <a:cubicBezTo>
                    <a:pt x="325" y="26"/>
                    <a:pt x="322" y="32"/>
                    <a:pt x="319" y="35"/>
                  </a:cubicBezTo>
                  <a:cubicBezTo>
                    <a:pt x="304" y="48"/>
                    <a:pt x="306" y="57"/>
                    <a:pt x="319" y="70"/>
                  </a:cubicBezTo>
                  <a:cubicBezTo>
                    <a:pt x="331" y="83"/>
                    <a:pt x="350" y="83"/>
                    <a:pt x="362" y="96"/>
                  </a:cubicBezTo>
                  <a:cubicBezTo>
                    <a:pt x="368" y="101"/>
                    <a:pt x="377" y="94"/>
                    <a:pt x="381" y="86"/>
                  </a:cubicBezTo>
                  <a:cubicBezTo>
                    <a:pt x="386" y="77"/>
                    <a:pt x="388" y="67"/>
                    <a:pt x="387" y="57"/>
                  </a:cubicBezTo>
                  <a:cubicBezTo>
                    <a:pt x="384" y="39"/>
                    <a:pt x="392" y="23"/>
                    <a:pt x="390" y="6"/>
                  </a:cubicBezTo>
                  <a:cubicBezTo>
                    <a:pt x="390" y="2"/>
                    <a:pt x="394" y="1"/>
                    <a:pt x="397" y="0"/>
                  </a:cubicBezTo>
                  <a:cubicBezTo>
                    <a:pt x="402" y="0"/>
                    <a:pt x="405" y="1"/>
                    <a:pt x="407" y="5"/>
                  </a:cubicBezTo>
                  <a:cubicBezTo>
                    <a:pt x="411" y="16"/>
                    <a:pt x="415" y="26"/>
                    <a:pt x="418" y="37"/>
                  </a:cubicBezTo>
                  <a:cubicBezTo>
                    <a:pt x="419" y="43"/>
                    <a:pt x="422" y="43"/>
                    <a:pt x="427" y="44"/>
                  </a:cubicBezTo>
                  <a:cubicBezTo>
                    <a:pt x="436" y="45"/>
                    <a:pt x="445" y="48"/>
                    <a:pt x="442" y="60"/>
                  </a:cubicBezTo>
                  <a:cubicBezTo>
                    <a:pt x="441" y="66"/>
                    <a:pt x="444" y="71"/>
                    <a:pt x="447" y="75"/>
                  </a:cubicBezTo>
                  <a:cubicBezTo>
                    <a:pt x="452" y="82"/>
                    <a:pt x="455" y="89"/>
                    <a:pt x="454" y="98"/>
                  </a:cubicBezTo>
                  <a:cubicBezTo>
                    <a:pt x="452" y="109"/>
                    <a:pt x="460" y="115"/>
                    <a:pt x="468" y="118"/>
                  </a:cubicBezTo>
                  <a:cubicBezTo>
                    <a:pt x="486" y="123"/>
                    <a:pt x="497" y="135"/>
                    <a:pt x="498" y="154"/>
                  </a:cubicBezTo>
                  <a:cubicBezTo>
                    <a:pt x="499" y="154"/>
                    <a:pt x="499" y="155"/>
                    <a:pt x="499" y="155"/>
                  </a:cubicBezTo>
                  <a:cubicBezTo>
                    <a:pt x="523" y="154"/>
                    <a:pt x="513" y="187"/>
                    <a:pt x="533" y="190"/>
                  </a:cubicBezTo>
                  <a:cubicBezTo>
                    <a:pt x="537" y="193"/>
                    <a:pt x="539" y="197"/>
                    <a:pt x="541" y="202"/>
                  </a:cubicBezTo>
                  <a:cubicBezTo>
                    <a:pt x="550" y="228"/>
                    <a:pt x="553" y="254"/>
                    <a:pt x="542" y="280"/>
                  </a:cubicBezTo>
                  <a:cubicBezTo>
                    <a:pt x="538" y="285"/>
                    <a:pt x="542" y="292"/>
                    <a:pt x="539" y="298"/>
                  </a:cubicBezTo>
                  <a:cubicBezTo>
                    <a:pt x="534" y="307"/>
                    <a:pt x="529" y="317"/>
                    <a:pt x="519" y="321"/>
                  </a:cubicBezTo>
                  <a:cubicBezTo>
                    <a:pt x="515" y="323"/>
                    <a:pt x="514" y="329"/>
                    <a:pt x="512" y="333"/>
                  </a:cubicBezTo>
                  <a:cubicBezTo>
                    <a:pt x="507" y="338"/>
                    <a:pt x="503" y="345"/>
                    <a:pt x="503" y="353"/>
                  </a:cubicBezTo>
                  <a:cubicBezTo>
                    <a:pt x="503" y="365"/>
                    <a:pt x="489" y="370"/>
                    <a:pt x="489" y="382"/>
                  </a:cubicBezTo>
                  <a:cubicBezTo>
                    <a:pt x="486" y="389"/>
                    <a:pt x="485" y="396"/>
                    <a:pt x="483" y="403"/>
                  </a:cubicBezTo>
                  <a:cubicBezTo>
                    <a:pt x="466" y="409"/>
                    <a:pt x="450" y="412"/>
                    <a:pt x="437" y="426"/>
                  </a:cubicBezTo>
                  <a:cubicBezTo>
                    <a:pt x="431" y="432"/>
                    <a:pt x="421" y="428"/>
                    <a:pt x="417" y="420"/>
                  </a:cubicBezTo>
                  <a:cubicBezTo>
                    <a:pt x="414" y="412"/>
                    <a:pt x="411" y="414"/>
                    <a:pt x="407" y="418"/>
                  </a:cubicBezTo>
                  <a:cubicBezTo>
                    <a:pt x="405" y="423"/>
                    <a:pt x="401" y="422"/>
                    <a:pt x="398" y="4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0" name="Freeform 58">
              <a:extLst>
                <a:ext uri="{FF2B5EF4-FFF2-40B4-BE49-F238E27FC236}">
                  <a16:creationId xmlns:a16="http://schemas.microsoft.com/office/drawing/2014/main" id="{7532A3F9-10B5-4F4A-A2B3-B8E88258BA00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9662" y="3186903"/>
              <a:ext cx="468699" cy="219186"/>
            </a:xfrm>
            <a:custGeom>
              <a:avLst/>
              <a:gdLst>
                <a:gd name="T0" fmla="*/ 233 w 270"/>
                <a:gd name="T1" fmla="*/ 86 h 126"/>
                <a:gd name="T2" fmla="*/ 245 w 270"/>
                <a:gd name="T3" fmla="*/ 91 h 126"/>
                <a:gd name="T4" fmla="*/ 262 w 270"/>
                <a:gd name="T5" fmla="*/ 104 h 126"/>
                <a:gd name="T6" fmla="*/ 269 w 270"/>
                <a:gd name="T7" fmla="*/ 114 h 126"/>
                <a:gd name="T8" fmla="*/ 233 w 270"/>
                <a:gd name="T9" fmla="*/ 115 h 126"/>
                <a:gd name="T10" fmla="*/ 207 w 270"/>
                <a:gd name="T11" fmla="*/ 89 h 126"/>
                <a:gd name="T12" fmla="*/ 171 w 270"/>
                <a:gd name="T13" fmla="*/ 81 h 126"/>
                <a:gd name="T14" fmla="*/ 155 w 270"/>
                <a:gd name="T15" fmla="*/ 89 h 126"/>
                <a:gd name="T16" fmla="*/ 158 w 270"/>
                <a:gd name="T17" fmla="*/ 103 h 126"/>
                <a:gd name="T18" fmla="*/ 125 w 270"/>
                <a:gd name="T19" fmla="*/ 99 h 126"/>
                <a:gd name="T20" fmla="*/ 117 w 270"/>
                <a:gd name="T21" fmla="*/ 94 h 126"/>
                <a:gd name="T22" fmla="*/ 102 w 270"/>
                <a:gd name="T23" fmla="*/ 79 h 126"/>
                <a:gd name="T24" fmla="*/ 68 w 270"/>
                <a:gd name="T25" fmla="*/ 48 h 126"/>
                <a:gd name="T26" fmla="*/ 44 w 270"/>
                <a:gd name="T27" fmla="*/ 39 h 126"/>
                <a:gd name="T28" fmla="*/ 34 w 270"/>
                <a:gd name="T29" fmla="*/ 19 h 126"/>
                <a:gd name="T30" fmla="*/ 28 w 270"/>
                <a:gd name="T31" fmla="*/ 30 h 126"/>
                <a:gd name="T32" fmla="*/ 22 w 270"/>
                <a:gd name="T33" fmla="*/ 41 h 126"/>
                <a:gd name="T34" fmla="*/ 15 w 270"/>
                <a:gd name="T35" fmla="*/ 32 h 126"/>
                <a:gd name="T36" fmla="*/ 0 w 270"/>
                <a:gd name="T37" fmla="*/ 20 h 126"/>
                <a:gd name="T38" fmla="*/ 11 w 270"/>
                <a:gd name="T39" fmla="*/ 15 h 126"/>
                <a:gd name="T40" fmla="*/ 18 w 270"/>
                <a:gd name="T41" fmla="*/ 12 h 126"/>
                <a:gd name="T42" fmla="*/ 29 w 270"/>
                <a:gd name="T43" fmla="*/ 9 h 126"/>
                <a:gd name="T44" fmla="*/ 31 w 270"/>
                <a:gd name="T45" fmla="*/ 9 h 126"/>
                <a:gd name="T46" fmla="*/ 40 w 270"/>
                <a:gd name="T47" fmla="*/ 18 h 126"/>
                <a:gd name="T48" fmla="*/ 67 w 270"/>
                <a:gd name="T49" fmla="*/ 6 h 126"/>
                <a:gd name="T50" fmla="*/ 84 w 270"/>
                <a:gd name="T51" fmla="*/ 1 h 126"/>
                <a:gd name="T52" fmla="*/ 96 w 270"/>
                <a:gd name="T53" fmla="*/ 7 h 126"/>
                <a:gd name="T54" fmla="*/ 163 w 270"/>
                <a:gd name="T55" fmla="*/ 29 h 126"/>
                <a:gd name="T56" fmla="*/ 192 w 270"/>
                <a:gd name="T57" fmla="*/ 40 h 126"/>
                <a:gd name="T58" fmla="*/ 210 w 270"/>
                <a:gd name="T59" fmla="*/ 50 h 126"/>
                <a:gd name="T60" fmla="*/ 213 w 270"/>
                <a:gd name="T61" fmla="*/ 50 h 126"/>
                <a:gd name="T62" fmla="*/ 223 w 270"/>
                <a:gd name="T63" fmla="*/ 58 h 126"/>
                <a:gd name="T64" fmla="*/ 231 w 270"/>
                <a:gd name="T65" fmla="*/ 81 h 126"/>
                <a:gd name="T66" fmla="*/ 233 w 270"/>
                <a:gd name="T67" fmla="*/ 8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70" h="126">
                  <a:moveTo>
                    <a:pt x="233" y="86"/>
                  </a:moveTo>
                  <a:cubicBezTo>
                    <a:pt x="236" y="91"/>
                    <a:pt x="239" y="94"/>
                    <a:pt x="245" y="91"/>
                  </a:cubicBezTo>
                  <a:cubicBezTo>
                    <a:pt x="251" y="96"/>
                    <a:pt x="256" y="100"/>
                    <a:pt x="262" y="104"/>
                  </a:cubicBezTo>
                  <a:cubicBezTo>
                    <a:pt x="265" y="107"/>
                    <a:pt x="270" y="109"/>
                    <a:pt x="269" y="114"/>
                  </a:cubicBezTo>
                  <a:cubicBezTo>
                    <a:pt x="257" y="126"/>
                    <a:pt x="245" y="117"/>
                    <a:pt x="233" y="115"/>
                  </a:cubicBezTo>
                  <a:cubicBezTo>
                    <a:pt x="221" y="110"/>
                    <a:pt x="211" y="104"/>
                    <a:pt x="207" y="89"/>
                  </a:cubicBezTo>
                  <a:cubicBezTo>
                    <a:pt x="204" y="79"/>
                    <a:pt x="181" y="74"/>
                    <a:pt x="171" y="81"/>
                  </a:cubicBezTo>
                  <a:cubicBezTo>
                    <a:pt x="167" y="84"/>
                    <a:pt x="163" y="88"/>
                    <a:pt x="155" y="89"/>
                  </a:cubicBezTo>
                  <a:cubicBezTo>
                    <a:pt x="167" y="94"/>
                    <a:pt x="166" y="98"/>
                    <a:pt x="158" y="103"/>
                  </a:cubicBezTo>
                  <a:cubicBezTo>
                    <a:pt x="146" y="110"/>
                    <a:pt x="135" y="106"/>
                    <a:pt x="125" y="99"/>
                  </a:cubicBezTo>
                  <a:cubicBezTo>
                    <a:pt x="122" y="97"/>
                    <a:pt x="121" y="94"/>
                    <a:pt x="117" y="94"/>
                  </a:cubicBezTo>
                  <a:cubicBezTo>
                    <a:pt x="109" y="92"/>
                    <a:pt x="98" y="93"/>
                    <a:pt x="102" y="79"/>
                  </a:cubicBezTo>
                  <a:cubicBezTo>
                    <a:pt x="98" y="61"/>
                    <a:pt x="88" y="50"/>
                    <a:pt x="68" y="48"/>
                  </a:cubicBezTo>
                  <a:cubicBezTo>
                    <a:pt x="60" y="48"/>
                    <a:pt x="52" y="42"/>
                    <a:pt x="44" y="39"/>
                  </a:cubicBezTo>
                  <a:cubicBezTo>
                    <a:pt x="33" y="36"/>
                    <a:pt x="28" y="30"/>
                    <a:pt x="34" y="19"/>
                  </a:cubicBezTo>
                  <a:cubicBezTo>
                    <a:pt x="26" y="20"/>
                    <a:pt x="26" y="24"/>
                    <a:pt x="28" y="30"/>
                  </a:cubicBezTo>
                  <a:cubicBezTo>
                    <a:pt x="29" y="34"/>
                    <a:pt x="28" y="40"/>
                    <a:pt x="22" y="41"/>
                  </a:cubicBezTo>
                  <a:cubicBezTo>
                    <a:pt x="17" y="41"/>
                    <a:pt x="15" y="38"/>
                    <a:pt x="15" y="32"/>
                  </a:cubicBezTo>
                  <a:cubicBezTo>
                    <a:pt x="15" y="24"/>
                    <a:pt x="5" y="24"/>
                    <a:pt x="0" y="20"/>
                  </a:cubicBezTo>
                  <a:cubicBezTo>
                    <a:pt x="4" y="18"/>
                    <a:pt x="7" y="16"/>
                    <a:pt x="11" y="15"/>
                  </a:cubicBezTo>
                  <a:cubicBezTo>
                    <a:pt x="13" y="13"/>
                    <a:pt x="15" y="12"/>
                    <a:pt x="18" y="12"/>
                  </a:cubicBezTo>
                  <a:cubicBezTo>
                    <a:pt x="22" y="12"/>
                    <a:pt x="24" y="7"/>
                    <a:pt x="29" y="9"/>
                  </a:cubicBezTo>
                  <a:cubicBezTo>
                    <a:pt x="30" y="10"/>
                    <a:pt x="30" y="10"/>
                    <a:pt x="31" y="9"/>
                  </a:cubicBezTo>
                  <a:cubicBezTo>
                    <a:pt x="35" y="12"/>
                    <a:pt x="38" y="14"/>
                    <a:pt x="40" y="18"/>
                  </a:cubicBezTo>
                  <a:cubicBezTo>
                    <a:pt x="54" y="26"/>
                    <a:pt x="58" y="10"/>
                    <a:pt x="67" y="6"/>
                  </a:cubicBezTo>
                  <a:cubicBezTo>
                    <a:pt x="73" y="4"/>
                    <a:pt x="77" y="0"/>
                    <a:pt x="84" y="1"/>
                  </a:cubicBezTo>
                  <a:cubicBezTo>
                    <a:pt x="88" y="3"/>
                    <a:pt x="94" y="0"/>
                    <a:pt x="96" y="7"/>
                  </a:cubicBezTo>
                  <a:cubicBezTo>
                    <a:pt x="118" y="14"/>
                    <a:pt x="139" y="26"/>
                    <a:pt x="163" y="29"/>
                  </a:cubicBezTo>
                  <a:cubicBezTo>
                    <a:pt x="175" y="26"/>
                    <a:pt x="185" y="29"/>
                    <a:pt x="192" y="40"/>
                  </a:cubicBezTo>
                  <a:cubicBezTo>
                    <a:pt x="196" y="48"/>
                    <a:pt x="203" y="48"/>
                    <a:pt x="210" y="50"/>
                  </a:cubicBezTo>
                  <a:cubicBezTo>
                    <a:pt x="211" y="50"/>
                    <a:pt x="212" y="50"/>
                    <a:pt x="213" y="50"/>
                  </a:cubicBezTo>
                  <a:cubicBezTo>
                    <a:pt x="219" y="49"/>
                    <a:pt x="225" y="53"/>
                    <a:pt x="223" y="58"/>
                  </a:cubicBezTo>
                  <a:cubicBezTo>
                    <a:pt x="218" y="69"/>
                    <a:pt x="225" y="74"/>
                    <a:pt x="231" y="81"/>
                  </a:cubicBezTo>
                  <a:cubicBezTo>
                    <a:pt x="232" y="82"/>
                    <a:pt x="232" y="84"/>
                    <a:pt x="233" y="8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1" name="Freeform 59">
              <a:extLst>
                <a:ext uri="{FF2B5EF4-FFF2-40B4-BE49-F238E27FC236}">
                  <a16:creationId xmlns:a16="http://schemas.microsoft.com/office/drawing/2014/main" id="{A551E279-E46D-418A-BA9C-716E3C4C9CF0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0872" y="3155197"/>
              <a:ext cx="108904" cy="148881"/>
            </a:xfrm>
            <a:custGeom>
              <a:avLst/>
              <a:gdLst>
                <a:gd name="T0" fmla="*/ 18 w 62"/>
                <a:gd name="T1" fmla="*/ 4 h 85"/>
                <a:gd name="T2" fmla="*/ 17 w 62"/>
                <a:gd name="T3" fmla="*/ 17 h 85"/>
                <a:gd name="T4" fmla="*/ 32 w 62"/>
                <a:gd name="T5" fmla="*/ 20 h 85"/>
                <a:gd name="T6" fmla="*/ 55 w 62"/>
                <a:gd name="T7" fmla="*/ 13 h 85"/>
                <a:gd name="T8" fmla="*/ 51 w 62"/>
                <a:gd name="T9" fmla="*/ 19 h 85"/>
                <a:gd name="T10" fmla="*/ 47 w 62"/>
                <a:gd name="T11" fmla="*/ 41 h 85"/>
                <a:gd name="T12" fmla="*/ 58 w 62"/>
                <a:gd name="T13" fmla="*/ 60 h 85"/>
                <a:gd name="T14" fmla="*/ 58 w 62"/>
                <a:gd name="T15" fmla="*/ 70 h 85"/>
                <a:gd name="T16" fmla="*/ 46 w 62"/>
                <a:gd name="T17" fmla="*/ 77 h 85"/>
                <a:gd name="T18" fmla="*/ 40 w 62"/>
                <a:gd name="T19" fmla="*/ 67 h 85"/>
                <a:gd name="T20" fmla="*/ 30 w 62"/>
                <a:gd name="T21" fmla="*/ 41 h 85"/>
                <a:gd name="T22" fmla="*/ 23 w 62"/>
                <a:gd name="T23" fmla="*/ 39 h 85"/>
                <a:gd name="T24" fmla="*/ 22 w 62"/>
                <a:gd name="T25" fmla="*/ 45 h 85"/>
                <a:gd name="T26" fmla="*/ 24 w 62"/>
                <a:gd name="T27" fmla="*/ 77 h 85"/>
                <a:gd name="T28" fmla="*/ 17 w 62"/>
                <a:gd name="T29" fmla="*/ 84 h 85"/>
                <a:gd name="T30" fmla="*/ 12 w 62"/>
                <a:gd name="T31" fmla="*/ 77 h 85"/>
                <a:gd name="T32" fmla="*/ 4 w 62"/>
                <a:gd name="T33" fmla="*/ 57 h 85"/>
                <a:gd name="T34" fmla="*/ 1 w 62"/>
                <a:gd name="T35" fmla="*/ 50 h 85"/>
                <a:gd name="T36" fmla="*/ 12 w 62"/>
                <a:gd name="T37" fmla="*/ 3 h 85"/>
                <a:gd name="T38" fmla="*/ 15 w 62"/>
                <a:gd name="T39" fmla="*/ 1 h 85"/>
                <a:gd name="T40" fmla="*/ 18 w 62"/>
                <a:gd name="T41" fmla="*/ 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85">
                  <a:moveTo>
                    <a:pt x="18" y="4"/>
                  </a:moveTo>
                  <a:cubicBezTo>
                    <a:pt x="16" y="8"/>
                    <a:pt x="12" y="12"/>
                    <a:pt x="17" y="17"/>
                  </a:cubicBezTo>
                  <a:cubicBezTo>
                    <a:pt x="21" y="20"/>
                    <a:pt x="25" y="23"/>
                    <a:pt x="32" y="20"/>
                  </a:cubicBezTo>
                  <a:cubicBezTo>
                    <a:pt x="39" y="17"/>
                    <a:pt x="47" y="15"/>
                    <a:pt x="55" y="13"/>
                  </a:cubicBezTo>
                  <a:cubicBezTo>
                    <a:pt x="57" y="18"/>
                    <a:pt x="53" y="17"/>
                    <a:pt x="51" y="19"/>
                  </a:cubicBezTo>
                  <a:cubicBezTo>
                    <a:pt x="45" y="25"/>
                    <a:pt x="36" y="31"/>
                    <a:pt x="47" y="41"/>
                  </a:cubicBezTo>
                  <a:cubicBezTo>
                    <a:pt x="53" y="46"/>
                    <a:pt x="50" y="56"/>
                    <a:pt x="58" y="60"/>
                  </a:cubicBezTo>
                  <a:cubicBezTo>
                    <a:pt x="60" y="61"/>
                    <a:pt x="62" y="69"/>
                    <a:pt x="58" y="70"/>
                  </a:cubicBezTo>
                  <a:cubicBezTo>
                    <a:pt x="53" y="71"/>
                    <a:pt x="52" y="80"/>
                    <a:pt x="46" y="77"/>
                  </a:cubicBezTo>
                  <a:cubicBezTo>
                    <a:pt x="43" y="75"/>
                    <a:pt x="39" y="72"/>
                    <a:pt x="40" y="67"/>
                  </a:cubicBezTo>
                  <a:cubicBezTo>
                    <a:pt x="40" y="57"/>
                    <a:pt x="28" y="51"/>
                    <a:pt x="30" y="41"/>
                  </a:cubicBezTo>
                  <a:cubicBezTo>
                    <a:pt x="30" y="39"/>
                    <a:pt x="26" y="38"/>
                    <a:pt x="23" y="39"/>
                  </a:cubicBezTo>
                  <a:cubicBezTo>
                    <a:pt x="20" y="40"/>
                    <a:pt x="20" y="43"/>
                    <a:pt x="22" y="45"/>
                  </a:cubicBezTo>
                  <a:cubicBezTo>
                    <a:pt x="28" y="55"/>
                    <a:pt x="22" y="67"/>
                    <a:pt x="24" y="77"/>
                  </a:cubicBezTo>
                  <a:cubicBezTo>
                    <a:pt x="26" y="83"/>
                    <a:pt x="21" y="83"/>
                    <a:pt x="17" y="84"/>
                  </a:cubicBezTo>
                  <a:cubicBezTo>
                    <a:pt x="10" y="85"/>
                    <a:pt x="11" y="81"/>
                    <a:pt x="12" y="77"/>
                  </a:cubicBezTo>
                  <a:cubicBezTo>
                    <a:pt x="14" y="68"/>
                    <a:pt x="18" y="59"/>
                    <a:pt x="4" y="57"/>
                  </a:cubicBezTo>
                  <a:cubicBezTo>
                    <a:pt x="0" y="56"/>
                    <a:pt x="1" y="51"/>
                    <a:pt x="1" y="50"/>
                  </a:cubicBezTo>
                  <a:cubicBezTo>
                    <a:pt x="4" y="34"/>
                    <a:pt x="8" y="18"/>
                    <a:pt x="12" y="3"/>
                  </a:cubicBezTo>
                  <a:cubicBezTo>
                    <a:pt x="12" y="2"/>
                    <a:pt x="14" y="2"/>
                    <a:pt x="15" y="1"/>
                  </a:cubicBezTo>
                  <a:cubicBezTo>
                    <a:pt x="18" y="0"/>
                    <a:pt x="19" y="1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2" name="Freeform 60">
              <a:extLst>
                <a:ext uri="{FF2B5EF4-FFF2-40B4-BE49-F238E27FC236}">
                  <a16:creationId xmlns:a16="http://schemas.microsoft.com/office/drawing/2014/main" id="{6E1074F1-13FD-498A-A1A0-589C0363C033}"/>
                </a:ext>
              </a:extLst>
            </p:cNvPr>
            <p:cNvSpPr>
              <a:spLocks/>
            </p:cNvSpPr>
            <p:nvPr/>
          </p:nvSpPr>
          <p:spPr bwMode="auto">
            <a:xfrm>
              <a:off x="6716567" y="3320620"/>
              <a:ext cx="231593" cy="70305"/>
            </a:xfrm>
            <a:custGeom>
              <a:avLst/>
              <a:gdLst>
                <a:gd name="T0" fmla="*/ 112 w 133"/>
                <a:gd name="T1" fmla="*/ 35 h 40"/>
                <a:gd name="T2" fmla="*/ 79 w 133"/>
                <a:gd name="T3" fmla="*/ 32 h 40"/>
                <a:gd name="T4" fmla="*/ 60 w 133"/>
                <a:gd name="T5" fmla="*/ 26 h 40"/>
                <a:gd name="T6" fmla="*/ 38 w 133"/>
                <a:gd name="T7" fmla="*/ 23 h 40"/>
                <a:gd name="T8" fmla="*/ 12 w 133"/>
                <a:gd name="T9" fmla="*/ 17 h 40"/>
                <a:gd name="T10" fmla="*/ 10 w 133"/>
                <a:gd name="T11" fmla="*/ 6 h 40"/>
                <a:gd name="T12" fmla="*/ 46 w 133"/>
                <a:gd name="T13" fmla="*/ 9 h 40"/>
                <a:gd name="T14" fmla="*/ 78 w 133"/>
                <a:gd name="T15" fmla="*/ 10 h 40"/>
                <a:gd name="T16" fmla="*/ 107 w 133"/>
                <a:gd name="T17" fmla="*/ 22 h 40"/>
                <a:gd name="T18" fmla="*/ 115 w 133"/>
                <a:gd name="T19" fmla="*/ 24 h 40"/>
                <a:gd name="T20" fmla="*/ 129 w 133"/>
                <a:gd name="T21" fmla="*/ 29 h 40"/>
                <a:gd name="T22" fmla="*/ 120 w 133"/>
                <a:gd name="T23" fmla="*/ 38 h 40"/>
                <a:gd name="T24" fmla="*/ 112 w 133"/>
                <a:gd name="T25" fmla="*/ 3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3" h="40">
                  <a:moveTo>
                    <a:pt x="112" y="35"/>
                  </a:moveTo>
                  <a:cubicBezTo>
                    <a:pt x="101" y="29"/>
                    <a:pt x="90" y="34"/>
                    <a:pt x="79" y="32"/>
                  </a:cubicBezTo>
                  <a:cubicBezTo>
                    <a:pt x="74" y="26"/>
                    <a:pt x="67" y="25"/>
                    <a:pt x="60" y="26"/>
                  </a:cubicBezTo>
                  <a:cubicBezTo>
                    <a:pt x="53" y="23"/>
                    <a:pt x="45" y="26"/>
                    <a:pt x="38" y="23"/>
                  </a:cubicBezTo>
                  <a:cubicBezTo>
                    <a:pt x="29" y="21"/>
                    <a:pt x="21" y="19"/>
                    <a:pt x="12" y="17"/>
                  </a:cubicBezTo>
                  <a:cubicBezTo>
                    <a:pt x="0" y="16"/>
                    <a:pt x="7" y="10"/>
                    <a:pt x="10" y="6"/>
                  </a:cubicBezTo>
                  <a:cubicBezTo>
                    <a:pt x="22" y="0"/>
                    <a:pt x="35" y="5"/>
                    <a:pt x="46" y="9"/>
                  </a:cubicBezTo>
                  <a:cubicBezTo>
                    <a:pt x="57" y="12"/>
                    <a:pt x="68" y="11"/>
                    <a:pt x="78" y="10"/>
                  </a:cubicBezTo>
                  <a:cubicBezTo>
                    <a:pt x="89" y="10"/>
                    <a:pt x="102" y="6"/>
                    <a:pt x="107" y="22"/>
                  </a:cubicBezTo>
                  <a:cubicBezTo>
                    <a:pt x="108" y="26"/>
                    <a:pt x="110" y="26"/>
                    <a:pt x="115" y="24"/>
                  </a:cubicBezTo>
                  <a:cubicBezTo>
                    <a:pt x="120" y="22"/>
                    <a:pt x="126" y="20"/>
                    <a:pt x="129" y="29"/>
                  </a:cubicBezTo>
                  <a:cubicBezTo>
                    <a:pt x="133" y="38"/>
                    <a:pt x="129" y="40"/>
                    <a:pt x="120" y="38"/>
                  </a:cubicBezTo>
                  <a:cubicBezTo>
                    <a:pt x="118" y="37"/>
                    <a:pt x="115" y="36"/>
                    <a:pt x="112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3" name="Freeform 61">
              <a:extLst>
                <a:ext uri="{FF2B5EF4-FFF2-40B4-BE49-F238E27FC236}">
                  <a16:creationId xmlns:a16="http://schemas.microsoft.com/office/drawing/2014/main" id="{DE60C5D7-54A4-4190-A262-DE76DFB3CB75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6713" y="2940147"/>
              <a:ext cx="110282" cy="92361"/>
            </a:xfrm>
            <a:custGeom>
              <a:avLst/>
              <a:gdLst>
                <a:gd name="T0" fmla="*/ 47 w 64"/>
                <a:gd name="T1" fmla="*/ 50 h 53"/>
                <a:gd name="T2" fmla="*/ 30 w 64"/>
                <a:gd name="T3" fmla="*/ 34 h 53"/>
                <a:gd name="T4" fmla="*/ 22 w 64"/>
                <a:gd name="T5" fmla="*/ 29 h 53"/>
                <a:gd name="T6" fmla="*/ 2 w 64"/>
                <a:gd name="T7" fmla="*/ 32 h 53"/>
                <a:gd name="T8" fmla="*/ 17 w 64"/>
                <a:gd name="T9" fmla="*/ 18 h 53"/>
                <a:gd name="T10" fmla="*/ 44 w 64"/>
                <a:gd name="T11" fmla="*/ 3 h 53"/>
                <a:gd name="T12" fmla="*/ 56 w 64"/>
                <a:gd name="T13" fmla="*/ 10 h 53"/>
                <a:gd name="T14" fmla="*/ 62 w 64"/>
                <a:gd name="T15" fmla="*/ 30 h 53"/>
                <a:gd name="T16" fmla="*/ 60 w 64"/>
                <a:gd name="T17" fmla="*/ 39 h 53"/>
                <a:gd name="T18" fmla="*/ 53 w 64"/>
                <a:gd name="T19" fmla="*/ 48 h 53"/>
                <a:gd name="T20" fmla="*/ 47 w 64"/>
                <a:gd name="T21" fmla="*/ 5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4" h="53">
                  <a:moveTo>
                    <a:pt x="47" y="50"/>
                  </a:moveTo>
                  <a:cubicBezTo>
                    <a:pt x="37" y="48"/>
                    <a:pt x="30" y="45"/>
                    <a:pt x="30" y="34"/>
                  </a:cubicBezTo>
                  <a:cubicBezTo>
                    <a:pt x="30" y="29"/>
                    <a:pt x="28" y="24"/>
                    <a:pt x="22" y="29"/>
                  </a:cubicBezTo>
                  <a:cubicBezTo>
                    <a:pt x="15" y="34"/>
                    <a:pt x="2" y="34"/>
                    <a:pt x="2" y="32"/>
                  </a:cubicBezTo>
                  <a:cubicBezTo>
                    <a:pt x="0" y="21"/>
                    <a:pt x="16" y="18"/>
                    <a:pt x="17" y="18"/>
                  </a:cubicBezTo>
                  <a:cubicBezTo>
                    <a:pt x="30" y="19"/>
                    <a:pt x="37" y="13"/>
                    <a:pt x="44" y="3"/>
                  </a:cubicBezTo>
                  <a:cubicBezTo>
                    <a:pt x="46" y="0"/>
                    <a:pt x="53" y="6"/>
                    <a:pt x="56" y="10"/>
                  </a:cubicBezTo>
                  <a:cubicBezTo>
                    <a:pt x="59" y="16"/>
                    <a:pt x="61" y="23"/>
                    <a:pt x="62" y="30"/>
                  </a:cubicBezTo>
                  <a:cubicBezTo>
                    <a:pt x="63" y="33"/>
                    <a:pt x="64" y="39"/>
                    <a:pt x="60" y="39"/>
                  </a:cubicBezTo>
                  <a:cubicBezTo>
                    <a:pt x="53" y="40"/>
                    <a:pt x="52" y="41"/>
                    <a:pt x="53" y="48"/>
                  </a:cubicBezTo>
                  <a:cubicBezTo>
                    <a:pt x="54" y="53"/>
                    <a:pt x="49" y="48"/>
                    <a:pt x="47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4" name="Freeform 62">
              <a:extLst>
                <a:ext uri="{FF2B5EF4-FFF2-40B4-BE49-F238E27FC236}">
                  <a16:creationId xmlns:a16="http://schemas.microsoft.com/office/drawing/2014/main" id="{ECC78E42-EEB9-4E89-AD87-64A4F8651C8A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8488" y="2736125"/>
              <a:ext cx="55141" cy="113039"/>
            </a:xfrm>
            <a:custGeom>
              <a:avLst/>
              <a:gdLst>
                <a:gd name="T0" fmla="*/ 28 w 31"/>
                <a:gd name="T1" fmla="*/ 61 h 65"/>
                <a:gd name="T2" fmla="*/ 19 w 31"/>
                <a:gd name="T3" fmla="*/ 62 h 65"/>
                <a:gd name="T4" fmla="*/ 5 w 31"/>
                <a:gd name="T5" fmla="*/ 46 h 65"/>
                <a:gd name="T6" fmla="*/ 3 w 31"/>
                <a:gd name="T7" fmla="*/ 6 h 65"/>
                <a:gd name="T8" fmla="*/ 25 w 31"/>
                <a:gd name="T9" fmla="*/ 7 h 65"/>
                <a:gd name="T10" fmla="*/ 29 w 31"/>
                <a:gd name="T11" fmla="*/ 30 h 65"/>
                <a:gd name="T12" fmla="*/ 28 w 31"/>
                <a:gd name="T13" fmla="*/ 58 h 65"/>
                <a:gd name="T14" fmla="*/ 28 w 31"/>
                <a:gd name="T15" fmla="*/ 61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65">
                  <a:moveTo>
                    <a:pt x="28" y="61"/>
                  </a:moveTo>
                  <a:cubicBezTo>
                    <a:pt x="26" y="65"/>
                    <a:pt x="22" y="65"/>
                    <a:pt x="19" y="62"/>
                  </a:cubicBezTo>
                  <a:cubicBezTo>
                    <a:pt x="14" y="57"/>
                    <a:pt x="9" y="52"/>
                    <a:pt x="5" y="46"/>
                  </a:cubicBezTo>
                  <a:cubicBezTo>
                    <a:pt x="1" y="42"/>
                    <a:pt x="0" y="11"/>
                    <a:pt x="3" y="6"/>
                  </a:cubicBezTo>
                  <a:cubicBezTo>
                    <a:pt x="7" y="0"/>
                    <a:pt x="21" y="0"/>
                    <a:pt x="25" y="7"/>
                  </a:cubicBezTo>
                  <a:cubicBezTo>
                    <a:pt x="30" y="14"/>
                    <a:pt x="31" y="26"/>
                    <a:pt x="29" y="30"/>
                  </a:cubicBezTo>
                  <a:cubicBezTo>
                    <a:pt x="22" y="40"/>
                    <a:pt x="29" y="49"/>
                    <a:pt x="28" y="58"/>
                  </a:cubicBezTo>
                  <a:cubicBezTo>
                    <a:pt x="29" y="59"/>
                    <a:pt x="29" y="60"/>
                    <a:pt x="28" y="6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5" name="Freeform 63">
              <a:extLst>
                <a:ext uri="{FF2B5EF4-FFF2-40B4-BE49-F238E27FC236}">
                  <a16:creationId xmlns:a16="http://schemas.microsoft.com/office/drawing/2014/main" id="{CCFC3F78-DFD7-442A-82AD-8ABF5DF83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7303820" y="3142790"/>
              <a:ext cx="79955" cy="52384"/>
            </a:xfrm>
            <a:custGeom>
              <a:avLst/>
              <a:gdLst>
                <a:gd name="T0" fmla="*/ 44 w 46"/>
                <a:gd name="T1" fmla="*/ 23 h 30"/>
                <a:gd name="T2" fmla="*/ 34 w 46"/>
                <a:gd name="T3" fmla="*/ 29 h 30"/>
                <a:gd name="T4" fmla="*/ 15 w 46"/>
                <a:gd name="T5" fmla="*/ 22 h 30"/>
                <a:gd name="T6" fmla="*/ 4 w 46"/>
                <a:gd name="T7" fmla="*/ 6 h 30"/>
                <a:gd name="T8" fmla="*/ 3 w 46"/>
                <a:gd name="T9" fmla="*/ 6 h 30"/>
                <a:gd name="T10" fmla="*/ 41 w 46"/>
                <a:gd name="T11" fmla="*/ 5 h 30"/>
                <a:gd name="T12" fmla="*/ 44 w 46"/>
                <a:gd name="T13" fmla="*/ 17 h 30"/>
                <a:gd name="T14" fmla="*/ 44 w 46"/>
                <a:gd name="T15" fmla="*/ 2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30">
                  <a:moveTo>
                    <a:pt x="44" y="23"/>
                  </a:moveTo>
                  <a:cubicBezTo>
                    <a:pt x="41" y="25"/>
                    <a:pt x="39" y="30"/>
                    <a:pt x="34" y="29"/>
                  </a:cubicBezTo>
                  <a:cubicBezTo>
                    <a:pt x="29" y="23"/>
                    <a:pt x="21" y="27"/>
                    <a:pt x="15" y="22"/>
                  </a:cubicBezTo>
                  <a:cubicBezTo>
                    <a:pt x="12" y="16"/>
                    <a:pt x="0" y="17"/>
                    <a:pt x="4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6" y="6"/>
                    <a:pt x="28" y="0"/>
                    <a:pt x="41" y="5"/>
                  </a:cubicBezTo>
                  <a:cubicBezTo>
                    <a:pt x="46" y="8"/>
                    <a:pt x="46" y="12"/>
                    <a:pt x="44" y="17"/>
                  </a:cubicBezTo>
                  <a:cubicBezTo>
                    <a:pt x="44" y="19"/>
                    <a:pt x="44" y="21"/>
                    <a:pt x="44" y="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6" name="Freeform 64">
              <a:extLst>
                <a:ext uri="{FF2B5EF4-FFF2-40B4-BE49-F238E27FC236}">
                  <a16:creationId xmlns:a16="http://schemas.microsoft.com/office/drawing/2014/main" id="{0D380AF9-8833-45CD-AC9C-E5339FB262F9}"/>
                </a:ext>
              </a:extLst>
            </p:cNvPr>
            <p:cNvSpPr>
              <a:spLocks/>
            </p:cNvSpPr>
            <p:nvPr/>
          </p:nvSpPr>
          <p:spPr bwMode="auto">
            <a:xfrm>
              <a:off x="6923347" y="2576216"/>
              <a:ext cx="41356" cy="73062"/>
            </a:xfrm>
            <a:custGeom>
              <a:avLst/>
              <a:gdLst>
                <a:gd name="T0" fmla="*/ 21 w 24"/>
                <a:gd name="T1" fmla="*/ 42 h 42"/>
                <a:gd name="T2" fmla="*/ 4 w 24"/>
                <a:gd name="T3" fmla="*/ 12 h 42"/>
                <a:gd name="T4" fmla="*/ 16 w 24"/>
                <a:gd name="T5" fmla="*/ 1 h 42"/>
                <a:gd name="T6" fmla="*/ 23 w 24"/>
                <a:gd name="T7" fmla="*/ 13 h 42"/>
                <a:gd name="T8" fmla="*/ 21 w 24"/>
                <a:gd name="T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2">
                  <a:moveTo>
                    <a:pt x="21" y="42"/>
                  </a:moveTo>
                  <a:cubicBezTo>
                    <a:pt x="5" y="34"/>
                    <a:pt x="0" y="26"/>
                    <a:pt x="4" y="12"/>
                  </a:cubicBezTo>
                  <a:cubicBezTo>
                    <a:pt x="6" y="6"/>
                    <a:pt x="10" y="0"/>
                    <a:pt x="16" y="1"/>
                  </a:cubicBezTo>
                  <a:cubicBezTo>
                    <a:pt x="21" y="1"/>
                    <a:pt x="24" y="8"/>
                    <a:pt x="23" y="13"/>
                  </a:cubicBezTo>
                  <a:cubicBezTo>
                    <a:pt x="23" y="23"/>
                    <a:pt x="22" y="32"/>
                    <a:pt x="21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7" name="Freeform 65">
              <a:extLst>
                <a:ext uri="{FF2B5EF4-FFF2-40B4-BE49-F238E27FC236}">
                  <a16:creationId xmlns:a16="http://schemas.microsoft.com/office/drawing/2014/main" id="{AEE5ADEB-4B07-4EB7-A263-2E31AC05B2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4985" y="3138655"/>
              <a:ext cx="113039" cy="34463"/>
            </a:xfrm>
            <a:custGeom>
              <a:avLst/>
              <a:gdLst>
                <a:gd name="T0" fmla="*/ 3 w 65"/>
                <a:gd name="T1" fmla="*/ 19 h 20"/>
                <a:gd name="T2" fmla="*/ 0 w 65"/>
                <a:gd name="T3" fmla="*/ 16 h 20"/>
                <a:gd name="T4" fmla="*/ 7 w 65"/>
                <a:gd name="T5" fmla="*/ 5 h 20"/>
                <a:gd name="T6" fmla="*/ 14 w 65"/>
                <a:gd name="T7" fmla="*/ 6 h 20"/>
                <a:gd name="T8" fmla="*/ 54 w 65"/>
                <a:gd name="T9" fmla="*/ 6 h 20"/>
                <a:gd name="T10" fmla="*/ 63 w 65"/>
                <a:gd name="T11" fmla="*/ 4 h 20"/>
                <a:gd name="T12" fmla="*/ 59 w 65"/>
                <a:gd name="T13" fmla="*/ 13 h 20"/>
                <a:gd name="T14" fmla="*/ 44 w 65"/>
                <a:gd name="T15" fmla="*/ 18 h 20"/>
                <a:gd name="T16" fmla="*/ 3 w 65"/>
                <a:gd name="T17" fmla="*/ 19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5" h="20">
                  <a:moveTo>
                    <a:pt x="3" y="19"/>
                  </a:moveTo>
                  <a:cubicBezTo>
                    <a:pt x="2" y="18"/>
                    <a:pt x="1" y="17"/>
                    <a:pt x="0" y="16"/>
                  </a:cubicBezTo>
                  <a:cubicBezTo>
                    <a:pt x="3" y="13"/>
                    <a:pt x="5" y="9"/>
                    <a:pt x="7" y="5"/>
                  </a:cubicBezTo>
                  <a:cubicBezTo>
                    <a:pt x="9" y="5"/>
                    <a:pt x="12" y="6"/>
                    <a:pt x="14" y="6"/>
                  </a:cubicBezTo>
                  <a:cubicBezTo>
                    <a:pt x="28" y="13"/>
                    <a:pt x="41" y="14"/>
                    <a:pt x="54" y="6"/>
                  </a:cubicBezTo>
                  <a:cubicBezTo>
                    <a:pt x="57" y="4"/>
                    <a:pt x="60" y="0"/>
                    <a:pt x="63" y="4"/>
                  </a:cubicBezTo>
                  <a:cubicBezTo>
                    <a:pt x="65" y="8"/>
                    <a:pt x="61" y="10"/>
                    <a:pt x="59" y="13"/>
                  </a:cubicBezTo>
                  <a:cubicBezTo>
                    <a:pt x="56" y="19"/>
                    <a:pt x="49" y="19"/>
                    <a:pt x="44" y="18"/>
                  </a:cubicBezTo>
                  <a:cubicBezTo>
                    <a:pt x="30" y="15"/>
                    <a:pt x="17" y="20"/>
                    <a:pt x="3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8" name="Freeform 66">
              <a:extLst>
                <a:ext uri="{FF2B5EF4-FFF2-40B4-BE49-F238E27FC236}">
                  <a16:creationId xmlns:a16="http://schemas.microsoft.com/office/drawing/2014/main" id="{987C1DB7-EBC1-40A2-AA54-6E2F91A2BC6E}"/>
                </a:ext>
              </a:extLst>
            </p:cNvPr>
            <p:cNvSpPr>
              <a:spLocks/>
            </p:cNvSpPr>
            <p:nvPr/>
          </p:nvSpPr>
          <p:spPr bwMode="auto">
            <a:xfrm>
              <a:off x="6704161" y="2704419"/>
              <a:ext cx="53763" cy="51006"/>
            </a:xfrm>
            <a:custGeom>
              <a:avLst/>
              <a:gdLst>
                <a:gd name="T0" fmla="*/ 31 w 31"/>
                <a:gd name="T1" fmla="*/ 11 h 29"/>
                <a:gd name="T2" fmla="*/ 19 w 31"/>
                <a:gd name="T3" fmla="*/ 28 h 29"/>
                <a:gd name="T4" fmla="*/ 1 w 31"/>
                <a:gd name="T5" fmla="*/ 15 h 29"/>
                <a:gd name="T6" fmla="*/ 17 w 31"/>
                <a:gd name="T7" fmla="*/ 2 h 29"/>
                <a:gd name="T8" fmla="*/ 31 w 31"/>
                <a:gd name="T9" fmla="*/ 1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9">
                  <a:moveTo>
                    <a:pt x="31" y="11"/>
                  </a:moveTo>
                  <a:cubicBezTo>
                    <a:pt x="20" y="13"/>
                    <a:pt x="30" y="27"/>
                    <a:pt x="19" y="28"/>
                  </a:cubicBezTo>
                  <a:cubicBezTo>
                    <a:pt x="10" y="29"/>
                    <a:pt x="3" y="24"/>
                    <a:pt x="1" y="15"/>
                  </a:cubicBezTo>
                  <a:cubicBezTo>
                    <a:pt x="0" y="3"/>
                    <a:pt x="12" y="5"/>
                    <a:pt x="17" y="2"/>
                  </a:cubicBezTo>
                  <a:cubicBezTo>
                    <a:pt x="22" y="0"/>
                    <a:pt x="27" y="6"/>
                    <a:pt x="31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79" name="Freeform 67">
              <a:extLst>
                <a:ext uri="{FF2B5EF4-FFF2-40B4-BE49-F238E27FC236}">
                  <a16:creationId xmlns:a16="http://schemas.microsoft.com/office/drawing/2014/main" id="{DE89BBDA-EAA9-4CDB-B50D-56ABCC22F4B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57696" y="3359219"/>
              <a:ext cx="75819" cy="46870"/>
            </a:xfrm>
            <a:custGeom>
              <a:avLst/>
              <a:gdLst>
                <a:gd name="T0" fmla="*/ 43 w 43"/>
                <a:gd name="T1" fmla="*/ 2 h 27"/>
                <a:gd name="T2" fmla="*/ 7 w 43"/>
                <a:gd name="T3" fmla="*/ 27 h 27"/>
                <a:gd name="T4" fmla="*/ 2 w 43"/>
                <a:gd name="T5" fmla="*/ 25 h 27"/>
                <a:gd name="T6" fmla="*/ 4 w 43"/>
                <a:gd name="T7" fmla="*/ 18 h 27"/>
                <a:gd name="T8" fmla="*/ 43 w 43"/>
                <a:gd name="T9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27">
                  <a:moveTo>
                    <a:pt x="43" y="2"/>
                  </a:moveTo>
                  <a:cubicBezTo>
                    <a:pt x="32" y="15"/>
                    <a:pt x="16" y="16"/>
                    <a:pt x="7" y="27"/>
                  </a:cubicBezTo>
                  <a:cubicBezTo>
                    <a:pt x="6" y="27"/>
                    <a:pt x="3" y="26"/>
                    <a:pt x="2" y="25"/>
                  </a:cubicBezTo>
                  <a:cubicBezTo>
                    <a:pt x="0" y="22"/>
                    <a:pt x="2" y="19"/>
                    <a:pt x="4" y="18"/>
                  </a:cubicBezTo>
                  <a:cubicBezTo>
                    <a:pt x="15" y="10"/>
                    <a:pt x="25" y="0"/>
                    <a:pt x="43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0" name="Freeform 68">
              <a:extLst>
                <a:ext uri="{FF2B5EF4-FFF2-40B4-BE49-F238E27FC236}">
                  <a16:creationId xmlns:a16="http://schemas.microsoft.com/office/drawing/2014/main" id="{26B2BC11-8059-46DF-8F01-B0E412E47FD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7651" y="3206202"/>
              <a:ext cx="79955" cy="28949"/>
            </a:xfrm>
            <a:custGeom>
              <a:avLst/>
              <a:gdLst>
                <a:gd name="T0" fmla="*/ 46 w 46"/>
                <a:gd name="T1" fmla="*/ 17 h 17"/>
                <a:gd name="T2" fmla="*/ 0 w 46"/>
                <a:gd name="T3" fmla="*/ 15 h 17"/>
                <a:gd name="T4" fmla="*/ 46 w 46"/>
                <a:gd name="T5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17">
                  <a:moveTo>
                    <a:pt x="46" y="17"/>
                  </a:moveTo>
                  <a:cubicBezTo>
                    <a:pt x="31" y="14"/>
                    <a:pt x="17" y="10"/>
                    <a:pt x="0" y="15"/>
                  </a:cubicBezTo>
                  <a:cubicBezTo>
                    <a:pt x="13" y="0"/>
                    <a:pt x="32" y="1"/>
                    <a:pt x="46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1" name="Freeform 69">
              <a:extLst>
                <a:ext uri="{FF2B5EF4-FFF2-40B4-BE49-F238E27FC236}">
                  <a16:creationId xmlns:a16="http://schemas.microsoft.com/office/drawing/2014/main" id="{2596FDAF-D376-4AC2-A4BB-4BF240D4F36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1550" y="2887763"/>
              <a:ext cx="38599" cy="73062"/>
            </a:xfrm>
            <a:custGeom>
              <a:avLst/>
              <a:gdLst>
                <a:gd name="T0" fmla="*/ 21 w 22"/>
                <a:gd name="T1" fmla="*/ 35 h 42"/>
                <a:gd name="T2" fmla="*/ 12 w 22"/>
                <a:gd name="T3" fmla="*/ 36 h 42"/>
                <a:gd name="T4" fmla="*/ 3 w 22"/>
                <a:gd name="T5" fmla="*/ 17 h 42"/>
                <a:gd name="T6" fmla="*/ 0 w 22"/>
                <a:gd name="T7" fmla="*/ 4 h 42"/>
                <a:gd name="T8" fmla="*/ 18 w 22"/>
                <a:gd name="T9" fmla="*/ 18 h 42"/>
                <a:gd name="T10" fmla="*/ 21 w 22"/>
                <a:gd name="T11" fmla="*/ 3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42">
                  <a:moveTo>
                    <a:pt x="21" y="35"/>
                  </a:moveTo>
                  <a:cubicBezTo>
                    <a:pt x="18" y="42"/>
                    <a:pt x="12" y="39"/>
                    <a:pt x="12" y="36"/>
                  </a:cubicBezTo>
                  <a:cubicBezTo>
                    <a:pt x="15" y="26"/>
                    <a:pt x="11" y="22"/>
                    <a:pt x="3" y="17"/>
                  </a:cubicBezTo>
                  <a:cubicBezTo>
                    <a:pt x="1" y="15"/>
                    <a:pt x="1" y="8"/>
                    <a:pt x="0" y="4"/>
                  </a:cubicBezTo>
                  <a:cubicBezTo>
                    <a:pt x="14" y="0"/>
                    <a:pt x="12" y="14"/>
                    <a:pt x="18" y="18"/>
                  </a:cubicBezTo>
                  <a:cubicBezTo>
                    <a:pt x="22" y="23"/>
                    <a:pt x="17" y="30"/>
                    <a:pt x="21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2" name="Freeform 70">
              <a:extLst>
                <a:ext uri="{FF2B5EF4-FFF2-40B4-BE49-F238E27FC236}">
                  <a16:creationId xmlns:a16="http://schemas.microsoft.com/office/drawing/2014/main" id="{D231A1D5-6235-40FA-9E69-42062262D4EE}"/>
                </a:ext>
              </a:extLst>
            </p:cNvPr>
            <p:cNvSpPr>
              <a:spLocks/>
            </p:cNvSpPr>
            <p:nvPr/>
          </p:nvSpPr>
          <p:spPr bwMode="auto">
            <a:xfrm>
              <a:off x="7474758" y="3334406"/>
              <a:ext cx="28949" cy="33085"/>
            </a:xfrm>
            <a:custGeom>
              <a:avLst/>
              <a:gdLst>
                <a:gd name="T0" fmla="*/ 13 w 17"/>
                <a:gd name="T1" fmla="*/ 13 h 19"/>
                <a:gd name="T2" fmla="*/ 1 w 17"/>
                <a:gd name="T3" fmla="*/ 10 h 19"/>
                <a:gd name="T4" fmla="*/ 14 w 17"/>
                <a:gd name="T5" fmla="*/ 1 h 19"/>
                <a:gd name="T6" fmla="*/ 13 w 17"/>
                <a:gd name="T7" fmla="*/ 1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" h="19">
                  <a:moveTo>
                    <a:pt x="13" y="13"/>
                  </a:moveTo>
                  <a:cubicBezTo>
                    <a:pt x="8" y="14"/>
                    <a:pt x="2" y="19"/>
                    <a:pt x="1" y="10"/>
                  </a:cubicBezTo>
                  <a:cubicBezTo>
                    <a:pt x="0" y="1"/>
                    <a:pt x="7" y="0"/>
                    <a:pt x="14" y="1"/>
                  </a:cubicBezTo>
                  <a:cubicBezTo>
                    <a:pt x="16" y="6"/>
                    <a:pt x="17" y="9"/>
                    <a:pt x="13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3" name="Freeform 71">
              <a:extLst>
                <a:ext uri="{FF2B5EF4-FFF2-40B4-BE49-F238E27FC236}">
                  <a16:creationId xmlns:a16="http://schemas.microsoft.com/office/drawing/2014/main" id="{FD45A35D-7741-4901-BC67-35041C30EEED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8092" y="3357840"/>
              <a:ext cx="41356" cy="23435"/>
            </a:xfrm>
            <a:custGeom>
              <a:avLst/>
              <a:gdLst>
                <a:gd name="T0" fmla="*/ 23 w 24"/>
                <a:gd name="T1" fmla="*/ 10 h 14"/>
                <a:gd name="T2" fmla="*/ 0 w 24"/>
                <a:gd name="T3" fmla="*/ 14 h 14"/>
                <a:gd name="T4" fmla="*/ 20 w 24"/>
                <a:gd name="T5" fmla="*/ 8 h 14"/>
                <a:gd name="T6" fmla="*/ 23 w 24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4">
                  <a:moveTo>
                    <a:pt x="23" y="10"/>
                  </a:moveTo>
                  <a:cubicBezTo>
                    <a:pt x="16" y="11"/>
                    <a:pt x="8" y="12"/>
                    <a:pt x="0" y="14"/>
                  </a:cubicBezTo>
                  <a:cubicBezTo>
                    <a:pt x="5" y="0"/>
                    <a:pt x="13" y="7"/>
                    <a:pt x="20" y="8"/>
                  </a:cubicBezTo>
                  <a:cubicBezTo>
                    <a:pt x="23" y="6"/>
                    <a:pt x="24" y="8"/>
                    <a:pt x="23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4" name="Freeform 72">
              <a:extLst>
                <a:ext uri="{FF2B5EF4-FFF2-40B4-BE49-F238E27FC236}">
                  <a16:creationId xmlns:a16="http://schemas.microsoft.com/office/drawing/2014/main" id="{4FFF5239-C97D-4DAD-9A49-48C7B196DEC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4307" y="3395061"/>
              <a:ext cx="34463" cy="16542"/>
            </a:xfrm>
            <a:custGeom>
              <a:avLst/>
              <a:gdLst>
                <a:gd name="T0" fmla="*/ 11 w 20"/>
                <a:gd name="T1" fmla="*/ 1 h 9"/>
                <a:gd name="T2" fmla="*/ 20 w 20"/>
                <a:gd name="T3" fmla="*/ 9 h 9"/>
                <a:gd name="T4" fmla="*/ 0 w 20"/>
                <a:gd name="T5" fmla="*/ 4 h 9"/>
                <a:gd name="T6" fmla="*/ 11 w 20"/>
                <a:gd name="T7" fmla="*/ 1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9">
                  <a:moveTo>
                    <a:pt x="11" y="1"/>
                  </a:moveTo>
                  <a:cubicBezTo>
                    <a:pt x="15" y="2"/>
                    <a:pt x="19" y="3"/>
                    <a:pt x="20" y="9"/>
                  </a:cubicBezTo>
                  <a:cubicBezTo>
                    <a:pt x="13" y="7"/>
                    <a:pt x="6" y="6"/>
                    <a:pt x="0" y="4"/>
                  </a:cubicBezTo>
                  <a:cubicBezTo>
                    <a:pt x="3" y="0"/>
                    <a:pt x="8" y="3"/>
                    <a:pt x="1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5" name="Freeform 73">
              <a:extLst>
                <a:ext uri="{FF2B5EF4-FFF2-40B4-BE49-F238E27FC236}">
                  <a16:creationId xmlns:a16="http://schemas.microsoft.com/office/drawing/2014/main" id="{D468E986-6365-494E-B01B-03EB333F7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7320363" y="3414360"/>
              <a:ext cx="23435" cy="20678"/>
            </a:xfrm>
            <a:custGeom>
              <a:avLst/>
              <a:gdLst>
                <a:gd name="T0" fmla="*/ 10 w 14"/>
                <a:gd name="T1" fmla="*/ 12 h 12"/>
                <a:gd name="T2" fmla="*/ 3 w 14"/>
                <a:gd name="T3" fmla="*/ 7 h 12"/>
                <a:gd name="T4" fmla="*/ 13 w 14"/>
                <a:gd name="T5" fmla="*/ 3 h 12"/>
                <a:gd name="T6" fmla="*/ 10 w 14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2">
                  <a:moveTo>
                    <a:pt x="10" y="12"/>
                  </a:moveTo>
                  <a:cubicBezTo>
                    <a:pt x="7" y="12"/>
                    <a:pt x="2" y="10"/>
                    <a:pt x="3" y="7"/>
                  </a:cubicBezTo>
                  <a:cubicBezTo>
                    <a:pt x="0" y="0"/>
                    <a:pt x="7" y="1"/>
                    <a:pt x="13" y="3"/>
                  </a:cubicBezTo>
                  <a:cubicBezTo>
                    <a:pt x="13" y="6"/>
                    <a:pt x="14" y="10"/>
                    <a:pt x="1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6" name="Freeform 74">
              <a:extLst>
                <a:ext uri="{FF2B5EF4-FFF2-40B4-BE49-F238E27FC236}">
                  <a16:creationId xmlns:a16="http://schemas.microsoft.com/office/drawing/2014/main" id="{90BA28AA-AD0D-4EEB-B6A7-6123300A641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11572" y="2856057"/>
              <a:ext cx="26192" cy="20678"/>
            </a:xfrm>
            <a:custGeom>
              <a:avLst/>
              <a:gdLst>
                <a:gd name="T0" fmla="*/ 0 w 15"/>
                <a:gd name="T1" fmla="*/ 0 h 12"/>
                <a:gd name="T2" fmla="*/ 15 w 15"/>
                <a:gd name="T3" fmla="*/ 11 h 12"/>
                <a:gd name="T4" fmla="*/ 0 w 15"/>
                <a:gd name="T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" h="12">
                  <a:moveTo>
                    <a:pt x="0" y="0"/>
                  </a:moveTo>
                  <a:cubicBezTo>
                    <a:pt x="8" y="0"/>
                    <a:pt x="10" y="6"/>
                    <a:pt x="15" y="11"/>
                  </a:cubicBezTo>
                  <a:cubicBezTo>
                    <a:pt x="4" y="12"/>
                    <a:pt x="4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7" name="Freeform 75">
              <a:extLst>
                <a:ext uri="{FF2B5EF4-FFF2-40B4-BE49-F238E27FC236}">
                  <a16:creationId xmlns:a16="http://schemas.microsoft.com/office/drawing/2014/main" id="{3DCB789D-737D-46BD-BFC2-780165206E0B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2555" y="2902927"/>
              <a:ext cx="27571" cy="23435"/>
            </a:xfrm>
            <a:custGeom>
              <a:avLst/>
              <a:gdLst>
                <a:gd name="T0" fmla="*/ 10 w 16"/>
                <a:gd name="T1" fmla="*/ 2 h 13"/>
                <a:gd name="T2" fmla="*/ 16 w 16"/>
                <a:gd name="T3" fmla="*/ 11 h 13"/>
                <a:gd name="T4" fmla="*/ 10 w 16"/>
                <a:gd name="T5" fmla="*/ 11 h 13"/>
                <a:gd name="T6" fmla="*/ 0 w 16"/>
                <a:gd name="T7" fmla="*/ 6 h 13"/>
                <a:gd name="T8" fmla="*/ 10 w 16"/>
                <a:gd name="T9" fmla="*/ 2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0" y="2"/>
                  </a:moveTo>
                  <a:cubicBezTo>
                    <a:pt x="9" y="7"/>
                    <a:pt x="15" y="7"/>
                    <a:pt x="16" y="11"/>
                  </a:cubicBezTo>
                  <a:cubicBezTo>
                    <a:pt x="14" y="13"/>
                    <a:pt x="12" y="13"/>
                    <a:pt x="10" y="11"/>
                  </a:cubicBezTo>
                  <a:cubicBezTo>
                    <a:pt x="7" y="9"/>
                    <a:pt x="4" y="7"/>
                    <a:pt x="0" y="6"/>
                  </a:cubicBezTo>
                  <a:cubicBezTo>
                    <a:pt x="2" y="0"/>
                    <a:pt x="7" y="4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8" name="Freeform 76">
              <a:extLst>
                <a:ext uri="{FF2B5EF4-FFF2-40B4-BE49-F238E27FC236}">
                  <a16:creationId xmlns:a16="http://schemas.microsoft.com/office/drawing/2014/main" id="{16752C36-AA0C-4BE9-BBDD-0DDC7259E3A5}"/>
                </a:ext>
              </a:extLst>
            </p:cNvPr>
            <p:cNvSpPr>
              <a:spLocks/>
            </p:cNvSpPr>
            <p:nvPr/>
          </p:nvSpPr>
          <p:spPr bwMode="auto">
            <a:xfrm>
              <a:off x="7354826" y="3404710"/>
              <a:ext cx="24813" cy="13785"/>
            </a:xfrm>
            <a:custGeom>
              <a:avLst/>
              <a:gdLst>
                <a:gd name="T0" fmla="*/ 14 w 14"/>
                <a:gd name="T1" fmla="*/ 5 h 8"/>
                <a:gd name="T2" fmla="*/ 2 w 14"/>
                <a:gd name="T3" fmla="*/ 7 h 8"/>
                <a:gd name="T4" fmla="*/ 2 w 14"/>
                <a:gd name="T5" fmla="*/ 3 h 8"/>
                <a:gd name="T6" fmla="*/ 14 w 14"/>
                <a:gd name="T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8">
                  <a:moveTo>
                    <a:pt x="14" y="5"/>
                  </a:moveTo>
                  <a:cubicBezTo>
                    <a:pt x="11" y="8"/>
                    <a:pt x="6" y="7"/>
                    <a:pt x="2" y="7"/>
                  </a:cubicBezTo>
                  <a:cubicBezTo>
                    <a:pt x="0" y="6"/>
                    <a:pt x="0" y="4"/>
                    <a:pt x="2" y="3"/>
                  </a:cubicBezTo>
                  <a:cubicBezTo>
                    <a:pt x="6" y="0"/>
                    <a:pt x="10" y="2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89" name="Freeform 77">
              <a:extLst>
                <a:ext uri="{FF2B5EF4-FFF2-40B4-BE49-F238E27FC236}">
                  <a16:creationId xmlns:a16="http://schemas.microsoft.com/office/drawing/2014/main" id="{550EF920-5186-4355-A1AE-79C9737DF74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3629" y="3379897"/>
              <a:ext cx="17921" cy="13785"/>
            </a:xfrm>
            <a:custGeom>
              <a:avLst/>
              <a:gdLst>
                <a:gd name="T0" fmla="*/ 11 w 11"/>
                <a:gd name="T1" fmla="*/ 4 h 8"/>
                <a:gd name="T2" fmla="*/ 0 w 11"/>
                <a:gd name="T3" fmla="*/ 7 h 8"/>
                <a:gd name="T4" fmla="*/ 11 w 11"/>
                <a:gd name="T5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8">
                  <a:moveTo>
                    <a:pt x="11" y="4"/>
                  </a:moveTo>
                  <a:cubicBezTo>
                    <a:pt x="8" y="8"/>
                    <a:pt x="4" y="5"/>
                    <a:pt x="0" y="7"/>
                  </a:cubicBezTo>
                  <a:cubicBezTo>
                    <a:pt x="2" y="0"/>
                    <a:pt x="7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0" name="Freeform 78">
              <a:extLst>
                <a:ext uri="{FF2B5EF4-FFF2-40B4-BE49-F238E27FC236}">
                  <a16:creationId xmlns:a16="http://schemas.microsoft.com/office/drawing/2014/main" id="{C64F847D-C14B-497A-8F8A-02C938BD059D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3674" y="3371626"/>
              <a:ext cx="17921" cy="13785"/>
            </a:xfrm>
            <a:custGeom>
              <a:avLst/>
              <a:gdLst>
                <a:gd name="T0" fmla="*/ 6 w 11"/>
                <a:gd name="T1" fmla="*/ 0 h 8"/>
                <a:gd name="T2" fmla="*/ 7 w 11"/>
                <a:gd name="T3" fmla="*/ 6 h 8"/>
                <a:gd name="T4" fmla="*/ 1 w 11"/>
                <a:gd name="T5" fmla="*/ 0 h 8"/>
                <a:gd name="T6" fmla="*/ 6 w 11"/>
                <a:gd name="T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8">
                  <a:moveTo>
                    <a:pt x="6" y="0"/>
                  </a:moveTo>
                  <a:cubicBezTo>
                    <a:pt x="7" y="2"/>
                    <a:pt x="11" y="5"/>
                    <a:pt x="7" y="6"/>
                  </a:cubicBezTo>
                  <a:cubicBezTo>
                    <a:pt x="2" y="8"/>
                    <a:pt x="0" y="5"/>
                    <a:pt x="1" y="0"/>
                  </a:cubicBezTo>
                  <a:cubicBezTo>
                    <a:pt x="2" y="0"/>
                    <a:pt x="4" y="0"/>
                    <a:pt x="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1" name="Freeform 79">
              <a:extLst>
                <a:ext uri="{FF2B5EF4-FFF2-40B4-BE49-F238E27FC236}">
                  <a16:creationId xmlns:a16="http://schemas.microsoft.com/office/drawing/2014/main" id="{AA8E029F-3093-4F63-91C9-1250138A82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7323" y="1744964"/>
              <a:ext cx="102011" cy="288112"/>
            </a:xfrm>
            <a:custGeom>
              <a:avLst/>
              <a:gdLst>
                <a:gd name="T0" fmla="*/ 46 w 59"/>
                <a:gd name="T1" fmla="*/ 156 h 166"/>
                <a:gd name="T2" fmla="*/ 40 w 59"/>
                <a:gd name="T3" fmla="*/ 161 h 166"/>
                <a:gd name="T4" fmla="*/ 35 w 59"/>
                <a:gd name="T5" fmla="*/ 152 h 166"/>
                <a:gd name="T6" fmla="*/ 16 w 59"/>
                <a:gd name="T7" fmla="*/ 90 h 166"/>
                <a:gd name="T8" fmla="*/ 15 w 59"/>
                <a:gd name="T9" fmla="*/ 89 h 166"/>
                <a:gd name="T10" fmla="*/ 0 w 59"/>
                <a:gd name="T11" fmla="*/ 27 h 166"/>
                <a:gd name="T12" fmla="*/ 2 w 59"/>
                <a:gd name="T13" fmla="*/ 5 h 166"/>
                <a:gd name="T14" fmla="*/ 8 w 59"/>
                <a:gd name="T15" fmla="*/ 1 h 166"/>
                <a:gd name="T16" fmla="*/ 11 w 59"/>
                <a:gd name="T17" fmla="*/ 6 h 166"/>
                <a:gd name="T18" fmla="*/ 17 w 59"/>
                <a:gd name="T19" fmla="*/ 18 h 166"/>
                <a:gd name="T20" fmla="*/ 22 w 59"/>
                <a:gd name="T21" fmla="*/ 26 h 166"/>
                <a:gd name="T22" fmla="*/ 38 w 59"/>
                <a:gd name="T23" fmla="*/ 73 h 166"/>
                <a:gd name="T24" fmla="*/ 59 w 59"/>
                <a:gd name="T25" fmla="*/ 104 h 166"/>
                <a:gd name="T26" fmla="*/ 40 w 59"/>
                <a:gd name="T27" fmla="*/ 99 h 166"/>
                <a:gd name="T28" fmla="*/ 37 w 59"/>
                <a:gd name="T29" fmla="*/ 117 h 166"/>
                <a:gd name="T30" fmla="*/ 52 w 59"/>
                <a:gd name="T31" fmla="*/ 150 h 166"/>
                <a:gd name="T32" fmla="*/ 46 w 59"/>
                <a:gd name="T33" fmla="*/ 15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166">
                  <a:moveTo>
                    <a:pt x="46" y="156"/>
                  </a:moveTo>
                  <a:cubicBezTo>
                    <a:pt x="45" y="159"/>
                    <a:pt x="47" y="166"/>
                    <a:pt x="40" y="161"/>
                  </a:cubicBezTo>
                  <a:cubicBezTo>
                    <a:pt x="38" y="159"/>
                    <a:pt x="36" y="155"/>
                    <a:pt x="35" y="152"/>
                  </a:cubicBezTo>
                  <a:cubicBezTo>
                    <a:pt x="33" y="130"/>
                    <a:pt x="26" y="109"/>
                    <a:pt x="16" y="90"/>
                  </a:cubicBezTo>
                  <a:cubicBezTo>
                    <a:pt x="15" y="89"/>
                    <a:pt x="15" y="89"/>
                    <a:pt x="15" y="89"/>
                  </a:cubicBezTo>
                  <a:cubicBezTo>
                    <a:pt x="29" y="63"/>
                    <a:pt x="0" y="49"/>
                    <a:pt x="0" y="27"/>
                  </a:cubicBezTo>
                  <a:cubicBezTo>
                    <a:pt x="0" y="20"/>
                    <a:pt x="5" y="13"/>
                    <a:pt x="2" y="5"/>
                  </a:cubicBezTo>
                  <a:cubicBezTo>
                    <a:pt x="1" y="4"/>
                    <a:pt x="5" y="0"/>
                    <a:pt x="8" y="1"/>
                  </a:cubicBezTo>
                  <a:cubicBezTo>
                    <a:pt x="12" y="1"/>
                    <a:pt x="11" y="3"/>
                    <a:pt x="11" y="6"/>
                  </a:cubicBezTo>
                  <a:cubicBezTo>
                    <a:pt x="10" y="12"/>
                    <a:pt x="14" y="15"/>
                    <a:pt x="17" y="18"/>
                  </a:cubicBezTo>
                  <a:cubicBezTo>
                    <a:pt x="20" y="20"/>
                    <a:pt x="24" y="22"/>
                    <a:pt x="22" y="26"/>
                  </a:cubicBezTo>
                  <a:cubicBezTo>
                    <a:pt x="15" y="46"/>
                    <a:pt x="33" y="57"/>
                    <a:pt x="38" y="73"/>
                  </a:cubicBezTo>
                  <a:cubicBezTo>
                    <a:pt x="42" y="83"/>
                    <a:pt x="43" y="97"/>
                    <a:pt x="59" y="104"/>
                  </a:cubicBezTo>
                  <a:cubicBezTo>
                    <a:pt x="48" y="104"/>
                    <a:pt x="45" y="95"/>
                    <a:pt x="40" y="99"/>
                  </a:cubicBezTo>
                  <a:cubicBezTo>
                    <a:pt x="35" y="103"/>
                    <a:pt x="36" y="111"/>
                    <a:pt x="37" y="117"/>
                  </a:cubicBezTo>
                  <a:cubicBezTo>
                    <a:pt x="39" y="129"/>
                    <a:pt x="43" y="141"/>
                    <a:pt x="52" y="150"/>
                  </a:cubicBezTo>
                  <a:cubicBezTo>
                    <a:pt x="54" y="156"/>
                    <a:pt x="48" y="154"/>
                    <a:pt x="46" y="15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2" name="Freeform 80">
              <a:extLst>
                <a:ext uri="{FF2B5EF4-FFF2-40B4-BE49-F238E27FC236}">
                  <a16:creationId xmlns:a16="http://schemas.microsoft.com/office/drawing/2014/main" id="{65AE8D8C-D641-4C22-9625-EAE4FD0165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296928" y="2019291"/>
              <a:ext cx="20678" cy="16542"/>
            </a:xfrm>
            <a:custGeom>
              <a:avLst/>
              <a:gdLst>
                <a:gd name="T0" fmla="*/ 0 w 12"/>
                <a:gd name="T1" fmla="*/ 6 h 9"/>
                <a:gd name="T2" fmla="*/ 6 w 12"/>
                <a:gd name="T3" fmla="*/ 0 h 9"/>
                <a:gd name="T4" fmla="*/ 11 w 12"/>
                <a:gd name="T5" fmla="*/ 7 h 9"/>
                <a:gd name="T6" fmla="*/ 0 w 12"/>
                <a:gd name="T7" fmla="*/ 6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9">
                  <a:moveTo>
                    <a:pt x="0" y="6"/>
                  </a:moveTo>
                  <a:cubicBezTo>
                    <a:pt x="2" y="4"/>
                    <a:pt x="4" y="2"/>
                    <a:pt x="6" y="0"/>
                  </a:cubicBezTo>
                  <a:cubicBezTo>
                    <a:pt x="9" y="1"/>
                    <a:pt x="12" y="3"/>
                    <a:pt x="11" y="7"/>
                  </a:cubicBezTo>
                  <a:cubicBezTo>
                    <a:pt x="7" y="9"/>
                    <a:pt x="4" y="3"/>
                    <a:pt x="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3" name="Freeform 87">
              <a:extLst>
                <a:ext uri="{FF2B5EF4-FFF2-40B4-BE49-F238E27FC236}">
                  <a16:creationId xmlns:a16="http://schemas.microsoft.com/office/drawing/2014/main" id="{0191C017-7A3D-4E6F-9F1D-4B5C1D254A64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3402" y="4048483"/>
              <a:ext cx="52384" cy="20678"/>
            </a:xfrm>
            <a:custGeom>
              <a:avLst/>
              <a:gdLst>
                <a:gd name="T0" fmla="*/ 17 w 30"/>
                <a:gd name="T1" fmla="*/ 1 h 12"/>
                <a:gd name="T2" fmla="*/ 30 w 30"/>
                <a:gd name="T3" fmla="*/ 6 h 12"/>
                <a:gd name="T4" fmla="*/ 21 w 30"/>
                <a:gd name="T5" fmla="*/ 12 h 12"/>
                <a:gd name="T6" fmla="*/ 7 w 30"/>
                <a:gd name="T7" fmla="*/ 12 h 12"/>
                <a:gd name="T8" fmla="*/ 4 w 30"/>
                <a:gd name="T9" fmla="*/ 5 h 12"/>
                <a:gd name="T10" fmla="*/ 17 w 30"/>
                <a:gd name="T11" fmla="*/ 0 h 12"/>
                <a:gd name="T12" fmla="*/ 17 w 30"/>
                <a:gd name="T13" fmla="*/ 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" h="12">
                  <a:moveTo>
                    <a:pt x="17" y="1"/>
                  </a:moveTo>
                  <a:cubicBezTo>
                    <a:pt x="21" y="4"/>
                    <a:pt x="28" y="0"/>
                    <a:pt x="30" y="6"/>
                  </a:cubicBezTo>
                  <a:cubicBezTo>
                    <a:pt x="27" y="8"/>
                    <a:pt x="24" y="10"/>
                    <a:pt x="21" y="12"/>
                  </a:cubicBezTo>
                  <a:cubicBezTo>
                    <a:pt x="16" y="12"/>
                    <a:pt x="12" y="12"/>
                    <a:pt x="7" y="12"/>
                  </a:cubicBezTo>
                  <a:cubicBezTo>
                    <a:pt x="5" y="10"/>
                    <a:pt x="0" y="10"/>
                    <a:pt x="4" y="5"/>
                  </a:cubicBezTo>
                  <a:cubicBezTo>
                    <a:pt x="7" y="0"/>
                    <a:pt x="13" y="2"/>
                    <a:pt x="17" y="0"/>
                  </a:cubicBezTo>
                  <a:lnTo>
                    <a:pt x="17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4" name="Freeform 88">
              <a:extLst>
                <a:ext uri="{FF2B5EF4-FFF2-40B4-BE49-F238E27FC236}">
                  <a16:creationId xmlns:a16="http://schemas.microsoft.com/office/drawing/2014/main" id="{2D314E3E-89F7-4460-8E62-E9F6BCF28AA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06123" y="4198742"/>
              <a:ext cx="241242" cy="216429"/>
            </a:xfrm>
            <a:custGeom>
              <a:avLst/>
              <a:gdLst>
                <a:gd name="T0" fmla="*/ 70 w 139"/>
                <a:gd name="T1" fmla="*/ 108 h 124"/>
                <a:gd name="T2" fmla="*/ 61 w 139"/>
                <a:gd name="T3" fmla="*/ 115 h 124"/>
                <a:gd name="T4" fmla="*/ 55 w 139"/>
                <a:gd name="T5" fmla="*/ 123 h 124"/>
                <a:gd name="T6" fmla="*/ 55 w 139"/>
                <a:gd name="T7" fmla="*/ 123 h 124"/>
                <a:gd name="T8" fmla="*/ 10 w 139"/>
                <a:gd name="T9" fmla="*/ 113 h 124"/>
                <a:gd name="T10" fmla="*/ 10 w 139"/>
                <a:gd name="T11" fmla="*/ 100 h 124"/>
                <a:gd name="T12" fmla="*/ 60 w 139"/>
                <a:gd name="T13" fmla="*/ 61 h 124"/>
                <a:gd name="T14" fmla="*/ 107 w 139"/>
                <a:gd name="T15" fmla="*/ 0 h 124"/>
                <a:gd name="T16" fmla="*/ 133 w 139"/>
                <a:gd name="T17" fmla="*/ 16 h 124"/>
                <a:gd name="T18" fmla="*/ 135 w 139"/>
                <a:gd name="T19" fmla="*/ 24 h 124"/>
                <a:gd name="T20" fmla="*/ 108 w 139"/>
                <a:gd name="T21" fmla="*/ 55 h 124"/>
                <a:gd name="T22" fmla="*/ 83 w 139"/>
                <a:gd name="T23" fmla="*/ 82 h 124"/>
                <a:gd name="T24" fmla="*/ 74 w 139"/>
                <a:gd name="T25" fmla="*/ 95 h 124"/>
                <a:gd name="T26" fmla="*/ 70 w 139"/>
                <a:gd name="T27" fmla="*/ 108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9" h="124">
                  <a:moveTo>
                    <a:pt x="70" y="108"/>
                  </a:moveTo>
                  <a:cubicBezTo>
                    <a:pt x="67" y="110"/>
                    <a:pt x="67" y="116"/>
                    <a:pt x="61" y="115"/>
                  </a:cubicBezTo>
                  <a:cubicBezTo>
                    <a:pt x="55" y="114"/>
                    <a:pt x="56" y="119"/>
                    <a:pt x="55" y="123"/>
                  </a:cubicBezTo>
                  <a:cubicBezTo>
                    <a:pt x="55" y="123"/>
                    <a:pt x="55" y="123"/>
                    <a:pt x="55" y="123"/>
                  </a:cubicBezTo>
                  <a:cubicBezTo>
                    <a:pt x="39" y="124"/>
                    <a:pt x="25" y="118"/>
                    <a:pt x="10" y="113"/>
                  </a:cubicBezTo>
                  <a:cubicBezTo>
                    <a:pt x="5" y="111"/>
                    <a:pt x="0" y="107"/>
                    <a:pt x="10" y="100"/>
                  </a:cubicBezTo>
                  <a:cubicBezTo>
                    <a:pt x="27" y="88"/>
                    <a:pt x="43" y="74"/>
                    <a:pt x="60" y="61"/>
                  </a:cubicBezTo>
                  <a:cubicBezTo>
                    <a:pt x="80" y="46"/>
                    <a:pt x="98" y="27"/>
                    <a:pt x="107" y="0"/>
                  </a:cubicBezTo>
                  <a:cubicBezTo>
                    <a:pt x="114" y="10"/>
                    <a:pt x="123" y="15"/>
                    <a:pt x="133" y="16"/>
                  </a:cubicBezTo>
                  <a:cubicBezTo>
                    <a:pt x="139" y="18"/>
                    <a:pt x="136" y="21"/>
                    <a:pt x="135" y="24"/>
                  </a:cubicBezTo>
                  <a:cubicBezTo>
                    <a:pt x="125" y="33"/>
                    <a:pt x="114" y="44"/>
                    <a:pt x="108" y="55"/>
                  </a:cubicBezTo>
                  <a:cubicBezTo>
                    <a:pt x="102" y="67"/>
                    <a:pt x="98" y="79"/>
                    <a:pt x="83" y="82"/>
                  </a:cubicBezTo>
                  <a:cubicBezTo>
                    <a:pt x="82" y="82"/>
                    <a:pt x="73" y="88"/>
                    <a:pt x="74" y="95"/>
                  </a:cubicBezTo>
                  <a:cubicBezTo>
                    <a:pt x="78" y="101"/>
                    <a:pt x="67" y="102"/>
                    <a:pt x="70" y="1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5" name="Freeform 89">
              <a:extLst>
                <a:ext uri="{FF2B5EF4-FFF2-40B4-BE49-F238E27FC236}">
                  <a16:creationId xmlns:a16="http://schemas.microsoft.com/office/drawing/2014/main" id="{C9E25A75-2B08-4B2E-BDFB-56FAADF6DE50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8417" y="3990584"/>
              <a:ext cx="53763" cy="77198"/>
            </a:xfrm>
            <a:custGeom>
              <a:avLst/>
              <a:gdLst>
                <a:gd name="T0" fmla="*/ 29 w 31"/>
                <a:gd name="T1" fmla="*/ 38 h 44"/>
                <a:gd name="T2" fmla="*/ 23 w 31"/>
                <a:gd name="T3" fmla="*/ 44 h 44"/>
                <a:gd name="T4" fmla="*/ 20 w 31"/>
                <a:gd name="T5" fmla="*/ 38 h 44"/>
                <a:gd name="T6" fmla="*/ 0 w 31"/>
                <a:gd name="T7" fmla="*/ 3 h 44"/>
                <a:gd name="T8" fmla="*/ 11 w 31"/>
                <a:gd name="T9" fmla="*/ 3 h 44"/>
                <a:gd name="T10" fmla="*/ 17 w 31"/>
                <a:gd name="T11" fmla="*/ 10 h 44"/>
                <a:gd name="T12" fmla="*/ 27 w 31"/>
                <a:gd name="T13" fmla="*/ 30 h 44"/>
                <a:gd name="T14" fmla="*/ 29 w 31"/>
                <a:gd name="T15" fmla="*/ 38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44">
                  <a:moveTo>
                    <a:pt x="29" y="38"/>
                  </a:moveTo>
                  <a:cubicBezTo>
                    <a:pt x="27" y="40"/>
                    <a:pt x="25" y="42"/>
                    <a:pt x="23" y="44"/>
                  </a:cubicBezTo>
                  <a:cubicBezTo>
                    <a:pt x="21" y="42"/>
                    <a:pt x="22" y="39"/>
                    <a:pt x="20" y="38"/>
                  </a:cubicBezTo>
                  <a:cubicBezTo>
                    <a:pt x="16" y="25"/>
                    <a:pt x="1" y="17"/>
                    <a:pt x="0" y="3"/>
                  </a:cubicBezTo>
                  <a:cubicBezTo>
                    <a:pt x="4" y="0"/>
                    <a:pt x="8" y="0"/>
                    <a:pt x="11" y="3"/>
                  </a:cubicBezTo>
                  <a:cubicBezTo>
                    <a:pt x="13" y="5"/>
                    <a:pt x="14" y="9"/>
                    <a:pt x="17" y="10"/>
                  </a:cubicBezTo>
                  <a:cubicBezTo>
                    <a:pt x="27" y="13"/>
                    <a:pt x="31" y="19"/>
                    <a:pt x="27" y="30"/>
                  </a:cubicBezTo>
                  <a:cubicBezTo>
                    <a:pt x="26" y="32"/>
                    <a:pt x="28" y="35"/>
                    <a:pt x="29" y="3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6" name="Freeform 90">
              <a:extLst>
                <a:ext uri="{FF2B5EF4-FFF2-40B4-BE49-F238E27FC236}">
                  <a16:creationId xmlns:a16="http://schemas.microsoft.com/office/drawing/2014/main" id="{DFE52D93-7F66-40C2-A69B-F679B1E1AF5D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7488" y="1731178"/>
              <a:ext cx="27571" cy="28949"/>
            </a:xfrm>
            <a:custGeom>
              <a:avLst/>
              <a:gdLst>
                <a:gd name="T0" fmla="*/ 8 w 16"/>
                <a:gd name="T1" fmla="*/ 0 h 17"/>
                <a:gd name="T2" fmla="*/ 15 w 16"/>
                <a:gd name="T3" fmla="*/ 10 h 17"/>
                <a:gd name="T4" fmla="*/ 10 w 16"/>
                <a:gd name="T5" fmla="*/ 17 h 17"/>
                <a:gd name="T6" fmla="*/ 1 w 16"/>
                <a:gd name="T7" fmla="*/ 8 h 17"/>
                <a:gd name="T8" fmla="*/ 8 w 16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8" y="0"/>
                  </a:moveTo>
                  <a:cubicBezTo>
                    <a:pt x="14" y="2"/>
                    <a:pt x="15" y="7"/>
                    <a:pt x="15" y="10"/>
                  </a:cubicBezTo>
                  <a:cubicBezTo>
                    <a:pt x="16" y="14"/>
                    <a:pt x="13" y="17"/>
                    <a:pt x="10" y="17"/>
                  </a:cubicBezTo>
                  <a:cubicBezTo>
                    <a:pt x="5" y="16"/>
                    <a:pt x="3" y="12"/>
                    <a:pt x="1" y="8"/>
                  </a:cubicBezTo>
                  <a:cubicBezTo>
                    <a:pt x="0" y="2"/>
                    <a:pt x="7" y="5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7" name="Freeform 91">
              <a:extLst>
                <a:ext uri="{FF2B5EF4-FFF2-40B4-BE49-F238E27FC236}">
                  <a16:creationId xmlns:a16="http://schemas.microsoft.com/office/drawing/2014/main" id="{32F325F1-172E-4446-870B-4A16940D9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1658117"/>
              <a:ext cx="31706" cy="31706"/>
            </a:xfrm>
            <a:custGeom>
              <a:avLst/>
              <a:gdLst>
                <a:gd name="T0" fmla="*/ 0 w 18"/>
                <a:gd name="T1" fmla="*/ 16 h 18"/>
                <a:gd name="T2" fmla="*/ 4 w 18"/>
                <a:gd name="T3" fmla="*/ 9 h 18"/>
                <a:gd name="T4" fmla="*/ 14 w 18"/>
                <a:gd name="T5" fmla="*/ 2 h 18"/>
                <a:gd name="T6" fmla="*/ 17 w 18"/>
                <a:gd name="T7" fmla="*/ 12 h 18"/>
                <a:gd name="T8" fmla="*/ 7 w 18"/>
                <a:gd name="T9" fmla="*/ 16 h 18"/>
                <a:gd name="T10" fmla="*/ 5 w 18"/>
                <a:gd name="T11" fmla="*/ 17 h 18"/>
                <a:gd name="T12" fmla="*/ 0 w 18"/>
                <a:gd name="T13" fmla="*/ 16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18">
                  <a:moveTo>
                    <a:pt x="0" y="16"/>
                  </a:moveTo>
                  <a:cubicBezTo>
                    <a:pt x="2" y="14"/>
                    <a:pt x="3" y="11"/>
                    <a:pt x="4" y="9"/>
                  </a:cubicBezTo>
                  <a:cubicBezTo>
                    <a:pt x="7" y="6"/>
                    <a:pt x="9" y="0"/>
                    <a:pt x="14" y="2"/>
                  </a:cubicBezTo>
                  <a:cubicBezTo>
                    <a:pt x="16" y="3"/>
                    <a:pt x="18" y="8"/>
                    <a:pt x="17" y="12"/>
                  </a:cubicBezTo>
                  <a:cubicBezTo>
                    <a:pt x="17" y="18"/>
                    <a:pt x="11" y="16"/>
                    <a:pt x="7" y="16"/>
                  </a:cubicBezTo>
                  <a:cubicBezTo>
                    <a:pt x="7" y="16"/>
                    <a:pt x="6" y="17"/>
                    <a:pt x="5" y="17"/>
                  </a:cubicBezTo>
                  <a:cubicBezTo>
                    <a:pt x="3" y="18"/>
                    <a:pt x="1" y="18"/>
                    <a:pt x="0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8" name="Freeform 92">
              <a:extLst>
                <a:ext uri="{FF2B5EF4-FFF2-40B4-BE49-F238E27FC236}">
                  <a16:creationId xmlns:a16="http://schemas.microsoft.com/office/drawing/2014/main" id="{16B057D8-A9A9-4E0B-A589-774AEAD793B7}"/>
                </a:ext>
              </a:extLst>
            </p:cNvPr>
            <p:cNvSpPr>
              <a:spLocks/>
            </p:cNvSpPr>
            <p:nvPr/>
          </p:nvSpPr>
          <p:spPr bwMode="auto">
            <a:xfrm>
              <a:off x="4619827" y="1658117"/>
              <a:ext cx="22056" cy="33085"/>
            </a:xfrm>
            <a:custGeom>
              <a:avLst/>
              <a:gdLst>
                <a:gd name="T0" fmla="*/ 10 w 13"/>
                <a:gd name="T1" fmla="*/ 0 h 19"/>
                <a:gd name="T2" fmla="*/ 7 w 13"/>
                <a:gd name="T3" fmla="*/ 19 h 19"/>
                <a:gd name="T4" fmla="*/ 4 w 13"/>
                <a:gd name="T5" fmla="*/ 18 h 19"/>
                <a:gd name="T6" fmla="*/ 10 w 13"/>
                <a:gd name="T7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9">
                  <a:moveTo>
                    <a:pt x="10" y="0"/>
                  </a:moveTo>
                  <a:cubicBezTo>
                    <a:pt x="13" y="8"/>
                    <a:pt x="12" y="14"/>
                    <a:pt x="7" y="19"/>
                  </a:cubicBezTo>
                  <a:cubicBezTo>
                    <a:pt x="7" y="19"/>
                    <a:pt x="4" y="19"/>
                    <a:pt x="4" y="18"/>
                  </a:cubicBezTo>
                  <a:cubicBezTo>
                    <a:pt x="0" y="12"/>
                    <a:pt x="4" y="7"/>
                    <a:pt x="1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99" name="Freeform 93">
              <a:extLst>
                <a:ext uri="{FF2B5EF4-FFF2-40B4-BE49-F238E27FC236}">
                  <a16:creationId xmlns:a16="http://schemas.microsoft.com/office/drawing/2014/main" id="{C8478544-7103-43AF-A8E9-36D640439FD8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8753" y="1633303"/>
              <a:ext cx="22056" cy="19299"/>
            </a:xfrm>
            <a:custGeom>
              <a:avLst/>
              <a:gdLst>
                <a:gd name="T0" fmla="*/ 13 w 13"/>
                <a:gd name="T1" fmla="*/ 4 h 11"/>
                <a:gd name="T2" fmla="*/ 7 w 13"/>
                <a:gd name="T3" fmla="*/ 10 h 11"/>
                <a:gd name="T4" fmla="*/ 1 w 13"/>
                <a:gd name="T5" fmla="*/ 6 h 11"/>
                <a:gd name="T6" fmla="*/ 7 w 13"/>
                <a:gd name="T7" fmla="*/ 0 h 11"/>
                <a:gd name="T8" fmla="*/ 13 w 13"/>
                <a:gd name="T9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1">
                  <a:moveTo>
                    <a:pt x="13" y="4"/>
                  </a:moveTo>
                  <a:cubicBezTo>
                    <a:pt x="13" y="8"/>
                    <a:pt x="10" y="9"/>
                    <a:pt x="7" y="10"/>
                  </a:cubicBezTo>
                  <a:cubicBezTo>
                    <a:pt x="2" y="11"/>
                    <a:pt x="2" y="9"/>
                    <a:pt x="1" y="6"/>
                  </a:cubicBezTo>
                  <a:cubicBezTo>
                    <a:pt x="0" y="1"/>
                    <a:pt x="3" y="0"/>
                    <a:pt x="7" y="0"/>
                  </a:cubicBezTo>
                  <a:cubicBezTo>
                    <a:pt x="10" y="0"/>
                    <a:pt x="13" y="0"/>
                    <a:pt x="1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0" name="Freeform 94">
              <a:extLst>
                <a:ext uri="{FF2B5EF4-FFF2-40B4-BE49-F238E27FC236}">
                  <a16:creationId xmlns:a16="http://schemas.microsoft.com/office/drawing/2014/main" id="{58758777-88F1-4563-AE3C-6307E68BFD7C}"/>
                </a:ext>
              </a:extLst>
            </p:cNvPr>
            <p:cNvSpPr>
              <a:spLocks/>
            </p:cNvSpPr>
            <p:nvPr/>
          </p:nvSpPr>
          <p:spPr bwMode="auto">
            <a:xfrm>
              <a:off x="4488867" y="1765642"/>
              <a:ext cx="12407" cy="11028"/>
            </a:xfrm>
            <a:custGeom>
              <a:avLst/>
              <a:gdLst>
                <a:gd name="T0" fmla="*/ 4 w 7"/>
                <a:gd name="T1" fmla="*/ 6 h 6"/>
                <a:gd name="T2" fmla="*/ 0 w 7"/>
                <a:gd name="T3" fmla="*/ 3 h 6"/>
                <a:gd name="T4" fmla="*/ 3 w 7"/>
                <a:gd name="T5" fmla="*/ 1 h 6"/>
                <a:gd name="T6" fmla="*/ 7 w 7"/>
                <a:gd name="T7" fmla="*/ 3 h 6"/>
                <a:gd name="T8" fmla="*/ 4 w 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6">
                  <a:moveTo>
                    <a:pt x="4" y="6"/>
                  </a:moveTo>
                  <a:cubicBezTo>
                    <a:pt x="2" y="6"/>
                    <a:pt x="0" y="5"/>
                    <a:pt x="0" y="3"/>
                  </a:cubicBezTo>
                  <a:cubicBezTo>
                    <a:pt x="0" y="2"/>
                    <a:pt x="2" y="1"/>
                    <a:pt x="3" y="1"/>
                  </a:cubicBezTo>
                  <a:cubicBezTo>
                    <a:pt x="5" y="1"/>
                    <a:pt x="7" y="0"/>
                    <a:pt x="7" y="3"/>
                  </a:cubicBezTo>
                  <a:cubicBezTo>
                    <a:pt x="7" y="4"/>
                    <a:pt x="5" y="5"/>
                    <a:pt x="4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1" name="Freeform 95">
              <a:extLst>
                <a:ext uri="{FF2B5EF4-FFF2-40B4-BE49-F238E27FC236}">
                  <a16:creationId xmlns:a16="http://schemas.microsoft.com/office/drawing/2014/main" id="{6114D2CE-F2BC-461C-9563-B132FAADBA9C}"/>
                </a:ext>
              </a:extLst>
            </p:cNvPr>
            <p:cNvSpPr>
              <a:spLocks/>
            </p:cNvSpPr>
            <p:nvPr/>
          </p:nvSpPr>
          <p:spPr bwMode="auto">
            <a:xfrm>
              <a:off x="4473703" y="1744964"/>
              <a:ext cx="9650" cy="13785"/>
            </a:xfrm>
            <a:custGeom>
              <a:avLst/>
              <a:gdLst>
                <a:gd name="T0" fmla="*/ 3 w 6"/>
                <a:gd name="T1" fmla="*/ 1 h 8"/>
                <a:gd name="T2" fmla="*/ 6 w 6"/>
                <a:gd name="T3" fmla="*/ 5 h 8"/>
                <a:gd name="T4" fmla="*/ 3 w 6"/>
                <a:gd name="T5" fmla="*/ 7 h 8"/>
                <a:gd name="T6" fmla="*/ 0 w 6"/>
                <a:gd name="T7" fmla="*/ 3 h 8"/>
                <a:gd name="T8" fmla="*/ 3 w 6"/>
                <a:gd name="T9" fmla="*/ 1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8">
                  <a:moveTo>
                    <a:pt x="3" y="1"/>
                  </a:moveTo>
                  <a:cubicBezTo>
                    <a:pt x="5" y="1"/>
                    <a:pt x="6" y="3"/>
                    <a:pt x="6" y="5"/>
                  </a:cubicBezTo>
                  <a:cubicBezTo>
                    <a:pt x="6" y="8"/>
                    <a:pt x="4" y="8"/>
                    <a:pt x="3" y="7"/>
                  </a:cubicBezTo>
                  <a:cubicBezTo>
                    <a:pt x="1" y="6"/>
                    <a:pt x="1" y="4"/>
                    <a:pt x="0" y="3"/>
                  </a:cubicBezTo>
                  <a:cubicBezTo>
                    <a:pt x="0" y="2"/>
                    <a:pt x="1" y="0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2" name="Freeform 102">
              <a:extLst>
                <a:ext uri="{FF2B5EF4-FFF2-40B4-BE49-F238E27FC236}">
                  <a16:creationId xmlns:a16="http://schemas.microsoft.com/office/drawing/2014/main" id="{0A139724-C3AC-47B5-9BAF-B2F8E169DA42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1036401"/>
              <a:ext cx="122689" cy="124067"/>
            </a:xfrm>
            <a:custGeom>
              <a:avLst/>
              <a:gdLst>
                <a:gd name="T0" fmla="*/ 7 w 71"/>
                <a:gd name="T1" fmla="*/ 45 h 71"/>
                <a:gd name="T2" fmla="*/ 9 w 71"/>
                <a:gd name="T3" fmla="*/ 34 h 71"/>
                <a:gd name="T4" fmla="*/ 23 w 71"/>
                <a:gd name="T5" fmla="*/ 17 h 71"/>
                <a:gd name="T6" fmla="*/ 33 w 71"/>
                <a:gd name="T7" fmla="*/ 7 h 71"/>
                <a:gd name="T8" fmla="*/ 56 w 71"/>
                <a:gd name="T9" fmla="*/ 11 h 71"/>
                <a:gd name="T10" fmla="*/ 60 w 71"/>
                <a:gd name="T11" fmla="*/ 60 h 71"/>
                <a:gd name="T12" fmla="*/ 62 w 71"/>
                <a:gd name="T13" fmla="*/ 69 h 71"/>
                <a:gd name="T14" fmla="*/ 54 w 71"/>
                <a:gd name="T15" fmla="*/ 69 h 71"/>
                <a:gd name="T16" fmla="*/ 36 w 71"/>
                <a:gd name="T17" fmla="*/ 69 h 71"/>
                <a:gd name="T18" fmla="*/ 30 w 71"/>
                <a:gd name="T19" fmla="*/ 57 h 71"/>
                <a:gd name="T20" fmla="*/ 13 w 71"/>
                <a:gd name="T21" fmla="*/ 57 h 71"/>
                <a:gd name="T22" fmla="*/ 10 w 71"/>
                <a:gd name="T23" fmla="*/ 54 h 71"/>
                <a:gd name="T24" fmla="*/ 7 w 71"/>
                <a:gd name="T25" fmla="*/ 45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1" h="71">
                  <a:moveTo>
                    <a:pt x="7" y="45"/>
                  </a:moveTo>
                  <a:cubicBezTo>
                    <a:pt x="7" y="41"/>
                    <a:pt x="0" y="36"/>
                    <a:pt x="9" y="34"/>
                  </a:cubicBezTo>
                  <a:cubicBezTo>
                    <a:pt x="20" y="33"/>
                    <a:pt x="21" y="25"/>
                    <a:pt x="23" y="17"/>
                  </a:cubicBezTo>
                  <a:cubicBezTo>
                    <a:pt x="24" y="11"/>
                    <a:pt x="27" y="7"/>
                    <a:pt x="33" y="7"/>
                  </a:cubicBezTo>
                  <a:cubicBezTo>
                    <a:pt x="41" y="7"/>
                    <a:pt x="50" y="0"/>
                    <a:pt x="56" y="11"/>
                  </a:cubicBezTo>
                  <a:cubicBezTo>
                    <a:pt x="40" y="21"/>
                    <a:pt x="44" y="51"/>
                    <a:pt x="60" y="60"/>
                  </a:cubicBezTo>
                  <a:cubicBezTo>
                    <a:pt x="62" y="62"/>
                    <a:pt x="71" y="63"/>
                    <a:pt x="62" y="69"/>
                  </a:cubicBezTo>
                  <a:cubicBezTo>
                    <a:pt x="60" y="69"/>
                    <a:pt x="56" y="67"/>
                    <a:pt x="54" y="69"/>
                  </a:cubicBezTo>
                  <a:cubicBezTo>
                    <a:pt x="48" y="71"/>
                    <a:pt x="42" y="71"/>
                    <a:pt x="36" y="69"/>
                  </a:cubicBezTo>
                  <a:cubicBezTo>
                    <a:pt x="27" y="69"/>
                    <a:pt x="31" y="62"/>
                    <a:pt x="30" y="57"/>
                  </a:cubicBezTo>
                  <a:cubicBezTo>
                    <a:pt x="24" y="53"/>
                    <a:pt x="19" y="57"/>
                    <a:pt x="13" y="57"/>
                  </a:cubicBezTo>
                  <a:cubicBezTo>
                    <a:pt x="12" y="56"/>
                    <a:pt x="11" y="55"/>
                    <a:pt x="10" y="54"/>
                  </a:cubicBezTo>
                  <a:cubicBezTo>
                    <a:pt x="7" y="51"/>
                    <a:pt x="9" y="48"/>
                    <a:pt x="7" y="4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3" name="Freeform 103">
              <a:extLst>
                <a:ext uri="{FF2B5EF4-FFF2-40B4-BE49-F238E27FC236}">
                  <a16:creationId xmlns:a16="http://schemas.microsoft.com/office/drawing/2014/main" id="{F98882FD-3148-4E13-AE1A-367713B0E4EF}"/>
                </a:ext>
              </a:extLst>
            </p:cNvPr>
            <p:cNvSpPr>
              <a:spLocks/>
            </p:cNvSpPr>
            <p:nvPr/>
          </p:nvSpPr>
          <p:spPr bwMode="auto">
            <a:xfrm>
              <a:off x="5135396" y="1211474"/>
              <a:ext cx="45491" cy="27571"/>
            </a:xfrm>
            <a:custGeom>
              <a:avLst/>
              <a:gdLst>
                <a:gd name="T0" fmla="*/ 0 w 26"/>
                <a:gd name="T1" fmla="*/ 15 h 16"/>
                <a:gd name="T2" fmla="*/ 20 w 26"/>
                <a:gd name="T3" fmla="*/ 1 h 16"/>
                <a:gd name="T4" fmla="*/ 25 w 26"/>
                <a:gd name="T5" fmla="*/ 7 h 16"/>
                <a:gd name="T6" fmla="*/ 0 w 26"/>
                <a:gd name="T7" fmla="*/ 15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" h="16">
                  <a:moveTo>
                    <a:pt x="0" y="15"/>
                  </a:moveTo>
                  <a:cubicBezTo>
                    <a:pt x="0" y="0"/>
                    <a:pt x="10" y="0"/>
                    <a:pt x="20" y="1"/>
                  </a:cubicBezTo>
                  <a:cubicBezTo>
                    <a:pt x="23" y="2"/>
                    <a:pt x="26" y="4"/>
                    <a:pt x="25" y="7"/>
                  </a:cubicBezTo>
                  <a:cubicBezTo>
                    <a:pt x="19" y="16"/>
                    <a:pt x="9" y="16"/>
                    <a:pt x="0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4" name="Freeform 104">
              <a:extLst>
                <a:ext uri="{FF2B5EF4-FFF2-40B4-BE49-F238E27FC236}">
                  <a16:creationId xmlns:a16="http://schemas.microsoft.com/office/drawing/2014/main" id="{223B1484-9446-415C-8B6A-2A85877DB4E1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9418" y="1154954"/>
              <a:ext cx="46870" cy="33085"/>
            </a:xfrm>
            <a:custGeom>
              <a:avLst/>
              <a:gdLst>
                <a:gd name="T0" fmla="*/ 2 w 27"/>
                <a:gd name="T1" fmla="*/ 1 h 19"/>
                <a:gd name="T2" fmla="*/ 3 w 27"/>
                <a:gd name="T3" fmla="*/ 0 h 19"/>
                <a:gd name="T4" fmla="*/ 26 w 27"/>
                <a:gd name="T5" fmla="*/ 13 h 19"/>
                <a:gd name="T6" fmla="*/ 25 w 27"/>
                <a:gd name="T7" fmla="*/ 16 h 19"/>
                <a:gd name="T8" fmla="*/ 3 w 27"/>
                <a:gd name="T9" fmla="*/ 9 h 19"/>
                <a:gd name="T10" fmla="*/ 2 w 27"/>
                <a:gd name="T11" fmla="*/ 1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19">
                  <a:moveTo>
                    <a:pt x="2" y="1"/>
                  </a:moveTo>
                  <a:cubicBezTo>
                    <a:pt x="2" y="1"/>
                    <a:pt x="3" y="0"/>
                    <a:pt x="3" y="0"/>
                  </a:cubicBezTo>
                  <a:cubicBezTo>
                    <a:pt x="13" y="0"/>
                    <a:pt x="21" y="5"/>
                    <a:pt x="26" y="13"/>
                  </a:cubicBezTo>
                  <a:cubicBezTo>
                    <a:pt x="27" y="13"/>
                    <a:pt x="26" y="16"/>
                    <a:pt x="25" y="16"/>
                  </a:cubicBezTo>
                  <a:cubicBezTo>
                    <a:pt x="16" y="19"/>
                    <a:pt x="10" y="12"/>
                    <a:pt x="3" y="9"/>
                  </a:cubicBezTo>
                  <a:cubicBezTo>
                    <a:pt x="0" y="7"/>
                    <a:pt x="0" y="4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5" name="Freeform 105">
              <a:extLst>
                <a:ext uri="{FF2B5EF4-FFF2-40B4-BE49-F238E27FC236}">
                  <a16:creationId xmlns:a16="http://schemas.microsoft.com/office/drawing/2014/main" id="{3771827F-BF63-45AB-8886-AFBC87C9CEFE}"/>
                </a:ext>
              </a:extLst>
            </p:cNvPr>
            <p:cNvSpPr>
              <a:spLocks/>
            </p:cNvSpPr>
            <p:nvPr/>
          </p:nvSpPr>
          <p:spPr bwMode="auto">
            <a:xfrm>
              <a:off x="4534358" y="1233530"/>
              <a:ext cx="33085" cy="31706"/>
            </a:xfrm>
            <a:custGeom>
              <a:avLst/>
              <a:gdLst>
                <a:gd name="T0" fmla="*/ 16 w 19"/>
                <a:gd name="T1" fmla="*/ 10 h 18"/>
                <a:gd name="T2" fmla="*/ 7 w 19"/>
                <a:gd name="T3" fmla="*/ 16 h 18"/>
                <a:gd name="T4" fmla="*/ 7 w 19"/>
                <a:gd name="T5" fmla="*/ 16 h 18"/>
                <a:gd name="T6" fmla="*/ 0 w 19"/>
                <a:gd name="T7" fmla="*/ 13 h 18"/>
                <a:gd name="T8" fmla="*/ 5 w 19"/>
                <a:gd name="T9" fmla="*/ 8 h 18"/>
                <a:gd name="T10" fmla="*/ 19 w 19"/>
                <a:gd name="T11" fmla="*/ 5 h 18"/>
                <a:gd name="T12" fmla="*/ 16 w 19"/>
                <a:gd name="T13" fmla="*/ 1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18">
                  <a:moveTo>
                    <a:pt x="16" y="10"/>
                  </a:moveTo>
                  <a:cubicBezTo>
                    <a:pt x="13" y="12"/>
                    <a:pt x="10" y="14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4" y="18"/>
                    <a:pt x="1" y="17"/>
                    <a:pt x="0" y="13"/>
                  </a:cubicBezTo>
                  <a:cubicBezTo>
                    <a:pt x="2" y="11"/>
                    <a:pt x="3" y="10"/>
                    <a:pt x="5" y="8"/>
                  </a:cubicBezTo>
                  <a:cubicBezTo>
                    <a:pt x="9" y="4"/>
                    <a:pt x="13" y="0"/>
                    <a:pt x="19" y="5"/>
                  </a:cubicBezTo>
                  <a:cubicBezTo>
                    <a:pt x="18" y="7"/>
                    <a:pt x="17" y="8"/>
                    <a:pt x="16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6" name="Freeform 106">
              <a:extLst>
                <a:ext uri="{FF2B5EF4-FFF2-40B4-BE49-F238E27FC236}">
                  <a16:creationId xmlns:a16="http://schemas.microsoft.com/office/drawing/2014/main" id="{1AFF125C-56F3-48C8-BCB4-61F0E0FFA1C2}"/>
                </a:ext>
              </a:extLst>
            </p:cNvPr>
            <p:cNvSpPr>
              <a:spLocks/>
            </p:cNvSpPr>
            <p:nvPr/>
          </p:nvSpPr>
          <p:spPr bwMode="auto">
            <a:xfrm>
              <a:off x="4680482" y="1149440"/>
              <a:ext cx="23435" cy="22056"/>
            </a:xfrm>
            <a:custGeom>
              <a:avLst/>
              <a:gdLst>
                <a:gd name="T0" fmla="*/ 14 w 14"/>
                <a:gd name="T1" fmla="*/ 5 h 12"/>
                <a:gd name="T2" fmla="*/ 0 w 14"/>
                <a:gd name="T3" fmla="*/ 5 h 12"/>
                <a:gd name="T4" fmla="*/ 14 w 14"/>
                <a:gd name="T5" fmla="*/ 5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" h="12">
                  <a:moveTo>
                    <a:pt x="14" y="5"/>
                  </a:moveTo>
                  <a:cubicBezTo>
                    <a:pt x="9" y="7"/>
                    <a:pt x="5" y="12"/>
                    <a:pt x="0" y="5"/>
                  </a:cubicBezTo>
                  <a:cubicBezTo>
                    <a:pt x="4" y="1"/>
                    <a:pt x="9" y="0"/>
                    <a:pt x="1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7" name="Freeform 107">
              <a:extLst>
                <a:ext uri="{FF2B5EF4-FFF2-40B4-BE49-F238E27FC236}">
                  <a16:creationId xmlns:a16="http://schemas.microsoft.com/office/drawing/2014/main" id="{A934EEF5-72D1-4A20-BBCE-62F66F066B04}"/>
                </a:ext>
              </a:extLst>
            </p:cNvPr>
            <p:cNvSpPr>
              <a:spLocks/>
            </p:cNvSpPr>
            <p:nvPr/>
          </p:nvSpPr>
          <p:spPr bwMode="auto">
            <a:xfrm>
              <a:off x="7607096" y="4202878"/>
              <a:ext cx="89604" cy="104768"/>
            </a:xfrm>
            <a:custGeom>
              <a:avLst/>
              <a:gdLst>
                <a:gd name="T0" fmla="*/ 4 w 52"/>
                <a:gd name="T1" fmla="*/ 2 h 60"/>
                <a:gd name="T2" fmla="*/ 42 w 52"/>
                <a:gd name="T3" fmla="*/ 3 h 60"/>
                <a:gd name="T4" fmla="*/ 50 w 52"/>
                <a:gd name="T5" fmla="*/ 8 h 60"/>
                <a:gd name="T6" fmla="*/ 37 w 52"/>
                <a:gd name="T7" fmla="*/ 43 h 60"/>
                <a:gd name="T8" fmla="*/ 30 w 52"/>
                <a:gd name="T9" fmla="*/ 55 h 60"/>
                <a:gd name="T10" fmla="*/ 3 w 52"/>
                <a:gd name="T11" fmla="*/ 40 h 60"/>
                <a:gd name="T12" fmla="*/ 6 w 52"/>
                <a:gd name="T13" fmla="*/ 28 h 60"/>
                <a:gd name="T14" fmla="*/ 3 w 52"/>
                <a:gd name="T15" fmla="*/ 16 h 60"/>
                <a:gd name="T16" fmla="*/ 4 w 52"/>
                <a:gd name="T17" fmla="*/ 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" h="60">
                  <a:moveTo>
                    <a:pt x="4" y="2"/>
                  </a:moveTo>
                  <a:cubicBezTo>
                    <a:pt x="16" y="7"/>
                    <a:pt x="29" y="12"/>
                    <a:pt x="42" y="3"/>
                  </a:cubicBezTo>
                  <a:cubicBezTo>
                    <a:pt x="47" y="0"/>
                    <a:pt x="51" y="2"/>
                    <a:pt x="50" y="8"/>
                  </a:cubicBezTo>
                  <a:cubicBezTo>
                    <a:pt x="48" y="20"/>
                    <a:pt x="52" y="35"/>
                    <a:pt x="37" y="43"/>
                  </a:cubicBezTo>
                  <a:cubicBezTo>
                    <a:pt x="33" y="45"/>
                    <a:pt x="36" y="52"/>
                    <a:pt x="30" y="55"/>
                  </a:cubicBezTo>
                  <a:cubicBezTo>
                    <a:pt x="20" y="60"/>
                    <a:pt x="11" y="55"/>
                    <a:pt x="3" y="40"/>
                  </a:cubicBezTo>
                  <a:cubicBezTo>
                    <a:pt x="1" y="35"/>
                    <a:pt x="2" y="31"/>
                    <a:pt x="6" y="28"/>
                  </a:cubicBezTo>
                  <a:cubicBezTo>
                    <a:pt x="10" y="23"/>
                    <a:pt x="1" y="21"/>
                    <a:pt x="3" y="16"/>
                  </a:cubicBezTo>
                  <a:cubicBezTo>
                    <a:pt x="1" y="12"/>
                    <a:pt x="0" y="7"/>
                    <a:pt x="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8" name="Freeform 109">
              <a:extLst>
                <a:ext uri="{FF2B5EF4-FFF2-40B4-BE49-F238E27FC236}">
                  <a16:creationId xmlns:a16="http://schemas.microsoft.com/office/drawing/2014/main" id="{B35AB6A6-48E2-48D7-AB3F-CF3481E4D4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9395" y="682119"/>
              <a:ext cx="48248" cy="45491"/>
            </a:xfrm>
            <a:custGeom>
              <a:avLst/>
              <a:gdLst>
                <a:gd name="T0" fmla="*/ 25 w 28"/>
                <a:gd name="T1" fmla="*/ 21 h 26"/>
                <a:gd name="T2" fmla="*/ 20 w 28"/>
                <a:gd name="T3" fmla="*/ 24 h 26"/>
                <a:gd name="T4" fmla="*/ 6 w 28"/>
                <a:gd name="T5" fmla="*/ 25 h 26"/>
                <a:gd name="T6" fmla="*/ 2 w 28"/>
                <a:gd name="T7" fmla="*/ 18 h 26"/>
                <a:gd name="T8" fmla="*/ 11 w 28"/>
                <a:gd name="T9" fmla="*/ 11 h 26"/>
                <a:gd name="T10" fmla="*/ 25 w 28"/>
                <a:gd name="T11" fmla="*/ 7 h 26"/>
                <a:gd name="T12" fmla="*/ 25 w 28"/>
                <a:gd name="T13" fmla="*/ 21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" h="26">
                  <a:moveTo>
                    <a:pt x="25" y="21"/>
                  </a:moveTo>
                  <a:cubicBezTo>
                    <a:pt x="24" y="22"/>
                    <a:pt x="22" y="23"/>
                    <a:pt x="20" y="24"/>
                  </a:cubicBezTo>
                  <a:cubicBezTo>
                    <a:pt x="15" y="26"/>
                    <a:pt x="11" y="26"/>
                    <a:pt x="6" y="25"/>
                  </a:cubicBezTo>
                  <a:cubicBezTo>
                    <a:pt x="1" y="25"/>
                    <a:pt x="0" y="22"/>
                    <a:pt x="2" y="18"/>
                  </a:cubicBezTo>
                  <a:cubicBezTo>
                    <a:pt x="5" y="16"/>
                    <a:pt x="10" y="14"/>
                    <a:pt x="11" y="11"/>
                  </a:cubicBezTo>
                  <a:cubicBezTo>
                    <a:pt x="13" y="0"/>
                    <a:pt x="19" y="3"/>
                    <a:pt x="25" y="7"/>
                  </a:cubicBezTo>
                  <a:cubicBezTo>
                    <a:pt x="28" y="11"/>
                    <a:pt x="28" y="16"/>
                    <a:pt x="25" y="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09" name="Freeform 110">
              <a:extLst>
                <a:ext uri="{FF2B5EF4-FFF2-40B4-BE49-F238E27FC236}">
                  <a16:creationId xmlns:a16="http://schemas.microsoft.com/office/drawing/2014/main" id="{70289134-6E26-424E-9325-42DBFDF61AD5}"/>
                </a:ext>
              </a:extLst>
            </p:cNvPr>
            <p:cNvSpPr>
              <a:spLocks/>
            </p:cNvSpPr>
            <p:nvPr/>
          </p:nvSpPr>
          <p:spPr bwMode="auto">
            <a:xfrm>
              <a:off x="5325633" y="708311"/>
              <a:ext cx="52384" cy="45491"/>
            </a:xfrm>
            <a:custGeom>
              <a:avLst/>
              <a:gdLst>
                <a:gd name="T0" fmla="*/ 28 w 30"/>
                <a:gd name="T1" fmla="*/ 12 h 26"/>
                <a:gd name="T2" fmla="*/ 11 w 30"/>
                <a:gd name="T3" fmla="*/ 20 h 26"/>
                <a:gd name="T4" fmla="*/ 0 w 30"/>
                <a:gd name="T5" fmla="*/ 15 h 26"/>
                <a:gd name="T6" fmla="*/ 8 w 30"/>
                <a:gd name="T7" fmla="*/ 5 h 26"/>
                <a:gd name="T8" fmla="*/ 13 w 30"/>
                <a:gd name="T9" fmla="*/ 3 h 26"/>
                <a:gd name="T10" fmla="*/ 27 w 30"/>
                <a:gd name="T11" fmla="*/ 4 h 26"/>
                <a:gd name="T12" fmla="*/ 28 w 30"/>
                <a:gd name="T13" fmla="*/ 6 h 26"/>
                <a:gd name="T14" fmla="*/ 28 w 30"/>
                <a:gd name="T15" fmla="*/ 1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28" y="12"/>
                  </a:moveTo>
                  <a:cubicBezTo>
                    <a:pt x="21" y="12"/>
                    <a:pt x="20" y="26"/>
                    <a:pt x="11" y="20"/>
                  </a:cubicBezTo>
                  <a:cubicBezTo>
                    <a:pt x="7" y="17"/>
                    <a:pt x="1" y="21"/>
                    <a:pt x="0" y="15"/>
                  </a:cubicBezTo>
                  <a:cubicBezTo>
                    <a:pt x="0" y="10"/>
                    <a:pt x="3" y="7"/>
                    <a:pt x="8" y="5"/>
                  </a:cubicBezTo>
                  <a:cubicBezTo>
                    <a:pt x="9" y="4"/>
                    <a:pt x="11" y="4"/>
                    <a:pt x="13" y="3"/>
                  </a:cubicBezTo>
                  <a:cubicBezTo>
                    <a:pt x="18" y="2"/>
                    <a:pt x="23" y="0"/>
                    <a:pt x="27" y="4"/>
                  </a:cubicBezTo>
                  <a:cubicBezTo>
                    <a:pt x="27" y="5"/>
                    <a:pt x="28" y="6"/>
                    <a:pt x="28" y="6"/>
                  </a:cubicBezTo>
                  <a:cubicBezTo>
                    <a:pt x="30" y="8"/>
                    <a:pt x="29" y="10"/>
                    <a:pt x="28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0" name="Freeform 111">
              <a:extLst>
                <a:ext uri="{FF2B5EF4-FFF2-40B4-BE49-F238E27FC236}">
                  <a16:creationId xmlns:a16="http://schemas.microsoft.com/office/drawing/2014/main" id="{47301EC0-DC87-4A33-8FD8-46141A2491ED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2571" y="687633"/>
              <a:ext cx="46870" cy="20678"/>
            </a:xfrm>
            <a:custGeom>
              <a:avLst/>
              <a:gdLst>
                <a:gd name="T0" fmla="*/ 5 w 27"/>
                <a:gd name="T1" fmla="*/ 12 h 12"/>
                <a:gd name="T2" fmla="*/ 8 w 27"/>
                <a:gd name="T3" fmla="*/ 3 h 12"/>
                <a:gd name="T4" fmla="*/ 23 w 27"/>
                <a:gd name="T5" fmla="*/ 1 h 12"/>
                <a:gd name="T6" fmla="*/ 26 w 27"/>
                <a:gd name="T7" fmla="*/ 3 h 12"/>
                <a:gd name="T8" fmla="*/ 5 w 27"/>
                <a:gd name="T9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2">
                  <a:moveTo>
                    <a:pt x="5" y="12"/>
                  </a:moveTo>
                  <a:cubicBezTo>
                    <a:pt x="0" y="7"/>
                    <a:pt x="1" y="4"/>
                    <a:pt x="8" y="3"/>
                  </a:cubicBezTo>
                  <a:cubicBezTo>
                    <a:pt x="13" y="3"/>
                    <a:pt x="19" y="5"/>
                    <a:pt x="23" y="1"/>
                  </a:cubicBezTo>
                  <a:cubicBezTo>
                    <a:pt x="26" y="0"/>
                    <a:pt x="27" y="1"/>
                    <a:pt x="26" y="3"/>
                  </a:cubicBezTo>
                  <a:cubicBezTo>
                    <a:pt x="21" y="11"/>
                    <a:pt x="12" y="10"/>
                    <a:pt x="5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1" name="Freeform 112">
              <a:extLst>
                <a:ext uri="{FF2B5EF4-FFF2-40B4-BE49-F238E27FC236}">
                  <a16:creationId xmlns:a16="http://schemas.microsoft.com/office/drawing/2014/main" id="{23BF34D8-020D-41CC-B22A-4D8FE9BD6ECE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8808" y="742774"/>
              <a:ext cx="35842" cy="19299"/>
            </a:xfrm>
            <a:custGeom>
              <a:avLst/>
              <a:gdLst>
                <a:gd name="T0" fmla="*/ 21 w 21"/>
                <a:gd name="T1" fmla="*/ 4 h 11"/>
                <a:gd name="T2" fmla="*/ 4 w 21"/>
                <a:gd name="T3" fmla="*/ 9 h 11"/>
                <a:gd name="T4" fmla="*/ 4 w 21"/>
                <a:gd name="T5" fmla="*/ 3 h 11"/>
                <a:gd name="T6" fmla="*/ 21 w 21"/>
                <a:gd name="T7" fmla="*/ 4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1">
                  <a:moveTo>
                    <a:pt x="21" y="4"/>
                  </a:moveTo>
                  <a:cubicBezTo>
                    <a:pt x="17" y="11"/>
                    <a:pt x="10" y="10"/>
                    <a:pt x="4" y="9"/>
                  </a:cubicBezTo>
                  <a:cubicBezTo>
                    <a:pt x="0" y="8"/>
                    <a:pt x="2" y="5"/>
                    <a:pt x="4" y="3"/>
                  </a:cubicBezTo>
                  <a:cubicBezTo>
                    <a:pt x="10" y="2"/>
                    <a:pt x="16" y="0"/>
                    <a:pt x="2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2" name="Freeform 113">
              <a:extLst>
                <a:ext uri="{FF2B5EF4-FFF2-40B4-BE49-F238E27FC236}">
                  <a16:creationId xmlns:a16="http://schemas.microsoft.com/office/drawing/2014/main" id="{21C40ECB-5A3F-4D9A-BC86-5DADD971208E}"/>
                </a:ext>
              </a:extLst>
            </p:cNvPr>
            <p:cNvSpPr>
              <a:spLocks/>
            </p:cNvSpPr>
            <p:nvPr/>
          </p:nvSpPr>
          <p:spPr bwMode="auto">
            <a:xfrm>
              <a:off x="5333904" y="690390"/>
              <a:ext cx="24813" cy="19299"/>
            </a:xfrm>
            <a:custGeom>
              <a:avLst/>
              <a:gdLst>
                <a:gd name="T0" fmla="*/ 8 w 14"/>
                <a:gd name="T1" fmla="*/ 10 h 11"/>
                <a:gd name="T2" fmla="*/ 2 w 14"/>
                <a:gd name="T3" fmla="*/ 8 h 11"/>
                <a:gd name="T4" fmla="*/ 5 w 14"/>
                <a:gd name="T5" fmla="*/ 1 h 11"/>
                <a:gd name="T6" fmla="*/ 11 w 14"/>
                <a:gd name="T7" fmla="*/ 7 h 11"/>
                <a:gd name="T8" fmla="*/ 11 w 14"/>
                <a:gd name="T9" fmla="*/ 7 h 11"/>
                <a:gd name="T10" fmla="*/ 8 w 14"/>
                <a:gd name="T11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11">
                  <a:moveTo>
                    <a:pt x="8" y="10"/>
                  </a:moveTo>
                  <a:cubicBezTo>
                    <a:pt x="6" y="10"/>
                    <a:pt x="3" y="11"/>
                    <a:pt x="2" y="8"/>
                  </a:cubicBezTo>
                  <a:cubicBezTo>
                    <a:pt x="0" y="5"/>
                    <a:pt x="2" y="2"/>
                    <a:pt x="5" y="1"/>
                  </a:cubicBezTo>
                  <a:cubicBezTo>
                    <a:pt x="10" y="0"/>
                    <a:pt x="14" y="1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0" y="9"/>
                    <a:pt x="9" y="10"/>
                    <a:pt x="8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3" name="Freeform 114">
              <a:extLst>
                <a:ext uri="{FF2B5EF4-FFF2-40B4-BE49-F238E27FC236}">
                  <a16:creationId xmlns:a16="http://schemas.microsoft.com/office/drawing/2014/main" id="{BAE6394B-E459-4E0E-B4FA-4AB5D1152D7B}"/>
                </a:ext>
              </a:extLst>
            </p:cNvPr>
            <p:cNvSpPr>
              <a:spLocks/>
            </p:cNvSpPr>
            <p:nvPr/>
          </p:nvSpPr>
          <p:spPr bwMode="auto">
            <a:xfrm>
              <a:off x="5372503" y="661441"/>
              <a:ext cx="20678" cy="19299"/>
            </a:xfrm>
            <a:custGeom>
              <a:avLst/>
              <a:gdLst>
                <a:gd name="T0" fmla="*/ 4 w 12"/>
                <a:gd name="T1" fmla="*/ 10 h 11"/>
                <a:gd name="T2" fmla="*/ 0 w 12"/>
                <a:gd name="T3" fmla="*/ 7 h 11"/>
                <a:gd name="T4" fmla="*/ 9 w 12"/>
                <a:gd name="T5" fmla="*/ 4 h 11"/>
                <a:gd name="T6" fmla="*/ 9 w 12"/>
                <a:gd name="T7" fmla="*/ 4 h 11"/>
                <a:gd name="T8" fmla="*/ 4 w 12"/>
                <a:gd name="T9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1">
                  <a:moveTo>
                    <a:pt x="4" y="10"/>
                  </a:moveTo>
                  <a:cubicBezTo>
                    <a:pt x="2" y="9"/>
                    <a:pt x="1" y="8"/>
                    <a:pt x="0" y="7"/>
                  </a:cubicBezTo>
                  <a:cubicBezTo>
                    <a:pt x="1" y="0"/>
                    <a:pt x="6" y="2"/>
                    <a:pt x="9" y="4"/>
                  </a:cubicBezTo>
                  <a:cubicBezTo>
                    <a:pt x="9" y="4"/>
                    <a:pt x="9" y="4"/>
                    <a:pt x="9" y="4"/>
                  </a:cubicBezTo>
                  <a:cubicBezTo>
                    <a:pt x="12" y="10"/>
                    <a:pt x="9" y="11"/>
                    <a:pt x="4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4" name="Freeform 115">
              <a:extLst>
                <a:ext uri="{FF2B5EF4-FFF2-40B4-BE49-F238E27FC236}">
                  <a16:creationId xmlns:a16="http://schemas.microsoft.com/office/drawing/2014/main" id="{A80468CA-3838-41FE-8834-EB7C104CFF62}"/>
                </a:ext>
              </a:extLst>
            </p:cNvPr>
            <p:cNvSpPr>
              <a:spLocks/>
            </p:cNvSpPr>
            <p:nvPr/>
          </p:nvSpPr>
          <p:spPr bwMode="auto">
            <a:xfrm>
              <a:off x="5547576" y="989531"/>
              <a:ext cx="42734" cy="30328"/>
            </a:xfrm>
            <a:custGeom>
              <a:avLst/>
              <a:gdLst>
                <a:gd name="T0" fmla="*/ 13 w 24"/>
                <a:gd name="T1" fmla="*/ 17 h 17"/>
                <a:gd name="T2" fmla="*/ 2 w 24"/>
                <a:gd name="T3" fmla="*/ 15 h 17"/>
                <a:gd name="T4" fmla="*/ 9 w 24"/>
                <a:gd name="T5" fmla="*/ 2 h 17"/>
                <a:gd name="T6" fmla="*/ 20 w 24"/>
                <a:gd name="T7" fmla="*/ 12 h 17"/>
                <a:gd name="T8" fmla="*/ 13 w 24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7">
                  <a:moveTo>
                    <a:pt x="13" y="17"/>
                  </a:moveTo>
                  <a:cubicBezTo>
                    <a:pt x="10" y="16"/>
                    <a:pt x="6" y="16"/>
                    <a:pt x="2" y="15"/>
                  </a:cubicBezTo>
                  <a:cubicBezTo>
                    <a:pt x="0" y="9"/>
                    <a:pt x="4" y="3"/>
                    <a:pt x="9" y="2"/>
                  </a:cubicBezTo>
                  <a:cubicBezTo>
                    <a:pt x="16" y="0"/>
                    <a:pt x="16" y="9"/>
                    <a:pt x="20" y="12"/>
                  </a:cubicBezTo>
                  <a:cubicBezTo>
                    <a:pt x="24" y="15"/>
                    <a:pt x="15" y="14"/>
                    <a:pt x="13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5" name="Freeform 116">
              <a:extLst>
                <a:ext uri="{FF2B5EF4-FFF2-40B4-BE49-F238E27FC236}">
                  <a16:creationId xmlns:a16="http://schemas.microsoft.com/office/drawing/2014/main" id="{3F35FFDA-DF07-4426-93E7-25FFA439C903}"/>
                </a:ext>
              </a:extLst>
            </p:cNvPr>
            <p:cNvSpPr>
              <a:spLocks/>
            </p:cNvSpPr>
            <p:nvPr/>
          </p:nvSpPr>
          <p:spPr bwMode="auto">
            <a:xfrm>
              <a:off x="4054630" y="1757370"/>
              <a:ext cx="102011" cy="126824"/>
            </a:xfrm>
            <a:custGeom>
              <a:avLst/>
              <a:gdLst>
                <a:gd name="T0" fmla="*/ 48 w 59"/>
                <a:gd name="T1" fmla="*/ 0 h 73"/>
                <a:gd name="T2" fmla="*/ 56 w 59"/>
                <a:gd name="T3" fmla="*/ 3 h 73"/>
                <a:gd name="T4" fmla="*/ 56 w 59"/>
                <a:gd name="T5" fmla="*/ 9 h 73"/>
                <a:gd name="T6" fmla="*/ 55 w 59"/>
                <a:gd name="T7" fmla="*/ 34 h 73"/>
                <a:gd name="T8" fmla="*/ 39 w 59"/>
                <a:gd name="T9" fmla="*/ 65 h 73"/>
                <a:gd name="T10" fmla="*/ 1 w 59"/>
                <a:gd name="T11" fmla="*/ 73 h 73"/>
                <a:gd name="T12" fmla="*/ 7 w 59"/>
                <a:gd name="T13" fmla="*/ 53 h 73"/>
                <a:gd name="T14" fmla="*/ 11 w 59"/>
                <a:gd name="T15" fmla="*/ 44 h 73"/>
                <a:gd name="T16" fmla="*/ 13 w 59"/>
                <a:gd name="T17" fmla="*/ 42 h 73"/>
                <a:gd name="T18" fmla="*/ 9 w 59"/>
                <a:gd name="T19" fmla="*/ 36 h 73"/>
                <a:gd name="T20" fmla="*/ 9 w 59"/>
                <a:gd name="T21" fmla="*/ 35 h 73"/>
                <a:gd name="T22" fmla="*/ 7 w 59"/>
                <a:gd name="T23" fmla="*/ 35 h 73"/>
                <a:gd name="T24" fmla="*/ 7 w 59"/>
                <a:gd name="T25" fmla="*/ 23 h 73"/>
                <a:gd name="T26" fmla="*/ 7 w 59"/>
                <a:gd name="T27" fmla="*/ 22 h 73"/>
                <a:gd name="T28" fmla="*/ 21 w 59"/>
                <a:gd name="T29" fmla="*/ 20 h 73"/>
                <a:gd name="T30" fmla="*/ 33 w 59"/>
                <a:gd name="T31" fmla="*/ 3 h 73"/>
                <a:gd name="T32" fmla="*/ 48 w 59"/>
                <a:gd name="T3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73">
                  <a:moveTo>
                    <a:pt x="48" y="0"/>
                  </a:moveTo>
                  <a:cubicBezTo>
                    <a:pt x="50" y="3"/>
                    <a:pt x="53" y="3"/>
                    <a:pt x="56" y="3"/>
                  </a:cubicBezTo>
                  <a:cubicBezTo>
                    <a:pt x="58" y="5"/>
                    <a:pt x="58" y="7"/>
                    <a:pt x="56" y="9"/>
                  </a:cubicBezTo>
                  <a:cubicBezTo>
                    <a:pt x="59" y="17"/>
                    <a:pt x="55" y="25"/>
                    <a:pt x="55" y="34"/>
                  </a:cubicBezTo>
                  <a:cubicBezTo>
                    <a:pt x="57" y="47"/>
                    <a:pt x="58" y="58"/>
                    <a:pt x="39" y="65"/>
                  </a:cubicBezTo>
                  <a:cubicBezTo>
                    <a:pt x="26" y="70"/>
                    <a:pt x="14" y="71"/>
                    <a:pt x="1" y="73"/>
                  </a:cubicBezTo>
                  <a:cubicBezTo>
                    <a:pt x="1" y="66"/>
                    <a:pt x="0" y="58"/>
                    <a:pt x="7" y="53"/>
                  </a:cubicBezTo>
                  <a:cubicBezTo>
                    <a:pt x="11" y="52"/>
                    <a:pt x="8" y="46"/>
                    <a:pt x="11" y="44"/>
                  </a:cubicBezTo>
                  <a:cubicBezTo>
                    <a:pt x="12" y="44"/>
                    <a:pt x="13" y="43"/>
                    <a:pt x="13" y="42"/>
                  </a:cubicBezTo>
                  <a:cubicBezTo>
                    <a:pt x="15" y="38"/>
                    <a:pt x="12" y="37"/>
                    <a:pt x="9" y="36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1" y="31"/>
                    <a:pt x="10" y="27"/>
                    <a:pt x="7" y="23"/>
                  </a:cubicBezTo>
                  <a:cubicBezTo>
                    <a:pt x="7" y="22"/>
                    <a:pt x="7" y="22"/>
                    <a:pt x="7" y="22"/>
                  </a:cubicBezTo>
                  <a:cubicBezTo>
                    <a:pt x="11" y="17"/>
                    <a:pt x="16" y="20"/>
                    <a:pt x="21" y="20"/>
                  </a:cubicBezTo>
                  <a:cubicBezTo>
                    <a:pt x="27" y="16"/>
                    <a:pt x="19" y="2"/>
                    <a:pt x="33" y="3"/>
                  </a:cubicBezTo>
                  <a:cubicBezTo>
                    <a:pt x="38" y="0"/>
                    <a:pt x="43" y="2"/>
                    <a:pt x="4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6" name="Freeform 117">
              <a:extLst>
                <a:ext uri="{FF2B5EF4-FFF2-40B4-BE49-F238E27FC236}">
                  <a16:creationId xmlns:a16="http://schemas.microsoft.com/office/drawing/2014/main" id="{341FBFAF-0E5D-4A88-B3B3-FFB1D8BE48E5}"/>
                </a:ext>
              </a:extLst>
            </p:cNvPr>
            <p:cNvSpPr>
              <a:spLocks/>
            </p:cNvSpPr>
            <p:nvPr/>
          </p:nvSpPr>
          <p:spPr bwMode="auto">
            <a:xfrm>
              <a:off x="4652911" y="861328"/>
              <a:ext cx="55141" cy="42734"/>
            </a:xfrm>
            <a:custGeom>
              <a:avLst/>
              <a:gdLst>
                <a:gd name="T0" fmla="*/ 0 w 32"/>
                <a:gd name="T1" fmla="*/ 22 h 25"/>
                <a:gd name="T2" fmla="*/ 32 w 32"/>
                <a:gd name="T3" fmla="*/ 15 h 25"/>
                <a:gd name="T4" fmla="*/ 0 w 32"/>
                <a:gd name="T5" fmla="*/ 22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25">
                  <a:moveTo>
                    <a:pt x="0" y="22"/>
                  </a:moveTo>
                  <a:cubicBezTo>
                    <a:pt x="8" y="2"/>
                    <a:pt x="16" y="0"/>
                    <a:pt x="32" y="15"/>
                  </a:cubicBezTo>
                  <a:cubicBezTo>
                    <a:pt x="14" y="25"/>
                    <a:pt x="14" y="25"/>
                    <a:pt x="0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7" name="Freeform 118">
              <a:extLst>
                <a:ext uri="{FF2B5EF4-FFF2-40B4-BE49-F238E27FC236}">
                  <a16:creationId xmlns:a16="http://schemas.microsoft.com/office/drawing/2014/main" id="{AE40A323-CC14-439E-A707-3F52EB0B9D25}"/>
                </a:ext>
              </a:extLst>
            </p:cNvPr>
            <p:cNvSpPr>
              <a:spLocks/>
            </p:cNvSpPr>
            <p:nvPr/>
          </p:nvSpPr>
          <p:spPr bwMode="auto">
            <a:xfrm>
              <a:off x="6876477" y="793780"/>
              <a:ext cx="215050" cy="92361"/>
            </a:xfrm>
            <a:custGeom>
              <a:avLst/>
              <a:gdLst>
                <a:gd name="T0" fmla="*/ 2 w 124"/>
                <a:gd name="T1" fmla="*/ 25 h 53"/>
                <a:gd name="T2" fmla="*/ 21 w 124"/>
                <a:gd name="T3" fmla="*/ 4 h 53"/>
                <a:gd name="T4" fmla="*/ 38 w 124"/>
                <a:gd name="T5" fmla="*/ 4 h 53"/>
                <a:gd name="T6" fmla="*/ 57 w 124"/>
                <a:gd name="T7" fmla="*/ 10 h 53"/>
                <a:gd name="T8" fmla="*/ 60 w 124"/>
                <a:gd name="T9" fmla="*/ 8 h 53"/>
                <a:gd name="T10" fmla="*/ 60 w 124"/>
                <a:gd name="T11" fmla="*/ 2 h 53"/>
                <a:gd name="T12" fmla="*/ 77 w 124"/>
                <a:gd name="T13" fmla="*/ 3 h 53"/>
                <a:gd name="T14" fmla="*/ 114 w 124"/>
                <a:gd name="T15" fmla="*/ 10 h 53"/>
                <a:gd name="T16" fmla="*/ 124 w 124"/>
                <a:gd name="T17" fmla="*/ 18 h 53"/>
                <a:gd name="T18" fmla="*/ 90 w 124"/>
                <a:gd name="T19" fmla="*/ 22 h 53"/>
                <a:gd name="T20" fmla="*/ 85 w 124"/>
                <a:gd name="T21" fmla="*/ 17 h 53"/>
                <a:gd name="T22" fmla="*/ 80 w 124"/>
                <a:gd name="T23" fmla="*/ 22 h 53"/>
                <a:gd name="T24" fmla="*/ 83 w 124"/>
                <a:gd name="T25" fmla="*/ 31 h 53"/>
                <a:gd name="T26" fmla="*/ 97 w 124"/>
                <a:gd name="T27" fmla="*/ 41 h 53"/>
                <a:gd name="T28" fmla="*/ 50 w 124"/>
                <a:gd name="T29" fmla="*/ 38 h 53"/>
                <a:gd name="T30" fmla="*/ 49 w 124"/>
                <a:gd name="T31" fmla="*/ 49 h 53"/>
                <a:gd name="T32" fmla="*/ 35 w 124"/>
                <a:gd name="T33" fmla="*/ 49 h 53"/>
                <a:gd name="T34" fmla="*/ 2 w 124"/>
                <a:gd name="T35" fmla="*/ 27 h 53"/>
                <a:gd name="T36" fmla="*/ 1 w 124"/>
                <a:gd name="T37" fmla="*/ 26 h 53"/>
                <a:gd name="T38" fmla="*/ 2 w 124"/>
                <a:gd name="T39" fmla="*/ 25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4" h="53">
                  <a:moveTo>
                    <a:pt x="2" y="25"/>
                  </a:moveTo>
                  <a:cubicBezTo>
                    <a:pt x="9" y="19"/>
                    <a:pt x="11" y="8"/>
                    <a:pt x="21" y="4"/>
                  </a:cubicBezTo>
                  <a:cubicBezTo>
                    <a:pt x="27" y="6"/>
                    <a:pt x="32" y="6"/>
                    <a:pt x="38" y="4"/>
                  </a:cubicBezTo>
                  <a:cubicBezTo>
                    <a:pt x="44" y="8"/>
                    <a:pt x="49" y="11"/>
                    <a:pt x="57" y="10"/>
                  </a:cubicBezTo>
                  <a:cubicBezTo>
                    <a:pt x="59" y="11"/>
                    <a:pt x="62" y="13"/>
                    <a:pt x="60" y="8"/>
                  </a:cubicBezTo>
                  <a:cubicBezTo>
                    <a:pt x="58" y="6"/>
                    <a:pt x="56" y="3"/>
                    <a:pt x="60" y="2"/>
                  </a:cubicBezTo>
                  <a:cubicBezTo>
                    <a:pt x="66" y="1"/>
                    <a:pt x="72" y="0"/>
                    <a:pt x="77" y="3"/>
                  </a:cubicBezTo>
                  <a:cubicBezTo>
                    <a:pt x="88" y="12"/>
                    <a:pt x="102" y="3"/>
                    <a:pt x="114" y="10"/>
                  </a:cubicBezTo>
                  <a:cubicBezTo>
                    <a:pt x="114" y="17"/>
                    <a:pt x="123" y="12"/>
                    <a:pt x="124" y="18"/>
                  </a:cubicBezTo>
                  <a:cubicBezTo>
                    <a:pt x="116" y="36"/>
                    <a:pt x="102" y="38"/>
                    <a:pt x="90" y="22"/>
                  </a:cubicBezTo>
                  <a:cubicBezTo>
                    <a:pt x="88" y="20"/>
                    <a:pt x="90" y="15"/>
                    <a:pt x="85" y="17"/>
                  </a:cubicBezTo>
                  <a:cubicBezTo>
                    <a:pt x="83" y="17"/>
                    <a:pt x="81" y="20"/>
                    <a:pt x="80" y="22"/>
                  </a:cubicBezTo>
                  <a:cubicBezTo>
                    <a:pt x="79" y="25"/>
                    <a:pt x="79" y="28"/>
                    <a:pt x="83" y="31"/>
                  </a:cubicBezTo>
                  <a:cubicBezTo>
                    <a:pt x="86" y="34"/>
                    <a:pt x="92" y="32"/>
                    <a:pt x="97" y="41"/>
                  </a:cubicBezTo>
                  <a:cubicBezTo>
                    <a:pt x="80" y="36"/>
                    <a:pt x="65" y="46"/>
                    <a:pt x="50" y="38"/>
                  </a:cubicBezTo>
                  <a:cubicBezTo>
                    <a:pt x="47" y="42"/>
                    <a:pt x="58" y="47"/>
                    <a:pt x="49" y="49"/>
                  </a:cubicBezTo>
                  <a:cubicBezTo>
                    <a:pt x="45" y="50"/>
                    <a:pt x="42" y="53"/>
                    <a:pt x="35" y="49"/>
                  </a:cubicBezTo>
                  <a:cubicBezTo>
                    <a:pt x="24" y="42"/>
                    <a:pt x="15" y="32"/>
                    <a:pt x="2" y="27"/>
                  </a:cubicBezTo>
                  <a:cubicBezTo>
                    <a:pt x="1" y="27"/>
                    <a:pt x="0" y="26"/>
                    <a:pt x="1" y="26"/>
                  </a:cubicBezTo>
                  <a:cubicBezTo>
                    <a:pt x="1" y="25"/>
                    <a:pt x="2" y="25"/>
                    <a:pt x="2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8" name="Freeform 119">
              <a:extLst>
                <a:ext uri="{FF2B5EF4-FFF2-40B4-BE49-F238E27FC236}">
                  <a16:creationId xmlns:a16="http://schemas.microsoft.com/office/drawing/2014/main" id="{CF23FFBE-7C3F-49E7-AB81-4A4BAB09E13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4962" y="821351"/>
              <a:ext cx="121310" cy="52384"/>
            </a:xfrm>
            <a:custGeom>
              <a:avLst/>
              <a:gdLst>
                <a:gd name="T0" fmla="*/ 8 w 70"/>
                <a:gd name="T1" fmla="*/ 3 h 30"/>
                <a:gd name="T2" fmla="*/ 22 w 70"/>
                <a:gd name="T3" fmla="*/ 3 h 30"/>
                <a:gd name="T4" fmla="*/ 34 w 70"/>
                <a:gd name="T5" fmla="*/ 6 h 30"/>
                <a:gd name="T6" fmla="*/ 62 w 70"/>
                <a:gd name="T7" fmla="*/ 11 h 30"/>
                <a:gd name="T8" fmla="*/ 70 w 70"/>
                <a:gd name="T9" fmla="*/ 17 h 30"/>
                <a:gd name="T10" fmla="*/ 15 w 70"/>
                <a:gd name="T11" fmla="*/ 21 h 30"/>
                <a:gd name="T12" fmla="*/ 2 w 70"/>
                <a:gd name="T13" fmla="*/ 8 h 30"/>
                <a:gd name="T14" fmla="*/ 8 w 70"/>
                <a:gd name="T1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0" h="30">
                  <a:moveTo>
                    <a:pt x="8" y="3"/>
                  </a:moveTo>
                  <a:cubicBezTo>
                    <a:pt x="13" y="16"/>
                    <a:pt x="18" y="3"/>
                    <a:pt x="22" y="3"/>
                  </a:cubicBezTo>
                  <a:cubicBezTo>
                    <a:pt x="26" y="6"/>
                    <a:pt x="31" y="1"/>
                    <a:pt x="34" y="6"/>
                  </a:cubicBezTo>
                  <a:cubicBezTo>
                    <a:pt x="43" y="13"/>
                    <a:pt x="54" y="4"/>
                    <a:pt x="62" y="11"/>
                  </a:cubicBezTo>
                  <a:cubicBezTo>
                    <a:pt x="65" y="14"/>
                    <a:pt x="69" y="14"/>
                    <a:pt x="70" y="17"/>
                  </a:cubicBezTo>
                  <a:cubicBezTo>
                    <a:pt x="52" y="24"/>
                    <a:pt x="34" y="30"/>
                    <a:pt x="15" y="21"/>
                  </a:cubicBezTo>
                  <a:cubicBezTo>
                    <a:pt x="10" y="18"/>
                    <a:pt x="4" y="16"/>
                    <a:pt x="2" y="8"/>
                  </a:cubicBezTo>
                  <a:cubicBezTo>
                    <a:pt x="0" y="2"/>
                    <a:pt x="2" y="0"/>
                    <a:pt x="8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19" name="Freeform 120">
              <a:extLst>
                <a:ext uri="{FF2B5EF4-FFF2-40B4-BE49-F238E27FC236}">
                  <a16:creationId xmlns:a16="http://schemas.microsoft.com/office/drawing/2014/main" id="{39F4F706-7A93-45A3-8132-79729B5E92D2}"/>
                </a:ext>
              </a:extLst>
            </p:cNvPr>
            <p:cNvSpPr>
              <a:spLocks/>
            </p:cNvSpPr>
            <p:nvPr/>
          </p:nvSpPr>
          <p:spPr bwMode="auto">
            <a:xfrm>
              <a:off x="6986759" y="904062"/>
              <a:ext cx="82712" cy="52384"/>
            </a:xfrm>
            <a:custGeom>
              <a:avLst/>
              <a:gdLst>
                <a:gd name="T0" fmla="*/ 48 w 48"/>
                <a:gd name="T1" fmla="*/ 19 h 30"/>
                <a:gd name="T2" fmla="*/ 0 w 48"/>
                <a:gd name="T3" fmla="*/ 20 h 30"/>
                <a:gd name="T4" fmla="*/ 47 w 48"/>
                <a:gd name="T5" fmla="*/ 19 h 30"/>
                <a:gd name="T6" fmla="*/ 48 w 48"/>
                <a:gd name="T7" fmla="*/ 19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30">
                  <a:moveTo>
                    <a:pt x="48" y="19"/>
                  </a:moveTo>
                  <a:cubicBezTo>
                    <a:pt x="32" y="30"/>
                    <a:pt x="17" y="20"/>
                    <a:pt x="0" y="20"/>
                  </a:cubicBezTo>
                  <a:cubicBezTo>
                    <a:pt x="21" y="0"/>
                    <a:pt x="34" y="0"/>
                    <a:pt x="47" y="19"/>
                  </a:cubicBezTo>
                  <a:lnTo>
                    <a:pt x="48" y="1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0" name="Freeform 121">
              <a:extLst>
                <a:ext uri="{FF2B5EF4-FFF2-40B4-BE49-F238E27FC236}">
                  <a16:creationId xmlns:a16="http://schemas.microsoft.com/office/drawing/2014/main" id="{3E2E1591-F70A-4B77-A029-D629065119BF}"/>
                </a:ext>
              </a:extLst>
            </p:cNvPr>
            <p:cNvSpPr>
              <a:spLocks/>
            </p:cNvSpPr>
            <p:nvPr/>
          </p:nvSpPr>
          <p:spPr bwMode="auto">
            <a:xfrm>
              <a:off x="6975731" y="894412"/>
              <a:ext cx="27571" cy="22056"/>
            </a:xfrm>
            <a:custGeom>
              <a:avLst/>
              <a:gdLst>
                <a:gd name="T0" fmla="*/ 15 w 16"/>
                <a:gd name="T1" fmla="*/ 6 h 13"/>
                <a:gd name="T2" fmla="*/ 6 w 16"/>
                <a:gd name="T3" fmla="*/ 12 h 13"/>
                <a:gd name="T4" fmla="*/ 1 w 16"/>
                <a:gd name="T5" fmla="*/ 7 h 13"/>
                <a:gd name="T6" fmla="*/ 12 w 16"/>
                <a:gd name="T7" fmla="*/ 1 h 13"/>
                <a:gd name="T8" fmla="*/ 15 w 16"/>
                <a:gd name="T9" fmla="*/ 6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3">
                  <a:moveTo>
                    <a:pt x="15" y="6"/>
                  </a:moveTo>
                  <a:cubicBezTo>
                    <a:pt x="13" y="9"/>
                    <a:pt x="11" y="13"/>
                    <a:pt x="6" y="12"/>
                  </a:cubicBezTo>
                  <a:cubicBezTo>
                    <a:pt x="3" y="12"/>
                    <a:pt x="0" y="10"/>
                    <a:pt x="1" y="7"/>
                  </a:cubicBezTo>
                  <a:cubicBezTo>
                    <a:pt x="3" y="2"/>
                    <a:pt x="7" y="1"/>
                    <a:pt x="12" y="1"/>
                  </a:cubicBezTo>
                  <a:cubicBezTo>
                    <a:pt x="15" y="0"/>
                    <a:pt x="16" y="3"/>
                    <a:pt x="15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1" name="Freeform 122">
              <a:extLst>
                <a:ext uri="{FF2B5EF4-FFF2-40B4-BE49-F238E27FC236}">
                  <a16:creationId xmlns:a16="http://schemas.microsoft.com/office/drawing/2014/main" id="{C4B8D8A7-06C4-43C7-8D59-6073B677E4B6}"/>
                </a:ext>
              </a:extLst>
            </p:cNvPr>
            <p:cNvSpPr>
              <a:spLocks/>
            </p:cNvSpPr>
            <p:nvPr/>
          </p:nvSpPr>
          <p:spPr bwMode="auto">
            <a:xfrm>
              <a:off x="6858556" y="822729"/>
              <a:ext cx="22056" cy="26192"/>
            </a:xfrm>
            <a:custGeom>
              <a:avLst/>
              <a:gdLst>
                <a:gd name="T0" fmla="*/ 12 w 12"/>
                <a:gd name="T1" fmla="*/ 8 h 15"/>
                <a:gd name="T2" fmla="*/ 12 w 12"/>
                <a:gd name="T3" fmla="*/ 10 h 15"/>
                <a:gd name="T4" fmla="*/ 9 w 12"/>
                <a:gd name="T5" fmla="*/ 11 h 15"/>
                <a:gd name="T6" fmla="*/ 3 w 12"/>
                <a:gd name="T7" fmla="*/ 10 h 15"/>
                <a:gd name="T8" fmla="*/ 4 w 12"/>
                <a:gd name="T9" fmla="*/ 2 h 15"/>
                <a:gd name="T10" fmla="*/ 9 w 12"/>
                <a:gd name="T11" fmla="*/ 5 h 15"/>
                <a:gd name="T12" fmla="*/ 12 w 12"/>
                <a:gd name="T13" fmla="*/ 8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15">
                  <a:moveTo>
                    <a:pt x="12" y="8"/>
                  </a:moveTo>
                  <a:cubicBezTo>
                    <a:pt x="12" y="9"/>
                    <a:pt x="12" y="10"/>
                    <a:pt x="12" y="10"/>
                  </a:cubicBezTo>
                  <a:cubicBezTo>
                    <a:pt x="11" y="11"/>
                    <a:pt x="10" y="11"/>
                    <a:pt x="9" y="11"/>
                  </a:cubicBezTo>
                  <a:cubicBezTo>
                    <a:pt x="7" y="9"/>
                    <a:pt x="4" y="15"/>
                    <a:pt x="3" y="10"/>
                  </a:cubicBezTo>
                  <a:cubicBezTo>
                    <a:pt x="2" y="7"/>
                    <a:pt x="0" y="4"/>
                    <a:pt x="4" y="2"/>
                  </a:cubicBezTo>
                  <a:cubicBezTo>
                    <a:pt x="6" y="0"/>
                    <a:pt x="8" y="3"/>
                    <a:pt x="9" y="5"/>
                  </a:cubicBezTo>
                  <a:cubicBezTo>
                    <a:pt x="10" y="6"/>
                    <a:pt x="11" y="7"/>
                    <a:pt x="12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2" name="Freeform 123">
              <a:extLst>
                <a:ext uri="{FF2B5EF4-FFF2-40B4-BE49-F238E27FC236}">
                  <a16:creationId xmlns:a16="http://schemas.microsoft.com/office/drawing/2014/main" id="{7757B6E3-8B1E-4E33-81CA-86C76A5917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928293" y="1039158"/>
              <a:ext cx="111661" cy="46870"/>
            </a:xfrm>
            <a:custGeom>
              <a:avLst/>
              <a:gdLst>
                <a:gd name="T0" fmla="*/ 45 w 64"/>
                <a:gd name="T1" fmla="*/ 24 h 27"/>
                <a:gd name="T2" fmla="*/ 36 w 64"/>
                <a:gd name="T3" fmla="*/ 24 h 27"/>
                <a:gd name="T4" fmla="*/ 14 w 64"/>
                <a:gd name="T5" fmla="*/ 21 h 27"/>
                <a:gd name="T6" fmla="*/ 0 w 64"/>
                <a:gd name="T7" fmla="*/ 19 h 27"/>
                <a:gd name="T8" fmla="*/ 17 w 64"/>
                <a:gd name="T9" fmla="*/ 3 h 27"/>
                <a:gd name="T10" fmla="*/ 32 w 64"/>
                <a:gd name="T11" fmla="*/ 4 h 27"/>
                <a:gd name="T12" fmla="*/ 38 w 64"/>
                <a:gd name="T13" fmla="*/ 6 h 27"/>
                <a:gd name="T14" fmla="*/ 52 w 64"/>
                <a:gd name="T15" fmla="*/ 9 h 27"/>
                <a:gd name="T16" fmla="*/ 58 w 64"/>
                <a:gd name="T17" fmla="*/ 12 h 27"/>
                <a:gd name="T18" fmla="*/ 45 w 64"/>
                <a:gd name="T19" fmla="*/ 2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4" h="27">
                  <a:moveTo>
                    <a:pt x="45" y="24"/>
                  </a:moveTo>
                  <a:cubicBezTo>
                    <a:pt x="42" y="24"/>
                    <a:pt x="39" y="24"/>
                    <a:pt x="36" y="24"/>
                  </a:cubicBezTo>
                  <a:cubicBezTo>
                    <a:pt x="29" y="21"/>
                    <a:pt x="21" y="24"/>
                    <a:pt x="14" y="21"/>
                  </a:cubicBezTo>
                  <a:cubicBezTo>
                    <a:pt x="10" y="21"/>
                    <a:pt x="5" y="20"/>
                    <a:pt x="0" y="19"/>
                  </a:cubicBezTo>
                  <a:cubicBezTo>
                    <a:pt x="4" y="11"/>
                    <a:pt x="8" y="4"/>
                    <a:pt x="17" y="3"/>
                  </a:cubicBezTo>
                  <a:cubicBezTo>
                    <a:pt x="22" y="2"/>
                    <a:pt x="27" y="0"/>
                    <a:pt x="32" y="4"/>
                  </a:cubicBezTo>
                  <a:cubicBezTo>
                    <a:pt x="33" y="7"/>
                    <a:pt x="35" y="7"/>
                    <a:pt x="38" y="6"/>
                  </a:cubicBezTo>
                  <a:cubicBezTo>
                    <a:pt x="42" y="10"/>
                    <a:pt x="48" y="6"/>
                    <a:pt x="52" y="9"/>
                  </a:cubicBezTo>
                  <a:cubicBezTo>
                    <a:pt x="54" y="10"/>
                    <a:pt x="56" y="11"/>
                    <a:pt x="58" y="12"/>
                  </a:cubicBezTo>
                  <a:cubicBezTo>
                    <a:pt x="64" y="27"/>
                    <a:pt x="50" y="20"/>
                    <a:pt x="45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3" name="Freeform 125">
              <a:extLst>
                <a:ext uri="{FF2B5EF4-FFF2-40B4-BE49-F238E27FC236}">
                  <a16:creationId xmlns:a16="http://schemas.microsoft.com/office/drawing/2014/main" id="{4472EEAE-C8FA-48B9-8611-9D2304796D0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1134" y="664198"/>
              <a:ext cx="141988" cy="63412"/>
            </a:xfrm>
            <a:custGeom>
              <a:avLst/>
              <a:gdLst>
                <a:gd name="T0" fmla="*/ 21 w 81"/>
                <a:gd name="T1" fmla="*/ 30 h 36"/>
                <a:gd name="T2" fmla="*/ 20 w 81"/>
                <a:gd name="T3" fmla="*/ 30 h 36"/>
                <a:gd name="T4" fmla="*/ 20 w 81"/>
                <a:gd name="T5" fmla="*/ 31 h 36"/>
                <a:gd name="T6" fmla="*/ 11 w 81"/>
                <a:gd name="T7" fmla="*/ 31 h 36"/>
                <a:gd name="T8" fmla="*/ 1 w 81"/>
                <a:gd name="T9" fmla="*/ 24 h 36"/>
                <a:gd name="T10" fmla="*/ 8 w 81"/>
                <a:gd name="T11" fmla="*/ 17 h 36"/>
                <a:gd name="T12" fmla="*/ 22 w 81"/>
                <a:gd name="T13" fmla="*/ 8 h 36"/>
                <a:gd name="T14" fmla="*/ 30 w 81"/>
                <a:gd name="T15" fmla="*/ 6 h 36"/>
                <a:gd name="T16" fmla="*/ 57 w 81"/>
                <a:gd name="T17" fmla="*/ 2 h 36"/>
                <a:gd name="T18" fmla="*/ 57 w 81"/>
                <a:gd name="T19" fmla="*/ 2 h 36"/>
                <a:gd name="T20" fmla="*/ 71 w 81"/>
                <a:gd name="T21" fmla="*/ 1 h 36"/>
                <a:gd name="T22" fmla="*/ 70 w 81"/>
                <a:gd name="T23" fmla="*/ 33 h 36"/>
                <a:gd name="T24" fmla="*/ 60 w 81"/>
                <a:gd name="T25" fmla="*/ 35 h 36"/>
                <a:gd name="T26" fmla="*/ 43 w 81"/>
                <a:gd name="T27" fmla="*/ 34 h 36"/>
                <a:gd name="T28" fmla="*/ 43 w 81"/>
                <a:gd name="T29" fmla="*/ 34 h 36"/>
                <a:gd name="T30" fmla="*/ 21 w 81"/>
                <a:gd name="T31" fmla="*/ 3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1" h="36">
                  <a:moveTo>
                    <a:pt x="21" y="30"/>
                  </a:moveTo>
                  <a:cubicBezTo>
                    <a:pt x="20" y="30"/>
                    <a:pt x="20" y="30"/>
                    <a:pt x="20" y="30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17" y="30"/>
                    <a:pt x="14" y="31"/>
                    <a:pt x="11" y="31"/>
                  </a:cubicBezTo>
                  <a:cubicBezTo>
                    <a:pt x="7" y="30"/>
                    <a:pt x="2" y="29"/>
                    <a:pt x="1" y="24"/>
                  </a:cubicBezTo>
                  <a:cubicBezTo>
                    <a:pt x="0" y="20"/>
                    <a:pt x="5" y="18"/>
                    <a:pt x="8" y="17"/>
                  </a:cubicBezTo>
                  <a:cubicBezTo>
                    <a:pt x="14" y="15"/>
                    <a:pt x="17" y="11"/>
                    <a:pt x="22" y="8"/>
                  </a:cubicBezTo>
                  <a:cubicBezTo>
                    <a:pt x="24" y="7"/>
                    <a:pt x="27" y="6"/>
                    <a:pt x="30" y="6"/>
                  </a:cubicBezTo>
                  <a:cubicBezTo>
                    <a:pt x="39" y="5"/>
                    <a:pt x="49" y="10"/>
                    <a:pt x="57" y="2"/>
                  </a:cubicBezTo>
                  <a:cubicBezTo>
                    <a:pt x="57" y="2"/>
                    <a:pt x="57" y="2"/>
                    <a:pt x="57" y="2"/>
                  </a:cubicBezTo>
                  <a:cubicBezTo>
                    <a:pt x="61" y="0"/>
                    <a:pt x="66" y="0"/>
                    <a:pt x="71" y="1"/>
                  </a:cubicBezTo>
                  <a:cubicBezTo>
                    <a:pt x="81" y="12"/>
                    <a:pt x="72" y="23"/>
                    <a:pt x="70" y="33"/>
                  </a:cubicBezTo>
                  <a:cubicBezTo>
                    <a:pt x="70" y="36"/>
                    <a:pt x="63" y="35"/>
                    <a:pt x="60" y="35"/>
                  </a:cubicBezTo>
                  <a:cubicBezTo>
                    <a:pt x="54" y="34"/>
                    <a:pt x="48" y="34"/>
                    <a:pt x="43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6" y="31"/>
                    <a:pt x="28" y="31"/>
                    <a:pt x="21" y="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4" name="Freeform 126">
              <a:extLst>
                <a:ext uri="{FF2B5EF4-FFF2-40B4-BE49-F238E27FC236}">
                  <a16:creationId xmlns:a16="http://schemas.microsoft.com/office/drawing/2014/main" id="{FA7A3198-995E-4993-8347-9D3D51B340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2772" y="677984"/>
              <a:ext cx="84090" cy="84090"/>
            </a:xfrm>
            <a:custGeom>
              <a:avLst/>
              <a:gdLst>
                <a:gd name="T0" fmla="*/ 25 w 48"/>
                <a:gd name="T1" fmla="*/ 11 h 48"/>
                <a:gd name="T2" fmla="*/ 31 w 48"/>
                <a:gd name="T3" fmla="*/ 15 h 48"/>
                <a:gd name="T4" fmla="*/ 37 w 48"/>
                <a:gd name="T5" fmla="*/ 20 h 48"/>
                <a:gd name="T6" fmla="*/ 46 w 48"/>
                <a:gd name="T7" fmla="*/ 29 h 48"/>
                <a:gd name="T8" fmla="*/ 33 w 48"/>
                <a:gd name="T9" fmla="*/ 37 h 48"/>
                <a:gd name="T10" fmla="*/ 4 w 48"/>
                <a:gd name="T11" fmla="*/ 48 h 48"/>
                <a:gd name="T12" fmla="*/ 0 w 48"/>
                <a:gd name="T13" fmla="*/ 9 h 48"/>
                <a:gd name="T14" fmla="*/ 25 w 48"/>
                <a:gd name="T15" fmla="*/ 1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48">
                  <a:moveTo>
                    <a:pt x="25" y="11"/>
                  </a:moveTo>
                  <a:cubicBezTo>
                    <a:pt x="27" y="12"/>
                    <a:pt x="29" y="14"/>
                    <a:pt x="31" y="15"/>
                  </a:cubicBezTo>
                  <a:cubicBezTo>
                    <a:pt x="32" y="17"/>
                    <a:pt x="34" y="19"/>
                    <a:pt x="37" y="20"/>
                  </a:cubicBezTo>
                  <a:cubicBezTo>
                    <a:pt x="42" y="22"/>
                    <a:pt x="48" y="23"/>
                    <a:pt x="46" y="29"/>
                  </a:cubicBezTo>
                  <a:cubicBezTo>
                    <a:pt x="45" y="34"/>
                    <a:pt x="40" y="38"/>
                    <a:pt x="33" y="37"/>
                  </a:cubicBezTo>
                  <a:cubicBezTo>
                    <a:pt x="22" y="36"/>
                    <a:pt x="10" y="34"/>
                    <a:pt x="4" y="48"/>
                  </a:cubicBezTo>
                  <a:cubicBezTo>
                    <a:pt x="7" y="14"/>
                    <a:pt x="7" y="14"/>
                    <a:pt x="0" y="9"/>
                  </a:cubicBezTo>
                  <a:cubicBezTo>
                    <a:pt x="9" y="0"/>
                    <a:pt x="16" y="18"/>
                    <a:pt x="25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5" name="Freeform 129">
              <a:extLst>
                <a:ext uri="{FF2B5EF4-FFF2-40B4-BE49-F238E27FC236}">
                  <a16:creationId xmlns:a16="http://schemas.microsoft.com/office/drawing/2014/main" id="{FB9145ED-65C8-4B95-80A3-2111C3CC37F1}"/>
                </a:ext>
              </a:extLst>
            </p:cNvPr>
            <p:cNvSpPr>
              <a:spLocks/>
            </p:cNvSpPr>
            <p:nvPr/>
          </p:nvSpPr>
          <p:spPr bwMode="auto">
            <a:xfrm>
              <a:off x="8119909" y="3605975"/>
              <a:ext cx="79955" cy="52384"/>
            </a:xfrm>
            <a:custGeom>
              <a:avLst/>
              <a:gdLst>
                <a:gd name="T0" fmla="*/ 46 w 46"/>
                <a:gd name="T1" fmla="*/ 26 h 30"/>
                <a:gd name="T2" fmla="*/ 16 w 46"/>
                <a:gd name="T3" fmla="*/ 16 h 30"/>
                <a:gd name="T4" fmla="*/ 10 w 46"/>
                <a:gd name="T5" fmla="*/ 11 h 30"/>
                <a:gd name="T6" fmla="*/ 2 w 46"/>
                <a:gd name="T7" fmla="*/ 4 h 30"/>
                <a:gd name="T8" fmla="*/ 14 w 46"/>
                <a:gd name="T9" fmla="*/ 4 h 30"/>
                <a:gd name="T10" fmla="*/ 46 w 46"/>
                <a:gd name="T11" fmla="*/ 26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30">
                  <a:moveTo>
                    <a:pt x="46" y="26"/>
                  </a:moveTo>
                  <a:cubicBezTo>
                    <a:pt x="32" y="30"/>
                    <a:pt x="26" y="19"/>
                    <a:pt x="16" y="16"/>
                  </a:cubicBezTo>
                  <a:cubicBezTo>
                    <a:pt x="14" y="15"/>
                    <a:pt x="13" y="11"/>
                    <a:pt x="10" y="11"/>
                  </a:cubicBezTo>
                  <a:cubicBezTo>
                    <a:pt x="5" y="11"/>
                    <a:pt x="0" y="9"/>
                    <a:pt x="2" y="4"/>
                  </a:cubicBezTo>
                  <a:cubicBezTo>
                    <a:pt x="3" y="0"/>
                    <a:pt x="10" y="2"/>
                    <a:pt x="14" y="4"/>
                  </a:cubicBezTo>
                  <a:cubicBezTo>
                    <a:pt x="25" y="9"/>
                    <a:pt x="37" y="14"/>
                    <a:pt x="4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6" name="Freeform 130">
              <a:extLst>
                <a:ext uri="{FF2B5EF4-FFF2-40B4-BE49-F238E27FC236}">
                  <a16:creationId xmlns:a16="http://schemas.microsoft.com/office/drawing/2014/main" id="{A47BF727-4967-4D35-935D-4F410C253870}"/>
                </a:ext>
              </a:extLst>
            </p:cNvPr>
            <p:cNvSpPr>
              <a:spLocks/>
            </p:cNvSpPr>
            <p:nvPr/>
          </p:nvSpPr>
          <p:spPr bwMode="auto">
            <a:xfrm>
              <a:off x="7662237" y="1586433"/>
              <a:ext cx="20678" cy="24813"/>
            </a:xfrm>
            <a:custGeom>
              <a:avLst/>
              <a:gdLst>
                <a:gd name="T0" fmla="*/ 12 w 12"/>
                <a:gd name="T1" fmla="*/ 5 h 14"/>
                <a:gd name="T2" fmla="*/ 5 w 12"/>
                <a:gd name="T3" fmla="*/ 13 h 14"/>
                <a:gd name="T4" fmla="*/ 1 w 12"/>
                <a:gd name="T5" fmla="*/ 10 h 14"/>
                <a:gd name="T6" fmla="*/ 6 w 12"/>
                <a:gd name="T7" fmla="*/ 1 h 14"/>
                <a:gd name="T8" fmla="*/ 12 w 12"/>
                <a:gd name="T9" fmla="*/ 5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4">
                  <a:moveTo>
                    <a:pt x="12" y="5"/>
                  </a:moveTo>
                  <a:cubicBezTo>
                    <a:pt x="11" y="9"/>
                    <a:pt x="9" y="11"/>
                    <a:pt x="5" y="13"/>
                  </a:cubicBezTo>
                  <a:cubicBezTo>
                    <a:pt x="2" y="14"/>
                    <a:pt x="1" y="13"/>
                    <a:pt x="1" y="10"/>
                  </a:cubicBezTo>
                  <a:cubicBezTo>
                    <a:pt x="1" y="6"/>
                    <a:pt x="0" y="2"/>
                    <a:pt x="6" y="1"/>
                  </a:cubicBezTo>
                  <a:cubicBezTo>
                    <a:pt x="8" y="0"/>
                    <a:pt x="11" y="1"/>
                    <a:pt x="1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7" name="Freeform 131">
              <a:extLst>
                <a:ext uri="{FF2B5EF4-FFF2-40B4-BE49-F238E27FC236}">
                  <a16:creationId xmlns:a16="http://schemas.microsoft.com/office/drawing/2014/main" id="{C611DE82-7155-42BD-951F-133DCD6AB88B}"/>
                </a:ext>
              </a:extLst>
            </p:cNvPr>
            <p:cNvSpPr>
              <a:spLocks/>
            </p:cNvSpPr>
            <p:nvPr/>
          </p:nvSpPr>
          <p:spPr bwMode="auto">
            <a:xfrm>
              <a:off x="8152993" y="2856057"/>
              <a:ext cx="28949" cy="23435"/>
            </a:xfrm>
            <a:custGeom>
              <a:avLst/>
              <a:gdLst>
                <a:gd name="T0" fmla="*/ 11 w 17"/>
                <a:gd name="T1" fmla="*/ 3 h 13"/>
                <a:gd name="T2" fmla="*/ 13 w 17"/>
                <a:gd name="T3" fmla="*/ 4 h 13"/>
                <a:gd name="T4" fmla="*/ 8 w 17"/>
                <a:gd name="T5" fmla="*/ 13 h 13"/>
                <a:gd name="T6" fmla="*/ 2 w 17"/>
                <a:gd name="T7" fmla="*/ 9 h 13"/>
                <a:gd name="T8" fmla="*/ 11 w 17"/>
                <a:gd name="T9" fmla="*/ 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3">
                  <a:moveTo>
                    <a:pt x="11" y="3"/>
                  </a:moveTo>
                  <a:cubicBezTo>
                    <a:pt x="12" y="4"/>
                    <a:pt x="12" y="4"/>
                    <a:pt x="13" y="4"/>
                  </a:cubicBezTo>
                  <a:cubicBezTo>
                    <a:pt x="17" y="9"/>
                    <a:pt x="17" y="13"/>
                    <a:pt x="8" y="13"/>
                  </a:cubicBezTo>
                  <a:cubicBezTo>
                    <a:pt x="6" y="11"/>
                    <a:pt x="3" y="12"/>
                    <a:pt x="2" y="9"/>
                  </a:cubicBezTo>
                  <a:cubicBezTo>
                    <a:pt x="0" y="0"/>
                    <a:pt x="6" y="2"/>
                    <a:pt x="1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8" name="Freeform 132">
              <a:extLst>
                <a:ext uri="{FF2B5EF4-FFF2-40B4-BE49-F238E27FC236}">
                  <a16:creationId xmlns:a16="http://schemas.microsoft.com/office/drawing/2014/main" id="{B783CB05-2433-49FD-BF46-8DD7778DBA8A}"/>
                </a:ext>
              </a:extLst>
            </p:cNvPr>
            <p:cNvSpPr>
              <a:spLocks/>
            </p:cNvSpPr>
            <p:nvPr/>
          </p:nvSpPr>
          <p:spPr bwMode="auto">
            <a:xfrm>
              <a:off x="8487976" y="3480529"/>
              <a:ext cx="19299" cy="17921"/>
            </a:xfrm>
            <a:custGeom>
              <a:avLst/>
              <a:gdLst>
                <a:gd name="T0" fmla="*/ 0 w 11"/>
                <a:gd name="T1" fmla="*/ 10 h 10"/>
                <a:gd name="T2" fmla="*/ 11 w 11"/>
                <a:gd name="T3" fmla="*/ 7 h 10"/>
                <a:gd name="T4" fmla="*/ 0 w 11"/>
                <a:gd name="T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0">
                  <a:moveTo>
                    <a:pt x="0" y="10"/>
                  </a:moveTo>
                  <a:cubicBezTo>
                    <a:pt x="2" y="0"/>
                    <a:pt x="6" y="2"/>
                    <a:pt x="11" y="7"/>
                  </a:cubicBezTo>
                  <a:cubicBezTo>
                    <a:pt x="8" y="8"/>
                    <a:pt x="4" y="9"/>
                    <a:pt x="0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29" name="Freeform 133">
              <a:extLst>
                <a:ext uri="{FF2B5EF4-FFF2-40B4-BE49-F238E27FC236}">
                  <a16:creationId xmlns:a16="http://schemas.microsoft.com/office/drawing/2014/main" id="{5B14FDB7-A211-4F66-9098-89D68269DB51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8974" y="963339"/>
              <a:ext cx="49627" cy="33085"/>
            </a:xfrm>
            <a:custGeom>
              <a:avLst/>
              <a:gdLst>
                <a:gd name="T0" fmla="*/ 16 w 29"/>
                <a:gd name="T1" fmla="*/ 19 h 19"/>
                <a:gd name="T2" fmla="*/ 14 w 29"/>
                <a:gd name="T3" fmla="*/ 17 h 19"/>
                <a:gd name="T4" fmla="*/ 4 w 29"/>
                <a:gd name="T5" fmla="*/ 7 h 19"/>
                <a:gd name="T6" fmla="*/ 19 w 29"/>
                <a:gd name="T7" fmla="*/ 7 h 19"/>
                <a:gd name="T8" fmla="*/ 26 w 29"/>
                <a:gd name="T9" fmla="*/ 8 h 19"/>
                <a:gd name="T10" fmla="*/ 28 w 29"/>
                <a:gd name="T11" fmla="*/ 13 h 19"/>
                <a:gd name="T12" fmla="*/ 16 w 29"/>
                <a:gd name="T13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" h="19">
                  <a:moveTo>
                    <a:pt x="16" y="19"/>
                  </a:moveTo>
                  <a:cubicBezTo>
                    <a:pt x="16" y="18"/>
                    <a:pt x="15" y="18"/>
                    <a:pt x="14" y="17"/>
                  </a:cubicBezTo>
                  <a:cubicBezTo>
                    <a:pt x="10" y="14"/>
                    <a:pt x="0" y="15"/>
                    <a:pt x="4" y="7"/>
                  </a:cubicBezTo>
                  <a:cubicBezTo>
                    <a:pt x="7" y="0"/>
                    <a:pt x="13" y="5"/>
                    <a:pt x="19" y="7"/>
                  </a:cubicBezTo>
                  <a:cubicBezTo>
                    <a:pt x="21" y="7"/>
                    <a:pt x="24" y="8"/>
                    <a:pt x="26" y="8"/>
                  </a:cubicBezTo>
                  <a:cubicBezTo>
                    <a:pt x="29" y="9"/>
                    <a:pt x="28" y="11"/>
                    <a:pt x="28" y="13"/>
                  </a:cubicBezTo>
                  <a:cubicBezTo>
                    <a:pt x="25" y="18"/>
                    <a:pt x="19" y="14"/>
                    <a:pt x="16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0" name="Freeform 136">
              <a:extLst>
                <a:ext uri="{FF2B5EF4-FFF2-40B4-BE49-F238E27FC236}">
                  <a16:creationId xmlns:a16="http://schemas.microsoft.com/office/drawing/2014/main" id="{0ECA37FE-461B-4AAB-AA2C-B206F3417591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5292" y="636628"/>
              <a:ext cx="113039" cy="52384"/>
            </a:xfrm>
            <a:custGeom>
              <a:avLst/>
              <a:gdLst>
                <a:gd name="T0" fmla="*/ 11 w 65"/>
                <a:gd name="T1" fmla="*/ 13 h 30"/>
                <a:gd name="T2" fmla="*/ 28 w 65"/>
                <a:gd name="T3" fmla="*/ 12 h 30"/>
                <a:gd name="T4" fmla="*/ 33 w 65"/>
                <a:gd name="T5" fmla="*/ 6 h 30"/>
                <a:gd name="T6" fmla="*/ 65 w 65"/>
                <a:gd name="T7" fmla="*/ 12 h 30"/>
                <a:gd name="T8" fmla="*/ 57 w 65"/>
                <a:gd name="T9" fmla="*/ 18 h 30"/>
                <a:gd name="T10" fmla="*/ 51 w 65"/>
                <a:gd name="T11" fmla="*/ 22 h 30"/>
                <a:gd name="T12" fmla="*/ 39 w 65"/>
                <a:gd name="T13" fmla="*/ 26 h 30"/>
                <a:gd name="T14" fmla="*/ 7 w 65"/>
                <a:gd name="T15" fmla="*/ 26 h 30"/>
                <a:gd name="T16" fmla="*/ 8 w 65"/>
                <a:gd name="T17" fmla="*/ 14 h 30"/>
                <a:gd name="T18" fmla="*/ 11 w 65"/>
                <a:gd name="T19" fmla="*/ 1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5" h="30">
                  <a:moveTo>
                    <a:pt x="11" y="13"/>
                  </a:moveTo>
                  <a:cubicBezTo>
                    <a:pt x="17" y="11"/>
                    <a:pt x="22" y="11"/>
                    <a:pt x="28" y="12"/>
                  </a:cubicBezTo>
                  <a:cubicBezTo>
                    <a:pt x="32" y="12"/>
                    <a:pt x="34" y="11"/>
                    <a:pt x="33" y="6"/>
                  </a:cubicBezTo>
                  <a:cubicBezTo>
                    <a:pt x="46" y="0"/>
                    <a:pt x="55" y="11"/>
                    <a:pt x="65" y="12"/>
                  </a:cubicBezTo>
                  <a:cubicBezTo>
                    <a:pt x="64" y="17"/>
                    <a:pt x="60" y="16"/>
                    <a:pt x="57" y="18"/>
                  </a:cubicBezTo>
                  <a:cubicBezTo>
                    <a:pt x="56" y="21"/>
                    <a:pt x="54" y="22"/>
                    <a:pt x="51" y="22"/>
                  </a:cubicBezTo>
                  <a:cubicBezTo>
                    <a:pt x="46" y="23"/>
                    <a:pt x="42" y="24"/>
                    <a:pt x="39" y="26"/>
                  </a:cubicBezTo>
                  <a:cubicBezTo>
                    <a:pt x="28" y="30"/>
                    <a:pt x="18" y="30"/>
                    <a:pt x="7" y="26"/>
                  </a:cubicBezTo>
                  <a:cubicBezTo>
                    <a:pt x="0" y="22"/>
                    <a:pt x="6" y="18"/>
                    <a:pt x="8" y="14"/>
                  </a:cubicBezTo>
                  <a:cubicBezTo>
                    <a:pt x="9" y="13"/>
                    <a:pt x="10" y="13"/>
                    <a:pt x="11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1" name="Freeform 138">
              <a:extLst>
                <a:ext uri="{FF2B5EF4-FFF2-40B4-BE49-F238E27FC236}">
                  <a16:creationId xmlns:a16="http://schemas.microsoft.com/office/drawing/2014/main" id="{B96A9819-94B1-4A67-B976-ADFB828D0121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0618" y="2204013"/>
              <a:ext cx="39977" cy="71683"/>
            </a:xfrm>
            <a:custGeom>
              <a:avLst/>
              <a:gdLst>
                <a:gd name="T0" fmla="*/ 4 w 23"/>
                <a:gd name="T1" fmla="*/ 24 h 41"/>
                <a:gd name="T2" fmla="*/ 10 w 23"/>
                <a:gd name="T3" fmla="*/ 3 h 41"/>
                <a:gd name="T4" fmla="*/ 18 w 23"/>
                <a:gd name="T5" fmla="*/ 4 h 41"/>
                <a:gd name="T6" fmla="*/ 19 w 23"/>
                <a:gd name="T7" fmla="*/ 32 h 41"/>
                <a:gd name="T8" fmla="*/ 7 w 23"/>
                <a:gd name="T9" fmla="*/ 38 h 41"/>
                <a:gd name="T10" fmla="*/ 4 w 23"/>
                <a:gd name="T11" fmla="*/ 2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" h="41">
                  <a:moveTo>
                    <a:pt x="4" y="24"/>
                  </a:moveTo>
                  <a:cubicBezTo>
                    <a:pt x="4" y="16"/>
                    <a:pt x="0" y="7"/>
                    <a:pt x="10" y="3"/>
                  </a:cubicBezTo>
                  <a:cubicBezTo>
                    <a:pt x="13" y="2"/>
                    <a:pt x="17" y="0"/>
                    <a:pt x="18" y="4"/>
                  </a:cubicBezTo>
                  <a:cubicBezTo>
                    <a:pt x="21" y="13"/>
                    <a:pt x="23" y="23"/>
                    <a:pt x="19" y="32"/>
                  </a:cubicBezTo>
                  <a:cubicBezTo>
                    <a:pt x="17" y="36"/>
                    <a:pt x="11" y="41"/>
                    <a:pt x="7" y="38"/>
                  </a:cubicBezTo>
                  <a:cubicBezTo>
                    <a:pt x="0" y="35"/>
                    <a:pt x="5" y="28"/>
                    <a:pt x="4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2" name="Freeform 139">
              <a:extLst>
                <a:ext uri="{FF2B5EF4-FFF2-40B4-BE49-F238E27FC236}">
                  <a16:creationId xmlns:a16="http://schemas.microsoft.com/office/drawing/2014/main" id="{24DD1285-2DE4-4306-A69A-0467D4373568}"/>
                </a:ext>
              </a:extLst>
            </p:cNvPr>
            <p:cNvSpPr>
              <a:spLocks/>
            </p:cNvSpPr>
            <p:nvPr/>
          </p:nvSpPr>
          <p:spPr bwMode="auto">
            <a:xfrm>
              <a:off x="4524708" y="2283968"/>
              <a:ext cx="57898" cy="38599"/>
            </a:xfrm>
            <a:custGeom>
              <a:avLst/>
              <a:gdLst>
                <a:gd name="T0" fmla="*/ 33 w 33"/>
                <a:gd name="T1" fmla="*/ 0 h 22"/>
                <a:gd name="T2" fmla="*/ 33 w 33"/>
                <a:gd name="T3" fmla="*/ 22 h 22"/>
                <a:gd name="T4" fmla="*/ 0 w 33"/>
                <a:gd name="T5" fmla="*/ 10 h 22"/>
                <a:gd name="T6" fmla="*/ 15 w 33"/>
                <a:gd name="T7" fmla="*/ 2 h 22"/>
                <a:gd name="T8" fmla="*/ 33 w 33"/>
                <a:gd name="T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" h="22">
                  <a:moveTo>
                    <a:pt x="33" y="0"/>
                  </a:moveTo>
                  <a:cubicBezTo>
                    <a:pt x="33" y="8"/>
                    <a:pt x="33" y="15"/>
                    <a:pt x="33" y="22"/>
                  </a:cubicBezTo>
                  <a:cubicBezTo>
                    <a:pt x="21" y="21"/>
                    <a:pt x="12" y="11"/>
                    <a:pt x="0" y="10"/>
                  </a:cubicBezTo>
                  <a:cubicBezTo>
                    <a:pt x="3" y="2"/>
                    <a:pt x="10" y="3"/>
                    <a:pt x="15" y="2"/>
                  </a:cubicBezTo>
                  <a:cubicBezTo>
                    <a:pt x="21" y="1"/>
                    <a:pt x="26" y="1"/>
                    <a:pt x="3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3" name="Freeform 140">
              <a:extLst>
                <a:ext uri="{FF2B5EF4-FFF2-40B4-BE49-F238E27FC236}">
                  <a16:creationId xmlns:a16="http://schemas.microsoft.com/office/drawing/2014/main" id="{7C4B2D02-054D-4F2D-9790-076C58566F76}"/>
                </a:ext>
              </a:extLst>
            </p:cNvPr>
            <p:cNvSpPr>
              <a:spLocks/>
            </p:cNvSpPr>
            <p:nvPr/>
          </p:nvSpPr>
          <p:spPr bwMode="auto">
            <a:xfrm>
              <a:off x="4444754" y="2155765"/>
              <a:ext cx="28949" cy="38599"/>
            </a:xfrm>
            <a:custGeom>
              <a:avLst/>
              <a:gdLst>
                <a:gd name="T0" fmla="*/ 8 w 16"/>
                <a:gd name="T1" fmla="*/ 0 h 22"/>
                <a:gd name="T2" fmla="*/ 11 w 16"/>
                <a:gd name="T3" fmla="*/ 20 h 22"/>
                <a:gd name="T4" fmla="*/ 6 w 16"/>
                <a:gd name="T5" fmla="*/ 20 h 22"/>
                <a:gd name="T6" fmla="*/ 8 w 16"/>
                <a:gd name="T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22">
                  <a:moveTo>
                    <a:pt x="8" y="0"/>
                  </a:moveTo>
                  <a:cubicBezTo>
                    <a:pt x="16" y="7"/>
                    <a:pt x="14" y="13"/>
                    <a:pt x="11" y="20"/>
                  </a:cubicBezTo>
                  <a:cubicBezTo>
                    <a:pt x="10" y="22"/>
                    <a:pt x="7" y="22"/>
                    <a:pt x="6" y="20"/>
                  </a:cubicBezTo>
                  <a:cubicBezTo>
                    <a:pt x="0" y="13"/>
                    <a:pt x="6" y="7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4" name="Freeform 142">
              <a:extLst>
                <a:ext uri="{FF2B5EF4-FFF2-40B4-BE49-F238E27FC236}">
                  <a16:creationId xmlns:a16="http://schemas.microsoft.com/office/drawing/2014/main" id="{A86FA990-7E1E-4125-981A-B1FA77894B9F}"/>
                </a:ext>
              </a:extLst>
            </p:cNvPr>
            <p:cNvSpPr>
              <a:spLocks/>
            </p:cNvSpPr>
            <p:nvPr/>
          </p:nvSpPr>
          <p:spPr bwMode="auto">
            <a:xfrm>
              <a:off x="7751842" y="3235152"/>
              <a:ext cx="75819" cy="46870"/>
            </a:xfrm>
            <a:custGeom>
              <a:avLst/>
              <a:gdLst>
                <a:gd name="T0" fmla="*/ 8 w 44"/>
                <a:gd name="T1" fmla="*/ 17 h 27"/>
                <a:gd name="T2" fmla="*/ 29 w 44"/>
                <a:gd name="T3" fmla="*/ 3 h 27"/>
                <a:gd name="T4" fmla="*/ 40 w 44"/>
                <a:gd name="T5" fmla="*/ 3 h 27"/>
                <a:gd name="T6" fmla="*/ 40 w 44"/>
                <a:gd name="T7" fmla="*/ 13 h 27"/>
                <a:gd name="T8" fmla="*/ 0 w 44"/>
                <a:gd name="T9" fmla="*/ 25 h 27"/>
                <a:gd name="T10" fmla="*/ 8 w 44"/>
                <a:gd name="T11" fmla="*/ 1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" h="27">
                  <a:moveTo>
                    <a:pt x="8" y="17"/>
                  </a:moveTo>
                  <a:cubicBezTo>
                    <a:pt x="16" y="14"/>
                    <a:pt x="29" y="18"/>
                    <a:pt x="29" y="3"/>
                  </a:cubicBezTo>
                  <a:cubicBezTo>
                    <a:pt x="29" y="0"/>
                    <a:pt x="36" y="1"/>
                    <a:pt x="40" y="3"/>
                  </a:cubicBezTo>
                  <a:cubicBezTo>
                    <a:pt x="43" y="6"/>
                    <a:pt x="44" y="8"/>
                    <a:pt x="40" y="13"/>
                  </a:cubicBezTo>
                  <a:cubicBezTo>
                    <a:pt x="30" y="27"/>
                    <a:pt x="15" y="26"/>
                    <a:pt x="0" y="25"/>
                  </a:cubicBezTo>
                  <a:cubicBezTo>
                    <a:pt x="0" y="19"/>
                    <a:pt x="6" y="20"/>
                    <a:pt x="8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5" name="Freeform 143">
              <a:extLst>
                <a:ext uri="{FF2B5EF4-FFF2-40B4-BE49-F238E27FC236}">
                  <a16:creationId xmlns:a16="http://schemas.microsoft.com/office/drawing/2014/main" id="{3A99C71C-01B9-4809-BC40-BDFD583E2E36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5909" y="3257208"/>
              <a:ext cx="38599" cy="31706"/>
            </a:xfrm>
            <a:custGeom>
              <a:avLst/>
              <a:gdLst>
                <a:gd name="T0" fmla="*/ 5 w 22"/>
                <a:gd name="T1" fmla="*/ 0 h 19"/>
                <a:gd name="T2" fmla="*/ 21 w 22"/>
                <a:gd name="T3" fmla="*/ 14 h 19"/>
                <a:gd name="T4" fmla="*/ 17 w 22"/>
                <a:gd name="T5" fmla="*/ 19 h 19"/>
                <a:gd name="T6" fmla="*/ 1 w 22"/>
                <a:gd name="T7" fmla="*/ 4 h 19"/>
                <a:gd name="T8" fmla="*/ 5 w 22"/>
                <a:gd name="T9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19">
                  <a:moveTo>
                    <a:pt x="5" y="0"/>
                  </a:moveTo>
                  <a:cubicBezTo>
                    <a:pt x="10" y="5"/>
                    <a:pt x="18" y="6"/>
                    <a:pt x="21" y="14"/>
                  </a:cubicBezTo>
                  <a:cubicBezTo>
                    <a:pt x="22" y="17"/>
                    <a:pt x="20" y="19"/>
                    <a:pt x="17" y="19"/>
                  </a:cubicBezTo>
                  <a:cubicBezTo>
                    <a:pt x="15" y="19"/>
                    <a:pt x="0" y="6"/>
                    <a:pt x="1" y="4"/>
                  </a:cubicBezTo>
                  <a:cubicBezTo>
                    <a:pt x="1" y="2"/>
                    <a:pt x="2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236" name="Freeform 144">
              <a:extLst>
                <a:ext uri="{FF2B5EF4-FFF2-40B4-BE49-F238E27FC236}">
                  <a16:creationId xmlns:a16="http://schemas.microsoft.com/office/drawing/2014/main" id="{17995E04-FD0B-4AC2-B510-CD9520A3A2EF}"/>
                </a:ext>
              </a:extLst>
            </p:cNvPr>
            <p:cNvSpPr>
              <a:spLocks/>
            </p:cNvSpPr>
            <p:nvPr/>
          </p:nvSpPr>
          <p:spPr bwMode="auto">
            <a:xfrm>
              <a:off x="7829039" y="3233773"/>
              <a:ext cx="12407" cy="13785"/>
            </a:xfrm>
            <a:custGeom>
              <a:avLst/>
              <a:gdLst>
                <a:gd name="T0" fmla="*/ 7 w 7"/>
                <a:gd name="T1" fmla="*/ 6 h 8"/>
                <a:gd name="T2" fmla="*/ 3 w 7"/>
                <a:gd name="T3" fmla="*/ 8 h 8"/>
                <a:gd name="T4" fmla="*/ 1 w 7"/>
                <a:gd name="T5" fmla="*/ 3 h 8"/>
                <a:gd name="T6" fmla="*/ 4 w 7"/>
                <a:gd name="T7" fmla="*/ 1 h 8"/>
                <a:gd name="T8" fmla="*/ 7 w 7"/>
                <a:gd name="T9" fmla="*/ 6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8">
                  <a:moveTo>
                    <a:pt x="7" y="6"/>
                  </a:moveTo>
                  <a:cubicBezTo>
                    <a:pt x="5" y="7"/>
                    <a:pt x="4" y="8"/>
                    <a:pt x="3" y="8"/>
                  </a:cubicBezTo>
                  <a:cubicBezTo>
                    <a:pt x="2" y="6"/>
                    <a:pt x="1" y="5"/>
                    <a:pt x="1" y="3"/>
                  </a:cubicBezTo>
                  <a:cubicBezTo>
                    <a:pt x="0" y="1"/>
                    <a:pt x="2" y="0"/>
                    <a:pt x="4" y="1"/>
                  </a:cubicBezTo>
                  <a:cubicBezTo>
                    <a:pt x="5" y="2"/>
                    <a:pt x="6" y="4"/>
                    <a:pt x="7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sp>
        <p:nvSpPr>
          <p:cNvPr id="237" name="Textfeld 41">
            <a:extLst>
              <a:ext uri="{FF2B5EF4-FFF2-40B4-BE49-F238E27FC236}">
                <a16:creationId xmlns:a16="http://schemas.microsoft.com/office/drawing/2014/main" id="{E1DF78D3-418B-4E0B-9F9C-4D2A057D9BBF}"/>
              </a:ext>
            </a:extLst>
          </p:cNvPr>
          <p:cNvSpPr txBox="1"/>
          <p:nvPr/>
        </p:nvSpPr>
        <p:spPr bwMode="gray">
          <a:xfrm>
            <a:off x="936501" y="-5958856"/>
            <a:ext cx="4905040" cy="1166708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4000" dirty="0">
                <a:solidFill>
                  <a:srgbClr val="004184"/>
                </a:solidFill>
              </a:rPr>
              <a:t>Vom Herzen Europas </a:t>
            </a:r>
            <a:br>
              <a:rPr lang="de-DE" sz="4000" dirty="0">
                <a:solidFill>
                  <a:srgbClr val="004184"/>
                </a:solidFill>
              </a:rPr>
            </a:br>
            <a:r>
              <a:rPr lang="de-DE" sz="4000" dirty="0">
                <a:solidFill>
                  <a:srgbClr val="004184"/>
                </a:solidFill>
              </a:rPr>
              <a:t>in die ganze Welt.</a:t>
            </a:r>
          </a:p>
        </p:txBody>
      </p:sp>
      <p:sp>
        <p:nvSpPr>
          <p:cNvPr id="311" name="Textfeld 41">
            <a:extLst>
              <a:ext uri="{FF2B5EF4-FFF2-40B4-BE49-F238E27FC236}">
                <a16:creationId xmlns:a16="http://schemas.microsoft.com/office/drawing/2014/main" id="{BD8ACCD6-E8E2-4AE2-858D-24AE02536CBB}"/>
              </a:ext>
            </a:extLst>
          </p:cNvPr>
          <p:cNvSpPr txBox="1"/>
          <p:nvPr/>
        </p:nvSpPr>
        <p:spPr bwMode="gray">
          <a:xfrm>
            <a:off x="5686986" y="-3407963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RMS Titanic</a:t>
            </a:r>
          </a:p>
        </p:txBody>
      </p:sp>
      <p:sp>
        <p:nvSpPr>
          <p:cNvPr id="312" name="Textfeld 41">
            <a:extLst>
              <a:ext uri="{FF2B5EF4-FFF2-40B4-BE49-F238E27FC236}">
                <a16:creationId xmlns:a16="http://schemas.microsoft.com/office/drawing/2014/main" id="{86D58B3C-ACA8-4E0D-A9E2-582252812490}"/>
              </a:ext>
            </a:extLst>
          </p:cNvPr>
          <p:cNvSpPr txBox="1"/>
          <p:nvPr/>
        </p:nvSpPr>
        <p:spPr bwMode="gray">
          <a:xfrm>
            <a:off x="5686986" y="-2346981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Elbphilharmonie</a:t>
            </a:r>
          </a:p>
        </p:txBody>
      </p:sp>
      <p:sp>
        <p:nvSpPr>
          <p:cNvPr id="313" name="Textfeld 41">
            <a:extLst>
              <a:ext uri="{FF2B5EF4-FFF2-40B4-BE49-F238E27FC236}">
                <a16:creationId xmlns:a16="http://schemas.microsoft.com/office/drawing/2014/main" id="{C25208BA-1CDD-4D19-9409-73B522F2FE08}"/>
              </a:ext>
            </a:extLst>
          </p:cNvPr>
          <p:cNvSpPr txBox="1"/>
          <p:nvPr/>
        </p:nvSpPr>
        <p:spPr bwMode="gray">
          <a:xfrm>
            <a:off x="5686986" y="-1567345"/>
            <a:ext cx="1712853" cy="28885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467" dirty="0">
                <a:solidFill>
                  <a:srgbClr val="504C4A"/>
                </a:solidFill>
                <a:latin typeface="VilleroyBoch"/>
              </a:rPr>
              <a:t>Disneyland</a:t>
            </a:r>
          </a:p>
        </p:txBody>
      </p:sp>
      <p:sp>
        <p:nvSpPr>
          <p:cNvPr id="314" name="Freeform 22">
            <a:extLst>
              <a:ext uri="{FF2B5EF4-FFF2-40B4-BE49-F238E27FC236}">
                <a16:creationId xmlns:a16="http://schemas.microsoft.com/office/drawing/2014/main" id="{EE22F502-8803-49FD-8474-8E7D22B31206}"/>
              </a:ext>
            </a:extLst>
          </p:cNvPr>
          <p:cNvSpPr>
            <a:spLocks/>
          </p:cNvSpPr>
          <p:nvPr/>
        </p:nvSpPr>
        <p:spPr bwMode="auto">
          <a:xfrm>
            <a:off x="5503175" y="-1492885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sp>
        <p:nvSpPr>
          <p:cNvPr id="315" name="Freeform 22">
            <a:extLst>
              <a:ext uri="{FF2B5EF4-FFF2-40B4-BE49-F238E27FC236}">
                <a16:creationId xmlns:a16="http://schemas.microsoft.com/office/drawing/2014/main" id="{4ABB4258-1678-4585-8705-416B4FA609B3}"/>
              </a:ext>
            </a:extLst>
          </p:cNvPr>
          <p:cNvSpPr>
            <a:spLocks/>
          </p:cNvSpPr>
          <p:nvPr/>
        </p:nvSpPr>
        <p:spPr bwMode="auto">
          <a:xfrm>
            <a:off x="5503175" y="-2266776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sp>
        <p:nvSpPr>
          <p:cNvPr id="316" name="Freeform 22">
            <a:extLst>
              <a:ext uri="{FF2B5EF4-FFF2-40B4-BE49-F238E27FC236}">
                <a16:creationId xmlns:a16="http://schemas.microsoft.com/office/drawing/2014/main" id="{81CD60F1-38F7-4902-9A91-D96158D55527}"/>
              </a:ext>
            </a:extLst>
          </p:cNvPr>
          <p:cNvSpPr>
            <a:spLocks/>
          </p:cNvSpPr>
          <p:nvPr/>
        </p:nvSpPr>
        <p:spPr bwMode="auto">
          <a:xfrm>
            <a:off x="5503175" y="-3329947"/>
            <a:ext cx="69087" cy="114680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pic>
        <p:nvPicPr>
          <p:cNvPr id="317" name="Picture 316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AE9DFE12-16D1-40B9-9D3D-6697CD8AE1EF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0" y="-5492621"/>
            <a:ext cx="5232400" cy="3428997"/>
          </a:xfrm>
          <a:prstGeom prst="rect">
            <a:avLst/>
          </a:prstGeom>
        </p:spPr>
      </p:pic>
      <p:sp>
        <p:nvSpPr>
          <p:cNvPr id="318" name="Textfeld 41">
            <a:extLst>
              <a:ext uri="{FF2B5EF4-FFF2-40B4-BE49-F238E27FC236}">
                <a16:creationId xmlns:a16="http://schemas.microsoft.com/office/drawing/2014/main" id="{5A88A6D4-C7E6-46CE-AB31-D65B64D51D38}"/>
              </a:ext>
            </a:extLst>
          </p:cNvPr>
          <p:cNvSpPr txBox="1">
            <a:spLocks/>
          </p:cNvSpPr>
          <p:nvPr/>
        </p:nvSpPr>
        <p:spPr bwMode="gray">
          <a:xfrm>
            <a:off x="912286" y="-4912097"/>
            <a:ext cx="4320117" cy="396637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2133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Hamburg (Deutschland)</a:t>
            </a:r>
          </a:p>
        </p:txBody>
      </p:sp>
      <p:sp>
        <p:nvSpPr>
          <p:cNvPr id="319" name="Textfeld 41">
            <a:extLst>
              <a:ext uri="{FF2B5EF4-FFF2-40B4-BE49-F238E27FC236}">
                <a16:creationId xmlns:a16="http://schemas.microsoft.com/office/drawing/2014/main" id="{9AC65E19-D8D3-41B8-97C1-7CC3AF11750F}"/>
              </a:ext>
            </a:extLst>
          </p:cNvPr>
          <p:cNvSpPr txBox="1"/>
          <p:nvPr/>
        </p:nvSpPr>
        <p:spPr bwMode="gray">
          <a:xfrm>
            <a:off x="912285" y="-5871187"/>
            <a:ext cx="4320116" cy="79607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4000" dirty="0" err="1">
                <a:solidFill>
                  <a:srgbClr val="004184"/>
                </a:solidFill>
              </a:rPr>
              <a:t>Elphilharmonie</a:t>
            </a:r>
            <a:endParaRPr lang="de-DE" sz="4000" dirty="0">
              <a:solidFill>
                <a:srgbClr val="004184"/>
              </a:solidFill>
            </a:endParaRPr>
          </a:p>
        </p:txBody>
      </p:sp>
      <p:pic>
        <p:nvPicPr>
          <p:cNvPr id="320" name="Picture 319" descr="A building with a wooden floor&#10;&#10;Description automatically generated">
            <a:extLst>
              <a:ext uri="{FF2B5EF4-FFF2-40B4-BE49-F238E27FC236}">
                <a16:creationId xmlns:a16="http://schemas.microsoft.com/office/drawing/2014/main" id="{D0AE0A8E-732E-4FB6-8FDE-8F52FDB1B05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9570" y="-7601678"/>
            <a:ext cx="4312831" cy="3456517"/>
          </a:xfrm>
          <a:prstGeom prst="rect">
            <a:avLst/>
          </a:prstGeom>
        </p:spPr>
      </p:pic>
      <p:grpSp>
        <p:nvGrpSpPr>
          <p:cNvPr id="323" name="Group 322">
            <a:extLst>
              <a:ext uri="{FF2B5EF4-FFF2-40B4-BE49-F238E27FC236}">
                <a16:creationId xmlns:a16="http://schemas.microsoft.com/office/drawing/2014/main" id="{BDF28D32-F0C2-43A3-B759-6C80CA52357E}"/>
              </a:ext>
            </a:extLst>
          </p:cNvPr>
          <p:cNvGrpSpPr>
            <a:grpSpLocks/>
          </p:cNvGrpSpPr>
          <p:nvPr/>
        </p:nvGrpSpPr>
        <p:grpSpPr>
          <a:xfrm>
            <a:off x="919570" y="-7601678"/>
            <a:ext cx="4312831" cy="3456517"/>
            <a:chOff x="692851" y="4948238"/>
            <a:chExt cx="2583750" cy="195262"/>
          </a:xfrm>
        </p:grpSpPr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C9C2A570-9B9E-4331-809A-6474FF11343C}"/>
                </a:ext>
              </a:extLst>
            </p:cNvPr>
            <p:cNvGrpSpPr>
              <a:grpSpLocks/>
            </p:cNvGrpSpPr>
            <p:nvPr/>
          </p:nvGrpSpPr>
          <p:grpSpPr>
            <a:xfrm>
              <a:off x="692851" y="4948238"/>
              <a:ext cx="2583750" cy="195262"/>
              <a:chOff x="684213" y="4948238"/>
              <a:chExt cx="7127875" cy="195262"/>
            </a:xfrm>
          </p:grpSpPr>
          <p:sp>
            <p:nvSpPr>
              <p:cNvPr id="326" name="Rectangle 325">
                <a:extLst>
                  <a:ext uri="{FF2B5EF4-FFF2-40B4-BE49-F238E27FC236}">
                    <a16:creationId xmlns:a16="http://schemas.microsoft.com/office/drawing/2014/main" id="{8BD2E682-FAFB-4592-9D58-94C9C09947A3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27" name="Rectangle 326">
                <a:extLst>
                  <a:ext uri="{FF2B5EF4-FFF2-40B4-BE49-F238E27FC236}">
                    <a16:creationId xmlns:a16="http://schemas.microsoft.com/office/drawing/2014/main" id="{98500CA1-8293-4779-9004-816FCD08E5FF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325" name="Rectangle 324">
              <a:extLst>
                <a:ext uri="{FF2B5EF4-FFF2-40B4-BE49-F238E27FC236}">
                  <a16:creationId xmlns:a16="http://schemas.microsoft.com/office/drawing/2014/main" id="{9C7FE6C2-AF72-4999-8986-43C76343C1BC}"/>
                </a:ext>
              </a:extLst>
            </p:cNvPr>
            <p:cNvSpPr/>
            <p:nvPr/>
          </p:nvSpPr>
          <p:spPr bwMode="gray">
            <a:xfrm>
              <a:off x="1979613" y="5010031"/>
              <a:ext cx="927602" cy="45719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pic>
        <p:nvPicPr>
          <p:cNvPr id="328" name="Picture 327" descr="A large body of water with a city in the background&#10;&#10;Description automatically generated">
            <a:extLst>
              <a:ext uri="{FF2B5EF4-FFF2-40B4-BE49-F238E27FC236}">
                <a16:creationId xmlns:a16="http://schemas.microsoft.com/office/drawing/2014/main" id="{2C80F77F-2AAF-4F16-B7DD-18D2449524F8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0000" b="-4155"/>
          <a:stretch/>
        </p:blipFill>
        <p:spPr>
          <a:xfrm>
            <a:off x="919570" y="-3408065"/>
            <a:ext cx="4312831" cy="143636"/>
          </a:xfrm>
          <a:prstGeom prst="rect">
            <a:avLst/>
          </a:prstGeom>
        </p:spPr>
      </p:pic>
      <p:sp>
        <p:nvSpPr>
          <p:cNvPr id="301" name="Ellipse 300">
            <a:extLst>
              <a:ext uri="{FF2B5EF4-FFF2-40B4-BE49-F238E27FC236}">
                <a16:creationId xmlns:a16="http://schemas.microsoft.com/office/drawing/2014/main" id="{395737BE-86A6-476D-A533-F9A5AABBCBC1}"/>
              </a:ext>
            </a:extLst>
          </p:cNvPr>
          <p:cNvSpPr/>
          <p:nvPr/>
        </p:nvSpPr>
        <p:spPr bwMode="gray">
          <a:xfrm>
            <a:off x="7001469" y="-497819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2" name="Ellipse 301">
            <a:extLst>
              <a:ext uri="{FF2B5EF4-FFF2-40B4-BE49-F238E27FC236}">
                <a16:creationId xmlns:a16="http://schemas.microsoft.com/office/drawing/2014/main" id="{10983E24-7F50-4091-801B-CC2631614A0E}"/>
              </a:ext>
            </a:extLst>
          </p:cNvPr>
          <p:cNvSpPr/>
          <p:nvPr/>
        </p:nvSpPr>
        <p:spPr bwMode="gray">
          <a:xfrm>
            <a:off x="7689364" y="-53323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3" name="Ellipse 302">
            <a:extLst>
              <a:ext uri="{FF2B5EF4-FFF2-40B4-BE49-F238E27FC236}">
                <a16:creationId xmlns:a16="http://schemas.microsoft.com/office/drawing/2014/main" id="{DB07CC65-F5C0-41B4-A66A-2336A611650F}"/>
              </a:ext>
            </a:extLst>
          </p:cNvPr>
          <p:cNvSpPr/>
          <p:nvPr/>
        </p:nvSpPr>
        <p:spPr bwMode="gray">
          <a:xfrm>
            <a:off x="7896884" y="-4387229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9600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4" name="Ellipse 303">
            <a:extLst>
              <a:ext uri="{FF2B5EF4-FFF2-40B4-BE49-F238E27FC236}">
                <a16:creationId xmlns:a16="http://schemas.microsoft.com/office/drawing/2014/main" id="{90882C70-6BB9-46A2-9C4F-7B9CD49D1C9C}"/>
              </a:ext>
            </a:extLst>
          </p:cNvPr>
          <p:cNvSpPr/>
          <p:nvPr/>
        </p:nvSpPr>
        <p:spPr bwMode="gray">
          <a:xfrm>
            <a:off x="6644991" y="-4432161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5" name="Ellipse 304">
            <a:extLst>
              <a:ext uri="{FF2B5EF4-FFF2-40B4-BE49-F238E27FC236}">
                <a16:creationId xmlns:a16="http://schemas.microsoft.com/office/drawing/2014/main" id="{90384EF0-0E36-4592-936C-DD0D362F6550}"/>
              </a:ext>
            </a:extLst>
          </p:cNvPr>
          <p:cNvSpPr/>
          <p:nvPr/>
        </p:nvSpPr>
        <p:spPr bwMode="gray">
          <a:xfrm>
            <a:off x="6859747" y="-480078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6" name="Ellipse 305">
            <a:extLst>
              <a:ext uri="{FF2B5EF4-FFF2-40B4-BE49-F238E27FC236}">
                <a16:creationId xmlns:a16="http://schemas.microsoft.com/office/drawing/2014/main" id="{2A8C3956-398F-4435-A368-55EFEACE402A}"/>
              </a:ext>
            </a:extLst>
          </p:cNvPr>
          <p:cNvSpPr/>
          <p:nvPr/>
        </p:nvSpPr>
        <p:spPr bwMode="gray">
          <a:xfrm>
            <a:off x="7227733" y="-451469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7" name="Ellipse 306">
            <a:extLst>
              <a:ext uri="{FF2B5EF4-FFF2-40B4-BE49-F238E27FC236}">
                <a16:creationId xmlns:a16="http://schemas.microsoft.com/office/drawing/2014/main" id="{C796A07A-BC45-4403-9D45-A4C142E6DEDD}"/>
              </a:ext>
            </a:extLst>
          </p:cNvPr>
          <p:cNvSpPr/>
          <p:nvPr/>
        </p:nvSpPr>
        <p:spPr bwMode="gray">
          <a:xfrm>
            <a:off x="7176933" y="-504174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8" name="Ellipse 307">
            <a:extLst>
              <a:ext uri="{FF2B5EF4-FFF2-40B4-BE49-F238E27FC236}">
                <a16:creationId xmlns:a16="http://schemas.microsoft.com/office/drawing/2014/main" id="{78A8EACD-65F1-4A92-AC57-BD4A55B92CA3}"/>
              </a:ext>
            </a:extLst>
          </p:cNvPr>
          <p:cNvSpPr/>
          <p:nvPr/>
        </p:nvSpPr>
        <p:spPr bwMode="gray">
          <a:xfrm>
            <a:off x="7418233" y="-505444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09" name="Ellipse 308">
            <a:extLst>
              <a:ext uri="{FF2B5EF4-FFF2-40B4-BE49-F238E27FC236}">
                <a16:creationId xmlns:a16="http://schemas.microsoft.com/office/drawing/2014/main" id="{2CF4E3FB-A69F-499E-80B3-E344D7DFE398}"/>
              </a:ext>
            </a:extLst>
          </p:cNvPr>
          <p:cNvSpPr/>
          <p:nvPr/>
        </p:nvSpPr>
        <p:spPr bwMode="gray">
          <a:xfrm>
            <a:off x="7589683" y="-494014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10" name="Ellipse 309">
            <a:extLst>
              <a:ext uri="{FF2B5EF4-FFF2-40B4-BE49-F238E27FC236}">
                <a16:creationId xmlns:a16="http://schemas.microsoft.com/office/drawing/2014/main" id="{F5426C52-2CCD-4D4F-86BD-D6BC0C6250A6}"/>
              </a:ext>
            </a:extLst>
          </p:cNvPr>
          <p:cNvSpPr/>
          <p:nvPr/>
        </p:nvSpPr>
        <p:spPr bwMode="gray">
          <a:xfrm>
            <a:off x="7469033" y="-4641696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1" name="Ellipse 320">
            <a:extLst>
              <a:ext uri="{FF2B5EF4-FFF2-40B4-BE49-F238E27FC236}">
                <a16:creationId xmlns:a16="http://schemas.microsoft.com/office/drawing/2014/main" id="{435161B7-3E11-4926-B1C2-ED23D71B67CC}"/>
              </a:ext>
            </a:extLst>
          </p:cNvPr>
          <p:cNvSpPr/>
          <p:nvPr/>
        </p:nvSpPr>
        <p:spPr bwMode="gray">
          <a:xfrm>
            <a:off x="6821333" y="-4047971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322" name="Ellipse 321">
            <a:extLst>
              <a:ext uri="{FF2B5EF4-FFF2-40B4-BE49-F238E27FC236}">
                <a16:creationId xmlns:a16="http://schemas.microsoft.com/office/drawing/2014/main" id="{AC08EF40-E718-41C8-9930-58E1864E6DDF}"/>
              </a:ext>
            </a:extLst>
          </p:cNvPr>
          <p:cNvSpPr/>
          <p:nvPr/>
        </p:nvSpPr>
        <p:spPr bwMode="gray">
          <a:xfrm>
            <a:off x="7678584" y="-3847947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09" name="Ellipse 408">
            <a:extLst>
              <a:ext uri="{FF2B5EF4-FFF2-40B4-BE49-F238E27FC236}">
                <a16:creationId xmlns:a16="http://schemas.microsoft.com/office/drawing/2014/main" id="{CEF18674-8912-4A40-9B21-558801EC0DF4}"/>
              </a:ext>
            </a:extLst>
          </p:cNvPr>
          <p:cNvSpPr/>
          <p:nvPr/>
        </p:nvSpPr>
        <p:spPr bwMode="gray">
          <a:xfrm>
            <a:off x="8150884" y="-4838079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9600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0" name="Ellipse 409">
            <a:extLst>
              <a:ext uri="{FF2B5EF4-FFF2-40B4-BE49-F238E27FC236}">
                <a16:creationId xmlns:a16="http://schemas.microsoft.com/office/drawing/2014/main" id="{8ECE7267-7D5D-4984-90E8-353FE712E8B0}"/>
              </a:ext>
            </a:extLst>
          </p:cNvPr>
          <p:cNvSpPr/>
          <p:nvPr/>
        </p:nvSpPr>
        <p:spPr bwMode="gray">
          <a:xfrm>
            <a:off x="7860815" y="-51672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1" name="Ellipse 410">
            <a:extLst>
              <a:ext uri="{FF2B5EF4-FFF2-40B4-BE49-F238E27FC236}">
                <a16:creationId xmlns:a16="http://schemas.microsoft.com/office/drawing/2014/main" id="{CA1F2CEE-0295-4C64-8665-B050284ED823}"/>
              </a:ext>
            </a:extLst>
          </p:cNvPr>
          <p:cNvSpPr/>
          <p:nvPr/>
        </p:nvSpPr>
        <p:spPr bwMode="gray">
          <a:xfrm>
            <a:off x="7949715" y="-55037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2" name="Ellipse 411">
            <a:extLst>
              <a:ext uri="{FF2B5EF4-FFF2-40B4-BE49-F238E27FC236}">
                <a16:creationId xmlns:a16="http://schemas.microsoft.com/office/drawing/2014/main" id="{1C44E05F-3FAD-4B3A-832A-AF215F7FB5A4}"/>
              </a:ext>
            </a:extLst>
          </p:cNvPr>
          <p:cNvSpPr/>
          <p:nvPr/>
        </p:nvSpPr>
        <p:spPr bwMode="gray">
          <a:xfrm>
            <a:off x="8248164" y="-55482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3" name="Ellipse 412">
            <a:extLst>
              <a:ext uri="{FF2B5EF4-FFF2-40B4-BE49-F238E27FC236}">
                <a16:creationId xmlns:a16="http://schemas.microsoft.com/office/drawing/2014/main" id="{14E2AEEE-140B-4A41-830C-B414A3F6A644}"/>
              </a:ext>
            </a:extLst>
          </p:cNvPr>
          <p:cNvSpPr/>
          <p:nvPr/>
        </p:nvSpPr>
        <p:spPr bwMode="gray">
          <a:xfrm>
            <a:off x="8603764" y="-52561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4" name="Ellipse 413">
            <a:extLst>
              <a:ext uri="{FF2B5EF4-FFF2-40B4-BE49-F238E27FC236}">
                <a16:creationId xmlns:a16="http://schemas.microsoft.com/office/drawing/2014/main" id="{F5D04AC4-D1BE-4707-B03E-B4AF75C656E5}"/>
              </a:ext>
            </a:extLst>
          </p:cNvPr>
          <p:cNvSpPr/>
          <p:nvPr/>
        </p:nvSpPr>
        <p:spPr bwMode="gray">
          <a:xfrm>
            <a:off x="9048264" y="-52053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5" name="Ellipse 414">
            <a:extLst>
              <a:ext uri="{FF2B5EF4-FFF2-40B4-BE49-F238E27FC236}">
                <a16:creationId xmlns:a16="http://schemas.microsoft.com/office/drawing/2014/main" id="{17B46FE6-FB0F-41BE-8D78-664250A4E707}"/>
              </a:ext>
            </a:extLst>
          </p:cNvPr>
          <p:cNvSpPr/>
          <p:nvPr/>
        </p:nvSpPr>
        <p:spPr bwMode="gray">
          <a:xfrm>
            <a:off x="9124464" y="-57387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6" name="Ellipse 415">
            <a:extLst>
              <a:ext uri="{FF2B5EF4-FFF2-40B4-BE49-F238E27FC236}">
                <a16:creationId xmlns:a16="http://schemas.microsoft.com/office/drawing/2014/main" id="{2D0F08A6-F3B5-4AAF-BF55-5A20323E76B2}"/>
              </a:ext>
            </a:extLst>
          </p:cNvPr>
          <p:cNvSpPr/>
          <p:nvPr/>
        </p:nvSpPr>
        <p:spPr bwMode="gray">
          <a:xfrm>
            <a:off x="9524515" y="-54656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7" name="Ellipse 416">
            <a:extLst>
              <a:ext uri="{FF2B5EF4-FFF2-40B4-BE49-F238E27FC236}">
                <a16:creationId xmlns:a16="http://schemas.microsoft.com/office/drawing/2014/main" id="{C36177D2-7138-42A3-8FEE-3D37F076EAF5}"/>
              </a:ext>
            </a:extLst>
          </p:cNvPr>
          <p:cNvSpPr/>
          <p:nvPr/>
        </p:nvSpPr>
        <p:spPr bwMode="gray">
          <a:xfrm>
            <a:off x="9619764" y="-51354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8" name="Ellipse 417">
            <a:extLst>
              <a:ext uri="{FF2B5EF4-FFF2-40B4-BE49-F238E27FC236}">
                <a16:creationId xmlns:a16="http://schemas.microsoft.com/office/drawing/2014/main" id="{0EEF61C0-39BA-4AC8-8AF0-5E19F3126C5C}"/>
              </a:ext>
            </a:extLst>
          </p:cNvPr>
          <p:cNvSpPr/>
          <p:nvPr/>
        </p:nvSpPr>
        <p:spPr bwMode="gray">
          <a:xfrm>
            <a:off x="9626115" y="-48497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19" name="Ellipse 418">
            <a:extLst>
              <a:ext uri="{FF2B5EF4-FFF2-40B4-BE49-F238E27FC236}">
                <a16:creationId xmlns:a16="http://schemas.microsoft.com/office/drawing/2014/main" id="{333735D6-C47B-4950-9D12-7585A5E26240}"/>
              </a:ext>
            </a:extLst>
          </p:cNvPr>
          <p:cNvSpPr/>
          <p:nvPr/>
        </p:nvSpPr>
        <p:spPr bwMode="gray">
          <a:xfrm>
            <a:off x="9734064" y="-36178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0" name="Ellipse 419">
            <a:extLst>
              <a:ext uri="{FF2B5EF4-FFF2-40B4-BE49-F238E27FC236}">
                <a16:creationId xmlns:a16="http://schemas.microsoft.com/office/drawing/2014/main" id="{B1B29571-587D-4283-A31F-6A9A2FAD15D0}"/>
              </a:ext>
            </a:extLst>
          </p:cNvPr>
          <p:cNvSpPr/>
          <p:nvPr/>
        </p:nvSpPr>
        <p:spPr bwMode="gray">
          <a:xfrm>
            <a:off x="10153164" y="-57704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1" name="Ellipse 420">
            <a:extLst>
              <a:ext uri="{FF2B5EF4-FFF2-40B4-BE49-F238E27FC236}">
                <a16:creationId xmlns:a16="http://schemas.microsoft.com/office/drawing/2014/main" id="{3D26662F-BC42-478C-8937-524B64182ED0}"/>
              </a:ext>
            </a:extLst>
          </p:cNvPr>
          <p:cNvSpPr/>
          <p:nvPr/>
        </p:nvSpPr>
        <p:spPr bwMode="gray">
          <a:xfrm>
            <a:off x="10489715" y="-60816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2" name="Ellipse 421">
            <a:extLst>
              <a:ext uri="{FF2B5EF4-FFF2-40B4-BE49-F238E27FC236}">
                <a16:creationId xmlns:a16="http://schemas.microsoft.com/office/drawing/2014/main" id="{BD361D98-86AC-48E6-9AC4-280090A50F5A}"/>
              </a:ext>
            </a:extLst>
          </p:cNvPr>
          <p:cNvSpPr/>
          <p:nvPr/>
        </p:nvSpPr>
        <p:spPr bwMode="gray">
          <a:xfrm>
            <a:off x="10661164" y="-55863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3" name="Ellipse 422">
            <a:extLst>
              <a:ext uri="{FF2B5EF4-FFF2-40B4-BE49-F238E27FC236}">
                <a16:creationId xmlns:a16="http://schemas.microsoft.com/office/drawing/2014/main" id="{9CA8C8A5-041B-478C-A4B9-441F5FDC88FF}"/>
              </a:ext>
            </a:extLst>
          </p:cNvPr>
          <p:cNvSpPr/>
          <p:nvPr/>
        </p:nvSpPr>
        <p:spPr bwMode="gray">
          <a:xfrm>
            <a:off x="10858015" y="-3881351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4" name="Ellipse 423">
            <a:extLst>
              <a:ext uri="{FF2B5EF4-FFF2-40B4-BE49-F238E27FC236}">
                <a16:creationId xmlns:a16="http://schemas.microsoft.com/office/drawing/2014/main" id="{FF9F0BAD-2A0E-49D9-8D56-BE10957AEB1A}"/>
              </a:ext>
            </a:extLst>
          </p:cNvPr>
          <p:cNvSpPr/>
          <p:nvPr/>
        </p:nvSpPr>
        <p:spPr bwMode="gray">
          <a:xfrm>
            <a:off x="10451615" y="-37003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5" name="Ellipse 424">
            <a:extLst>
              <a:ext uri="{FF2B5EF4-FFF2-40B4-BE49-F238E27FC236}">
                <a16:creationId xmlns:a16="http://schemas.microsoft.com/office/drawing/2014/main" id="{4A1BC626-5266-4F33-9F55-6051C91B0E92}"/>
              </a:ext>
            </a:extLst>
          </p:cNvPr>
          <p:cNvSpPr/>
          <p:nvPr/>
        </p:nvSpPr>
        <p:spPr bwMode="gray">
          <a:xfrm>
            <a:off x="10661164" y="-33511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6" name="Ellipse 425">
            <a:extLst>
              <a:ext uri="{FF2B5EF4-FFF2-40B4-BE49-F238E27FC236}">
                <a16:creationId xmlns:a16="http://schemas.microsoft.com/office/drawing/2014/main" id="{8B6B92FE-1276-49C1-A994-24EFCBAFDE05}"/>
              </a:ext>
            </a:extLst>
          </p:cNvPr>
          <p:cNvSpPr/>
          <p:nvPr/>
        </p:nvSpPr>
        <p:spPr bwMode="gray">
          <a:xfrm>
            <a:off x="10642115" y="-298282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7" name="Ellipse 426">
            <a:extLst>
              <a:ext uri="{FF2B5EF4-FFF2-40B4-BE49-F238E27FC236}">
                <a16:creationId xmlns:a16="http://schemas.microsoft.com/office/drawing/2014/main" id="{0155F301-4BE1-4656-915F-312F62CFEBFF}"/>
              </a:ext>
            </a:extLst>
          </p:cNvPr>
          <p:cNvSpPr/>
          <p:nvPr/>
        </p:nvSpPr>
        <p:spPr bwMode="gray">
          <a:xfrm>
            <a:off x="11067564" y="-292567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sp>
        <p:nvSpPr>
          <p:cNvPr id="428" name="Ellipse 427">
            <a:extLst>
              <a:ext uri="{FF2B5EF4-FFF2-40B4-BE49-F238E27FC236}">
                <a16:creationId xmlns:a16="http://schemas.microsoft.com/office/drawing/2014/main" id="{25FD4408-351C-4B26-AE6A-AE7D0C494D08}"/>
              </a:ext>
            </a:extLst>
          </p:cNvPr>
          <p:cNvSpPr/>
          <p:nvPr/>
        </p:nvSpPr>
        <p:spPr bwMode="gray">
          <a:xfrm>
            <a:off x="12103884" y="-5272635"/>
            <a:ext cx="48000" cy="48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vert="horz" wrap="none" lIns="288000" tIns="0" rIns="96000" bIns="0" rtlCol="0" anchor="ctr" anchorCtr="0">
            <a:noAutofit/>
          </a:bodyPr>
          <a:lstStyle/>
          <a:p>
            <a:pPr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GB" sz="1067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grpSp>
        <p:nvGrpSpPr>
          <p:cNvPr id="329" name="Group 328">
            <a:extLst>
              <a:ext uri="{FF2B5EF4-FFF2-40B4-BE49-F238E27FC236}">
                <a16:creationId xmlns:a16="http://schemas.microsoft.com/office/drawing/2014/main" id="{47C58444-D37D-4382-920D-2232201F1F43}"/>
              </a:ext>
            </a:extLst>
          </p:cNvPr>
          <p:cNvGrpSpPr/>
          <p:nvPr/>
        </p:nvGrpSpPr>
        <p:grpSpPr>
          <a:xfrm>
            <a:off x="6292576" y="-8461766"/>
            <a:ext cx="1103281" cy="1103277"/>
            <a:chOff x="4603354" y="1713634"/>
            <a:chExt cx="827461" cy="827458"/>
          </a:xfrm>
        </p:grpSpPr>
        <p:sp>
          <p:nvSpPr>
            <p:cNvPr id="330" name="Oval 329">
              <a:extLst>
                <a:ext uri="{FF2B5EF4-FFF2-40B4-BE49-F238E27FC236}">
                  <a16:creationId xmlns:a16="http://schemas.microsoft.com/office/drawing/2014/main" id="{852487E4-9EB4-4980-9822-C39BA550E60D}"/>
                </a:ext>
              </a:extLst>
            </p:cNvPr>
            <p:cNvSpPr>
              <a:spLocks/>
            </p:cNvSpPr>
            <p:nvPr/>
          </p:nvSpPr>
          <p:spPr bwMode="gray">
            <a:xfrm>
              <a:off x="4603354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331" name="Group 152">
              <a:extLst>
                <a:ext uri="{FF2B5EF4-FFF2-40B4-BE49-F238E27FC236}">
                  <a16:creationId xmlns:a16="http://schemas.microsoft.com/office/drawing/2014/main" id="{3A853A69-29D2-4AFB-8341-B4A0C2044A99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4667740" y="1778021"/>
              <a:ext cx="698690" cy="698685"/>
              <a:chOff x="1260" y="1"/>
              <a:chExt cx="3240" cy="3240"/>
            </a:xfrm>
            <a:solidFill>
              <a:schemeClr val="bg1"/>
            </a:solidFill>
          </p:grpSpPr>
          <p:sp>
            <p:nvSpPr>
              <p:cNvPr id="332" name="Freeform 153">
                <a:extLst>
                  <a:ext uri="{FF2B5EF4-FFF2-40B4-BE49-F238E27FC236}">
                    <a16:creationId xmlns:a16="http://schemas.microsoft.com/office/drawing/2014/main" id="{0BA7D24A-78C2-485B-A1AE-4166996F5BD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843" y="548"/>
                <a:ext cx="2023" cy="1623"/>
              </a:xfrm>
              <a:custGeom>
                <a:avLst/>
                <a:gdLst>
                  <a:gd name="T0" fmla="*/ 2034 w 2210"/>
                  <a:gd name="T1" fmla="*/ 1520 h 1773"/>
                  <a:gd name="T2" fmla="*/ 1960 w 2210"/>
                  <a:gd name="T3" fmla="*/ 1202 h 1773"/>
                  <a:gd name="T4" fmla="*/ 1862 w 2210"/>
                  <a:gd name="T5" fmla="*/ 597 h 1773"/>
                  <a:gd name="T6" fmla="*/ 1672 w 2210"/>
                  <a:gd name="T7" fmla="*/ 437 h 1773"/>
                  <a:gd name="T8" fmla="*/ 1455 w 2210"/>
                  <a:gd name="T9" fmla="*/ 289 h 1773"/>
                  <a:gd name="T10" fmla="*/ 1151 w 2210"/>
                  <a:gd name="T11" fmla="*/ 37 h 1773"/>
                  <a:gd name="T12" fmla="*/ 814 w 2210"/>
                  <a:gd name="T13" fmla="*/ 733 h 1773"/>
                  <a:gd name="T14" fmla="*/ 585 w 2210"/>
                  <a:gd name="T15" fmla="*/ 836 h 1773"/>
                  <a:gd name="T16" fmla="*/ 265 w 2210"/>
                  <a:gd name="T17" fmla="*/ 840 h 1773"/>
                  <a:gd name="T18" fmla="*/ 430 w 2210"/>
                  <a:gd name="T19" fmla="*/ 1738 h 1773"/>
                  <a:gd name="T20" fmla="*/ 447 w 2210"/>
                  <a:gd name="T21" fmla="*/ 1746 h 1773"/>
                  <a:gd name="T22" fmla="*/ 320 w 2210"/>
                  <a:gd name="T23" fmla="*/ 856 h 1773"/>
                  <a:gd name="T24" fmla="*/ 1729 w 2210"/>
                  <a:gd name="T25" fmla="*/ 1485 h 1773"/>
                  <a:gd name="T26" fmla="*/ 2150 w 2210"/>
                  <a:gd name="T27" fmla="*/ 1593 h 1773"/>
                  <a:gd name="T28" fmla="*/ 2182 w 2210"/>
                  <a:gd name="T29" fmla="*/ 1580 h 1773"/>
                  <a:gd name="T30" fmla="*/ 1673 w 2210"/>
                  <a:gd name="T31" fmla="*/ 990 h 1773"/>
                  <a:gd name="T32" fmla="*/ 1808 w 2210"/>
                  <a:gd name="T33" fmla="*/ 703 h 1773"/>
                  <a:gd name="T34" fmla="*/ 1811 w 2210"/>
                  <a:gd name="T35" fmla="*/ 1110 h 1773"/>
                  <a:gd name="T36" fmla="*/ 1693 w 2210"/>
                  <a:gd name="T37" fmla="*/ 486 h 1773"/>
                  <a:gd name="T38" fmla="*/ 1826 w 2210"/>
                  <a:gd name="T39" fmla="*/ 654 h 1773"/>
                  <a:gd name="T40" fmla="*/ 1673 w 2210"/>
                  <a:gd name="T41" fmla="*/ 632 h 1773"/>
                  <a:gd name="T42" fmla="*/ 1637 w 2210"/>
                  <a:gd name="T43" fmla="*/ 598 h 1773"/>
                  <a:gd name="T44" fmla="*/ 1470 w 2210"/>
                  <a:gd name="T45" fmla="*/ 894 h 1773"/>
                  <a:gd name="T46" fmla="*/ 1471 w 2210"/>
                  <a:gd name="T47" fmla="*/ 554 h 1773"/>
                  <a:gd name="T48" fmla="*/ 1637 w 2210"/>
                  <a:gd name="T49" fmla="*/ 523 h 1773"/>
                  <a:gd name="T50" fmla="*/ 1455 w 2210"/>
                  <a:gd name="T51" fmla="*/ 502 h 1773"/>
                  <a:gd name="T52" fmla="*/ 1233 w 2210"/>
                  <a:gd name="T53" fmla="*/ 180 h 1773"/>
                  <a:gd name="T54" fmla="*/ 1404 w 2210"/>
                  <a:gd name="T55" fmla="*/ 415 h 1773"/>
                  <a:gd name="T56" fmla="*/ 1209 w 2210"/>
                  <a:gd name="T57" fmla="*/ 209 h 1773"/>
                  <a:gd name="T58" fmla="*/ 866 w 2210"/>
                  <a:gd name="T59" fmla="*/ 750 h 1773"/>
                  <a:gd name="T60" fmla="*/ 870 w 2210"/>
                  <a:gd name="T61" fmla="*/ 322 h 1773"/>
                  <a:gd name="T62" fmla="*/ 1174 w 2210"/>
                  <a:gd name="T63" fmla="*/ 734 h 1773"/>
                  <a:gd name="T64" fmla="*/ 904 w 2210"/>
                  <a:gd name="T65" fmla="*/ 65 h 1773"/>
                  <a:gd name="T66" fmla="*/ 1174 w 2210"/>
                  <a:gd name="T67" fmla="*/ 262 h 1773"/>
                  <a:gd name="T68" fmla="*/ 849 w 2210"/>
                  <a:gd name="T69" fmla="*/ 265 h 1773"/>
                  <a:gd name="T70" fmla="*/ 639 w 2210"/>
                  <a:gd name="T71" fmla="*/ 898 h 1773"/>
                  <a:gd name="T72" fmla="*/ 690 w 2210"/>
                  <a:gd name="T73" fmla="*/ 785 h 1773"/>
                  <a:gd name="T74" fmla="*/ 1212 w 2210"/>
                  <a:gd name="T75" fmla="*/ 1171 h 1773"/>
                  <a:gd name="T76" fmla="*/ 1210 w 2210"/>
                  <a:gd name="T77" fmla="*/ 461 h 1773"/>
                  <a:gd name="T78" fmla="*/ 1405 w 2210"/>
                  <a:gd name="T79" fmla="*/ 448 h 1773"/>
                  <a:gd name="T80" fmla="*/ 1403 w 2210"/>
                  <a:gd name="T81" fmla="*/ 858 h 1773"/>
                  <a:gd name="T82" fmla="*/ 1210 w 2210"/>
                  <a:gd name="T83" fmla="*/ 726 h 1773"/>
                  <a:gd name="T84" fmla="*/ 1268 w 2210"/>
                  <a:gd name="T85" fmla="*/ 1226 h 1773"/>
                  <a:gd name="T86" fmla="*/ 1263 w 2210"/>
                  <a:gd name="T87" fmla="*/ 814 h 1773"/>
                  <a:gd name="T88" fmla="*/ 1974 w 2210"/>
                  <a:gd name="T89" fmla="*/ 1320 h 17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210" h="1773">
                    <a:moveTo>
                      <a:pt x="2182" y="1580"/>
                    </a:moveTo>
                    <a:cubicBezTo>
                      <a:pt x="2164" y="1536"/>
                      <a:pt x="2146" y="1518"/>
                      <a:pt x="2100" y="1521"/>
                    </a:cubicBezTo>
                    <a:cubicBezTo>
                      <a:pt x="2079" y="1521"/>
                      <a:pt x="2057" y="1521"/>
                      <a:pt x="2034" y="1520"/>
                    </a:cubicBezTo>
                    <a:cubicBezTo>
                      <a:pt x="2005" y="1518"/>
                      <a:pt x="2010" y="1522"/>
                      <a:pt x="2010" y="1494"/>
                    </a:cubicBezTo>
                    <a:cubicBezTo>
                      <a:pt x="2009" y="1320"/>
                      <a:pt x="2009" y="1320"/>
                      <a:pt x="2009" y="1320"/>
                    </a:cubicBezTo>
                    <a:cubicBezTo>
                      <a:pt x="2009" y="1253"/>
                      <a:pt x="2010" y="1233"/>
                      <a:pt x="1960" y="1202"/>
                    </a:cubicBezTo>
                    <a:cubicBezTo>
                      <a:pt x="1932" y="1185"/>
                      <a:pt x="1905" y="1168"/>
                      <a:pt x="1878" y="1151"/>
                    </a:cubicBezTo>
                    <a:cubicBezTo>
                      <a:pt x="1858" y="1139"/>
                      <a:pt x="1862" y="1144"/>
                      <a:pt x="1862" y="1120"/>
                    </a:cubicBezTo>
                    <a:cubicBezTo>
                      <a:pt x="1862" y="597"/>
                      <a:pt x="1862" y="597"/>
                      <a:pt x="1862" y="597"/>
                    </a:cubicBezTo>
                    <a:cubicBezTo>
                      <a:pt x="1862" y="536"/>
                      <a:pt x="1840" y="499"/>
                      <a:pt x="1804" y="477"/>
                    </a:cubicBezTo>
                    <a:cubicBezTo>
                      <a:pt x="1773" y="458"/>
                      <a:pt x="1733" y="451"/>
                      <a:pt x="1687" y="450"/>
                    </a:cubicBezTo>
                    <a:cubicBezTo>
                      <a:pt x="1670" y="450"/>
                      <a:pt x="1673" y="453"/>
                      <a:pt x="1672" y="437"/>
                    </a:cubicBezTo>
                    <a:cubicBezTo>
                      <a:pt x="1660" y="324"/>
                      <a:pt x="1565" y="314"/>
                      <a:pt x="1468" y="313"/>
                    </a:cubicBezTo>
                    <a:cubicBezTo>
                      <a:pt x="1456" y="313"/>
                      <a:pt x="1456" y="314"/>
                      <a:pt x="1455" y="301"/>
                    </a:cubicBezTo>
                    <a:cubicBezTo>
                      <a:pt x="1455" y="289"/>
                      <a:pt x="1455" y="289"/>
                      <a:pt x="1455" y="289"/>
                    </a:cubicBezTo>
                    <a:cubicBezTo>
                      <a:pt x="1455" y="158"/>
                      <a:pt x="1340" y="130"/>
                      <a:pt x="1229" y="145"/>
                    </a:cubicBezTo>
                    <a:cubicBezTo>
                      <a:pt x="1205" y="148"/>
                      <a:pt x="1211" y="152"/>
                      <a:pt x="1208" y="129"/>
                    </a:cubicBezTo>
                    <a:cubicBezTo>
                      <a:pt x="1202" y="85"/>
                      <a:pt x="1182" y="56"/>
                      <a:pt x="1151" y="37"/>
                    </a:cubicBezTo>
                    <a:cubicBezTo>
                      <a:pt x="1091" y="0"/>
                      <a:pt x="952" y="3"/>
                      <a:pt x="888" y="33"/>
                    </a:cubicBezTo>
                    <a:cubicBezTo>
                      <a:pt x="848" y="53"/>
                      <a:pt x="814" y="87"/>
                      <a:pt x="814" y="147"/>
                    </a:cubicBezTo>
                    <a:cubicBezTo>
                      <a:pt x="814" y="733"/>
                      <a:pt x="814" y="733"/>
                      <a:pt x="814" y="733"/>
                    </a:cubicBezTo>
                    <a:cubicBezTo>
                      <a:pt x="814" y="752"/>
                      <a:pt x="818" y="750"/>
                      <a:pt x="799" y="750"/>
                    </a:cubicBezTo>
                    <a:cubicBezTo>
                      <a:pt x="763" y="749"/>
                      <a:pt x="726" y="749"/>
                      <a:pt x="689" y="749"/>
                    </a:cubicBezTo>
                    <a:cubicBezTo>
                      <a:pt x="627" y="751"/>
                      <a:pt x="584" y="761"/>
                      <a:pt x="585" y="836"/>
                    </a:cubicBezTo>
                    <a:cubicBezTo>
                      <a:pt x="585" y="858"/>
                      <a:pt x="585" y="858"/>
                      <a:pt x="585" y="858"/>
                    </a:cubicBezTo>
                    <a:cubicBezTo>
                      <a:pt x="586" y="883"/>
                      <a:pt x="588" y="877"/>
                      <a:pt x="563" y="868"/>
                    </a:cubicBezTo>
                    <a:cubicBezTo>
                      <a:pt x="433" y="822"/>
                      <a:pt x="322" y="803"/>
                      <a:pt x="265" y="840"/>
                    </a:cubicBezTo>
                    <a:cubicBezTo>
                      <a:pt x="0" y="1013"/>
                      <a:pt x="299" y="1526"/>
                      <a:pt x="397" y="1752"/>
                    </a:cubicBezTo>
                    <a:cubicBezTo>
                      <a:pt x="407" y="1773"/>
                      <a:pt x="439" y="1759"/>
                      <a:pt x="430" y="1738"/>
                    </a:cubicBezTo>
                    <a:cubicBezTo>
                      <a:pt x="430" y="1738"/>
                      <a:pt x="430" y="1738"/>
                      <a:pt x="430" y="1738"/>
                    </a:cubicBezTo>
                    <a:cubicBezTo>
                      <a:pt x="344" y="1540"/>
                      <a:pt x="76" y="1072"/>
                      <a:pt x="253" y="895"/>
                    </a:cubicBezTo>
                    <a:cubicBezTo>
                      <a:pt x="273" y="875"/>
                      <a:pt x="270" y="878"/>
                      <a:pt x="281" y="902"/>
                    </a:cubicBezTo>
                    <a:cubicBezTo>
                      <a:pt x="415" y="1177"/>
                      <a:pt x="429" y="1446"/>
                      <a:pt x="447" y="1746"/>
                    </a:cubicBezTo>
                    <a:cubicBezTo>
                      <a:pt x="448" y="1769"/>
                      <a:pt x="483" y="1767"/>
                      <a:pt x="482" y="1744"/>
                    </a:cubicBezTo>
                    <a:cubicBezTo>
                      <a:pt x="463" y="1438"/>
                      <a:pt x="449" y="1166"/>
                      <a:pt x="313" y="886"/>
                    </a:cubicBezTo>
                    <a:cubicBezTo>
                      <a:pt x="301" y="863"/>
                      <a:pt x="293" y="861"/>
                      <a:pt x="320" y="856"/>
                    </a:cubicBezTo>
                    <a:cubicBezTo>
                      <a:pt x="388" y="845"/>
                      <a:pt x="503" y="880"/>
                      <a:pt x="630" y="932"/>
                    </a:cubicBezTo>
                    <a:cubicBezTo>
                      <a:pt x="833" y="1016"/>
                      <a:pt x="1032" y="1126"/>
                      <a:pt x="1220" y="1238"/>
                    </a:cubicBezTo>
                    <a:cubicBezTo>
                      <a:pt x="1366" y="1325"/>
                      <a:pt x="1550" y="1421"/>
                      <a:pt x="1729" y="1485"/>
                    </a:cubicBezTo>
                    <a:cubicBezTo>
                      <a:pt x="1835" y="1523"/>
                      <a:pt x="1940" y="1549"/>
                      <a:pt x="2035" y="1555"/>
                    </a:cubicBezTo>
                    <a:cubicBezTo>
                      <a:pt x="2057" y="1556"/>
                      <a:pt x="2078" y="1557"/>
                      <a:pt x="2099" y="1556"/>
                    </a:cubicBezTo>
                    <a:cubicBezTo>
                      <a:pt x="2132" y="1555"/>
                      <a:pt x="2137" y="1562"/>
                      <a:pt x="2150" y="1593"/>
                    </a:cubicBezTo>
                    <a:cubicBezTo>
                      <a:pt x="2169" y="1638"/>
                      <a:pt x="2175" y="1698"/>
                      <a:pt x="2174" y="1746"/>
                    </a:cubicBezTo>
                    <a:cubicBezTo>
                      <a:pt x="2174" y="1769"/>
                      <a:pt x="2209" y="1770"/>
                      <a:pt x="2210" y="1746"/>
                    </a:cubicBezTo>
                    <a:cubicBezTo>
                      <a:pt x="2210" y="1693"/>
                      <a:pt x="2203" y="1629"/>
                      <a:pt x="2182" y="1580"/>
                    </a:cubicBezTo>
                    <a:close/>
                    <a:moveTo>
                      <a:pt x="1811" y="1110"/>
                    </a:moveTo>
                    <a:cubicBezTo>
                      <a:pt x="1691" y="1031"/>
                      <a:pt x="1691" y="1031"/>
                      <a:pt x="1691" y="1031"/>
                    </a:cubicBezTo>
                    <a:cubicBezTo>
                      <a:pt x="1668" y="1015"/>
                      <a:pt x="1673" y="1020"/>
                      <a:pt x="1673" y="990"/>
                    </a:cubicBezTo>
                    <a:cubicBezTo>
                      <a:pt x="1673" y="704"/>
                      <a:pt x="1673" y="704"/>
                      <a:pt x="1673" y="704"/>
                    </a:cubicBezTo>
                    <a:cubicBezTo>
                      <a:pt x="1673" y="679"/>
                      <a:pt x="1668" y="681"/>
                      <a:pt x="1691" y="682"/>
                    </a:cubicBezTo>
                    <a:cubicBezTo>
                      <a:pt x="1732" y="683"/>
                      <a:pt x="1769" y="690"/>
                      <a:pt x="1808" y="703"/>
                    </a:cubicBezTo>
                    <a:cubicBezTo>
                      <a:pt x="1833" y="712"/>
                      <a:pt x="1826" y="705"/>
                      <a:pt x="1826" y="738"/>
                    </a:cubicBezTo>
                    <a:cubicBezTo>
                      <a:pt x="1826" y="1100"/>
                      <a:pt x="1826" y="1100"/>
                      <a:pt x="1826" y="1100"/>
                    </a:cubicBezTo>
                    <a:cubicBezTo>
                      <a:pt x="1826" y="1124"/>
                      <a:pt x="1830" y="1122"/>
                      <a:pt x="1811" y="1110"/>
                    </a:cubicBezTo>
                    <a:close/>
                    <a:moveTo>
                      <a:pt x="1673" y="632"/>
                    </a:moveTo>
                    <a:cubicBezTo>
                      <a:pt x="1673" y="588"/>
                      <a:pt x="1673" y="545"/>
                      <a:pt x="1673" y="501"/>
                    </a:cubicBezTo>
                    <a:cubicBezTo>
                      <a:pt x="1673" y="483"/>
                      <a:pt x="1675" y="485"/>
                      <a:pt x="1693" y="486"/>
                    </a:cubicBezTo>
                    <a:cubicBezTo>
                      <a:pt x="1732" y="487"/>
                      <a:pt x="1761" y="492"/>
                      <a:pt x="1786" y="507"/>
                    </a:cubicBezTo>
                    <a:cubicBezTo>
                      <a:pt x="1811" y="523"/>
                      <a:pt x="1826" y="550"/>
                      <a:pt x="1826" y="597"/>
                    </a:cubicBezTo>
                    <a:cubicBezTo>
                      <a:pt x="1826" y="654"/>
                      <a:pt x="1826" y="654"/>
                      <a:pt x="1826" y="654"/>
                    </a:cubicBezTo>
                    <a:cubicBezTo>
                      <a:pt x="1826" y="680"/>
                      <a:pt x="1832" y="679"/>
                      <a:pt x="1809" y="672"/>
                    </a:cubicBezTo>
                    <a:cubicBezTo>
                      <a:pt x="1770" y="661"/>
                      <a:pt x="1731" y="655"/>
                      <a:pt x="1691" y="654"/>
                    </a:cubicBezTo>
                    <a:cubicBezTo>
                      <a:pt x="1668" y="654"/>
                      <a:pt x="1673" y="657"/>
                      <a:pt x="1673" y="632"/>
                    </a:cubicBezTo>
                    <a:close/>
                    <a:moveTo>
                      <a:pt x="1471" y="554"/>
                    </a:moveTo>
                    <a:cubicBezTo>
                      <a:pt x="1518" y="553"/>
                      <a:pt x="1574" y="558"/>
                      <a:pt x="1619" y="572"/>
                    </a:cubicBezTo>
                    <a:cubicBezTo>
                      <a:pt x="1641" y="579"/>
                      <a:pt x="1637" y="574"/>
                      <a:pt x="1637" y="598"/>
                    </a:cubicBezTo>
                    <a:cubicBezTo>
                      <a:pt x="1637" y="976"/>
                      <a:pt x="1637" y="976"/>
                      <a:pt x="1637" y="976"/>
                    </a:cubicBezTo>
                    <a:cubicBezTo>
                      <a:pt x="1637" y="1007"/>
                      <a:pt x="1642" y="1006"/>
                      <a:pt x="1618" y="991"/>
                    </a:cubicBezTo>
                    <a:cubicBezTo>
                      <a:pt x="1470" y="894"/>
                      <a:pt x="1470" y="894"/>
                      <a:pt x="1470" y="894"/>
                    </a:cubicBezTo>
                    <a:cubicBezTo>
                      <a:pt x="1451" y="881"/>
                      <a:pt x="1455" y="884"/>
                      <a:pt x="1455" y="860"/>
                    </a:cubicBezTo>
                    <a:cubicBezTo>
                      <a:pt x="1455" y="576"/>
                      <a:pt x="1455" y="576"/>
                      <a:pt x="1455" y="576"/>
                    </a:cubicBezTo>
                    <a:cubicBezTo>
                      <a:pt x="1455" y="554"/>
                      <a:pt x="1451" y="555"/>
                      <a:pt x="1471" y="554"/>
                    </a:cubicBezTo>
                    <a:close/>
                    <a:moveTo>
                      <a:pt x="1468" y="348"/>
                    </a:moveTo>
                    <a:cubicBezTo>
                      <a:pt x="1553" y="347"/>
                      <a:pt x="1637" y="353"/>
                      <a:pt x="1637" y="460"/>
                    </a:cubicBezTo>
                    <a:cubicBezTo>
                      <a:pt x="1637" y="523"/>
                      <a:pt x="1637" y="523"/>
                      <a:pt x="1637" y="523"/>
                    </a:cubicBezTo>
                    <a:cubicBezTo>
                      <a:pt x="1637" y="546"/>
                      <a:pt x="1642" y="544"/>
                      <a:pt x="1622" y="539"/>
                    </a:cubicBezTo>
                    <a:cubicBezTo>
                      <a:pt x="1573" y="527"/>
                      <a:pt x="1519" y="522"/>
                      <a:pt x="1469" y="523"/>
                    </a:cubicBezTo>
                    <a:cubicBezTo>
                      <a:pt x="1450" y="524"/>
                      <a:pt x="1455" y="524"/>
                      <a:pt x="1455" y="502"/>
                    </a:cubicBezTo>
                    <a:cubicBezTo>
                      <a:pt x="1455" y="456"/>
                      <a:pt x="1455" y="409"/>
                      <a:pt x="1455" y="363"/>
                    </a:cubicBezTo>
                    <a:cubicBezTo>
                      <a:pt x="1455" y="346"/>
                      <a:pt x="1453" y="349"/>
                      <a:pt x="1468" y="348"/>
                    </a:cubicBezTo>
                    <a:close/>
                    <a:moveTo>
                      <a:pt x="1233" y="180"/>
                    </a:moveTo>
                    <a:cubicBezTo>
                      <a:pt x="1321" y="168"/>
                      <a:pt x="1420" y="182"/>
                      <a:pt x="1420" y="289"/>
                    </a:cubicBezTo>
                    <a:cubicBezTo>
                      <a:pt x="1420" y="399"/>
                      <a:pt x="1420" y="399"/>
                      <a:pt x="1420" y="399"/>
                    </a:cubicBezTo>
                    <a:cubicBezTo>
                      <a:pt x="1420" y="422"/>
                      <a:pt x="1424" y="420"/>
                      <a:pt x="1404" y="415"/>
                    </a:cubicBezTo>
                    <a:cubicBezTo>
                      <a:pt x="1349" y="401"/>
                      <a:pt x="1292" y="396"/>
                      <a:pt x="1235" y="396"/>
                    </a:cubicBezTo>
                    <a:cubicBezTo>
                      <a:pt x="1204" y="397"/>
                      <a:pt x="1209" y="403"/>
                      <a:pt x="1209" y="370"/>
                    </a:cubicBezTo>
                    <a:cubicBezTo>
                      <a:pt x="1209" y="209"/>
                      <a:pt x="1209" y="209"/>
                      <a:pt x="1209" y="209"/>
                    </a:cubicBezTo>
                    <a:cubicBezTo>
                      <a:pt x="1209" y="180"/>
                      <a:pt x="1204" y="184"/>
                      <a:pt x="1233" y="180"/>
                    </a:cubicBezTo>
                    <a:close/>
                    <a:moveTo>
                      <a:pt x="1154" y="750"/>
                    </a:moveTo>
                    <a:cubicBezTo>
                      <a:pt x="866" y="750"/>
                      <a:pt x="866" y="750"/>
                      <a:pt x="866" y="750"/>
                    </a:cubicBezTo>
                    <a:cubicBezTo>
                      <a:pt x="846" y="750"/>
                      <a:pt x="849" y="753"/>
                      <a:pt x="849" y="733"/>
                    </a:cubicBezTo>
                    <a:cubicBezTo>
                      <a:pt x="849" y="350"/>
                      <a:pt x="849" y="350"/>
                      <a:pt x="849" y="350"/>
                    </a:cubicBezTo>
                    <a:cubicBezTo>
                      <a:pt x="849" y="323"/>
                      <a:pt x="844" y="327"/>
                      <a:pt x="870" y="322"/>
                    </a:cubicBezTo>
                    <a:cubicBezTo>
                      <a:pt x="939" y="307"/>
                      <a:pt x="1086" y="303"/>
                      <a:pt x="1154" y="320"/>
                    </a:cubicBezTo>
                    <a:cubicBezTo>
                      <a:pt x="1178" y="326"/>
                      <a:pt x="1174" y="323"/>
                      <a:pt x="1174" y="352"/>
                    </a:cubicBezTo>
                    <a:cubicBezTo>
                      <a:pt x="1174" y="734"/>
                      <a:pt x="1174" y="734"/>
                      <a:pt x="1174" y="734"/>
                    </a:cubicBezTo>
                    <a:cubicBezTo>
                      <a:pt x="1174" y="755"/>
                      <a:pt x="1176" y="750"/>
                      <a:pt x="1154" y="750"/>
                    </a:cubicBezTo>
                    <a:close/>
                    <a:moveTo>
                      <a:pt x="850" y="146"/>
                    </a:moveTo>
                    <a:cubicBezTo>
                      <a:pt x="853" y="104"/>
                      <a:pt x="875" y="79"/>
                      <a:pt x="904" y="65"/>
                    </a:cubicBezTo>
                    <a:cubicBezTo>
                      <a:pt x="956" y="40"/>
                      <a:pt x="1083" y="37"/>
                      <a:pt x="1133" y="67"/>
                    </a:cubicBezTo>
                    <a:cubicBezTo>
                      <a:pt x="1159" y="83"/>
                      <a:pt x="1174" y="111"/>
                      <a:pt x="1174" y="157"/>
                    </a:cubicBezTo>
                    <a:cubicBezTo>
                      <a:pt x="1174" y="262"/>
                      <a:pt x="1174" y="262"/>
                      <a:pt x="1174" y="262"/>
                    </a:cubicBezTo>
                    <a:cubicBezTo>
                      <a:pt x="1174" y="291"/>
                      <a:pt x="1175" y="286"/>
                      <a:pt x="1154" y="282"/>
                    </a:cubicBezTo>
                    <a:cubicBezTo>
                      <a:pt x="1078" y="265"/>
                      <a:pt x="944" y="269"/>
                      <a:pt x="868" y="283"/>
                    </a:cubicBezTo>
                    <a:cubicBezTo>
                      <a:pt x="844" y="288"/>
                      <a:pt x="850" y="291"/>
                      <a:pt x="849" y="265"/>
                    </a:cubicBezTo>
                    <a:cubicBezTo>
                      <a:pt x="849" y="225"/>
                      <a:pt x="847" y="184"/>
                      <a:pt x="850" y="146"/>
                    </a:cubicBezTo>
                    <a:close/>
                    <a:moveTo>
                      <a:pt x="1192" y="1181"/>
                    </a:moveTo>
                    <a:cubicBezTo>
                      <a:pt x="1016" y="1077"/>
                      <a:pt x="829" y="975"/>
                      <a:pt x="639" y="898"/>
                    </a:cubicBezTo>
                    <a:cubicBezTo>
                      <a:pt x="617" y="889"/>
                      <a:pt x="621" y="894"/>
                      <a:pt x="621" y="869"/>
                    </a:cubicBezTo>
                    <a:cubicBezTo>
                      <a:pt x="620" y="836"/>
                      <a:pt x="620" y="836"/>
                      <a:pt x="620" y="836"/>
                    </a:cubicBezTo>
                    <a:cubicBezTo>
                      <a:pt x="619" y="792"/>
                      <a:pt x="648" y="786"/>
                      <a:pt x="690" y="785"/>
                    </a:cubicBezTo>
                    <a:cubicBezTo>
                      <a:pt x="855" y="782"/>
                      <a:pt x="1023" y="785"/>
                      <a:pt x="1189" y="786"/>
                    </a:cubicBezTo>
                    <a:cubicBezTo>
                      <a:pt x="1213" y="786"/>
                      <a:pt x="1209" y="783"/>
                      <a:pt x="1209" y="807"/>
                    </a:cubicBezTo>
                    <a:cubicBezTo>
                      <a:pt x="1212" y="1171"/>
                      <a:pt x="1212" y="1171"/>
                      <a:pt x="1212" y="1171"/>
                    </a:cubicBezTo>
                    <a:cubicBezTo>
                      <a:pt x="1212" y="1198"/>
                      <a:pt x="1215" y="1194"/>
                      <a:pt x="1192" y="1181"/>
                    </a:cubicBezTo>
                    <a:close/>
                    <a:moveTo>
                      <a:pt x="1210" y="726"/>
                    </a:moveTo>
                    <a:cubicBezTo>
                      <a:pt x="1210" y="461"/>
                      <a:pt x="1210" y="461"/>
                      <a:pt x="1210" y="461"/>
                    </a:cubicBezTo>
                    <a:cubicBezTo>
                      <a:pt x="1210" y="426"/>
                      <a:pt x="1204" y="427"/>
                      <a:pt x="1238" y="426"/>
                    </a:cubicBezTo>
                    <a:cubicBezTo>
                      <a:pt x="1294" y="426"/>
                      <a:pt x="1352" y="432"/>
                      <a:pt x="1405" y="448"/>
                    </a:cubicBezTo>
                    <a:cubicBezTo>
                      <a:pt x="1405" y="448"/>
                      <a:pt x="1405" y="448"/>
                      <a:pt x="1405" y="448"/>
                    </a:cubicBezTo>
                    <a:cubicBezTo>
                      <a:pt x="1425" y="454"/>
                      <a:pt x="1420" y="450"/>
                      <a:pt x="1420" y="474"/>
                    </a:cubicBezTo>
                    <a:cubicBezTo>
                      <a:pt x="1420" y="849"/>
                      <a:pt x="1420" y="849"/>
                      <a:pt x="1420" y="849"/>
                    </a:cubicBezTo>
                    <a:cubicBezTo>
                      <a:pt x="1420" y="874"/>
                      <a:pt x="1423" y="871"/>
                      <a:pt x="1403" y="858"/>
                    </a:cubicBezTo>
                    <a:cubicBezTo>
                      <a:pt x="1256" y="761"/>
                      <a:pt x="1256" y="761"/>
                      <a:pt x="1256" y="761"/>
                    </a:cubicBezTo>
                    <a:cubicBezTo>
                      <a:pt x="1243" y="753"/>
                      <a:pt x="1236" y="748"/>
                      <a:pt x="1226" y="746"/>
                    </a:cubicBezTo>
                    <a:cubicBezTo>
                      <a:pt x="1206" y="741"/>
                      <a:pt x="1210" y="750"/>
                      <a:pt x="1210" y="726"/>
                    </a:cubicBezTo>
                    <a:close/>
                    <a:moveTo>
                      <a:pt x="1948" y="1509"/>
                    </a:moveTo>
                    <a:cubicBezTo>
                      <a:pt x="1881" y="1497"/>
                      <a:pt x="1811" y="1477"/>
                      <a:pt x="1740" y="1452"/>
                    </a:cubicBezTo>
                    <a:cubicBezTo>
                      <a:pt x="1576" y="1393"/>
                      <a:pt x="1408" y="1307"/>
                      <a:pt x="1268" y="1226"/>
                    </a:cubicBezTo>
                    <a:cubicBezTo>
                      <a:pt x="1243" y="1211"/>
                      <a:pt x="1248" y="1217"/>
                      <a:pt x="1247" y="1187"/>
                    </a:cubicBezTo>
                    <a:cubicBezTo>
                      <a:pt x="1245" y="828"/>
                      <a:pt x="1245" y="828"/>
                      <a:pt x="1245" y="828"/>
                    </a:cubicBezTo>
                    <a:cubicBezTo>
                      <a:pt x="1245" y="800"/>
                      <a:pt x="1239" y="799"/>
                      <a:pt x="1263" y="814"/>
                    </a:cubicBezTo>
                    <a:cubicBezTo>
                      <a:pt x="1852" y="1177"/>
                      <a:pt x="1852" y="1177"/>
                      <a:pt x="1852" y="1177"/>
                    </a:cubicBezTo>
                    <a:cubicBezTo>
                      <a:pt x="1882" y="1195"/>
                      <a:pt x="1912" y="1214"/>
                      <a:pt x="1942" y="1232"/>
                    </a:cubicBezTo>
                    <a:cubicBezTo>
                      <a:pt x="1978" y="1255"/>
                      <a:pt x="1974" y="1266"/>
                      <a:pt x="1974" y="1320"/>
                    </a:cubicBezTo>
                    <a:cubicBezTo>
                      <a:pt x="1974" y="1490"/>
                      <a:pt x="1974" y="1490"/>
                      <a:pt x="1974" y="1490"/>
                    </a:cubicBezTo>
                    <a:cubicBezTo>
                      <a:pt x="1974" y="1518"/>
                      <a:pt x="1978" y="1514"/>
                      <a:pt x="1948" y="1509"/>
                    </a:cubicBezTo>
                    <a:close/>
                  </a:path>
                </a:pathLst>
              </a:custGeom>
              <a:grpFill/>
              <a:ln w="3175" cap="flat">
                <a:solidFill>
                  <a:schemeClr val="bg1"/>
                </a:solidFill>
                <a:prstDash val="solid"/>
                <a:miter lim="800000"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33" name="Freeform 154">
                <a:extLst>
                  <a:ext uri="{FF2B5EF4-FFF2-40B4-BE49-F238E27FC236}">
                    <a16:creationId xmlns:a16="http://schemas.microsoft.com/office/drawing/2014/main" id="{8D657382-68F9-4039-A4D8-D3EFF28212A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23" y="2092"/>
                <a:ext cx="2312" cy="349"/>
              </a:xfrm>
              <a:custGeom>
                <a:avLst/>
                <a:gdLst>
                  <a:gd name="T0" fmla="*/ 32 w 2526"/>
                  <a:gd name="T1" fmla="*/ 218 h 381"/>
                  <a:gd name="T2" fmla="*/ 330 w 2526"/>
                  <a:gd name="T3" fmla="*/ 201 h 381"/>
                  <a:gd name="T4" fmla="*/ 492 w 2526"/>
                  <a:gd name="T5" fmla="*/ 242 h 381"/>
                  <a:gd name="T6" fmla="*/ 592 w 2526"/>
                  <a:gd name="T7" fmla="*/ 296 h 381"/>
                  <a:gd name="T8" fmla="*/ 672 w 2526"/>
                  <a:gd name="T9" fmla="*/ 345 h 381"/>
                  <a:gd name="T10" fmla="*/ 769 w 2526"/>
                  <a:gd name="T11" fmla="*/ 374 h 381"/>
                  <a:gd name="T12" fmla="*/ 958 w 2526"/>
                  <a:gd name="T13" fmla="*/ 326 h 381"/>
                  <a:gd name="T14" fmla="*/ 1111 w 2526"/>
                  <a:gd name="T15" fmla="*/ 199 h 381"/>
                  <a:gd name="T16" fmla="*/ 1319 w 2526"/>
                  <a:gd name="T17" fmla="*/ 84 h 381"/>
                  <a:gd name="T18" fmla="*/ 1659 w 2526"/>
                  <a:gd name="T19" fmla="*/ 74 h 381"/>
                  <a:gd name="T20" fmla="*/ 1936 w 2526"/>
                  <a:gd name="T21" fmla="*/ 147 h 381"/>
                  <a:gd name="T22" fmla="*/ 2174 w 2526"/>
                  <a:gd name="T23" fmla="*/ 205 h 381"/>
                  <a:gd name="T24" fmla="*/ 2465 w 2526"/>
                  <a:gd name="T25" fmla="*/ 111 h 381"/>
                  <a:gd name="T26" fmla="*/ 2515 w 2526"/>
                  <a:gd name="T27" fmla="*/ 76 h 381"/>
                  <a:gd name="T28" fmla="*/ 2521 w 2526"/>
                  <a:gd name="T29" fmla="*/ 52 h 381"/>
                  <a:gd name="T30" fmla="*/ 2496 w 2526"/>
                  <a:gd name="T31" fmla="*/ 45 h 381"/>
                  <a:gd name="T32" fmla="*/ 2238 w 2526"/>
                  <a:gd name="T33" fmla="*/ 164 h 381"/>
                  <a:gd name="T34" fmla="*/ 2101 w 2526"/>
                  <a:gd name="T35" fmla="*/ 163 h 381"/>
                  <a:gd name="T36" fmla="*/ 1989 w 2526"/>
                  <a:gd name="T37" fmla="*/ 129 h 381"/>
                  <a:gd name="T38" fmla="*/ 1377 w 2526"/>
                  <a:gd name="T39" fmla="*/ 35 h 381"/>
                  <a:gd name="T40" fmla="*/ 1136 w 2526"/>
                  <a:gd name="T41" fmla="*/ 134 h 381"/>
                  <a:gd name="T42" fmla="*/ 977 w 2526"/>
                  <a:gd name="T43" fmla="*/ 268 h 381"/>
                  <a:gd name="T44" fmla="*/ 814 w 2526"/>
                  <a:gd name="T45" fmla="*/ 339 h 381"/>
                  <a:gd name="T46" fmla="*/ 714 w 2526"/>
                  <a:gd name="T47" fmla="*/ 325 h 381"/>
                  <a:gd name="T48" fmla="*/ 636 w 2526"/>
                  <a:gd name="T49" fmla="*/ 282 h 381"/>
                  <a:gd name="T50" fmla="*/ 544 w 2526"/>
                  <a:gd name="T51" fmla="*/ 227 h 381"/>
                  <a:gd name="T52" fmla="*/ 407 w 2526"/>
                  <a:gd name="T53" fmla="*/ 179 h 381"/>
                  <a:gd name="T54" fmla="*/ 80 w 2526"/>
                  <a:gd name="T55" fmla="*/ 172 h 381"/>
                  <a:gd name="T56" fmla="*/ 23 w 2526"/>
                  <a:gd name="T57" fmla="*/ 183 h 381"/>
                  <a:gd name="T58" fmla="*/ 32 w 2526"/>
                  <a:gd name="T59" fmla="*/ 218 h 3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526" h="381">
                    <a:moveTo>
                      <a:pt x="32" y="218"/>
                    </a:moveTo>
                    <a:cubicBezTo>
                      <a:pt x="129" y="195"/>
                      <a:pt x="230" y="188"/>
                      <a:pt x="330" y="201"/>
                    </a:cubicBezTo>
                    <a:cubicBezTo>
                      <a:pt x="385" y="208"/>
                      <a:pt x="440" y="221"/>
                      <a:pt x="492" y="242"/>
                    </a:cubicBezTo>
                    <a:cubicBezTo>
                      <a:pt x="527" y="257"/>
                      <a:pt x="560" y="276"/>
                      <a:pt x="592" y="296"/>
                    </a:cubicBezTo>
                    <a:cubicBezTo>
                      <a:pt x="619" y="313"/>
                      <a:pt x="644" y="331"/>
                      <a:pt x="672" y="345"/>
                    </a:cubicBezTo>
                    <a:cubicBezTo>
                      <a:pt x="703" y="361"/>
                      <a:pt x="735" y="370"/>
                      <a:pt x="769" y="374"/>
                    </a:cubicBezTo>
                    <a:cubicBezTo>
                      <a:pt x="837" y="381"/>
                      <a:pt x="902" y="363"/>
                      <a:pt x="958" y="326"/>
                    </a:cubicBezTo>
                    <a:cubicBezTo>
                      <a:pt x="1014" y="290"/>
                      <a:pt x="1060" y="241"/>
                      <a:pt x="1111" y="199"/>
                    </a:cubicBezTo>
                    <a:cubicBezTo>
                      <a:pt x="1173" y="147"/>
                      <a:pt x="1242" y="107"/>
                      <a:pt x="1319" y="84"/>
                    </a:cubicBezTo>
                    <a:cubicBezTo>
                      <a:pt x="1429" y="53"/>
                      <a:pt x="1547" y="55"/>
                      <a:pt x="1659" y="74"/>
                    </a:cubicBezTo>
                    <a:cubicBezTo>
                      <a:pt x="1753" y="90"/>
                      <a:pt x="1846" y="114"/>
                      <a:pt x="1936" y="147"/>
                    </a:cubicBezTo>
                    <a:cubicBezTo>
                      <a:pt x="2014" y="176"/>
                      <a:pt x="2089" y="206"/>
                      <a:pt x="2174" y="205"/>
                    </a:cubicBezTo>
                    <a:cubicBezTo>
                      <a:pt x="2278" y="205"/>
                      <a:pt x="2379" y="168"/>
                      <a:pt x="2465" y="111"/>
                    </a:cubicBezTo>
                    <a:cubicBezTo>
                      <a:pt x="2482" y="100"/>
                      <a:pt x="2499" y="88"/>
                      <a:pt x="2515" y="76"/>
                    </a:cubicBezTo>
                    <a:cubicBezTo>
                      <a:pt x="2522" y="70"/>
                      <a:pt x="2526" y="61"/>
                      <a:pt x="2521" y="52"/>
                    </a:cubicBezTo>
                    <a:cubicBezTo>
                      <a:pt x="2517" y="44"/>
                      <a:pt x="2504" y="39"/>
                      <a:pt x="2496" y="45"/>
                    </a:cubicBezTo>
                    <a:cubicBezTo>
                      <a:pt x="2420" y="104"/>
                      <a:pt x="2333" y="149"/>
                      <a:pt x="2238" y="164"/>
                    </a:cubicBezTo>
                    <a:cubicBezTo>
                      <a:pt x="2193" y="172"/>
                      <a:pt x="2146" y="172"/>
                      <a:pt x="2101" y="163"/>
                    </a:cubicBezTo>
                    <a:cubicBezTo>
                      <a:pt x="2063" y="156"/>
                      <a:pt x="2026" y="143"/>
                      <a:pt x="1989" y="129"/>
                    </a:cubicBezTo>
                    <a:cubicBezTo>
                      <a:pt x="1797" y="57"/>
                      <a:pt x="1584" y="0"/>
                      <a:pt x="1377" y="35"/>
                    </a:cubicBezTo>
                    <a:cubicBezTo>
                      <a:pt x="1290" y="49"/>
                      <a:pt x="1208" y="83"/>
                      <a:pt x="1136" y="134"/>
                    </a:cubicBezTo>
                    <a:cubicBezTo>
                      <a:pt x="1079" y="175"/>
                      <a:pt x="1031" y="224"/>
                      <a:pt x="977" y="268"/>
                    </a:cubicBezTo>
                    <a:cubicBezTo>
                      <a:pt x="930" y="306"/>
                      <a:pt x="876" y="336"/>
                      <a:pt x="814" y="339"/>
                    </a:cubicBezTo>
                    <a:cubicBezTo>
                      <a:pt x="780" y="341"/>
                      <a:pt x="746" y="337"/>
                      <a:pt x="714" y="325"/>
                    </a:cubicBezTo>
                    <a:cubicBezTo>
                      <a:pt x="686" y="315"/>
                      <a:pt x="661" y="298"/>
                      <a:pt x="636" y="282"/>
                    </a:cubicBezTo>
                    <a:cubicBezTo>
                      <a:pt x="606" y="262"/>
                      <a:pt x="576" y="243"/>
                      <a:pt x="544" y="227"/>
                    </a:cubicBezTo>
                    <a:cubicBezTo>
                      <a:pt x="501" y="205"/>
                      <a:pt x="455" y="189"/>
                      <a:pt x="407" y="179"/>
                    </a:cubicBezTo>
                    <a:cubicBezTo>
                      <a:pt x="300" y="154"/>
                      <a:pt x="189" y="153"/>
                      <a:pt x="80" y="172"/>
                    </a:cubicBezTo>
                    <a:cubicBezTo>
                      <a:pt x="61" y="175"/>
                      <a:pt x="42" y="179"/>
                      <a:pt x="23" y="183"/>
                    </a:cubicBezTo>
                    <a:cubicBezTo>
                      <a:pt x="0" y="188"/>
                      <a:pt x="10" y="223"/>
                      <a:pt x="32" y="218"/>
                    </a:cubicBezTo>
                    <a:close/>
                  </a:path>
                </a:pathLst>
              </a:custGeom>
              <a:grpFill/>
              <a:ln w="3175" cap="flat">
                <a:solidFill>
                  <a:schemeClr val="bg1"/>
                </a:solidFill>
                <a:prstDash val="solid"/>
                <a:miter lim="800000"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34" name="Freeform 155">
                <a:extLst>
                  <a:ext uri="{FF2B5EF4-FFF2-40B4-BE49-F238E27FC236}">
                    <a16:creationId xmlns:a16="http://schemas.microsoft.com/office/drawing/2014/main" id="{97FF0CB3-CD32-4911-8826-128525BC34B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60" y="1"/>
                <a:ext cx="3240" cy="3240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grpFill/>
              <a:ln w="3175">
                <a:noFill/>
                <a:round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grpSp>
        <p:nvGrpSpPr>
          <p:cNvPr id="335" name="Group 334">
            <a:extLst>
              <a:ext uri="{FF2B5EF4-FFF2-40B4-BE49-F238E27FC236}">
                <a16:creationId xmlns:a16="http://schemas.microsoft.com/office/drawing/2014/main" id="{72FED256-FD6F-43DA-BBD2-53EE0372F478}"/>
              </a:ext>
            </a:extLst>
          </p:cNvPr>
          <p:cNvGrpSpPr/>
          <p:nvPr/>
        </p:nvGrpSpPr>
        <p:grpSpPr>
          <a:xfrm>
            <a:off x="8232921" y="-8461766"/>
            <a:ext cx="1103281" cy="1103277"/>
            <a:chOff x="6116651" y="1713634"/>
            <a:chExt cx="827461" cy="827458"/>
          </a:xfrm>
        </p:grpSpPr>
        <p:sp>
          <p:nvSpPr>
            <p:cNvPr id="336" name="Oval 335">
              <a:extLst>
                <a:ext uri="{FF2B5EF4-FFF2-40B4-BE49-F238E27FC236}">
                  <a16:creationId xmlns:a16="http://schemas.microsoft.com/office/drawing/2014/main" id="{D2EBD06C-97BD-4C97-AB14-29FB4C252F93}"/>
                </a:ext>
              </a:extLst>
            </p:cNvPr>
            <p:cNvSpPr>
              <a:spLocks/>
            </p:cNvSpPr>
            <p:nvPr/>
          </p:nvSpPr>
          <p:spPr bwMode="gray">
            <a:xfrm>
              <a:off x="6116651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337" name="Group 336">
              <a:extLst>
                <a:ext uri="{FF2B5EF4-FFF2-40B4-BE49-F238E27FC236}">
                  <a16:creationId xmlns:a16="http://schemas.microsoft.com/office/drawing/2014/main" id="{ACFE5426-CDFF-4D47-80A5-AC5F15FD8A56}"/>
                </a:ext>
              </a:extLst>
            </p:cNvPr>
            <p:cNvGrpSpPr/>
            <p:nvPr/>
          </p:nvGrpSpPr>
          <p:grpSpPr>
            <a:xfrm>
              <a:off x="6185297" y="1778021"/>
              <a:ext cx="698690" cy="698685"/>
              <a:chOff x="5970581" y="1778021"/>
              <a:chExt cx="698690" cy="698685"/>
            </a:xfrm>
          </p:grpSpPr>
          <p:sp>
            <p:nvSpPr>
              <p:cNvPr id="338" name="Freeform 5">
                <a:extLst>
                  <a:ext uri="{FF2B5EF4-FFF2-40B4-BE49-F238E27FC236}">
                    <a16:creationId xmlns:a16="http://schemas.microsoft.com/office/drawing/2014/main" id="{1C1BCF03-308B-4E0C-B28E-E12A0B9CC00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970581" y="1778021"/>
                <a:ext cx="698690" cy="698685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39" name="Freeform 6">
                <a:extLst>
                  <a:ext uri="{FF2B5EF4-FFF2-40B4-BE49-F238E27FC236}">
                    <a16:creationId xmlns:a16="http://schemas.microsoft.com/office/drawing/2014/main" id="{5DAB5449-1B5B-4497-BEE5-D78712B1411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123473" y="1894037"/>
                <a:ext cx="409079" cy="407135"/>
              </a:xfrm>
              <a:custGeom>
                <a:avLst/>
                <a:gdLst>
                  <a:gd name="T0" fmla="*/ 1966 w 2072"/>
                  <a:gd name="T1" fmla="*/ 1653 h 2063"/>
                  <a:gd name="T2" fmla="*/ 1998 w 2072"/>
                  <a:gd name="T3" fmla="*/ 1430 h 2063"/>
                  <a:gd name="T4" fmla="*/ 1885 w 2072"/>
                  <a:gd name="T5" fmla="*/ 1917 h 2063"/>
                  <a:gd name="T6" fmla="*/ 1837 w 2072"/>
                  <a:gd name="T7" fmla="*/ 1334 h 2063"/>
                  <a:gd name="T8" fmla="*/ 1886 w 2072"/>
                  <a:gd name="T9" fmla="*/ 1270 h 2063"/>
                  <a:gd name="T10" fmla="*/ 1861 w 2072"/>
                  <a:gd name="T11" fmla="*/ 393 h 2063"/>
                  <a:gd name="T12" fmla="*/ 1422 w 2072"/>
                  <a:gd name="T13" fmla="*/ 286 h 2063"/>
                  <a:gd name="T14" fmla="*/ 1002 w 2072"/>
                  <a:gd name="T15" fmla="*/ 95 h 2063"/>
                  <a:gd name="T16" fmla="*/ 867 w 2072"/>
                  <a:gd name="T17" fmla="*/ 108 h 2063"/>
                  <a:gd name="T18" fmla="*/ 621 w 2072"/>
                  <a:gd name="T19" fmla="*/ 7 h 2063"/>
                  <a:gd name="T20" fmla="*/ 187 w 2072"/>
                  <a:gd name="T21" fmla="*/ 46 h 2063"/>
                  <a:gd name="T22" fmla="*/ 187 w 2072"/>
                  <a:gd name="T23" fmla="*/ 1286 h 2063"/>
                  <a:gd name="T24" fmla="*/ 186 w 2072"/>
                  <a:gd name="T25" fmla="*/ 1334 h 2063"/>
                  <a:gd name="T26" fmla="*/ 33 w 2072"/>
                  <a:gd name="T27" fmla="*/ 1917 h 2063"/>
                  <a:gd name="T28" fmla="*/ 17 w 2072"/>
                  <a:gd name="T29" fmla="*/ 2063 h 2063"/>
                  <a:gd name="T30" fmla="*/ 2072 w 2072"/>
                  <a:gd name="T31" fmla="*/ 1949 h 2063"/>
                  <a:gd name="T32" fmla="*/ 1805 w 2072"/>
                  <a:gd name="T33" fmla="*/ 1917 h 2063"/>
                  <a:gd name="T34" fmla="*/ 1837 w 2072"/>
                  <a:gd name="T35" fmla="*/ 1917 h 2063"/>
                  <a:gd name="T36" fmla="*/ 1756 w 2072"/>
                  <a:gd name="T37" fmla="*/ 1644 h 2063"/>
                  <a:gd name="T38" fmla="*/ 1667 w 2072"/>
                  <a:gd name="T39" fmla="*/ 1653 h 2063"/>
                  <a:gd name="T40" fmla="*/ 1699 w 2072"/>
                  <a:gd name="T41" fmla="*/ 1430 h 2063"/>
                  <a:gd name="T42" fmla="*/ 1837 w 2072"/>
                  <a:gd name="T43" fmla="*/ 1383 h 2063"/>
                  <a:gd name="T44" fmla="*/ 874 w 2072"/>
                  <a:gd name="T45" fmla="*/ 1917 h 2063"/>
                  <a:gd name="T46" fmla="*/ 955 w 2072"/>
                  <a:gd name="T47" fmla="*/ 1917 h 2063"/>
                  <a:gd name="T48" fmla="*/ 826 w 2072"/>
                  <a:gd name="T49" fmla="*/ 1836 h 2063"/>
                  <a:gd name="T50" fmla="*/ 793 w 2072"/>
                  <a:gd name="T51" fmla="*/ 1383 h 2063"/>
                  <a:gd name="T52" fmla="*/ 1004 w 2072"/>
                  <a:gd name="T53" fmla="*/ 1917 h 2063"/>
                  <a:gd name="T54" fmla="*/ 268 w 2072"/>
                  <a:gd name="T55" fmla="*/ 1286 h 2063"/>
                  <a:gd name="T56" fmla="*/ 268 w 2072"/>
                  <a:gd name="T57" fmla="*/ 1334 h 2063"/>
                  <a:gd name="T58" fmla="*/ 1203 w 2072"/>
                  <a:gd name="T59" fmla="*/ 1334 h 2063"/>
                  <a:gd name="T60" fmla="*/ 793 w 2072"/>
                  <a:gd name="T61" fmla="*/ 1334 h 2063"/>
                  <a:gd name="T62" fmla="*/ 615 w 2072"/>
                  <a:gd name="T63" fmla="*/ 1286 h 2063"/>
                  <a:gd name="T64" fmla="*/ 1348 w 2072"/>
                  <a:gd name="T65" fmla="*/ 1205 h 2063"/>
                  <a:gd name="T66" fmla="*/ 1376 w 2072"/>
                  <a:gd name="T67" fmla="*/ 1334 h 2063"/>
                  <a:gd name="T68" fmla="*/ 1252 w 2072"/>
                  <a:gd name="T69" fmla="*/ 1253 h 2063"/>
                  <a:gd name="T70" fmla="*/ 745 w 2072"/>
                  <a:gd name="T71" fmla="*/ 1917 h 2063"/>
                  <a:gd name="T72" fmla="*/ 1084 w 2072"/>
                  <a:gd name="T73" fmla="*/ 1383 h 2063"/>
                  <a:gd name="T74" fmla="*/ 1327 w 2072"/>
                  <a:gd name="T75" fmla="*/ 1917 h 2063"/>
                  <a:gd name="T76" fmla="*/ 1376 w 2072"/>
                  <a:gd name="T77" fmla="*/ 1383 h 2063"/>
                  <a:gd name="T78" fmla="*/ 1618 w 2072"/>
                  <a:gd name="T79" fmla="*/ 1644 h 2063"/>
                  <a:gd name="T80" fmla="*/ 1376 w 2072"/>
                  <a:gd name="T81" fmla="*/ 1383 h 2063"/>
                  <a:gd name="T82" fmla="*/ 1494 w 2072"/>
                  <a:gd name="T83" fmla="*/ 1334 h 2063"/>
                  <a:gd name="T84" fmla="*/ 1788 w 2072"/>
                  <a:gd name="T85" fmla="*/ 1334 h 2063"/>
                  <a:gd name="T86" fmla="*/ 1284 w 2072"/>
                  <a:gd name="T87" fmla="*/ 368 h 2063"/>
                  <a:gd name="T88" fmla="*/ 1837 w 2072"/>
                  <a:gd name="T89" fmla="*/ 463 h 2063"/>
                  <a:gd name="T90" fmla="*/ 1492 w 2072"/>
                  <a:gd name="T91" fmla="*/ 1237 h 2063"/>
                  <a:gd name="T92" fmla="*/ 1205 w 2072"/>
                  <a:gd name="T93" fmla="*/ 1237 h 2063"/>
                  <a:gd name="T94" fmla="*/ 867 w 2072"/>
                  <a:gd name="T95" fmla="*/ 157 h 2063"/>
                  <a:gd name="T96" fmla="*/ 607 w 2072"/>
                  <a:gd name="T97" fmla="*/ 1237 h 2063"/>
                  <a:gd name="T98" fmla="*/ 389 w 2072"/>
                  <a:gd name="T99" fmla="*/ 172 h 2063"/>
                  <a:gd name="T100" fmla="*/ 599 w 2072"/>
                  <a:gd name="T101" fmla="*/ 1383 h 2063"/>
                  <a:gd name="T102" fmla="*/ 219 w 2072"/>
                  <a:gd name="T103" fmla="*/ 1383 h 2063"/>
                  <a:gd name="T104" fmla="*/ 49 w 2072"/>
                  <a:gd name="T105" fmla="*/ 1965 h 2063"/>
                  <a:gd name="T106" fmla="*/ 745 w 2072"/>
                  <a:gd name="T107" fmla="*/ 1965 h 2063"/>
                  <a:gd name="T108" fmla="*/ 1004 w 2072"/>
                  <a:gd name="T109" fmla="*/ 1965 h 2063"/>
                  <a:gd name="T110" fmla="*/ 1327 w 2072"/>
                  <a:gd name="T111" fmla="*/ 1965 h 2063"/>
                  <a:gd name="T112" fmla="*/ 1885 w 2072"/>
                  <a:gd name="T113" fmla="*/ 1965 h 20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072" h="2063">
                    <a:moveTo>
                      <a:pt x="2039" y="1917"/>
                    </a:moveTo>
                    <a:cubicBezTo>
                      <a:pt x="1966" y="1917"/>
                      <a:pt x="1966" y="1917"/>
                      <a:pt x="1966" y="1917"/>
                    </a:cubicBezTo>
                    <a:cubicBezTo>
                      <a:pt x="1966" y="1653"/>
                      <a:pt x="1966" y="1653"/>
                      <a:pt x="1966" y="1653"/>
                    </a:cubicBezTo>
                    <a:cubicBezTo>
                      <a:pt x="2044" y="1447"/>
                      <a:pt x="2044" y="1447"/>
                      <a:pt x="2044" y="1447"/>
                    </a:cubicBezTo>
                    <a:cubicBezTo>
                      <a:pt x="2048" y="1434"/>
                      <a:pt x="2042" y="1420"/>
                      <a:pt x="2029" y="1416"/>
                    </a:cubicBezTo>
                    <a:cubicBezTo>
                      <a:pt x="2017" y="1411"/>
                      <a:pt x="2003" y="1417"/>
                      <a:pt x="1998" y="1430"/>
                    </a:cubicBezTo>
                    <a:cubicBezTo>
                      <a:pt x="1918" y="1644"/>
                      <a:pt x="1918" y="1644"/>
                      <a:pt x="1918" y="1644"/>
                    </a:cubicBezTo>
                    <a:cubicBezTo>
                      <a:pt x="1918" y="1917"/>
                      <a:pt x="1918" y="1917"/>
                      <a:pt x="1918" y="1917"/>
                    </a:cubicBezTo>
                    <a:cubicBezTo>
                      <a:pt x="1885" y="1917"/>
                      <a:pt x="1885" y="1917"/>
                      <a:pt x="1885" y="1917"/>
                    </a:cubicBezTo>
                    <a:cubicBezTo>
                      <a:pt x="1885" y="1351"/>
                      <a:pt x="1885" y="1351"/>
                      <a:pt x="1885" y="1351"/>
                    </a:cubicBezTo>
                    <a:cubicBezTo>
                      <a:pt x="1885" y="1342"/>
                      <a:pt x="1878" y="1334"/>
                      <a:pt x="1869" y="1334"/>
                    </a:cubicBezTo>
                    <a:cubicBezTo>
                      <a:pt x="1837" y="1334"/>
                      <a:pt x="1837" y="1334"/>
                      <a:pt x="1837" y="1334"/>
                    </a:cubicBezTo>
                    <a:cubicBezTo>
                      <a:pt x="1837" y="1286"/>
                      <a:pt x="1837" y="1286"/>
                      <a:pt x="1837" y="1286"/>
                    </a:cubicBezTo>
                    <a:cubicBezTo>
                      <a:pt x="1870" y="1286"/>
                      <a:pt x="1870" y="1286"/>
                      <a:pt x="1870" y="1286"/>
                    </a:cubicBezTo>
                    <a:cubicBezTo>
                      <a:pt x="1879" y="1286"/>
                      <a:pt x="1886" y="1279"/>
                      <a:pt x="1886" y="1270"/>
                    </a:cubicBezTo>
                    <a:cubicBezTo>
                      <a:pt x="1886" y="406"/>
                      <a:pt x="1886" y="406"/>
                      <a:pt x="1886" y="406"/>
                    </a:cubicBezTo>
                    <a:cubicBezTo>
                      <a:pt x="1886" y="397"/>
                      <a:pt x="1878" y="390"/>
                      <a:pt x="1870" y="390"/>
                    </a:cubicBezTo>
                    <a:cubicBezTo>
                      <a:pt x="1867" y="390"/>
                      <a:pt x="1864" y="391"/>
                      <a:pt x="1861" y="393"/>
                    </a:cubicBezTo>
                    <a:cubicBezTo>
                      <a:pt x="1813" y="428"/>
                      <a:pt x="1755" y="448"/>
                      <a:pt x="1692" y="448"/>
                    </a:cubicBezTo>
                    <a:cubicBezTo>
                      <a:pt x="1581" y="448"/>
                      <a:pt x="1485" y="386"/>
                      <a:pt x="1436" y="295"/>
                    </a:cubicBezTo>
                    <a:cubicBezTo>
                      <a:pt x="1433" y="289"/>
                      <a:pt x="1428" y="286"/>
                      <a:pt x="1422" y="286"/>
                    </a:cubicBezTo>
                    <a:cubicBezTo>
                      <a:pt x="1420" y="286"/>
                      <a:pt x="1417" y="287"/>
                      <a:pt x="1415" y="288"/>
                    </a:cubicBezTo>
                    <a:cubicBezTo>
                      <a:pt x="1375" y="308"/>
                      <a:pt x="1331" y="319"/>
                      <a:pt x="1284" y="319"/>
                    </a:cubicBezTo>
                    <a:cubicBezTo>
                      <a:pt x="1147" y="319"/>
                      <a:pt x="1032" y="224"/>
                      <a:pt x="1002" y="95"/>
                    </a:cubicBezTo>
                    <a:cubicBezTo>
                      <a:pt x="1000" y="88"/>
                      <a:pt x="994" y="83"/>
                      <a:pt x="987" y="83"/>
                    </a:cubicBezTo>
                    <a:cubicBezTo>
                      <a:pt x="985" y="83"/>
                      <a:pt x="983" y="84"/>
                      <a:pt x="981" y="85"/>
                    </a:cubicBezTo>
                    <a:cubicBezTo>
                      <a:pt x="946" y="100"/>
                      <a:pt x="907" y="108"/>
                      <a:pt x="867" y="108"/>
                    </a:cubicBezTo>
                    <a:cubicBezTo>
                      <a:pt x="778" y="108"/>
                      <a:pt x="699" y="68"/>
                      <a:pt x="646" y="6"/>
                    </a:cubicBezTo>
                    <a:cubicBezTo>
                      <a:pt x="642" y="2"/>
                      <a:pt x="638" y="0"/>
                      <a:pt x="634" y="0"/>
                    </a:cubicBezTo>
                    <a:cubicBezTo>
                      <a:pt x="629" y="0"/>
                      <a:pt x="624" y="2"/>
                      <a:pt x="621" y="7"/>
                    </a:cubicBezTo>
                    <a:cubicBezTo>
                      <a:pt x="568" y="77"/>
                      <a:pt x="484" y="123"/>
                      <a:pt x="389" y="123"/>
                    </a:cubicBezTo>
                    <a:cubicBezTo>
                      <a:pt x="315" y="123"/>
                      <a:pt x="248" y="95"/>
                      <a:pt x="197" y="50"/>
                    </a:cubicBezTo>
                    <a:cubicBezTo>
                      <a:pt x="194" y="47"/>
                      <a:pt x="190" y="46"/>
                      <a:pt x="187" y="46"/>
                    </a:cubicBezTo>
                    <a:cubicBezTo>
                      <a:pt x="179" y="46"/>
                      <a:pt x="171" y="53"/>
                      <a:pt x="171" y="62"/>
                    </a:cubicBezTo>
                    <a:cubicBezTo>
                      <a:pt x="171" y="1270"/>
                      <a:pt x="171" y="1270"/>
                      <a:pt x="171" y="1270"/>
                    </a:cubicBezTo>
                    <a:cubicBezTo>
                      <a:pt x="171" y="1279"/>
                      <a:pt x="178" y="1286"/>
                      <a:pt x="187" y="1286"/>
                    </a:cubicBezTo>
                    <a:cubicBezTo>
                      <a:pt x="219" y="1286"/>
                      <a:pt x="219" y="1286"/>
                      <a:pt x="219" y="1286"/>
                    </a:cubicBezTo>
                    <a:cubicBezTo>
                      <a:pt x="219" y="1334"/>
                      <a:pt x="219" y="1334"/>
                      <a:pt x="219" y="1334"/>
                    </a:cubicBezTo>
                    <a:cubicBezTo>
                      <a:pt x="186" y="1334"/>
                      <a:pt x="186" y="1334"/>
                      <a:pt x="186" y="1334"/>
                    </a:cubicBezTo>
                    <a:cubicBezTo>
                      <a:pt x="177" y="1334"/>
                      <a:pt x="170" y="1342"/>
                      <a:pt x="170" y="1351"/>
                    </a:cubicBezTo>
                    <a:cubicBezTo>
                      <a:pt x="170" y="1917"/>
                      <a:pt x="170" y="1917"/>
                      <a:pt x="170" y="1917"/>
                    </a:cubicBezTo>
                    <a:cubicBezTo>
                      <a:pt x="33" y="1917"/>
                      <a:pt x="33" y="1917"/>
                      <a:pt x="33" y="1917"/>
                    </a:cubicBezTo>
                    <a:cubicBezTo>
                      <a:pt x="15" y="1917"/>
                      <a:pt x="0" y="1931"/>
                      <a:pt x="0" y="1949"/>
                    </a:cubicBezTo>
                    <a:cubicBezTo>
                      <a:pt x="0" y="2046"/>
                      <a:pt x="0" y="2046"/>
                      <a:pt x="0" y="2046"/>
                    </a:cubicBezTo>
                    <a:cubicBezTo>
                      <a:pt x="0" y="2055"/>
                      <a:pt x="8" y="2063"/>
                      <a:pt x="17" y="2063"/>
                    </a:cubicBezTo>
                    <a:cubicBezTo>
                      <a:pt x="2055" y="2063"/>
                      <a:pt x="2055" y="2063"/>
                      <a:pt x="2055" y="2063"/>
                    </a:cubicBezTo>
                    <a:cubicBezTo>
                      <a:pt x="2064" y="2063"/>
                      <a:pt x="2072" y="2055"/>
                      <a:pt x="2072" y="2046"/>
                    </a:cubicBezTo>
                    <a:cubicBezTo>
                      <a:pt x="2072" y="1949"/>
                      <a:pt x="2072" y="1949"/>
                      <a:pt x="2072" y="1949"/>
                    </a:cubicBezTo>
                    <a:cubicBezTo>
                      <a:pt x="2072" y="1931"/>
                      <a:pt x="2057" y="1917"/>
                      <a:pt x="2039" y="1917"/>
                    </a:cubicBezTo>
                    <a:close/>
                    <a:moveTo>
                      <a:pt x="1837" y="1917"/>
                    </a:moveTo>
                    <a:cubicBezTo>
                      <a:pt x="1805" y="1917"/>
                      <a:pt x="1805" y="1917"/>
                      <a:pt x="1805" y="1917"/>
                    </a:cubicBezTo>
                    <a:cubicBezTo>
                      <a:pt x="1805" y="1653"/>
                      <a:pt x="1805" y="1653"/>
                      <a:pt x="1805" y="1653"/>
                    </a:cubicBezTo>
                    <a:cubicBezTo>
                      <a:pt x="1837" y="1566"/>
                      <a:pt x="1837" y="1566"/>
                      <a:pt x="1837" y="1566"/>
                    </a:cubicBezTo>
                    <a:lnTo>
                      <a:pt x="1837" y="1917"/>
                    </a:lnTo>
                    <a:close/>
                    <a:moveTo>
                      <a:pt x="1837" y="1429"/>
                    </a:moveTo>
                    <a:cubicBezTo>
                      <a:pt x="1837" y="1429"/>
                      <a:pt x="1836" y="1429"/>
                      <a:pt x="1836" y="1430"/>
                    </a:cubicBezTo>
                    <a:cubicBezTo>
                      <a:pt x="1756" y="1644"/>
                      <a:pt x="1756" y="1644"/>
                      <a:pt x="1756" y="1644"/>
                    </a:cubicBezTo>
                    <a:cubicBezTo>
                      <a:pt x="1756" y="1917"/>
                      <a:pt x="1756" y="1917"/>
                      <a:pt x="1756" y="1917"/>
                    </a:cubicBezTo>
                    <a:cubicBezTo>
                      <a:pt x="1667" y="1917"/>
                      <a:pt x="1667" y="1917"/>
                      <a:pt x="1667" y="1917"/>
                    </a:cubicBezTo>
                    <a:cubicBezTo>
                      <a:pt x="1667" y="1653"/>
                      <a:pt x="1667" y="1653"/>
                      <a:pt x="1667" y="1653"/>
                    </a:cubicBezTo>
                    <a:cubicBezTo>
                      <a:pt x="1744" y="1447"/>
                      <a:pt x="1744" y="1447"/>
                      <a:pt x="1744" y="1447"/>
                    </a:cubicBezTo>
                    <a:cubicBezTo>
                      <a:pt x="1749" y="1434"/>
                      <a:pt x="1743" y="1420"/>
                      <a:pt x="1730" y="1416"/>
                    </a:cubicBezTo>
                    <a:cubicBezTo>
                      <a:pt x="1718" y="1411"/>
                      <a:pt x="1703" y="1417"/>
                      <a:pt x="1699" y="1430"/>
                    </a:cubicBezTo>
                    <a:cubicBezTo>
                      <a:pt x="1667" y="1514"/>
                      <a:pt x="1667" y="1514"/>
                      <a:pt x="1667" y="1514"/>
                    </a:cubicBezTo>
                    <a:cubicBezTo>
                      <a:pt x="1667" y="1383"/>
                      <a:pt x="1667" y="1383"/>
                      <a:pt x="1667" y="1383"/>
                    </a:cubicBezTo>
                    <a:cubicBezTo>
                      <a:pt x="1837" y="1383"/>
                      <a:pt x="1837" y="1383"/>
                      <a:pt x="1837" y="1383"/>
                    </a:cubicBezTo>
                    <a:lnTo>
                      <a:pt x="1837" y="1429"/>
                    </a:lnTo>
                    <a:close/>
                    <a:moveTo>
                      <a:pt x="955" y="1917"/>
                    </a:moveTo>
                    <a:cubicBezTo>
                      <a:pt x="874" y="1917"/>
                      <a:pt x="874" y="1917"/>
                      <a:pt x="874" y="1917"/>
                    </a:cubicBezTo>
                    <a:cubicBezTo>
                      <a:pt x="874" y="1868"/>
                      <a:pt x="874" y="1868"/>
                      <a:pt x="874" y="1868"/>
                    </a:cubicBezTo>
                    <a:cubicBezTo>
                      <a:pt x="955" y="1868"/>
                      <a:pt x="955" y="1868"/>
                      <a:pt x="955" y="1868"/>
                    </a:cubicBezTo>
                    <a:lnTo>
                      <a:pt x="955" y="1917"/>
                    </a:lnTo>
                    <a:close/>
                    <a:moveTo>
                      <a:pt x="987" y="1820"/>
                    </a:moveTo>
                    <a:cubicBezTo>
                      <a:pt x="842" y="1820"/>
                      <a:pt x="842" y="1820"/>
                      <a:pt x="842" y="1820"/>
                    </a:cubicBezTo>
                    <a:cubicBezTo>
                      <a:pt x="833" y="1820"/>
                      <a:pt x="826" y="1827"/>
                      <a:pt x="826" y="1836"/>
                    </a:cubicBezTo>
                    <a:cubicBezTo>
                      <a:pt x="826" y="1917"/>
                      <a:pt x="826" y="1917"/>
                      <a:pt x="826" y="1917"/>
                    </a:cubicBezTo>
                    <a:cubicBezTo>
                      <a:pt x="793" y="1917"/>
                      <a:pt x="793" y="1917"/>
                      <a:pt x="793" y="1917"/>
                    </a:cubicBezTo>
                    <a:cubicBezTo>
                      <a:pt x="793" y="1383"/>
                      <a:pt x="793" y="1383"/>
                      <a:pt x="793" y="1383"/>
                    </a:cubicBezTo>
                    <a:cubicBezTo>
                      <a:pt x="1036" y="1383"/>
                      <a:pt x="1036" y="1383"/>
                      <a:pt x="1036" y="1383"/>
                    </a:cubicBezTo>
                    <a:cubicBezTo>
                      <a:pt x="1036" y="1917"/>
                      <a:pt x="1036" y="1917"/>
                      <a:pt x="1036" y="1917"/>
                    </a:cubicBezTo>
                    <a:cubicBezTo>
                      <a:pt x="1004" y="1917"/>
                      <a:pt x="1004" y="1917"/>
                      <a:pt x="1004" y="1917"/>
                    </a:cubicBezTo>
                    <a:cubicBezTo>
                      <a:pt x="1004" y="1836"/>
                      <a:pt x="1004" y="1836"/>
                      <a:pt x="1004" y="1836"/>
                    </a:cubicBezTo>
                    <a:cubicBezTo>
                      <a:pt x="1004" y="1827"/>
                      <a:pt x="996" y="1820"/>
                      <a:pt x="987" y="1820"/>
                    </a:cubicBezTo>
                    <a:close/>
                    <a:moveTo>
                      <a:pt x="268" y="1286"/>
                    </a:moveTo>
                    <a:cubicBezTo>
                      <a:pt x="567" y="1286"/>
                      <a:pt x="567" y="1286"/>
                      <a:pt x="567" y="1286"/>
                    </a:cubicBezTo>
                    <a:cubicBezTo>
                      <a:pt x="567" y="1334"/>
                      <a:pt x="567" y="1334"/>
                      <a:pt x="567" y="1334"/>
                    </a:cubicBezTo>
                    <a:cubicBezTo>
                      <a:pt x="268" y="1334"/>
                      <a:pt x="268" y="1334"/>
                      <a:pt x="268" y="1334"/>
                    </a:cubicBezTo>
                    <a:lnTo>
                      <a:pt x="268" y="1286"/>
                    </a:lnTo>
                    <a:close/>
                    <a:moveTo>
                      <a:pt x="1203" y="1286"/>
                    </a:moveTo>
                    <a:cubicBezTo>
                      <a:pt x="1203" y="1334"/>
                      <a:pt x="1203" y="1334"/>
                      <a:pt x="1203" y="1334"/>
                    </a:cubicBezTo>
                    <a:cubicBezTo>
                      <a:pt x="1084" y="1334"/>
                      <a:pt x="1084" y="1334"/>
                      <a:pt x="1084" y="1334"/>
                    </a:cubicBezTo>
                    <a:cubicBezTo>
                      <a:pt x="1036" y="1334"/>
                      <a:pt x="1036" y="1334"/>
                      <a:pt x="1036" y="1334"/>
                    </a:cubicBezTo>
                    <a:cubicBezTo>
                      <a:pt x="793" y="1334"/>
                      <a:pt x="793" y="1334"/>
                      <a:pt x="793" y="1334"/>
                    </a:cubicBezTo>
                    <a:cubicBezTo>
                      <a:pt x="745" y="1334"/>
                      <a:pt x="745" y="1334"/>
                      <a:pt x="745" y="1334"/>
                    </a:cubicBezTo>
                    <a:cubicBezTo>
                      <a:pt x="615" y="1334"/>
                      <a:pt x="615" y="1334"/>
                      <a:pt x="615" y="1334"/>
                    </a:cubicBezTo>
                    <a:cubicBezTo>
                      <a:pt x="615" y="1286"/>
                      <a:pt x="615" y="1286"/>
                      <a:pt x="615" y="1286"/>
                    </a:cubicBezTo>
                    <a:lnTo>
                      <a:pt x="1203" y="1286"/>
                    </a:lnTo>
                    <a:close/>
                    <a:moveTo>
                      <a:pt x="1252" y="1253"/>
                    </a:moveTo>
                    <a:cubicBezTo>
                      <a:pt x="1252" y="1234"/>
                      <a:pt x="1290" y="1205"/>
                      <a:pt x="1348" y="1205"/>
                    </a:cubicBezTo>
                    <a:cubicBezTo>
                      <a:pt x="1407" y="1205"/>
                      <a:pt x="1445" y="1234"/>
                      <a:pt x="1445" y="1253"/>
                    </a:cubicBezTo>
                    <a:cubicBezTo>
                      <a:pt x="1445" y="1334"/>
                      <a:pt x="1445" y="1334"/>
                      <a:pt x="1445" y="1334"/>
                    </a:cubicBezTo>
                    <a:cubicBezTo>
                      <a:pt x="1376" y="1334"/>
                      <a:pt x="1376" y="1334"/>
                      <a:pt x="1376" y="1334"/>
                    </a:cubicBezTo>
                    <a:cubicBezTo>
                      <a:pt x="1327" y="1334"/>
                      <a:pt x="1327" y="1334"/>
                      <a:pt x="1327" y="1334"/>
                    </a:cubicBezTo>
                    <a:cubicBezTo>
                      <a:pt x="1252" y="1334"/>
                      <a:pt x="1252" y="1334"/>
                      <a:pt x="1252" y="1334"/>
                    </a:cubicBezTo>
                    <a:lnTo>
                      <a:pt x="1252" y="1253"/>
                    </a:lnTo>
                    <a:close/>
                    <a:moveTo>
                      <a:pt x="648" y="1383"/>
                    </a:moveTo>
                    <a:cubicBezTo>
                      <a:pt x="745" y="1383"/>
                      <a:pt x="745" y="1383"/>
                      <a:pt x="745" y="1383"/>
                    </a:cubicBezTo>
                    <a:cubicBezTo>
                      <a:pt x="745" y="1917"/>
                      <a:pt x="745" y="1917"/>
                      <a:pt x="745" y="1917"/>
                    </a:cubicBezTo>
                    <a:cubicBezTo>
                      <a:pt x="648" y="1917"/>
                      <a:pt x="648" y="1917"/>
                      <a:pt x="648" y="1917"/>
                    </a:cubicBezTo>
                    <a:lnTo>
                      <a:pt x="648" y="1383"/>
                    </a:lnTo>
                    <a:close/>
                    <a:moveTo>
                      <a:pt x="1084" y="1383"/>
                    </a:moveTo>
                    <a:cubicBezTo>
                      <a:pt x="1203" y="1383"/>
                      <a:pt x="1203" y="1383"/>
                      <a:pt x="1203" y="1383"/>
                    </a:cubicBezTo>
                    <a:cubicBezTo>
                      <a:pt x="1327" y="1383"/>
                      <a:pt x="1327" y="1383"/>
                      <a:pt x="1327" y="1383"/>
                    </a:cubicBezTo>
                    <a:cubicBezTo>
                      <a:pt x="1327" y="1917"/>
                      <a:pt x="1327" y="1917"/>
                      <a:pt x="1327" y="1917"/>
                    </a:cubicBezTo>
                    <a:cubicBezTo>
                      <a:pt x="1084" y="1917"/>
                      <a:pt x="1084" y="1917"/>
                      <a:pt x="1084" y="1917"/>
                    </a:cubicBezTo>
                    <a:lnTo>
                      <a:pt x="1084" y="1383"/>
                    </a:lnTo>
                    <a:close/>
                    <a:moveTo>
                      <a:pt x="1376" y="1383"/>
                    </a:moveTo>
                    <a:cubicBezTo>
                      <a:pt x="1494" y="1383"/>
                      <a:pt x="1494" y="1383"/>
                      <a:pt x="1494" y="1383"/>
                    </a:cubicBezTo>
                    <a:cubicBezTo>
                      <a:pt x="1618" y="1383"/>
                      <a:pt x="1618" y="1383"/>
                      <a:pt x="1618" y="1383"/>
                    </a:cubicBezTo>
                    <a:cubicBezTo>
                      <a:pt x="1618" y="1644"/>
                      <a:pt x="1618" y="1644"/>
                      <a:pt x="1618" y="1644"/>
                    </a:cubicBezTo>
                    <a:cubicBezTo>
                      <a:pt x="1618" y="1917"/>
                      <a:pt x="1618" y="1917"/>
                      <a:pt x="1618" y="1917"/>
                    </a:cubicBezTo>
                    <a:cubicBezTo>
                      <a:pt x="1376" y="1917"/>
                      <a:pt x="1376" y="1917"/>
                      <a:pt x="1376" y="1917"/>
                    </a:cubicBezTo>
                    <a:lnTo>
                      <a:pt x="1376" y="1383"/>
                    </a:lnTo>
                    <a:close/>
                    <a:moveTo>
                      <a:pt x="1788" y="1334"/>
                    </a:moveTo>
                    <a:cubicBezTo>
                      <a:pt x="1667" y="1334"/>
                      <a:pt x="1667" y="1334"/>
                      <a:pt x="1667" y="1334"/>
                    </a:cubicBezTo>
                    <a:cubicBezTo>
                      <a:pt x="1494" y="1334"/>
                      <a:pt x="1494" y="1334"/>
                      <a:pt x="1494" y="1334"/>
                    </a:cubicBezTo>
                    <a:cubicBezTo>
                      <a:pt x="1494" y="1286"/>
                      <a:pt x="1494" y="1286"/>
                      <a:pt x="1494" y="1286"/>
                    </a:cubicBezTo>
                    <a:cubicBezTo>
                      <a:pt x="1788" y="1286"/>
                      <a:pt x="1788" y="1286"/>
                      <a:pt x="1788" y="1286"/>
                    </a:cubicBezTo>
                    <a:lnTo>
                      <a:pt x="1788" y="1334"/>
                    </a:lnTo>
                    <a:close/>
                    <a:moveTo>
                      <a:pt x="867" y="157"/>
                    </a:moveTo>
                    <a:cubicBezTo>
                      <a:pt x="900" y="157"/>
                      <a:pt x="933" y="152"/>
                      <a:pt x="965" y="142"/>
                    </a:cubicBezTo>
                    <a:cubicBezTo>
                      <a:pt x="1013" y="277"/>
                      <a:pt x="1139" y="368"/>
                      <a:pt x="1284" y="368"/>
                    </a:cubicBezTo>
                    <a:cubicBezTo>
                      <a:pt x="1328" y="368"/>
                      <a:pt x="1369" y="360"/>
                      <a:pt x="1409" y="344"/>
                    </a:cubicBezTo>
                    <a:cubicBezTo>
                      <a:pt x="1471" y="439"/>
                      <a:pt x="1577" y="497"/>
                      <a:pt x="1692" y="497"/>
                    </a:cubicBezTo>
                    <a:cubicBezTo>
                      <a:pt x="1743" y="497"/>
                      <a:pt x="1792" y="485"/>
                      <a:pt x="1837" y="463"/>
                    </a:cubicBezTo>
                    <a:cubicBezTo>
                      <a:pt x="1837" y="1237"/>
                      <a:pt x="1837" y="1237"/>
                      <a:pt x="1837" y="1237"/>
                    </a:cubicBezTo>
                    <a:cubicBezTo>
                      <a:pt x="1837" y="1237"/>
                      <a:pt x="1837" y="1237"/>
                      <a:pt x="1837" y="1237"/>
                    </a:cubicBezTo>
                    <a:cubicBezTo>
                      <a:pt x="1492" y="1237"/>
                      <a:pt x="1492" y="1237"/>
                      <a:pt x="1492" y="1237"/>
                    </a:cubicBezTo>
                    <a:cubicBezTo>
                      <a:pt x="1480" y="1192"/>
                      <a:pt x="1420" y="1156"/>
                      <a:pt x="1348" y="1156"/>
                    </a:cubicBezTo>
                    <a:cubicBezTo>
                      <a:pt x="1348" y="1156"/>
                      <a:pt x="1348" y="1156"/>
                      <a:pt x="1348" y="1156"/>
                    </a:cubicBezTo>
                    <a:cubicBezTo>
                      <a:pt x="1277" y="1156"/>
                      <a:pt x="1217" y="1192"/>
                      <a:pt x="1205" y="1237"/>
                    </a:cubicBezTo>
                    <a:cubicBezTo>
                      <a:pt x="656" y="1237"/>
                      <a:pt x="656" y="1237"/>
                      <a:pt x="656" y="1237"/>
                    </a:cubicBezTo>
                    <a:cubicBezTo>
                      <a:pt x="656" y="83"/>
                      <a:pt x="656" y="83"/>
                      <a:pt x="656" y="83"/>
                    </a:cubicBezTo>
                    <a:cubicBezTo>
                      <a:pt x="715" y="130"/>
                      <a:pt x="789" y="157"/>
                      <a:pt x="867" y="157"/>
                    </a:cubicBezTo>
                    <a:close/>
                    <a:moveTo>
                      <a:pt x="389" y="172"/>
                    </a:moveTo>
                    <a:cubicBezTo>
                      <a:pt x="470" y="172"/>
                      <a:pt x="547" y="143"/>
                      <a:pt x="607" y="92"/>
                    </a:cubicBezTo>
                    <a:cubicBezTo>
                      <a:pt x="607" y="1237"/>
                      <a:pt x="607" y="1237"/>
                      <a:pt x="607" y="1237"/>
                    </a:cubicBezTo>
                    <a:cubicBezTo>
                      <a:pt x="219" y="1237"/>
                      <a:pt x="219" y="1237"/>
                      <a:pt x="219" y="1237"/>
                    </a:cubicBezTo>
                    <a:cubicBezTo>
                      <a:pt x="219" y="126"/>
                      <a:pt x="219" y="126"/>
                      <a:pt x="219" y="126"/>
                    </a:cubicBezTo>
                    <a:cubicBezTo>
                      <a:pt x="271" y="156"/>
                      <a:pt x="329" y="172"/>
                      <a:pt x="389" y="172"/>
                    </a:cubicBezTo>
                    <a:close/>
                    <a:moveTo>
                      <a:pt x="219" y="1383"/>
                    </a:moveTo>
                    <a:cubicBezTo>
                      <a:pt x="219" y="1383"/>
                      <a:pt x="219" y="1383"/>
                      <a:pt x="219" y="1383"/>
                    </a:cubicBezTo>
                    <a:cubicBezTo>
                      <a:pt x="599" y="1383"/>
                      <a:pt x="599" y="1383"/>
                      <a:pt x="599" y="1383"/>
                    </a:cubicBezTo>
                    <a:cubicBezTo>
                      <a:pt x="599" y="1917"/>
                      <a:pt x="599" y="1917"/>
                      <a:pt x="599" y="1917"/>
                    </a:cubicBezTo>
                    <a:cubicBezTo>
                      <a:pt x="219" y="1917"/>
                      <a:pt x="219" y="1917"/>
                      <a:pt x="219" y="1917"/>
                    </a:cubicBezTo>
                    <a:lnTo>
                      <a:pt x="219" y="1383"/>
                    </a:lnTo>
                    <a:close/>
                    <a:moveTo>
                      <a:pt x="2023" y="2014"/>
                    </a:moveTo>
                    <a:cubicBezTo>
                      <a:pt x="49" y="2014"/>
                      <a:pt x="49" y="2014"/>
                      <a:pt x="49" y="2014"/>
                    </a:cubicBezTo>
                    <a:cubicBezTo>
                      <a:pt x="49" y="1965"/>
                      <a:pt x="49" y="1965"/>
                      <a:pt x="49" y="1965"/>
                    </a:cubicBezTo>
                    <a:cubicBezTo>
                      <a:pt x="170" y="1965"/>
                      <a:pt x="170" y="1965"/>
                      <a:pt x="170" y="1965"/>
                    </a:cubicBezTo>
                    <a:cubicBezTo>
                      <a:pt x="599" y="1965"/>
                      <a:pt x="599" y="1965"/>
                      <a:pt x="599" y="1965"/>
                    </a:cubicBezTo>
                    <a:cubicBezTo>
                      <a:pt x="745" y="1965"/>
                      <a:pt x="745" y="1965"/>
                      <a:pt x="745" y="1965"/>
                    </a:cubicBezTo>
                    <a:cubicBezTo>
                      <a:pt x="793" y="1965"/>
                      <a:pt x="793" y="1965"/>
                      <a:pt x="793" y="1965"/>
                    </a:cubicBezTo>
                    <a:cubicBezTo>
                      <a:pt x="826" y="1965"/>
                      <a:pt x="826" y="1965"/>
                      <a:pt x="826" y="1965"/>
                    </a:cubicBezTo>
                    <a:cubicBezTo>
                      <a:pt x="1004" y="1965"/>
                      <a:pt x="1004" y="1965"/>
                      <a:pt x="1004" y="1965"/>
                    </a:cubicBezTo>
                    <a:cubicBezTo>
                      <a:pt x="1036" y="1965"/>
                      <a:pt x="1036" y="1965"/>
                      <a:pt x="1036" y="1965"/>
                    </a:cubicBezTo>
                    <a:cubicBezTo>
                      <a:pt x="1084" y="1965"/>
                      <a:pt x="1084" y="1965"/>
                      <a:pt x="1084" y="1965"/>
                    </a:cubicBezTo>
                    <a:cubicBezTo>
                      <a:pt x="1327" y="1965"/>
                      <a:pt x="1327" y="1965"/>
                      <a:pt x="1327" y="1965"/>
                    </a:cubicBezTo>
                    <a:cubicBezTo>
                      <a:pt x="1376" y="1965"/>
                      <a:pt x="1376" y="1965"/>
                      <a:pt x="1376" y="1965"/>
                    </a:cubicBezTo>
                    <a:cubicBezTo>
                      <a:pt x="1667" y="1965"/>
                      <a:pt x="1667" y="1965"/>
                      <a:pt x="1667" y="1965"/>
                    </a:cubicBezTo>
                    <a:cubicBezTo>
                      <a:pt x="1885" y="1965"/>
                      <a:pt x="1885" y="1965"/>
                      <a:pt x="1885" y="1965"/>
                    </a:cubicBezTo>
                    <a:cubicBezTo>
                      <a:pt x="2023" y="1965"/>
                      <a:pt x="2023" y="1965"/>
                      <a:pt x="2023" y="1965"/>
                    </a:cubicBezTo>
                    <a:lnTo>
                      <a:pt x="2023" y="2014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0" name="Freeform 7">
                <a:extLst>
                  <a:ext uri="{FF2B5EF4-FFF2-40B4-BE49-F238E27FC236}">
                    <a16:creationId xmlns:a16="http://schemas.microsoft.com/office/drawing/2014/main" id="{4F49CAD9-F9E5-4005-BDF8-4BB7455013D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174581" y="2179765"/>
                <a:ext cx="32131" cy="28681"/>
              </a:xfrm>
              <a:custGeom>
                <a:avLst/>
                <a:gdLst>
                  <a:gd name="T0" fmla="*/ 146 w 162"/>
                  <a:gd name="T1" fmla="*/ 0 h 145"/>
                  <a:gd name="T2" fmla="*/ 16 w 162"/>
                  <a:gd name="T3" fmla="*/ 0 h 145"/>
                  <a:gd name="T4" fmla="*/ 0 w 162"/>
                  <a:gd name="T5" fmla="*/ 16 h 145"/>
                  <a:gd name="T6" fmla="*/ 0 w 162"/>
                  <a:gd name="T7" fmla="*/ 129 h 145"/>
                  <a:gd name="T8" fmla="*/ 16 w 162"/>
                  <a:gd name="T9" fmla="*/ 145 h 145"/>
                  <a:gd name="T10" fmla="*/ 146 w 162"/>
                  <a:gd name="T11" fmla="*/ 145 h 145"/>
                  <a:gd name="T12" fmla="*/ 162 w 162"/>
                  <a:gd name="T13" fmla="*/ 129 h 145"/>
                  <a:gd name="T14" fmla="*/ 162 w 162"/>
                  <a:gd name="T15" fmla="*/ 16 h 145"/>
                  <a:gd name="T16" fmla="*/ 146 w 162"/>
                  <a:gd name="T17" fmla="*/ 0 h 145"/>
                  <a:gd name="T18" fmla="*/ 114 w 162"/>
                  <a:gd name="T19" fmla="*/ 97 h 145"/>
                  <a:gd name="T20" fmla="*/ 49 w 162"/>
                  <a:gd name="T21" fmla="*/ 97 h 145"/>
                  <a:gd name="T22" fmla="*/ 49 w 162"/>
                  <a:gd name="T23" fmla="*/ 48 h 145"/>
                  <a:gd name="T24" fmla="*/ 114 w 162"/>
                  <a:gd name="T25" fmla="*/ 48 h 145"/>
                  <a:gd name="T26" fmla="*/ 114 w 162"/>
                  <a:gd name="T27" fmla="*/ 97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2" h="145">
                    <a:moveTo>
                      <a:pt x="146" y="0"/>
                    </a:moveTo>
                    <a:cubicBezTo>
                      <a:pt x="16" y="0"/>
                      <a:pt x="16" y="0"/>
                      <a:pt x="16" y="0"/>
                    </a:cubicBezTo>
                    <a:cubicBezTo>
                      <a:pt x="7" y="0"/>
                      <a:pt x="0" y="7"/>
                      <a:pt x="0" y="16"/>
                    </a:cubicBezTo>
                    <a:cubicBezTo>
                      <a:pt x="0" y="129"/>
                      <a:pt x="0" y="129"/>
                      <a:pt x="0" y="129"/>
                    </a:cubicBezTo>
                    <a:cubicBezTo>
                      <a:pt x="0" y="138"/>
                      <a:pt x="7" y="145"/>
                      <a:pt x="16" y="145"/>
                    </a:cubicBezTo>
                    <a:cubicBezTo>
                      <a:pt x="146" y="145"/>
                      <a:pt x="146" y="145"/>
                      <a:pt x="146" y="145"/>
                    </a:cubicBezTo>
                    <a:cubicBezTo>
                      <a:pt x="155" y="145"/>
                      <a:pt x="162" y="138"/>
                      <a:pt x="162" y="129"/>
                    </a:cubicBezTo>
                    <a:cubicBezTo>
                      <a:pt x="162" y="16"/>
                      <a:pt x="162" y="16"/>
                      <a:pt x="162" y="16"/>
                    </a:cubicBezTo>
                    <a:cubicBezTo>
                      <a:pt x="162" y="7"/>
                      <a:pt x="155" y="0"/>
                      <a:pt x="146" y="0"/>
                    </a:cubicBezTo>
                    <a:close/>
                    <a:moveTo>
                      <a:pt x="114" y="97"/>
                    </a:moveTo>
                    <a:cubicBezTo>
                      <a:pt x="49" y="97"/>
                      <a:pt x="49" y="97"/>
                      <a:pt x="49" y="97"/>
                    </a:cubicBezTo>
                    <a:cubicBezTo>
                      <a:pt x="49" y="48"/>
                      <a:pt x="49" y="48"/>
                      <a:pt x="49" y="48"/>
                    </a:cubicBezTo>
                    <a:cubicBezTo>
                      <a:pt x="114" y="48"/>
                      <a:pt x="114" y="48"/>
                      <a:pt x="114" y="48"/>
                    </a:cubicBezTo>
                    <a:lnTo>
                      <a:pt x="114" y="97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1" name="Oval 8">
                <a:extLst>
                  <a:ext uri="{FF2B5EF4-FFF2-40B4-BE49-F238E27FC236}">
                    <a16:creationId xmlns:a16="http://schemas.microsoft.com/office/drawing/2014/main" id="{65BD9091-D4F4-45EC-A3CF-E703B2106D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1939538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2" name="Oval 9">
                <a:extLst>
                  <a:ext uri="{FF2B5EF4-FFF2-40B4-BE49-F238E27FC236}">
                    <a16:creationId xmlns:a16="http://schemas.microsoft.com/office/drawing/2014/main" id="{D63EF03B-AA93-45C8-A6C8-E798ABE0C8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1968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3" name="Oval 10">
                <a:extLst>
                  <a:ext uri="{FF2B5EF4-FFF2-40B4-BE49-F238E27FC236}">
                    <a16:creationId xmlns:a16="http://schemas.microsoft.com/office/drawing/2014/main" id="{C92E37EB-AA22-453C-B851-DB52B0F6E0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1955496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4" name="Oval 11">
                <a:extLst>
                  <a:ext uri="{FF2B5EF4-FFF2-40B4-BE49-F238E27FC236}">
                    <a16:creationId xmlns:a16="http://schemas.microsoft.com/office/drawing/2014/main" id="{72B70611-D4D8-4CD8-A9E0-35127E2045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69837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5" name="Oval 12">
                <a:extLst>
                  <a:ext uri="{FF2B5EF4-FFF2-40B4-BE49-F238E27FC236}">
                    <a16:creationId xmlns:a16="http://schemas.microsoft.com/office/drawing/2014/main" id="{54DF90FF-AECC-4392-9CAA-4242AE3842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8733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6" name="Oval 13">
                <a:extLst>
                  <a:ext uri="{FF2B5EF4-FFF2-40B4-BE49-F238E27FC236}">
                    <a16:creationId xmlns:a16="http://schemas.microsoft.com/office/drawing/2014/main" id="{E2556E25-5C6A-4ABC-927A-CDB99CA0A7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7" name="Oval 14">
                <a:extLst>
                  <a:ext uri="{FF2B5EF4-FFF2-40B4-BE49-F238E27FC236}">
                    <a16:creationId xmlns:a16="http://schemas.microsoft.com/office/drawing/2014/main" id="{8DA388A1-0075-428B-A8EA-301B1698E8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8" name="Oval 15">
                <a:extLst>
                  <a:ext uri="{FF2B5EF4-FFF2-40B4-BE49-F238E27FC236}">
                    <a16:creationId xmlns:a16="http://schemas.microsoft.com/office/drawing/2014/main" id="{43A2CD58-822E-41DD-8A65-836A3845C5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4987" y="2000349"/>
                <a:ext cx="9704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49" name="Oval 16">
                <a:extLst>
                  <a:ext uri="{FF2B5EF4-FFF2-40B4-BE49-F238E27FC236}">
                    <a16:creationId xmlns:a16="http://schemas.microsoft.com/office/drawing/2014/main" id="{0F6AA8B1-49AB-457D-8187-F1A337A069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6522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0" name="Oval 17">
                <a:extLst>
                  <a:ext uri="{FF2B5EF4-FFF2-40B4-BE49-F238E27FC236}">
                    <a16:creationId xmlns:a16="http://schemas.microsoft.com/office/drawing/2014/main" id="{F5CAFB0D-86D0-4EA7-85A1-07256F2599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8438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1" name="Oval 18">
                <a:extLst>
                  <a:ext uri="{FF2B5EF4-FFF2-40B4-BE49-F238E27FC236}">
                    <a16:creationId xmlns:a16="http://schemas.microsoft.com/office/drawing/2014/main" id="{BDFC3529-6D03-4E91-A7A0-F35B5A1C2C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2048007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2" name="Oval 19">
                <a:extLst>
                  <a:ext uri="{FF2B5EF4-FFF2-40B4-BE49-F238E27FC236}">
                    <a16:creationId xmlns:a16="http://schemas.microsoft.com/office/drawing/2014/main" id="{01C82178-6D50-4F62-B652-C67823D427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5499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3" name="Oval 20">
                <a:extLst>
                  <a:ext uri="{FF2B5EF4-FFF2-40B4-BE49-F238E27FC236}">
                    <a16:creationId xmlns:a16="http://schemas.microsoft.com/office/drawing/2014/main" id="{379183FC-DCE7-41A4-9EBA-4195C25A4F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3287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4" name="Oval 21">
                <a:extLst>
                  <a:ext uri="{FF2B5EF4-FFF2-40B4-BE49-F238E27FC236}">
                    <a16:creationId xmlns:a16="http://schemas.microsoft.com/office/drawing/2014/main" id="{564B8348-F008-45BD-A9A1-03AFA46EC3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17926" y="2063964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5" name="Oval 22">
                <a:extLst>
                  <a:ext uri="{FF2B5EF4-FFF2-40B4-BE49-F238E27FC236}">
                    <a16:creationId xmlns:a16="http://schemas.microsoft.com/office/drawing/2014/main" id="{DC158630-0C2D-4DDF-BADD-BBE05D74D7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79541" y="2079922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6" name="Oval 23">
                <a:extLst>
                  <a:ext uri="{FF2B5EF4-FFF2-40B4-BE49-F238E27FC236}">
                    <a16:creationId xmlns:a16="http://schemas.microsoft.com/office/drawing/2014/main" id="{F2064F44-64E4-4CD0-B047-D5252D3995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4395" y="2079922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7" name="Oval 24">
                <a:extLst>
                  <a:ext uri="{FF2B5EF4-FFF2-40B4-BE49-F238E27FC236}">
                    <a16:creationId xmlns:a16="http://schemas.microsoft.com/office/drawing/2014/main" id="{7BE7C942-3FC8-4A89-BB19-3C30E9BB24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01968" y="2095880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8" name="Oval 25">
                <a:extLst>
                  <a:ext uri="{FF2B5EF4-FFF2-40B4-BE49-F238E27FC236}">
                    <a16:creationId xmlns:a16="http://schemas.microsoft.com/office/drawing/2014/main" id="{AE08F195-695B-40A2-AD4D-F1FA8EFCDA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92480" y="2112053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59" name="Oval 26">
                <a:extLst>
                  <a:ext uri="{FF2B5EF4-FFF2-40B4-BE49-F238E27FC236}">
                    <a16:creationId xmlns:a16="http://schemas.microsoft.com/office/drawing/2014/main" id="{55C04442-2BB5-4A84-A49B-BB8644D6F0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17926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0" name="Oval 27">
                <a:extLst>
                  <a:ext uri="{FF2B5EF4-FFF2-40B4-BE49-F238E27FC236}">
                    <a16:creationId xmlns:a16="http://schemas.microsoft.com/office/drawing/2014/main" id="{C6DE8C3D-412C-4096-8D2C-6BCEA5BFEE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1161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1" name="Oval 28">
                <a:extLst>
                  <a:ext uri="{FF2B5EF4-FFF2-40B4-BE49-F238E27FC236}">
                    <a16:creationId xmlns:a16="http://schemas.microsoft.com/office/drawing/2014/main" id="{1C22B420-71F8-423F-9D13-4D9EA175DC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1939538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2" name="Oval 29">
                <a:extLst>
                  <a:ext uri="{FF2B5EF4-FFF2-40B4-BE49-F238E27FC236}">
                    <a16:creationId xmlns:a16="http://schemas.microsoft.com/office/drawing/2014/main" id="{E87C99FA-01FE-45C6-AD87-73FBBDAA7A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192659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3" name="Oval 30">
                <a:extLst>
                  <a:ext uri="{FF2B5EF4-FFF2-40B4-BE49-F238E27FC236}">
                    <a16:creationId xmlns:a16="http://schemas.microsoft.com/office/drawing/2014/main" id="{BD1DD920-3F23-4C4E-9349-F0802EFBC9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4" name="Oval 31">
                <a:extLst>
                  <a:ext uri="{FF2B5EF4-FFF2-40B4-BE49-F238E27FC236}">
                    <a16:creationId xmlns:a16="http://schemas.microsoft.com/office/drawing/2014/main" id="{DE5AF946-CC35-49C7-9EE3-3E5FBD5891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1245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5" name="Oval 32">
                <a:extLst>
                  <a:ext uri="{FF2B5EF4-FFF2-40B4-BE49-F238E27FC236}">
                    <a16:creationId xmlns:a16="http://schemas.microsoft.com/office/drawing/2014/main" id="{098E974F-60C0-4C90-98E3-E961B6850A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1939538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6" name="Oval 33">
                <a:extLst>
                  <a:ext uri="{FF2B5EF4-FFF2-40B4-BE49-F238E27FC236}">
                    <a16:creationId xmlns:a16="http://schemas.microsoft.com/office/drawing/2014/main" id="{FD8B1742-561D-4090-B6F7-D41B75769A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7" name="Oval 34">
                <a:extLst>
                  <a:ext uri="{FF2B5EF4-FFF2-40B4-BE49-F238E27FC236}">
                    <a16:creationId xmlns:a16="http://schemas.microsoft.com/office/drawing/2014/main" id="{AE3FE3F8-BA09-4EE7-AF5B-6C3E23574D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1968219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8" name="Oval 35">
                <a:extLst>
                  <a:ext uri="{FF2B5EF4-FFF2-40B4-BE49-F238E27FC236}">
                    <a16:creationId xmlns:a16="http://schemas.microsoft.com/office/drawing/2014/main" id="{162CC8A4-9F95-43F4-AA0C-4DA6D665D3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8226" y="1968219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69" name="Oval 36">
                <a:extLst>
                  <a:ext uri="{FF2B5EF4-FFF2-40B4-BE49-F238E27FC236}">
                    <a16:creationId xmlns:a16="http://schemas.microsoft.com/office/drawing/2014/main" id="{AC7B041B-D0D5-48D7-831A-F9506AA72C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9034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0" name="Oval 37">
                <a:extLst>
                  <a:ext uri="{FF2B5EF4-FFF2-40B4-BE49-F238E27FC236}">
                    <a16:creationId xmlns:a16="http://schemas.microsoft.com/office/drawing/2014/main" id="{735E8F31-6252-4B3C-BD11-C6AEF82958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4992" y="1984176"/>
                <a:ext cx="9704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1" name="Oval 38">
                <a:extLst>
                  <a:ext uri="{FF2B5EF4-FFF2-40B4-BE49-F238E27FC236}">
                    <a16:creationId xmlns:a16="http://schemas.microsoft.com/office/drawing/2014/main" id="{A6105355-23F4-4D5D-BC4E-EB54E3DE57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00949" y="1984176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2" name="Oval 39">
                <a:extLst>
                  <a:ext uri="{FF2B5EF4-FFF2-40B4-BE49-F238E27FC236}">
                    <a16:creationId xmlns:a16="http://schemas.microsoft.com/office/drawing/2014/main" id="{0748C29C-D3C1-485F-A4E0-7C20B3B8B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07419" y="1968219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3" name="Oval 40">
                <a:extLst>
                  <a:ext uri="{FF2B5EF4-FFF2-40B4-BE49-F238E27FC236}">
                    <a16:creationId xmlns:a16="http://schemas.microsoft.com/office/drawing/2014/main" id="{EE945643-D440-4D4A-B66C-027969F581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00349"/>
                <a:ext cx="9704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4" name="Oval 41">
                <a:extLst>
                  <a:ext uri="{FF2B5EF4-FFF2-40B4-BE49-F238E27FC236}">
                    <a16:creationId xmlns:a16="http://schemas.microsoft.com/office/drawing/2014/main" id="{5C17617D-8EC4-4650-A099-E3DDD684F2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5" name="Oval 42">
                <a:extLst>
                  <a:ext uri="{FF2B5EF4-FFF2-40B4-BE49-F238E27FC236}">
                    <a16:creationId xmlns:a16="http://schemas.microsoft.com/office/drawing/2014/main" id="{FB500384-AD07-430F-B610-71AFD40E80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2016091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6" name="Oval 43">
                <a:extLst>
                  <a:ext uri="{FF2B5EF4-FFF2-40B4-BE49-F238E27FC236}">
                    <a16:creationId xmlns:a16="http://schemas.microsoft.com/office/drawing/2014/main" id="{76E283B5-DC10-4122-8114-D883355809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2016091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7" name="Oval 44">
                <a:extLst>
                  <a:ext uri="{FF2B5EF4-FFF2-40B4-BE49-F238E27FC236}">
                    <a16:creationId xmlns:a16="http://schemas.microsoft.com/office/drawing/2014/main" id="{9623A88C-9F3D-429B-B9C5-D765BDDE7D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2776" y="2016091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8" name="Oval 45">
                <a:extLst>
                  <a:ext uri="{FF2B5EF4-FFF2-40B4-BE49-F238E27FC236}">
                    <a16:creationId xmlns:a16="http://schemas.microsoft.com/office/drawing/2014/main" id="{578DBB44-719C-4C2D-9520-20EA96FD0B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4395" y="2016091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79" name="Oval 46">
                <a:extLst>
                  <a:ext uri="{FF2B5EF4-FFF2-40B4-BE49-F238E27FC236}">
                    <a16:creationId xmlns:a16="http://schemas.microsoft.com/office/drawing/2014/main" id="{5328BD7D-56BC-4593-AD64-71738A539F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32049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0" name="Oval 47">
                <a:extLst>
                  <a:ext uri="{FF2B5EF4-FFF2-40B4-BE49-F238E27FC236}">
                    <a16:creationId xmlns:a16="http://schemas.microsoft.com/office/drawing/2014/main" id="{FC5EB621-D733-47A3-959B-A171593397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1" name="Oval 48">
                <a:extLst>
                  <a:ext uri="{FF2B5EF4-FFF2-40B4-BE49-F238E27FC236}">
                    <a16:creationId xmlns:a16="http://schemas.microsoft.com/office/drawing/2014/main" id="{F62ED65C-DB93-4B57-8E68-DFE71D343B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9545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2" name="Oval 49">
                <a:extLst>
                  <a:ext uri="{FF2B5EF4-FFF2-40B4-BE49-F238E27FC236}">
                    <a16:creationId xmlns:a16="http://schemas.microsoft.com/office/drawing/2014/main" id="{8DCAB2E1-A589-43F1-A148-84B41CD330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5287" y="2048007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3" name="Oval 50">
                <a:extLst>
                  <a:ext uri="{FF2B5EF4-FFF2-40B4-BE49-F238E27FC236}">
                    <a16:creationId xmlns:a16="http://schemas.microsoft.com/office/drawing/2014/main" id="{EC510E6A-0AD3-4922-B844-CB70614DF4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4" name="Oval 51">
                <a:extLst>
                  <a:ext uri="{FF2B5EF4-FFF2-40B4-BE49-F238E27FC236}">
                    <a16:creationId xmlns:a16="http://schemas.microsoft.com/office/drawing/2014/main" id="{A04941C4-D605-4B47-B491-6BC1A14954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1757" y="2063964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5" name="Oval 52">
                <a:extLst>
                  <a:ext uri="{FF2B5EF4-FFF2-40B4-BE49-F238E27FC236}">
                    <a16:creationId xmlns:a16="http://schemas.microsoft.com/office/drawing/2014/main" id="{38EAE22D-73C7-4325-9ADA-04622BC87C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56095" y="2079922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6" name="Oval 53">
                <a:extLst>
                  <a:ext uri="{FF2B5EF4-FFF2-40B4-BE49-F238E27FC236}">
                    <a16:creationId xmlns:a16="http://schemas.microsoft.com/office/drawing/2014/main" id="{A525DF1A-EDDF-4964-9C69-C825641E65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72268" y="2079922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7" name="Oval 54">
                <a:extLst>
                  <a:ext uri="{FF2B5EF4-FFF2-40B4-BE49-F238E27FC236}">
                    <a16:creationId xmlns:a16="http://schemas.microsoft.com/office/drawing/2014/main" id="{BDA1ABE6-6F21-4A91-9FD7-FE898CA5EE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2095880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8" name="Oval 55">
                <a:extLst>
                  <a:ext uri="{FF2B5EF4-FFF2-40B4-BE49-F238E27FC236}">
                    <a16:creationId xmlns:a16="http://schemas.microsoft.com/office/drawing/2014/main" id="{EAD4D2BD-A363-4621-B031-1851047890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2780" y="2112053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89" name="Oval 56">
                <a:extLst>
                  <a:ext uri="{FF2B5EF4-FFF2-40B4-BE49-F238E27FC236}">
                    <a16:creationId xmlns:a16="http://schemas.microsoft.com/office/drawing/2014/main" id="{458A676D-076E-46D1-B951-EFE85F3A97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4696" y="2095880"/>
                <a:ext cx="9488" cy="948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0" name="Oval 57">
                <a:extLst>
                  <a:ext uri="{FF2B5EF4-FFF2-40B4-BE49-F238E27FC236}">
                    <a16:creationId xmlns:a16="http://schemas.microsoft.com/office/drawing/2014/main" id="{B85FB730-6106-4447-9C6C-838F09EDAC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4696" y="2032049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1" name="Oval 58">
                <a:extLst>
                  <a:ext uri="{FF2B5EF4-FFF2-40B4-BE49-F238E27FC236}">
                    <a16:creationId xmlns:a16="http://schemas.microsoft.com/office/drawing/2014/main" id="{4E0C6D92-1546-4880-A1A7-EA035315B8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2048007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2" name="Oval 59">
                <a:extLst>
                  <a:ext uri="{FF2B5EF4-FFF2-40B4-BE49-F238E27FC236}">
                    <a16:creationId xmlns:a16="http://schemas.microsoft.com/office/drawing/2014/main" id="{C5B86F62-480C-419C-804A-333758F758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2032049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3" name="Oval 60">
                <a:extLst>
                  <a:ext uri="{FF2B5EF4-FFF2-40B4-BE49-F238E27FC236}">
                    <a16:creationId xmlns:a16="http://schemas.microsoft.com/office/drawing/2014/main" id="{2A57C132-D1A7-425E-932E-B3268BAE9A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4" name="Oval 61">
                <a:extLst>
                  <a:ext uri="{FF2B5EF4-FFF2-40B4-BE49-F238E27FC236}">
                    <a16:creationId xmlns:a16="http://schemas.microsoft.com/office/drawing/2014/main" id="{CCF52AE2-2F5C-43F1-8716-FB76EA4717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3888" y="2000349"/>
                <a:ext cx="9488" cy="9273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5" name="Oval 62">
                <a:extLst>
                  <a:ext uri="{FF2B5EF4-FFF2-40B4-BE49-F238E27FC236}">
                    <a16:creationId xmlns:a16="http://schemas.microsoft.com/office/drawing/2014/main" id="{1E87C813-FB21-467F-8088-355F193032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65799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6" name="Oval 63">
                <a:extLst>
                  <a:ext uri="{FF2B5EF4-FFF2-40B4-BE49-F238E27FC236}">
                    <a16:creationId xmlns:a16="http://schemas.microsoft.com/office/drawing/2014/main" id="{02AF2E95-AA6D-46C6-BA97-6E198B29D7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81757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7" name="Oval 64">
                <a:extLst>
                  <a:ext uri="{FF2B5EF4-FFF2-40B4-BE49-F238E27FC236}">
                    <a16:creationId xmlns:a16="http://schemas.microsoft.com/office/drawing/2014/main" id="{1393F323-9A0D-45E4-BFAA-C5E5B18B88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97930" y="1955496"/>
                <a:ext cx="9488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8" name="Oval 65">
                <a:extLst>
                  <a:ext uri="{FF2B5EF4-FFF2-40B4-BE49-F238E27FC236}">
                    <a16:creationId xmlns:a16="http://schemas.microsoft.com/office/drawing/2014/main" id="{B577A389-397F-4ED9-B36C-F49DA4F65C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10438" y="1955496"/>
                <a:ext cx="9704" cy="970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399" name="Freeform 66">
                <a:extLst>
                  <a:ext uri="{FF2B5EF4-FFF2-40B4-BE49-F238E27FC236}">
                    <a16:creationId xmlns:a16="http://schemas.microsoft.com/office/drawing/2014/main" id="{F245DB38-CCE4-43BE-80CE-16C9CD5D3FB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51841" y="2080138"/>
                <a:ext cx="28896" cy="30406"/>
              </a:xfrm>
              <a:custGeom>
                <a:avLst/>
                <a:gdLst>
                  <a:gd name="T0" fmla="*/ 73 w 146"/>
                  <a:gd name="T1" fmla="*/ 154 h 154"/>
                  <a:gd name="T2" fmla="*/ 146 w 146"/>
                  <a:gd name="T3" fmla="*/ 81 h 154"/>
                  <a:gd name="T4" fmla="*/ 146 w 146"/>
                  <a:gd name="T5" fmla="*/ 16 h 154"/>
                  <a:gd name="T6" fmla="*/ 130 w 146"/>
                  <a:gd name="T7" fmla="*/ 0 h 154"/>
                  <a:gd name="T8" fmla="*/ 16 w 146"/>
                  <a:gd name="T9" fmla="*/ 0 h 154"/>
                  <a:gd name="T10" fmla="*/ 0 w 146"/>
                  <a:gd name="T11" fmla="*/ 16 h 154"/>
                  <a:gd name="T12" fmla="*/ 0 w 146"/>
                  <a:gd name="T13" fmla="*/ 81 h 154"/>
                  <a:gd name="T14" fmla="*/ 73 w 146"/>
                  <a:gd name="T15" fmla="*/ 154 h 154"/>
                  <a:gd name="T16" fmla="*/ 49 w 146"/>
                  <a:gd name="T17" fmla="*/ 49 h 154"/>
                  <a:gd name="T18" fmla="*/ 97 w 146"/>
                  <a:gd name="T19" fmla="*/ 49 h 154"/>
                  <a:gd name="T20" fmla="*/ 97 w 146"/>
                  <a:gd name="T21" fmla="*/ 81 h 154"/>
                  <a:gd name="T22" fmla="*/ 73 w 146"/>
                  <a:gd name="T23" fmla="*/ 105 h 154"/>
                  <a:gd name="T24" fmla="*/ 49 w 146"/>
                  <a:gd name="T25" fmla="*/ 81 h 154"/>
                  <a:gd name="T26" fmla="*/ 49 w 146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6" h="154">
                    <a:moveTo>
                      <a:pt x="73" y="154"/>
                    </a:moveTo>
                    <a:cubicBezTo>
                      <a:pt x="113" y="154"/>
                      <a:pt x="146" y="121"/>
                      <a:pt x="146" y="81"/>
                    </a:cubicBezTo>
                    <a:cubicBezTo>
                      <a:pt x="146" y="16"/>
                      <a:pt x="146" y="16"/>
                      <a:pt x="146" y="16"/>
                    </a:cubicBezTo>
                    <a:cubicBezTo>
                      <a:pt x="146" y="8"/>
                      <a:pt x="139" y="0"/>
                      <a:pt x="130" y="0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8" y="0"/>
                      <a:pt x="0" y="8"/>
                      <a:pt x="0" y="16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3" y="154"/>
                      <a:pt x="73" y="154"/>
                    </a:cubicBezTo>
                    <a:close/>
                    <a:moveTo>
                      <a:pt x="49" y="49"/>
                    </a:moveTo>
                    <a:cubicBezTo>
                      <a:pt x="97" y="49"/>
                      <a:pt x="97" y="49"/>
                      <a:pt x="97" y="49"/>
                    </a:cubicBezTo>
                    <a:cubicBezTo>
                      <a:pt x="97" y="81"/>
                      <a:pt x="97" y="81"/>
                      <a:pt x="97" y="81"/>
                    </a:cubicBezTo>
                    <a:cubicBezTo>
                      <a:pt x="97" y="94"/>
                      <a:pt x="86" y="105"/>
                      <a:pt x="73" y="105"/>
                    </a:cubicBezTo>
                    <a:cubicBezTo>
                      <a:pt x="60" y="105"/>
                      <a:pt x="49" y="94"/>
                      <a:pt x="49" y="81"/>
                    </a:cubicBezTo>
                    <a:lnTo>
                      <a:pt x="49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00" name="Freeform 67">
                <a:extLst>
                  <a:ext uri="{FF2B5EF4-FFF2-40B4-BE49-F238E27FC236}">
                    <a16:creationId xmlns:a16="http://schemas.microsoft.com/office/drawing/2014/main" id="{9C4DCE98-2B2D-4CC8-A862-04356325652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90226" y="2064180"/>
                <a:ext cx="28896" cy="30406"/>
              </a:xfrm>
              <a:custGeom>
                <a:avLst/>
                <a:gdLst>
                  <a:gd name="T0" fmla="*/ 73 w 146"/>
                  <a:gd name="T1" fmla="*/ 154 h 154"/>
                  <a:gd name="T2" fmla="*/ 146 w 146"/>
                  <a:gd name="T3" fmla="*/ 81 h 154"/>
                  <a:gd name="T4" fmla="*/ 146 w 146"/>
                  <a:gd name="T5" fmla="*/ 17 h 154"/>
                  <a:gd name="T6" fmla="*/ 130 w 146"/>
                  <a:gd name="T7" fmla="*/ 0 h 154"/>
                  <a:gd name="T8" fmla="*/ 17 w 146"/>
                  <a:gd name="T9" fmla="*/ 0 h 154"/>
                  <a:gd name="T10" fmla="*/ 0 w 146"/>
                  <a:gd name="T11" fmla="*/ 17 h 154"/>
                  <a:gd name="T12" fmla="*/ 0 w 146"/>
                  <a:gd name="T13" fmla="*/ 81 h 154"/>
                  <a:gd name="T14" fmla="*/ 73 w 146"/>
                  <a:gd name="T15" fmla="*/ 154 h 154"/>
                  <a:gd name="T16" fmla="*/ 49 w 146"/>
                  <a:gd name="T17" fmla="*/ 49 h 154"/>
                  <a:gd name="T18" fmla="*/ 98 w 146"/>
                  <a:gd name="T19" fmla="*/ 49 h 154"/>
                  <a:gd name="T20" fmla="*/ 98 w 146"/>
                  <a:gd name="T21" fmla="*/ 81 h 154"/>
                  <a:gd name="T22" fmla="*/ 73 w 146"/>
                  <a:gd name="T23" fmla="*/ 106 h 154"/>
                  <a:gd name="T24" fmla="*/ 49 w 146"/>
                  <a:gd name="T25" fmla="*/ 81 h 154"/>
                  <a:gd name="T26" fmla="*/ 49 w 146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6" h="154">
                    <a:moveTo>
                      <a:pt x="73" y="154"/>
                    </a:moveTo>
                    <a:cubicBezTo>
                      <a:pt x="113" y="154"/>
                      <a:pt x="146" y="121"/>
                      <a:pt x="146" y="81"/>
                    </a:cubicBezTo>
                    <a:cubicBezTo>
                      <a:pt x="146" y="17"/>
                      <a:pt x="146" y="17"/>
                      <a:pt x="146" y="17"/>
                    </a:cubicBezTo>
                    <a:cubicBezTo>
                      <a:pt x="146" y="8"/>
                      <a:pt x="139" y="0"/>
                      <a:pt x="130" y="0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8" y="0"/>
                      <a:pt x="0" y="8"/>
                      <a:pt x="0" y="17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3" y="154"/>
                      <a:pt x="73" y="154"/>
                    </a:cubicBezTo>
                    <a:close/>
                    <a:moveTo>
                      <a:pt x="49" y="49"/>
                    </a:moveTo>
                    <a:cubicBezTo>
                      <a:pt x="98" y="49"/>
                      <a:pt x="98" y="49"/>
                      <a:pt x="98" y="49"/>
                    </a:cubicBezTo>
                    <a:cubicBezTo>
                      <a:pt x="98" y="81"/>
                      <a:pt x="98" y="81"/>
                      <a:pt x="98" y="81"/>
                    </a:cubicBezTo>
                    <a:cubicBezTo>
                      <a:pt x="98" y="94"/>
                      <a:pt x="86" y="106"/>
                      <a:pt x="73" y="106"/>
                    </a:cubicBezTo>
                    <a:cubicBezTo>
                      <a:pt x="60" y="106"/>
                      <a:pt x="49" y="94"/>
                      <a:pt x="49" y="81"/>
                    </a:cubicBezTo>
                    <a:lnTo>
                      <a:pt x="49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01" name="Freeform 68">
                <a:extLst>
                  <a:ext uri="{FF2B5EF4-FFF2-40B4-BE49-F238E27FC236}">
                    <a16:creationId xmlns:a16="http://schemas.microsoft.com/office/drawing/2014/main" id="{818D51D8-9338-4AAE-B1E6-33814B9897E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393461" y="2026011"/>
                <a:ext cx="28681" cy="30190"/>
              </a:xfrm>
              <a:custGeom>
                <a:avLst/>
                <a:gdLst>
                  <a:gd name="T0" fmla="*/ 72 w 145"/>
                  <a:gd name="T1" fmla="*/ 154 h 154"/>
                  <a:gd name="T2" fmla="*/ 145 w 145"/>
                  <a:gd name="T3" fmla="*/ 81 h 154"/>
                  <a:gd name="T4" fmla="*/ 145 w 145"/>
                  <a:gd name="T5" fmla="*/ 16 h 154"/>
                  <a:gd name="T6" fmla="*/ 129 w 145"/>
                  <a:gd name="T7" fmla="*/ 0 h 154"/>
                  <a:gd name="T8" fmla="*/ 16 w 145"/>
                  <a:gd name="T9" fmla="*/ 0 h 154"/>
                  <a:gd name="T10" fmla="*/ 0 w 145"/>
                  <a:gd name="T11" fmla="*/ 16 h 154"/>
                  <a:gd name="T12" fmla="*/ 0 w 145"/>
                  <a:gd name="T13" fmla="*/ 81 h 154"/>
                  <a:gd name="T14" fmla="*/ 72 w 145"/>
                  <a:gd name="T15" fmla="*/ 154 h 154"/>
                  <a:gd name="T16" fmla="*/ 48 w 145"/>
                  <a:gd name="T17" fmla="*/ 49 h 154"/>
                  <a:gd name="T18" fmla="*/ 97 w 145"/>
                  <a:gd name="T19" fmla="*/ 49 h 154"/>
                  <a:gd name="T20" fmla="*/ 97 w 145"/>
                  <a:gd name="T21" fmla="*/ 81 h 154"/>
                  <a:gd name="T22" fmla="*/ 72 w 145"/>
                  <a:gd name="T23" fmla="*/ 105 h 154"/>
                  <a:gd name="T24" fmla="*/ 48 w 145"/>
                  <a:gd name="T25" fmla="*/ 81 h 154"/>
                  <a:gd name="T26" fmla="*/ 48 w 145"/>
                  <a:gd name="T27" fmla="*/ 49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5" h="154">
                    <a:moveTo>
                      <a:pt x="72" y="154"/>
                    </a:moveTo>
                    <a:cubicBezTo>
                      <a:pt x="113" y="154"/>
                      <a:pt x="145" y="121"/>
                      <a:pt x="145" y="81"/>
                    </a:cubicBezTo>
                    <a:cubicBezTo>
                      <a:pt x="145" y="16"/>
                      <a:pt x="145" y="16"/>
                      <a:pt x="145" y="16"/>
                    </a:cubicBezTo>
                    <a:cubicBezTo>
                      <a:pt x="145" y="7"/>
                      <a:pt x="138" y="0"/>
                      <a:pt x="129" y="0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7" y="0"/>
                      <a:pt x="0" y="7"/>
                      <a:pt x="0" y="16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121"/>
                      <a:pt x="32" y="154"/>
                      <a:pt x="72" y="154"/>
                    </a:cubicBezTo>
                    <a:close/>
                    <a:moveTo>
                      <a:pt x="48" y="49"/>
                    </a:moveTo>
                    <a:cubicBezTo>
                      <a:pt x="97" y="49"/>
                      <a:pt x="97" y="49"/>
                      <a:pt x="97" y="49"/>
                    </a:cubicBezTo>
                    <a:cubicBezTo>
                      <a:pt x="97" y="81"/>
                      <a:pt x="97" y="81"/>
                      <a:pt x="97" y="81"/>
                    </a:cubicBezTo>
                    <a:cubicBezTo>
                      <a:pt x="97" y="94"/>
                      <a:pt x="86" y="105"/>
                      <a:pt x="72" y="105"/>
                    </a:cubicBezTo>
                    <a:cubicBezTo>
                      <a:pt x="59" y="105"/>
                      <a:pt x="48" y="94"/>
                      <a:pt x="48" y="81"/>
                    </a:cubicBezTo>
                    <a:lnTo>
                      <a:pt x="48" y="4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grpSp>
        <p:nvGrpSpPr>
          <p:cNvPr id="402" name="Group 401">
            <a:extLst>
              <a:ext uri="{FF2B5EF4-FFF2-40B4-BE49-F238E27FC236}">
                <a16:creationId xmlns:a16="http://schemas.microsoft.com/office/drawing/2014/main" id="{A167186B-BAC9-4897-8A54-60E0EEFE47E9}"/>
              </a:ext>
            </a:extLst>
          </p:cNvPr>
          <p:cNvGrpSpPr/>
          <p:nvPr/>
        </p:nvGrpSpPr>
        <p:grpSpPr>
          <a:xfrm>
            <a:off x="10173265" y="-8461766"/>
            <a:ext cx="1103281" cy="1103277"/>
            <a:chOff x="7629948" y="1713634"/>
            <a:chExt cx="827461" cy="827458"/>
          </a:xfrm>
        </p:grpSpPr>
        <p:sp>
          <p:nvSpPr>
            <p:cNvPr id="403" name="Oval 402">
              <a:extLst>
                <a:ext uri="{FF2B5EF4-FFF2-40B4-BE49-F238E27FC236}">
                  <a16:creationId xmlns:a16="http://schemas.microsoft.com/office/drawing/2014/main" id="{E31FADA3-BD2B-4BC8-84B9-5D0F5BBA03EC}"/>
                </a:ext>
              </a:extLst>
            </p:cNvPr>
            <p:cNvSpPr>
              <a:spLocks/>
            </p:cNvSpPr>
            <p:nvPr/>
          </p:nvSpPr>
          <p:spPr bwMode="gray">
            <a:xfrm>
              <a:off x="7629948" y="1713634"/>
              <a:ext cx="827461" cy="82745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grpSp>
          <p:nvGrpSpPr>
            <p:cNvPr id="404" name="Group 403">
              <a:extLst>
                <a:ext uri="{FF2B5EF4-FFF2-40B4-BE49-F238E27FC236}">
                  <a16:creationId xmlns:a16="http://schemas.microsoft.com/office/drawing/2014/main" id="{8A07BD65-F38D-4362-ADB8-24C457D63875}"/>
                </a:ext>
              </a:extLst>
            </p:cNvPr>
            <p:cNvGrpSpPr/>
            <p:nvPr/>
          </p:nvGrpSpPr>
          <p:grpSpPr>
            <a:xfrm>
              <a:off x="7694332" y="1778021"/>
              <a:ext cx="698682" cy="698690"/>
              <a:chOff x="7264900" y="1778021"/>
              <a:chExt cx="698682" cy="698690"/>
            </a:xfrm>
          </p:grpSpPr>
          <p:sp>
            <p:nvSpPr>
              <p:cNvPr id="405" name="Freeform 72">
                <a:extLst>
                  <a:ext uri="{FF2B5EF4-FFF2-40B4-BE49-F238E27FC236}">
                    <a16:creationId xmlns:a16="http://schemas.microsoft.com/office/drawing/2014/main" id="{608632C0-D120-4938-9EC7-CA45ABFC993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264900" y="1778021"/>
                <a:ext cx="698682" cy="698690"/>
              </a:xfrm>
              <a:custGeom>
                <a:avLst/>
                <a:gdLst>
                  <a:gd name="T0" fmla="*/ 1770 w 3540"/>
                  <a:gd name="T1" fmla="*/ 3540 h 3540"/>
                  <a:gd name="T2" fmla="*/ 1081 w 3540"/>
                  <a:gd name="T3" fmla="*/ 3401 h 3540"/>
                  <a:gd name="T4" fmla="*/ 519 w 3540"/>
                  <a:gd name="T5" fmla="*/ 3022 h 3540"/>
                  <a:gd name="T6" fmla="*/ 139 w 3540"/>
                  <a:gd name="T7" fmla="*/ 2459 h 3540"/>
                  <a:gd name="T8" fmla="*/ 0 w 3540"/>
                  <a:gd name="T9" fmla="*/ 1770 h 3540"/>
                  <a:gd name="T10" fmla="*/ 139 w 3540"/>
                  <a:gd name="T11" fmla="*/ 1081 h 3540"/>
                  <a:gd name="T12" fmla="*/ 519 w 3540"/>
                  <a:gd name="T13" fmla="*/ 519 h 3540"/>
                  <a:gd name="T14" fmla="*/ 1081 w 3540"/>
                  <a:gd name="T15" fmla="*/ 139 h 3540"/>
                  <a:gd name="T16" fmla="*/ 1770 w 3540"/>
                  <a:gd name="T17" fmla="*/ 0 h 3540"/>
                  <a:gd name="T18" fmla="*/ 2459 w 3540"/>
                  <a:gd name="T19" fmla="*/ 139 h 3540"/>
                  <a:gd name="T20" fmla="*/ 3022 w 3540"/>
                  <a:gd name="T21" fmla="*/ 519 h 3540"/>
                  <a:gd name="T22" fmla="*/ 3401 w 3540"/>
                  <a:gd name="T23" fmla="*/ 1081 h 3540"/>
                  <a:gd name="T24" fmla="*/ 3540 w 3540"/>
                  <a:gd name="T25" fmla="*/ 1770 h 3540"/>
                  <a:gd name="T26" fmla="*/ 3401 w 3540"/>
                  <a:gd name="T27" fmla="*/ 2459 h 3540"/>
                  <a:gd name="T28" fmla="*/ 3022 w 3540"/>
                  <a:gd name="T29" fmla="*/ 3022 h 3540"/>
                  <a:gd name="T30" fmla="*/ 2459 w 3540"/>
                  <a:gd name="T31" fmla="*/ 3401 h 3540"/>
                  <a:gd name="T32" fmla="*/ 1770 w 3540"/>
                  <a:gd name="T33" fmla="*/ 3540 h 3540"/>
                  <a:gd name="T34" fmla="*/ 1770 w 3540"/>
                  <a:gd name="T35" fmla="*/ 48 h 3540"/>
                  <a:gd name="T36" fmla="*/ 48 w 3540"/>
                  <a:gd name="T37" fmla="*/ 1770 h 3540"/>
                  <a:gd name="T38" fmla="*/ 1770 w 3540"/>
                  <a:gd name="T39" fmla="*/ 3492 h 3540"/>
                  <a:gd name="T40" fmla="*/ 3492 w 3540"/>
                  <a:gd name="T41" fmla="*/ 1770 h 3540"/>
                  <a:gd name="T42" fmla="*/ 1770 w 3540"/>
                  <a:gd name="T43" fmla="*/ 48 h 3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540" h="3540">
                    <a:moveTo>
                      <a:pt x="1770" y="3540"/>
                    </a:moveTo>
                    <a:cubicBezTo>
                      <a:pt x="1531" y="3540"/>
                      <a:pt x="1299" y="3493"/>
                      <a:pt x="1081" y="3401"/>
                    </a:cubicBezTo>
                    <a:cubicBezTo>
                      <a:pt x="870" y="3312"/>
                      <a:pt x="681" y="3184"/>
                      <a:pt x="519" y="3022"/>
                    </a:cubicBezTo>
                    <a:cubicBezTo>
                      <a:pt x="356" y="2859"/>
                      <a:pt x="228" y="2670"/>
                      <a:pt x="139" y="2459"/>
                    </a:cubicBezTo>
                    <a:cubicBezTo>
                      <a:pt x="47" y="2241"/>
                      <a:pt x="0" y="2009"/>
                      <a:pt x="0" y="1770"/>
                    </a:cubicBezTo>
                    <a:cubicBezTo>
                      <a:pt x="0" y="1531"/>
                      <a:pt x="47" y="1299"/>
                      <a:pt x="139" y="1081"/>
                    </a:cubicBezTo>
                    <a:cubicBezTo>
                      <a:pt x="228" y="870"/>
                      <a:pt x="356" y="681"/>
                      <a:pt x="519" y="519"/>
                    </a:cubicBezTo>
                    <a:cubicBezTo>
                      <a:pt x="681" y="356"/>
                      <a:pt x="870" y="229"/>
                      <a:pt x="1081" y="139"/>
                    </a:cubicBezTo>
                    <a:cubicBezTo>
                      <a:pt x="1299" y="47"/>
                      <a:pt x="1531" y="0"/>
                      <a:pt x="1770" y="0"/>
                    </a:cubicBezTo>
                    <a:cubicBezTo>
                      <a:pt x="2009" y="0"/>
                      <a:pt x="2241" y="47"/>
                      <a:pt x="2459" y="139"/>
                    </a:cubicBezTo>
                    <a:cubicBezTo>
                      <a:pt x="2670" y="229"/>
                      <a:pt x="2859" y="356"/>
                      <a:pt x="3022" y="519"/>
                    </a:cubicBezTo>
                    <a:cubicBezTo>
                      <a:pt x="3184" y="681"/>
                      <a:pt x="3312" y="870"/>
                      <a:pt x="3401" y="1081"/>
                    </a:cubicBezTo>
                    <a:cubicBezTo>
                      <a:pt x="3493" y="1299"/>
                      <a:pt x="3540" y="1531"/>
                      <a:pt x="3540" y="1770"/>
                    </a:cubicBezTo>
                    <a:cubicBezTo>
                      <a:pt x="3540" y="2009"/>
                      <a:pt x="3493" y="2241"/>
                      <a:pt x="3401" y="2459"/>
                    </a:cubicBezTo>
                    <a:cubicBezTo>
                      <a:pt x="3312" y="2670"/>
                      <a:pt x="3184" y="2859"/>
                      <a:pt x="3022" y="3022"/>
                    </a:cubicBezTo>
                    <a:cubicBezTo>
                      <a:pt x="2859" y="3184"/>
                      <a:pt x="2670" y="3312"/>
                      <a:pt x="2459" y="3401"/>
                    </a:cubicBezTo>
                    <a:cubicBezTo>
                      <a:pt x="2241" y="3493"/>
                      <a:pt x="2009" y="3540"/>
                      <a:pt x="1770" y="3540"/>
                    </a:cubicBezTo>
                    <a:close/>
                    <a:moveTo>
                      <a:pt x="1770" y="48"/>
                    </a:moveTo>
                    <a:cubicBezTo>
                      <a:pt x="821" y="48"/>
                      <a:pt x="48" y="821"/>
                      <a:pt x="48" y="1770"/>
                    </a:cubicBezTo>
                    <a:cubicBezTo>
                      <a:pt x="48" y="2720"/>
                      <a:pt x="821" y="3492"/>
                      <a:pt x="1770" y="3492"/>
                    </a:cubicBezTo>
                    <a:cubicBezTo>
                      <a:pt x="2720" y="3492"/>
                      <a:pt x="3492" y="2720"/>
                      <a:pt x="3492" y="1770"/>
                    </a:cubicBezTo>
                    <a:cubicBezTo>
                      <a:pt x="3492" y="821"/>
                      <a:pt x="2720" y="48"/>
                      <a:pt x="1770" y="4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06" name="Freeform 73">
                <a:extLst>
                  <a:ext uri="{FF2B5EF4-FFF2-40B4-BE49-F238E27FC236}">
                    <a16:creationId xmlns:a16="http://schemas.microsoft.com/office/drawing/2014/main" id="{7926B13A-B96C-49ED-9586-C58A91AB481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443236" y="1891450"/>
                <a:ext cx="342009" cy="394846"/>
              </a:xfrm>
              <a:custGeom>
                <a:avLst/>
                <a:gdLst>
                  <a:gd name="T0" fmla="*/ 795 w 1732"/>
                  <a:gd name="T1" fmla="*/ 1483 h 2000"/>
                  <a:gd name="T2" fmla="*/ 669 w 1732"/>
                  <a:gd name="T3" fmla="*/ 1943 h 2000"/>
                  <a:gd name="T4" fmla="*/ 669 w 1732"/>
                  <a:gd name="T5" fmla="*/ 988 h 2000"/>
                  <a:gd name="T6" fmla="*/ 558 w 1732"/>
                  <a:gd name="T7" fmla="*/ 750 h 2000"/>
                  <a:gd name="T8" fmla="*/ 1148 w 1732"/>
                  <a:gd name="T9" fmla="*/ 778 h 2000"/>
                  <a:gd name="T10" fmla="*/ 1033 w 1732"/>
                  <a:gd name="T11" fmla="*/ 1553 h 2000"/>
                  <a:gd name="T12" fmla="*/ 1385 w 1732"/>
                  <a:gd name="T13" fmla="*/ 1485 h 2000"/>
                  <a:gd name="T14" fmla="*/ 1551 w 1732"/>
                  <a:gd name="T15" fmla="*/ 1497 h 2000"/>
                  <a:gd name="T16" fmla="*/ 1204 w 1732"/>
                  <a:gd name="T17" fmla="*/ 1915 h 2000"/>
                  <a:gd name="T18" fmla="*/ 1506 w 1732"/>
                  <a:gd name="T19" fmla="*/ 1463 h 2000"/>
                  <a:gd name="T20" fmla="*/ 1438 w 1732"/>
                  <a:gd name="T21" fmla="*/ 1466 h 2000"/>
                  <a:gd name="T22" fmla="*/ 1471 w 1732"/>
                  <a:gd name="T23" fmla="*/ 873 h 2000"/>
                  <a:gd name="T24" fmla="*/ 1535 w 1732"/>
                  <a:gd name="T25" fmla="*/ 988 h 2000"/>
                  <a:gd name="T26" fmla="*/ 1390 w 1732"/>
                  <a:gd name="T27" fmla="*/ 972 h 2000"/>
                  <a:gd name="T28" fmla="*/ 250 w 1732"/>
                  <a:gd name="T29" fmla="*/ 1207 h 2000"/>
                  <a:gd name="T30" fmla="*/ 613 w 1732"/>
                  <a:gd name="T31" fmla="*/ 1207 h 2000"/>
                  <a:gd name="T32" fmla="*/ 613 w 1732"/>
                  <a:gd name="T33" fmla="*/ 1915 h 2000"/>
                  <a:gd name="T34" fmla="*/ 248 w 1732"/>
                  <a:gd name="T35" fmla="*/ 1263 h 2000"/>
                  <a:gd name="T36" fmla="*/ 248 w 1732"/>
                  <a:gd name="T37" fmla="*/ 1130 h 2000"/>
                  <a:gd name="T38" fmla="*/ 87 w 1732"/>
                  <a:gd name="T39" fmla="*/ 897 h 2000"/>
                  <a:gd name="T40" fmla="*/ 1027 w 1732"/>
                  <a:gd name="T41" fmla="*/ 84 h 2000"/>
                  <a:gd name="T42" fmla="*/ 1107 w 1732"/>
                  <a:gd name="T43" fmla="*/ 61 h 2000"/>
                  <a:gd name="T44" fmla="*/ 1032 w 1732"/>
                  <a:gd name="T45" fmla="*/ 127 h 2000"/>
                  <a:gd name="T46" fmla="*/ 954 w 1732"/>
                  <a:gd name="T47" fmla="*/ 168 h 2000"/>
                  <a:gd name="T48" fmla="*/ 1005 w 1732"/>
                  <a:gd name="T49" fmla="*/ 2000 h 2000"/>
                  <a:gd name="T50" fmla="*/ 1704 w 1732"/>
                  <a:gd name="T51" fmla="*/ 1971 h 2000"/>
                  <a:gd name="T52" fmla="*/ 1704 w 1732"/>
                  <a:gd name="T53" fmla="*/ 1134 h 2000"/>
                  <a:gd name="T54" fmla="*/ 1590 w 1732"/>
                  <a:gd name="T55" fmla="*/ 1032 h 2000"/>
                  <a:gd name="T56" fmla="*/ 1604 w 1732"/>
                  <a:gd name="T57" fmla="*/ 950 h 2000"/>
                  <a:gd name="T58" fmla="*/ 1506 w 1732"/>
                  <a:gd name="T59" fmla="*/ 743 h 2000"/>
                  <a:gd name="T60" fmla="*/ 1561 w 1732"/>
                  <a:gd name="T61" fmla="*/ 718 h 2000"/>
                  <a:gd name="T62" fmla="*/ 1563 w 1732"/>
                  <a:gd name="T63" fmla="*/ 661 h 2000"/>
                  <a:gd name="T64" fmla="*/ 1497 w 1732"/>
                  <a:gd name="T65" fmla="*/ 674 h 2000"/>
                  <a:gd name="T66" fmla="*/ 1344 w 1732"/>
                  <a:gd name="T67" fmla="*/ 940 h 2000"/>
                  <a:gd name="T68" fmla="*/ 1336 w 1732"/>
                  <a:gd name="T69" fmla="*/ 992 h 2000"/>
                  <a:gd name="T70" fmla="*/ 1367 w 1732"/>
                  <a:gd name="T71" fmla="*/ 1040 h 2000"/>
                  <a:gd name="T72" fmla="*/ 1204 w 1732"/>
                  <a:gd name="T73" fmla="*/ 806 h 2000"/>
                  <a:gd name="T74" fmla="*/ 1314 w 1732"/>
                  <a:gd name="T75" fmla="*/ 734 h 2000"/>
                  <a:gd name="T76" fmla="*/ 941 w 1732"/>
                  <a:gd name="T77" fmla="*/ 222 h 2000"/>
                  <a:gd name="T78" fmla="*/ 1073 w 1732"/>
                  <a:gd name="T79" fmla="*/ 169 h 2000"/>
                  <a:gd name="T80" fmla="*/ 1120 w 1732"/>
                  <a:gd name="T81" fmla="*/ 182 h 2000"/>
                  <a:gd name="T82" fmla="*/ 1165 w 1732"/>
                  <a:gd name="T83" fmla="*/ 41 h 2000"/>
                  <a:gd name="T84" fmla="*/ 1023 w 1732"/>
                  <a:gd name="T85" fmla="*/ 21 h 2000"/>
                  <a:gd name="T86" fmla="*/ 939 w 1732"/>
                  <a:gd name="T87" fmla="*/ 47 h 2000"/>
                  <a:gd name="T88" fmla="*/ 883 w 1732"/>
                  <a:gd name="T89" fmla="*/ 89 h 2000"/>
                  <a:gd name="T90" fmla="*/ 500 w 1732"/>
                  <a:gd name="T91" fmla="*/ 751 h 2000"/>
                  <a:gd name="T92" fmla="*/ 613 w 1732"/>
                  <a:gd name="T93" fmla="*/ 806 h 2000"/>
                  <a:gd name="T94" fmla="*/ 304 w 1732"/>
                  <a:gd name="T95" fmla="*/ 953 h 2000"/>
                  <a:gd name="T96" fmla="*/ 357 w 1732"/>
                  <a:gd name="T97" fmla="*/ 880 h 2000"/>
                  <a:gd name="T98" fmla="*/ 210 w 1732"/>
                  <a:gd name="T99" fmla="*/ 548 h 2000"/>
                  <a:gd name="T100" fmla="*/ 285 w 1732"/>
                  <a:gd name="T101" fmla="*/ 520 h 2000"/>
                  <a:gd name="T102" fmla="*/ 336 w 1732"/>
                  <a:gd name="T103" fmla="*/ 490 h 2000"/>
                  <a:gd name="T104" fmla="*/ 251 w 1732"/>
                  <a:gd name="T105" fmla="*/ 475 h 2000"/>
                  <a:gd name="T106" fmla="*/ 181 w 1732"/>
                  <a:gd name="T107" fmla="*/ 478 h 2000"/>
                  <a:gd name="T108" fmla="*/ 6 w 1732"/>
                  <a:gd name="T109" fmla="*/ 880 h 2000"/>
                  <a:gd name="T110" fmla="*/ 48 w 1732"/>
                  <a:gd name="T111" fmla="*/ 953 h 2000"/>
                  <a:gd name="T112" fmla="*/ 276 w 1732"/>
                  <a:gd name="T113" fmla="*/ 1971 h 2000"/>
                  <a:gd name="T114" fmla="*/ 621 w 1732"/>
                  <a:gd name="T115" fmla="*/ 1991 h 2000"/>
                  <a:gd name="T116" fmla="*/ 838 w 1732"/>
                  <a:gd name="T117" fmla="*/ 1553 h 2000"/>
                  <a:gd name="T118" fmla="*/ 932 w 1732"/>
                  <a:gd name="T119" fmla="*/ 1464 h 2000"/>
                  <a:gd name="T120" fmla="*/ 985 w 1732"/>
                  <a:gd name="T121" fmla="*/ 1991 h 20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32" h="2000">
                    <a:moveTo>
                      <a:pt x="976" y="1426"/>
                    </a:moveTo>
                    <a:cubicBezTo>
                      <a:pt x="956" y="1411"/>
                      <a:pt x="932" y="1403"/>
                      <a:pt x="907" y="1403"/>
                    </a:cubicBezTo>
                    <a:cubicBezTo>
                      <a:pt x="891" y="1403"/>
                      <a:pt x="875" y="1406"/>
                      <a:pt x="860" y="1413"/>
                    </a:cubicBezTo>
                    <a:cubicBezTo>
                      <a:pt x="849" y="1418"/>
                      <a:pt x="838" y="1425"/>
                      <a:pt x="829" y="1434"/>
                    </a:cubicBezTo>
                    <a:cubicBezTo>
                      <a:pt x="814" y="1446"/>
                      <a:pt x="803" y="1463"/>
                      <a:pt x="795" y="1483"/>
                    </a:cubicBezTo>
                    <a:cubicBezTo>
                      <a:pt x="786" y="1504"/>
                      <a:pt x="782" y="1527"/>
                      <a:pt x="782" y="1553"/>
                    </a:cubicBezTo>
                    <a:cubicBezTo>
                      <a:pt x="782" y="1944"/>
                      <a:pt x="782" y="1944"/>
                      <a:pt x="782" y="1944"/>
                    </a:cubicBezTo>
                    <a:cubicBezTo>
                      <a:pt x="669" y="1944"/>
                      <a:pt x="669" y="1944"/>
                      <a:pt x="669" y="1944"/>
                    </a:cubicBezTo>
                    <a:cubicBezTo>
                      <a:pt x="669" y="1943"/>
                      <a:pt x="669" y="1943"/>
                      <a:pt x="669" y="1943"/>
                    </a:cubicBezTo>
                    <a:cubicBezTo>
                      <a:pt x="669" y="1943"/>
                      <a:pt x="669" y="1943"/>
                      <a:pt x="669" y="1943"/>
                    </a:cubicBezTo>
                    <a:cubicBezTo>
                      <a:pt x="669" y="1237"/>
                      <a:pt x="669" y="1237"/>
                      <a:pt x="669" y="1237"/>
                    </a:cubicBezTo>
                    <a:cubicBezTo>
                      <a:pt x="669" y="1237"/>
                      <a:pt x="669" y="1237"/>
                      <a:pt x="669" y="1237"/>
                    </a:cubicBezTo>
                    <a:cubicBezTo>
                      <a:pt x="669" y="1235"/>
                      <a:pt x="669" y="1235"/>
                      <a:pt x="669" y="1235"/>
                    </a:cubicBezTo>
                    <a:cubicBezTo>
                      <a:pt x="669" y="1235"/>
                      <a:pt x="669" y="1235"/>
                      <a:pt x="669" y="1235"/>
                    </a:cubicBezTo>
                    <a:cubicBezTo>
                      <a:pt x="669" y="988"/>
                      <a:pt x="669" y="988"/>
                      <a:pt x="669" y="988"/>
                    </a:cubicBezTo>
                    <a:cubicBezTo>
                      <a:pt x="669" y="988"/>
                      <a:pt x="669" y="988"/>
                      <a:pt x="669" y="988"/>
                    </a:cubicBezTo>
                    <a:cubicBezTo>
                      <a:pt x="669" y="778"/>
                      <a:pt x="669" y="778"/>
                      <a:pt x="669" y="778"/>
                    </a:cubicBezTo>
                    <a:cubicBezTo>
                      <a:pt x="669" y="771"/>
                      <a:pt x="666" y="764"/>
                      <a:pt x="661" y="759"/>
                    </a:cubicBezTo>
                    <a:cubicBezTo>
                      <a:pt x="656" y="753"/>
                      <a:pt x="648" y="750"/>
                      <a:pt x="641" y="750"/>
                    </a:cubicBezTo>
                    <a:cubicBezTo>
                      <a:pt x="558" y="750"/>
                      <a:pt x="558" y="750"/>
                      <a:pt x="558" y="750"/>
                    </a:cubicBezTo>
                    <a:cubicBezTo>
                      <a:pt x="914" y="325"/>
                      <a:pt x="914" y="325"/>
                      <a:pt x="914" y="325"/>
                    </a:cubicBezTo>
                    <a:cubicBezTo>
                      <a:pt x="1260" y="750"/>
                      <a:pt x="1260" y="750"/>
                      <a:pt x="1260" y="750"/>
                    </a:cubicBezTo>
                    <a:cubicBezTo>
                      <a:pt x="1176" y="750"/>
                      <a:pt x="1176" y="750"/>
                      <a:pt x="1176" y="750"/>
                    </a:cubicBezTo>
                    <a:cubicBezTo>
                      <a:pt x="1169" y="750"/>
                      <a:pt x="1162" y="753"/>
                      <a:pt x="1156" y="759"/>
                    </a:cubicBezTo>
                    <a:cubicBezTo>
                      <a:pt x="1151" y="764"/>
                      <a:pt x="1148" y="771"/>
                      <a:pt x="1148" y="778"/>
                    </a:cubicBezTo>
                    <a:cubicBezTo>
                      <a:pt x="1148" y="1162"/>
                      <a:pt x="1148" y="1162"/>
                      <a:pt x="1148" y="1162"/>
                    </a:cubicBezTo>
                    <a:cubicBezTo>
                      <a:pt x="1148" y="1943"/>
                      <a:pt x="1148" y="1943"/>
                      <a:pt x="1148" y="1943"/>
                    </a:cubicBezTo>
                    <a:cubicBezTo>
                      <a:pt x="1148" y="1944"/>
                      <a:pt x="1148" y="1944"/>
                      <a:pt x="1148" y="1944"/>
                    </a:cubicBezTo>
                    <a:cubicBezTo>
                      <a:pt x="1033" y="1944"/>
                      <a:pt x="1033" y="1944"/>
                      <a:pt x="1033" y="1944"/>
                    </a:cubicBezTo>
                    <a:cubicBezTo>
                      <a:pt x="1033" y="1553"/>
                      <a:pt x="1033" y="1553"/>
                      <a:pt x="1033" y="1553"/>
                    </a:cubicBezTo>
                    <a:cubicBezTo>
                      <a:pt x="1033" y="1530"/>
                      <a:pt x="1030" y="1509"/>
                      <a:pt x="1023" y="1490"/>
                    </a:cubicBezTo>
                    <a:cubicBezTo>
                      <a:pt x="1013" y="1463"/>
                      <a:pt x="997" y="1440"/>
                      <a:pt x="976" y="1426"/>
                    </a:cubicBezTo>
                    <a:close/>
                    <a:moveTo>
                      <a:pt x="1379" y="1190"/>
                    </a:moveTo>
                    <a:cubicBezTo>
                      <a:pt x="1379" y="1457"/>
                      <a:pt x="1379" y="1457"/>
                      <a:pt x="1379" y="1457"/>
                    </a:cubicBezTo>
                    <a:cubicBezTo>
                      <a:pt x="1379" y="1466"/>
                      <a:pt x="1381" y="1476"/>
                      <a:pt x="1385" y="1485"/>
                    </a:cubicBezTo>
                    <a:cubicBezTo>
                      <a:pt x="1390" y="1498"/>
                      <a:pt x="1399" y="1509"/>
                      <a:pt x="1411" y="1517"/>
                    </a:cubicBezTo>
                    <a:cubicBezTo>
                      <a:pt x="1423" y="1525"/>
                      <a:pt x="1437" y="1529"/>
                      <a:pt x="1452" y="1529"/>
                    </a:cubicBezTo>
                    <a:cubicBezTo>
                      <a:pt x="1490" y="1529"/>
                      <a:pt x="1490" y="1529"/>
                      <a:pt x="1490" y="1529"/>
                    </a:cubicBezTo>
                    <a:cubicBezTo>
                      <a:pt x="1500" y="1529"/>
                      <a:pt x="1510" y="1527"/>
                      <a:pt x="1519" y="1523"/>
                    </a:cubicBezTo>
                    <a:cubicBezTo>
                      <a:pt x="1532" y="1518"/>
                      <a:pt x="1543" y="1509"/>
                      <a:pt x="1551" y="1497"/>
                    </a:cubicBezTo>
                    <a:cubicBezTo>
                      <a:pt x="1559" y="1486"/>
                      <a:pt x="1563" y="1471"/>
                      <a:pt x="1563" y="1457"/>
                    </a:cubicBezTo>
                    <a:cubicBezTo>
                      <a:pt x="1563" y="1190"/>
                      <a:pt x="1563" y="1190"/>
                      <a:pt x="1563" y="1190"/>
                    </a:cubicBezTo>
                    <a:cubicBezTo>
                      <a:pt x="1676" y="1190"/>
                      <a:pt x="1676" y="1190"/>
                      <a:pt x="1676" y="1190"/>
                    </a:cubicBezTo>
                    <a:cubicBezTo>
                      <a:pt x="1676" y="1915"/>
                      <a:pt x="1676" y="1915"/>
                      <a:pt x="1676" y="1915"/>
                    </a:cubicBezTo>
                    <a:cubicBezTo>
                      <a:pt x="1204" y="1915"/>
                      <a:pt x="1204" y="1915"/>
                      <a:pt x="1204" y="1915"/>
                    </a:cubicBezTo>
                    <a:cubicBezTo>
                      <a:pt x="1204" y="1190"/>
                      <a:pt x="1204" y="1190"/>
                      <a:pt x="1204" y="1190"/>
                    </a:cubicBezTo>
                    <a:cubicBezTo>
                      <a:pt x="1379" y="1190"/>
                      <a:pt x="1379" y="1190"/>
                      <a:pt x="1379" y="1190"/>
                    </a:cubicBezTo>
                    <a:close/>
                    <a:moveTo>
                      <a:pt x="1507" y="1044"/>
                    </a:moveTo>
                    <a:cubicBezTo>
                      <a:pt x="1507" y="1457"/>
                      <a:pt x="1507" y="1457"/>
                      <a:pt x="1507" y="1457"/>
                    </a:cubicBezTo>
                    <a:cubicBezTo>
                      <a:pt x="1507" y="1459"/>
                      <a:pt x="1507" y="1461"/>
                      <a:pt x="1506" y="1463"/>
                    </a:cubicBezTo>
                    <a:cubicBezTo>
                      <a:pt x="1505" y="1466"/>
                      <a:pt x="1502" y="1469"/>
                      <a:pt x="1500" y="1470"/>
                    </a:cubicBezTo>
                    <a:cubicBezTo>
                      <a:pt x="1497" y="1472"/>
                      <a:pt x="1494" y="1473"/>
                      <a:pt x="1490" y="1473"/>
                    </a:cubicBezTo>
                    <a:cubicBezTo>
                      <a:pt x="1452" y="1473"/>
                      <a:pt x="1452" y="1473"/>
                      <a:pt x="1452" y="1473"/>
                    </a:cubicBezTo>
                    <a:cubicBezTo>
                      <a:pt x="1449" y="1473"/>
                      <a:pt x="1447" y="1473"/>
                      <a:pt x="1445" y="1472"/>
                    </a:cubicBezTo>
                    <a:cubicBezTo>
                      <a:pt x="1442" y="1471"/>
                      <a:pt x="1440" y="1468"/>
                      <a:pt x="1438" y="1466"/>
                    </a:cubicBezTo>
                    <a:cubicBezTo>
                      <a:pt x="1436" y="1463"/>
                      <a:pt x="1435" y="1460"/>
                      <a:pt x="1435" y="1457"/>
                    </a:cubicBezTo>
                    <a:cubicBezTo>
                      <a:pt x="1435" y="1044"/>
                      <a:pt x="1435" y="1044"/>
                      <a:pt x="1435" y="1044"/>
                    </a:cubicBezTo>
                    <a:cubicBezTo>
                      <a:pt x="1507" y="1044"/>
                      <a:pt x="1507" y="1044"/>
                      <a:pt x="1507" y="1044"/>
                    </a:cubicBezTo>
                    <a:close/>
                    <a:moveTo>
                      <a:pt x="1390" y="972"/>
                    </a:moveTo>
                    <a:cubicBezTo>
                      <a:pt x="1471" y="873"/>
                      <a:pt x="1471" y="873"/>
                      <a:pt x="1471" y="873"/>
                    </a:cubicBezTo>
                    <a:cubicBezTo>
                      <a:pt x="1552" y="972"/>
                      <a:pt x="1552" y="972"/>
                      <a:pt x="1552" y="972"/>
                    </a:cubicBezTo>
                    <a:cubicBezTo>
                      <a:pt x="1552" y="973"/>
                      <a:pt x="1552" y="974"/>
                      <a:pt x="1552" y="974"/>
                    </a:cubicBezTo>
                    <a:cubicBezTo>
                      <a:pt x="1552" y="977"/>
                      <a:pt x="1552" y="981"/>
                      <a:pt x="1551" y="984"/>
                    </a:cubicBezTo>
                    <a:cubicBezTo>
                      <a:pt x="1551" y="985"/>
                      <a:pt x="1551" y="987"/>
                      <a:pt x="1551" y="988"/>
                    </a:cubicBezTo>
                    <a:cubicBezTo>
                      <a:pt x="1535" y="988"/>
                      <a:pt x="1535" y="988"/>
                      <a:pt x="1535" y="988"/>
                    </a:cubicBezTo>
                    <a:cubicBezTo>
                      <a:pt x="1408" y="988"/>
                      <a:pt x="1408" y="988"/>
                      <a:pt x="1408" y="988"/>
                    </a:cubicBezTo>
                    <a:cubicBezTo>
                      <a:pt x="1392" y="987"/>
                      <a:pt x="1392" y="987"/>
                      <a:pt x="1392" y="987"/>
                    </a:cubicBezTo>
                    <a:cubicBezTo>
                      <a:pt x="1391" y="985"/>
                      <a:pt x="1391" y="984"/>
                      <a:pt x="1391" y="982"/>
                    </a:cubicBezTo>
                    <a:cubicBezTo>
                      <a:pt x="1390" y="979"/>
                      <a:pt x="1390" y="976"/>
                      <a:pt x="1390" y="974"/>
                    </a:cubicBezTo>
                    <a:cubicBezTo>
                      <a:pt x="1390" y="973"/>
                      <a:pt x="1390" y="973"/>
                      <a:pt x="1390" y="972"/>
                    </a:cubicBezTo>
                    <a:close/>
                    <a:moveTo>
                      <a:pt x="613" y="1207"/>
                    </a:moveTo>
                    <a:cubicBezTo>
                      <a:pt x="277" y="1207"/>
                      <a:pt x="277" y="1207"/>
                      <a:pt x="277" y="1207"/>
                    </a:cubicBezTo>
                    <a:cubicBezTo>
                      <a:pt x="276" y="1207"/>
                      <a:pt x="276" y="1207"/>
                      <a:pt x="276" y="1207"/>
                    </a:cubicBezTo>
                    <a:cubicBezTo>
                      <a:pt x="276" y="1207"/>
                      <a:pt x="276" y="1207"/>
                      <a:pt x="276" y="1207"/>
                    </a:cubicBezTo>
                    <a:cubicBezTo>
                      <a:pt x="250" y="1207"/>
                      <a:pt x="250" y="1207"/>
                      <a:pt x="250" y="1207"/>
                    </a:cubicBezTo>
                    <a:cubicBezTo>
                      <a:pt x="296" y="1162"/>
                      <a:pt x="296" y="1162"/>
                      <a:pt x="296" y="1162"/>
                    </a:cubicBezTo>
                    <a:cubicBezTo>
                      <a:pt x="296" y="1162"/>
                      <a:pt x="296" y="1162"/>
                      <a:pt x="296" y="1162"/>
                    </a:cubicBezTo>
                    <a:cubicBezTo>
                      <a:pt x="445" y="1016"/>
                      <a:pt x="445" y="1016"/>
                      <a:pt x="445" y="1016"/>
                    </a:cubicBezTo>
                    <a:cubicBezTo>
                      <a:pt x="613" y="1016"/>
                      <a:pt x="613" y="1016"/>
                      <a:pt x="613" y="1016"/>
                    </a:cubicBezTo>
                    <a:cubicBezTo>
                      <a:pt x="613" y="1207"/>
                      <a:pt x="613" y="1207"/>
                      <a:pt x="613" y="1207"/>
                    </a:cubicBezTo>
                    <a:close/>
                    <a:moveTo>
                      <a:pt x="613" y="1915"/>
                    </a:moveTo>
                    <a:cubicBezTo>
                      <a:pt x="305" y="1915"/>
                      <a:pt x="305" y="1915"/>
                      <a:pt x="305" y="1915"/>
                    </a:cubicBezTo>
                    <a:cubicBezTo>
                      <a:pt x="305" y="1265"/>
                      <a:pt x="305" y="1265"/>
                      <a:pt x="305" y="1265"/>
                    </a:cubicBezTo>
                    <a:cubicBezTo>
                      <a:pt x="613" y="1265"/>
                      <a:pt x="613" y="1265"/>
                      <a:pt x="613" y="1265"/>
                    </a:cubicBezTo>
                    <a:cubicBezTo>
                      <a:pt x="613" y="1915"/>
                      <a:pt x="613" y="1915"/>
                      <a:pt x="613" y="1915"/>
                    </a:cubicBezTo>
                    <a:close/>
                    <a:moveTo>
                      <a:pt x="248" y="1130"/>
                    </a:moveTo>
                    <a:cubicBezTo>
                      <a:pt x="162" y="1215"/>
                      <a:pt x="162" y="1215"/>
                      <a:pt x="162" y="1215"/>
                    </a:cubicBezTo>
                    <a:cubicBezTo>
                      <a:pt x="154" y="1223"/>
                      <a:pt x="151" y="1235"/>
                      <a:pt x="156" y="1246"/>
                    </a:cubicBezTo>
                    <a:cubicBezTo>
                      <a:pt x="160" y="1256"/>
                      <a:pt x="170" y="1263"/>
                      <a:pt x="182" y="1263"/>
                    </a:cubicBezTo>
                    <a:cubicBezTo>
                      <a:pt x="248" y="1263"/>
                      <a:pt x="248" y="1263"/>
                      <a:pt x="248" y="1263"/>
                    </a:cubicBezTo>
                    <a:cubicBezTo>
                      <a:pt x="248" y="1915"/>
                      <a:pt x="248" y="1915"/>
                      <a:pt x="248" y="1915"/>
                    </a:cubicBezTo>
                    <a:cubicBezTo>
                      <a:pt x="115" y="1915"/>
                      <a:pt x="115" y="1915"/>
                      <a:pt x="115" y="1915"/>
                    </a:cubicBezTo>
                    <a:cubicBezTo>
                      <a:pt x="115" y="953"/>
                      <a:pt x="115" y="953"/>
                      <a:pt x="115" y="953"/>
                    </a:cubicBezTo>
                    <a:cubicBezTo>
                      <a:pt x="248" y="953"/>
                      <a:pt x="248" y="953"/>
                      <a:pt x="248" y="953"/>
                    </a:cubicBezTo>
                    <a:cubicBezTo>
                      <a:pt x="248" y="1130"/>
                      <a:pt x="248" y="1130"/>
                      <a:pt x="248" y="1130"/>
                    </a:cubicBezTo>
                    <a:close/>
                    <a:moveTo>
                      <a:pt x="62" y="897"/>
                    </a:moveTo>
                    <a:cubicBezTo>
                      <a:pt x="183" y="699"/>
                      <a:pt x="183" y="699"/>
                      <a:pt x="183" y="699"/>
                    </a:cubicBezTo>
                    <a:cubicBezTo>
                      <a:pt x="302" y="897"/>
                      <a:pt x="302" y="897"/>
                      <a:pt x="302" y="897"/>
                    </a:cubicBezTo>
                    <a:cubicBezTo>
                      <a:pt x="276" y="897"/>
                      <a:pt x="276" y="897"/>
                      <a:pt x="276" y="897"/>
                    </a:cubicBezTo>
                    <a:cubicBezTo>
                      <a:pt x="87" y="897"/>
                      <a:pt x="87" y="897"/>
                      <a:pt x="87" y="897"/>
                    </a:cubicBezTo>
                    <a:cubicBezTo>
                      <a:pt x="62" y="897"/>
                      <a:pt x="62" y="897"/>
                      <a:pt x="62" y="897"/>
                    </a:cubicBezTo>
                    <a:close/>
                    <a:moveTo>
                      <a:pt x="939" y="122"/>
                    </a:moveTo>
                    <a:cubicBezTo>
                      <a:pt x="946" y="121"/>
                      <a:pt x="953" y="120"/>
                      <a:pt x="959" y="118"/>
                    </a:cubicBezTo>
                    <a:cubicBezTo>
                      <a:pt x="974" y="114"/>
                      <a:pt x="987" y="107"/>
                      <a:pt x="999" y="100"/>
                    </a:cubicBezTo>
                    <a:cubicBezTo>
                      <a:pt x="1009" y="95"/>
                      <a:pt x="1018" y="89"/>
                      <a:pt x="1027" y="84"/>
                    </a:cubicBezTo>
                    <a:cubicBezTo>
                      <a:pt x="1040" y="76"/>
                      <a:pt x="1052" y="68"/>
                      <a:pt x="1064" y="63"/>
                    </a:cubicBezTo>
                    <a:cubicBezTo>
                      <a:pt x="1069" y="61"/>
                      <a:pt x="1074" y="59"/>
                      <a:pt x="1079" y="57"/>
                    </a:cubicBezTo>
                    <a:cubicBezTo>
                      <a:pt x="1084" y="56"/>
                      <a:pt x="1088" y="56"/>
                      <a:pt x="1091" y="56"/>
                    </a:cubicBezTo>
                    <a:cubicBezTo>
                      <a:pt x="1093" y="56"/>
                      <a:pt x="1096" y="56"/>
                      <a:pt x="1098" y="56"/>
                    </a:cubicBezTo>
                    <a:cubicBezTo>
                      <a:pt x="1101" y="57"/>
                      <a:pt x="1104" y="58"/>
                      <a:pt x="1107" y="61"/>
                    </a:cubicBezTo>
                    <a:cubicBezTo>
                      <a:pt x="1110" y="63"/>
                      <a:pt x="1112" y="65"/>
                      <a:pt x="1114" y="68"/>
                    </a:cubicBezTo>
                    <a:cubicBezTo>
                      <a:pt x="1114" y="82"/>
                      <a:pt x="1114" y="95"/>
                      <a:pt x="1114" y="109"/>
                    </a:cubicBezTo>
                    <a:cubicBezTo>
                      <a:pt x="1107" y="107"/>
                      <a:pt x="1100" y="106"/>
                      <a:pt x="1093" y="106"/>
                    </a:cubicBezTo>
                    <a:cubicBezTo>
                      <a:pt x="1084" y="106"/>
                      <a:pt x="1076" y="108"/>
                      <a:pt x="1068" y="110"/>
                    </a:cubicBezTo>
                    <a:cubicBezTo>
                      <a:pt x="1055" y="114"/>
                      <a:pt x="1043" y="121"/>
                      <a:pt x="1032" y="127"/>
                    </a:cubicBezTo>
                    <a:cubicBezTo>
                      <a:pt x="1024" y="132"/>
                      <a:pt x="1016" y="138"/>
                      <a:pt x="1009" y="143"/>
                    </a:cubicBezTo>
                    <a:cubicBezTo>
                      <a:pt x="998" y="150"/>
                      <a:pt x="988" y="157"/>
                      <a:pt x="979" y="162"/>
                    </a:cubicBezTo>
                    <a:cubicBezTo>
                      <a:pt x="975" y="164"/>
                      <a:pt x="971" y="166"/>
                      <a:pt x="967" y="167"/>
                    </a:cubicBezTo>
                    <a:cubicBezTo>
                      <a:pt x="964" y="168"/>
                      <a:pt x="961" y="168"/>
                      <a:pt x="959" y="168"/>
                    </a:cubicBezTo>
                    <a:cubicBezTo>
                      <a:pt x="957" y="168"/>
                      <a:pt x="956" y="168"/>
                      <a:pt x="954" y="168"/>
                    </a:cubicBezTo>
                    <a:cubicBezTo>
                      <a:pt x="953" y="167"/>
                      <a:pt x="951" y="167"/>
                      <a:pt x="950" y="166"/>
                    </a:cubicBezTo>
                    <a:cubicBezTo>
                      <a:pt x="946" y="164"/>
                      <a:pt x="943" y="163"/>
                      <a:pt x="939" y="163"/>
                    </a:cubicBezTo>
                    <a:cubicBezTo>
                      <a:pt x="939" y="122"/>
                      <a:pt x="939" y="122"/>
                      <a:pt x="939" y="122"/>
                    </a:cubicBezTo>
                    <a:close/>
                    <a:moveTo>
                      <a:pt x="985" y="1991"/>
                    </a:moveTo>
                    <a:cubicBezTo>
                      <a:pt x="990" y="1997"/>
                      <a:pt x="998" y="2000"/>
                      <a:pt x="1005" y="2000"/>
                    </a:cubicBezTo>
                    <a:cubicBezTo>
                      <a:pt x="1176" y="2000"/>
                      <a:pt x="1176" y="2000"/>
                      <a:pt x="1176" y="2000"/>
                    </a:cubicBezTo>
                    <a:cubicBezTo>
                      <a:pt x="1184" y="2000"/>
                      <a:pt x="1191" y="1997"/>
                      <a:pt x="1196" y="1991"/>
                    </a:cubicBezTo>
                    <a:cubicBezTo>
                      <a:pt x="1201" y="1986"/>
                      <a:pt x="1204" y="1979"/>
                      <a:pt x="1204" y="1972"/>
                    </a:cubicBezTo>
                    <a:cubicBezTo>
                      <a:pt x="1204" y="1971"/>
                      <a:pt x="1204" y="1971"/>
                      <a:pt x="1204" y="1971"/>
                    </a:cubicBezTo>
                    <a:cubicBezTo>
                      <a:pt x="1704" y="1971"/>
                      <a:pt x="1704" y="1971"/>
                      <a:pt x="1704" y="1971"/>
                    </a:cubicBezTo>
                    <a:cubicBezTo>
                      <a:pt x="1712" y="1971"/>
                      <a:pt x="1719" y="1968"/>
                      <a:pt x="1724" y="1963"/>
                    </a:cubicBezTo>
                    <a:cubicBezTo>
                      <a:pt x="1729" y="1958"/>
                      <a:pt x="1732" y="1951"/>
                      <a:pt x="1732" y="1943"/>
                    </a:cubicBezTo>
                    <a:cubicBezTo>
                      <a:pt x="1732" y="1162"/>
                      <a:pt x="1732" y="1162"/>
                      <a:pt x="1732" y="1162"/>
                    </a:cubicBezTo>
                    <a:cubicBezTo>
                      <a:pt x="1732" y="1155"/>
                      <a:pt x="1729" y="1148"/>
                      <a:pt x="1724" y="1143"/>
                    </a:cubicBezTo>
                    <a:cubicBezTo>
                      <a:pt x="1719" y="1137"/>
                      <a:pt x="1712" y="1134"/>
                      <a:pt x="1704" y="1134"/>
                    </a:cubicBezTo>
                    <a:cubicBezTo>
                      <a:pt x="1563" y="1134"/>
                      <a:pt x="1563" y="1134"/>
                      <a:pt x="1563" y="1134"/>
                    </a:cubicBezTo>
                    <a:cubicBezTo>
                      <a:pt x="1563" y="1044"/>
                      <a:pt x="1563" y="1044"/>
                      <a:pt x="1563" y="1044"/>
                    </a:cubicBezTo>
                    <a:cubicBezTo>
                      <a:pt x="1567" y="1044"/>
                      <a:pt x="1570" y="1044"/>
                      <a:pt x="1573" y="1043"/>
                    </a:cubicBezTo>
                    <a:cubicBezTo>
                      <a:pt x="1576" y="1042"/>
                      <a:pt x="1578" y="1041"/>
                      <a:pt x="1581" y="1040"/>
                    </a:cubicBezTo>
                    <a:cubicBezTo>
                      <a:pt x="1585" y="1037"/>
                      <a:pt x="1588" y="1034"/>
                      <a:pt x="1590" y="1032"/>
                    </a:cubicBezTo>
                    <a:cubicBezTo>
                      <a:pt x="1595" y="1027"/>
                      <a:pt x="1597" y="1022"/>
                      <a:pt x="1600" y="1017"/>
                    </a:cubicBezTo>
                    <a:cubicBezTo>
                      <a:pt x="1603" y="1010"/>
                      <a:pt x="1605" y="1003"/>
                      <a:pt x="1606" y="996"/>
                    </a:cubicBezTo>
                    <a:cubicBezTo>
                      <a:pt x="1608" y="989"/>
                      <a:pt x="1608" y="982"/>
                      <a:pt x="1608" y="974"/>
                    </a:cubicBezTo>
                    <a:cubicBezTo>
                      <a:pt x="1608" y="969"/>
                      <a:pt x="1608" y="964"/>
                      <a:pt x="1607" y="959"/>
                    </a:cubicBezTo>
                    <a:cubicBezTo>
                      <a:pt x="1606" y="956"/>
                      <a:pt x="1605" y="953"/>
                      <a:pt x="1604" y="950"/>
                    </a:cubicBezTo>
                    <a:cubicBezTo>
                      <a:pt x="1603" y="947"/>
                      <a:pt x="1601" y="944"/>
                      <a:pt x="1599" y="940"/>
                    </a:cubicBezTo>
                    <a:cubicBezTo>
                      <a:pt x="1598" y="940"/>
                      <a:pt x="1598" y="940"/>
                      <a:pt x="1598" y="940"/>
                    </a:cubicBezTo>
                    <a:cubicBezTo>
                      <a:pt x="1500" y="819"/>
                      <a:pt x="1500" y="819"/>
                      <a:pt x="1500" y="819"/>
                    </a:cubicBezTo>
                    <a:cubicBezTo>
                      <a:pt x="1500" y="743"/>
                      <a:pt x="1500" y="743"/>
                      <a:pt x="1500" y="743"/>
                    </a:cubicBezTo>
                    <a:cubicBezTo>
                      <a:pt x="1502" y="743"/>
                      <a:pt x="1504" y="743"/>
                      <a:pt x="1506" y="743"/>
                    </a:cubicBezTo>
                    <a:cubicBezTo>
                      <a:pt x="1512" y="743"/>
                      <a:pt x="1517" y="742"/>
                      <a:pt x="1521" y="741"/>
                    </a:cubicBezTo>
                    <a:cubicBezTo>
                      <a:pt x="1529" y="738"/>
                      <a:pt x="1535" y="735"/>
                      <a:pt x="1540" y="732"/>
                    </a:cubicBezTo>
                    <a:cubicBezTo>
                      <a:pt x="1544" y="729"/>
                      <a:pt x="1548" y="727"/>
                      <a:pt x="1551" y="725"/>
                    </a:cubicBezTo>
                    <a:cubicBezTo>
                      <a:pt x="1555" y="722"/>
                      <a:pt x="1559" y="719"/>
                      <a:pt x="1561" y="718"/>
                    </a:cubicBezTo>
                    <a:cubicBezTo>
                      <a:pt x="1561" y="718"/>
                      <a:pt x="1561" y="718"/>
                      <a:pt x="1561" y="718"/>
                    </a:cubicBezTo>
                    <a:cubicBezTo>
                      <a:pt x="1571" y="731"/>
                      <a:pt x="1588" y="734"/>
                      <a:pt x="1601" y="725"/>
                    </a:cubicBezTo>
                    <a:cubicBezTo>
                      <a:pt x="1613" y="716"/>
                      <a:pt x="1616" y="698"/>
                      <a:pt x="1607" y="686"/>
                    </a:cubicBezTo>
                    <a:cubicBezTo>
                      <a:pt x="1604" y="682"/>
                      <a:pt x="1601" y="679"/>
                      <a:pt x="1598" y="676"/>
                    </a:cubicBezTo>
                    <a:cubicBezTo>
                      <a:pt x="1594" y="671"/>
                      <a:pt x="1588" y="667"/>
                      <a:pt x="1582" y="665"/>
                    </a:cubicBezTo>
                    <a:cubicBezTo>
                      <a:pt x="1576" y="662"/>
                      <a:pt x="1569" y="661"/>
                      <a:pt x="1563" y="661"/>
                    </a:cubicBezTo>
                    <a:cubicBezTo>
                      <a:pt x="1558" y="661"/>
                      <a:pt x="1552" y="662"/>
                      <a:pt x="1548" y="663"/>
                    </a:cubicBezTo>
                    <a:cubicBezTo>
                      <a:pt x="1540" y="666"/>
                      <a:pt x="1534" y="669"/>
                      <a:pt x="1529" y="672"/>
                    </a:cubicBezTo>
                    <a:cubicBezTo>
                      <a:pt x="1525" y="675"/>
                      <a:pt x="1521" y="677"/>
                      <a:pt x="1518" y="679"/>
                    </a:cubicBezTo>
                    <a:cubicBezTo>
                      <a:pt x="1517" y="680"/>
                      <a:pt x="1516" y="681"/>
                      <a:pt x="1516" y="681"/>
                    </a:cubicBezTo>
                    <a:cubicBezTo>
                      <a:pt x="1510" y="677"/>
                      <a:pt x="1504" y="674"/>
                      <a:pt x="1497" y="674"/>
                    </a:cubicBezTo>
                    <a:cubicBezTo>
                      <a:pt x="1472" y="674"/>
                      <a:pt x="1472" y="674"/>
                      <a:pt x="1472" y="674"/>
                    </a:cubicBezTo>
                    <a:cubicBezTo>
                      <a:pt x="1464" y="674"/>
                      <a:pt x="1457" y="677"/>
                      <a:pt x="1452" y="682"/>
                    </a:cubicBezTo>
                    <a:cubicBezTo>
                      <a:pt x="1447" y="687"/>
                      <a:pt x="1444" y="695"/>
                      <a:pt x="1444" y="702"/>
                    </a:cubicBezTo>
                    <a:cubicBezTo>
                      <a:pt x="1444" y="819"/>
                      <a:pt x="1444" y="819"/>
                      <a:pt x="1444" y="819"/>
                    </a:cubicBezTo>
                    <a:cubicBezTo>
                      <a:pt x="1344" y="940"/>
                      <a:pt x="1344" y="940"/>
                      <a:pt x="1344" y="940"/>
                    </a:cubicBezTo>
                    <a:cubicBezTo>
                      <a:pt x="1343" y="940"/>
                      <a:pt x="1343" y="940"/>
                      <a:pt x="1343" y="940"/>
                    </a:cubicBezTo>
                    <a:cubicBezTo>
                      <a:pt x="1341" y="944"/>
                      <a:pt x="1339" y="947"/>
                      <a:pt x="1338" y="950"/>
                    </a:cubicBezTo>
                    <a:cubicBezTo>
                      <a:pt x="1336" y="954"/>
                      <a:pt x="1335" y="959"/>
                      <a:pt x="1335" y="962"/>
                    </a:cubicBezTo>
                    <a:cubicBezTo>
                      <a:pt x="1334" y="966"/>
                      <a:pt x="1334" y="970"/>
                      <a:pt x="1334" y="974"/>
                    </a:cubicBezTo>
                    <a:cubicBezTo>
                      <a:pt x="1334" y="980"/>
                      <a:pt x="1334" y="986"/>
                      <a:pt x="1336" y="992"/>
                    </a:cubicBezTo>
                    <a:cubicBezTo>
                      <a:pt x="1336" y="997"/>
                      <a:pt x="1337" y="1001"/>
                      <a:pt x="1339" y="1006"/>
                    </a:cubicBezTo>
                    <a:cubicBezTo>
                      <a:pt x="1340" y="1009"/>
                      <a:pt x="1341" y="1013"/>
                      <a:pt x="1343" y="1016"/>
                    </a:cubicBezTo>
                    <a:cubicBezTo>
                      <a:pt x="1344" y="1018"/>
                      <a:pt x="1346" y="1021"/>
                      <a:pt x="1347" y="1023"/>
                    </a:cubicBezTo>
                    <a:cubicBezTo>
                      <a:pt x="1350" y="1027"/>
                      <a:pt x="1353" y="1031"/>
                      <a:pt x="1358" y="1035"/>
                    </a:cubicBezTo>
                    <a:cubicBezTo>
                      <a:pt x="1361" y="1037"/>
                      <a:pt x="1364" y="1038"/>
                      <a:pt x="1367" y="1040"/>
                    </a:cubicBezTo>
                    <a:cubicBezTo>
                      <a:pt x="1370" y="1041"/>
                      <a:pt x="1373" y="1041"/>
                      <a:pt x="1377" y="1041"/>
                    </a:cubicBezTo>
                    <a:cubicBezTo>
                      <a:pt x="1379" y="1042"/>
                      <a:pt x="1379" y="1042"/>
                      <a:pt x="1379" y="1042"/>
                    </a:cubicBezTo>
                    <a:cubicBezTo>
                      <a:pt x="1379" y="1134"/>
                      <a:pt x="1379" y="1134"/>
                      <a:pt x="1379" y="1134"/>
                    </a:cubicBezTo>
                    <a:cubicBezTo>
                      <a:pt x="1204" y="1134"/>
                      <a:pt x="1204" y="1134"/>
                      <a:pt x="1204" y="1134"/>
                    </a:cubicBezTo>
                    <a:cubicBezTo>
                      <a:pt x="1204" y="806"/>
                      <a:pt x="1204" y="806"/>
                      <a:pt x="1204" y="806"/>
                    </a:cubicBezTo>
                    <a:cubicBezTo>
                      <a:pt x="1262" y="806"/>
                      <a:pt x="1262" y="806"/>
                      <a:pt x="1262" y="806"/>
                    </a:cubicBezTo>
                    <a:cubicBezTo>
                      <a:pt x="1270" y="806"/>
                      <a:pt x="1278" y="805"/>
                      <a:pt x="1284" y="802"/>
                    </a:cubicBezTo>
                    <a:cubicBezTo>
                      <a:pt x="1295" y="797"/>
                      <a:pt x="1303" y="790"/>
                      <a:pt x="1308" y="781"/>
                    </a:cubicBezTo>
                    <a:cubicBezTo>
                      <a:pt x="1314" y="772"/>
                      <a:pt x="1317" y="762"/>
                      <a:pt x="1317" y="751"/>
                    </a:cubicBezTo>
                    <a:cubicBezTo>
                      <a:pt x="1317" y="746"/>
                      <a:pt x="1316" y="740"/>
                      <a:pt x="1314" y="734"/>
                    </a:cubicBezTo>
                    <a:cubicBezTo>
                      <a:pt x="1312" y="728"/>
                      <a:pt x="1309" y="723"/>
                      <a:pt x="1305" y="718"/>
                    </a:cubicBezTo>
                    <a:cubicBezTo>
                      <a:pt x="1305" y="717"/>
                      <a:pt x="1305" y="717"/>
                      <a:pt x="1305" y="717"/>
                    </a:cubicBezTo>
                    <a:cubicBezTo>
                      <a:pt x="939" y="268"/>
                      <a:pt x="939" y="268"/>
                      <a:pt x="939" y="268"/>
                    </a:cubicBezTo>
                    <a:cubicBezTo>
                      <a:pt x="939" y="222"/>
                      <a:pt x="939" y="222"/>
                      <a:pt x="939" y="222"/>
                    </a:cubicBezTo>
                    <a:cubicBezTo>
                      <a:pt x="940" y="222"/>
                      <a:pt x="941" y="222"/>
                      <a:pt x="941" y="222"/>
                    </a:cubicBezTo>
                    <a:cubicBezTo>
                      <a:pt x="947" y="224"/>
                      <a:pt x="953" y="224"/>
                      <a:pt x="959" y="224"/>
                    </a:cubicBezTo>
                    <a:cubicBezTo>
                      <a:pt x="967" y="224"/>
                      <a:pt x="976" y="223"/>
                      <a:pt x="983" y="220"/>
                    </a:cubicBezTo>
                    <a:cubicBezTo>
                      <a:pt x="997" y="216"/>
                      <a:pt x="1009" y="210"/>
                      <a:pt x="1020" y="203"/>
                    </a:cubicBezTo>
                    <a:cubicBezTo>
                      <a:pt x="1028" y="198"/>
                      <a:pt x="1035" y="193"/>
                      <a:pt x="1043" y="187"/>
                    </a:cubicBezTo>
                    <a:cubicBezTo>
                      <a:pt x="1054" y="180"/>
                      <a:pt x="1064" y="173"/>
                      <a:pt x="1073" y="169"/>
                    </a:cubicBezTo>
                    <a:cubicBezTo>
                      <a:pt x="1077" y="166"/>
                      <a:pt x="1081" y="165"/>
                      <a:pt x="1085" y="164"/>
                    </a:cubicBezTo>
                    <a:cubicBezTo>
                      <a:pt x="1088" y="163"/>
                      <a:pt x="1091" y="162"/>
                      <a:pt x="1093" y="162"/>
                    </a:cubicBezTo>
                    <a:cubicBezTo>
                      <a:pt x="1095" y="162"/>
                      <a:pt x="1096" y="162"/>
                      <a:pt x="1098" y="163"/>
                    </a:cubicBezTo>
                    <a:cubicBezTo>
                      <a:pt x="1100" y="164"/>
                      <a:pt x="1103" y="165"/>
                      <a:pt x="1107" y="168"/>
                    </a:cubicBezTo>
                    <a:cubicBezTo>
                      <a:pt x="1110" y="170"/>
                      <a:pt x="1115" y="175"/>
                      <a:pt x="1120" y="182"/>
                    </a:cubicBezTo>
                    <a:cubicBezTo>
                      <a:pt x="1127" y="191"/>
                      <a:pt x="1140" y="196"/>
                      <a:pt x="1151" y="192"/>
                    </a:cubicBezTo>
                    <a:cubicBezTo>
                      <a:pt x="1163" y="188"/>
                      <a:pt x="1170" y="177"/>
                      <a:pt x="1170" y="165"/>
                    </a:cubicBezTo>
                    <a:cubicBezTo>
                      <a:pt x="1170" y="147"/>
                      <a:pt x="1170" y="129"/>
                      <a:pt x="1170" y="112"/>
                    </a:cubicBezTo>
                    <a:cubicBezTo>
                      <a:pt x="1170" y="94"/>
                      <a:pt x="1170" y="76"/>
                      <a:pt x="1170" y="58"/>
                    </a:cubicBezTo>
                    <a:cubicBezTo>
                      <a:pt x="1170" y="52"/>
                      <a:pt x="1169" y="46"/>
                      <a:pt x="1165" y="41"/>
                    </a:cubicBezTo>
                    <a:cubicBezTo>
                      <a:pt x="1160" y="35"/>
                      <a:pt x="1155" y="29"/>
                      <a:pt x="1149" y="23"/>
                    </a:cubicBezTo>
                    <a:cubicBezTo>
                      <a:pt x="1141" y="15"/>
                      <a:pt x="1131" y="9"/>
                      <a:pt x="1121" y="5"/>
                    </a:cubicBezTo>
                    <a:cubicBezTo>
                      <a:pt x="1111" y="1"/>
                      <a:pt x="1101" y="0"/>
                      <a:pt x="1091" y="0"/>
                    </a:cubicBezTo>
                    <a:cubicBezTo>
                      <a:pt x="1082" y="0"/>
                      <a:pt x="1072" y="1"/>
                      <a:pt x="1064" y="3"/>
                    </a:cubicBezTo>
                    <a:cubicBezTo>
                      <a:pt x="1049" y="8"/>
                      <a:pt x="1035" y="14"/>
                      <a:pt x="1023" y="21"/>
                    </a:cubicBezTo>
                    <a:cubicBezTo>
                      <a:pt x="1013" y="27"/>
                      <a:pt x="1004" y="32"/>
                      <a:pt x="995" y="38"/>
                    </a:cubicBezTo>
                    <a:cubicBezTo>
                      <a:pt x="981" y="46"/>
                      <a:pt x="969" y="54"/>
                      <a:pt x="958" y="59"/>
                    </a:cubicBezTo>
                    <a:cubicBezTo>
                      <a:pt x="953" y="61"/>
                      <a:pt x="948" y="63"/>
                      <a:pt x="943" y="64"/>
                    </a:cubicBezTo>
                    <a:cubicBezTo>
                      <a:pt x="942" y="65"/>
                      <a:pt x="941" y="65"/>
                      <a:pt x="939" y="65"/>
                    </a:cubicBezTo>
                    <a:cubicBezTo>
                      <a:pt x="939" y="47"/>
                      <a:pt x="939" y="47"/>
                      <a:pt x="939" y="47"/>
                    </a:cubicBezTo>
                    <a:cubicBezTo>
                      <a:pt x="939" y="39"/>
                      <a:pt x="936" y="32"/>
                      <a:pt x="931" y="27"/>
                    </a:cubicBezTo>
                    <a:cubicBezTo>
                      <a:pt x="926" y="22"/>
                      <a:pt x="919" y="19"/>
                      <a:pt x="911" y="19"/>
                    </a:cubicBezTo>
                    <a:cubicBezTo>
                      <a:pt x="904" y="19"/>
                      <a:pt x="897" y="22"/>
                      <a:pt x="892" y="27"/>
                    </a:cubicBezTo>
                    <a:cubicBezTo>
                      <a:pt x="886" y="32"/>
                      <a:pt x="883" y="39"/>
                      <a:pt x="883" y="47"/>
                    </a:cubicBezTo>
                    <a:cubicBezTo>
                      <a:pt x="883" y="89"/>
                      <a:pt x="883" y="89"/>
                      <a:pt x="883" y="89"/>
                    </a:cubicBezTo>
                    <a:cubicBezTo>
                      <a:pt x="883" y="274"/>
                      <a:pt x="883" y="274"/>
                      <a:pt x="883" y="274"/>
                    </a:cubicBezTo>
                    <a:cubicBezTo>
                      <a:pt x="512" y="717"/>
                      <a:pt x="512" y="717"/>
                      <a:pt x="512" y="717"/>
                    </a:cubicBezTo>
                    <a:cubicBezTo>
                      <a:pt x="512" y="718"/>
                      <a:pt x="512" y="718"/>
                      <a:pt x="512" y="718"/>
                    </a:cubicBezTo>
                    <a:cubicBezTo>
                      <a:pt x="508" y="723"/>
                      <a:pt x="505" y="728"/>
                      <a:pt x="503" y="734"/>
                    </a:cubicBezTo>
                    <a:cubicBezTo>
                      <a:pt x="501" y="740"/>
                      <a:pt x="500" y="746"/>
                      <a:pt x="500" y="751"/>
                    </a:cubicBezTo>
                    <a:cubicBezTo>
                      <a:pt x="500" y="759"/>
                      <a:pt x="502" y="766"/>
                      <a:pt x="504" y="772"/>
                    </a:cubicBezTo>
                    <a:cubicBezTo>
                      <a:pt x="508" y="782"/>
                      <a:pt x="514" y="790"/>
                      <a:pt x="523" y="796"/>
                    </a:cubicBezTo>
                    <a:cubicBezTo>
                      <a:pt x="528" y="799"/>
                      <a:pt x="533" y="802"/>
                      <a:pt x="538" y="804"/>
                    </a:cubicBezTo>
                    <a:cubicBezTo>
                      <a:pt x="543" y="806"/>
                      <a:pt x="549" y="806"/>
                      <a:pt x="555" y="806"/>
                    </a:cubicBezTo>
                    <a:cubicBezTo>
                      <a:pt x="613" y="806"/>
                      <a:pt x="613" y="806"/>
                      <a:pt x="613" y="806"/>
                    </a:cubicBezTo>
                    <a:cubicBezTo>
                      <a:pt x="613" y="960"/>
                      <a:pt x="613" y="960"/>
                      <a:pt x="613" y="960"/>
                    </a:cubicBezTo>
                    <a:cubicBezTo>
                      <a:pt x="433" y="960"/>
                      <a:pt x="433" y="960"/>
                      <a:pt x="433" y="960"/>
                    </a:cubicBezTo>
                    <a:cubicBezTo>
                      <a:pt x="426" y="960"/>
                      <a:pt x="419" y="963"/>
                      <a:pt x="414" y="968"/>
                    </a:cubicBezTo>
                    <a:cubicBezTo>
                      <a:pt x="304" y="1076"/>
                      <a:pt x="304" y="1076"/>
                      <a:pt x="304" y="1076"/>
                    </a:cubicBezTo>
                    <a:cubicBezTo>
                      <a:pt x="304" y="953"/>
                      <a:pt x="304" y="953"/>
                      <a:pt x="304" y="953"/>
                    </a:cubicBezTo>
                    <a:cubicBezTo>
                      <a:pt x="315" y="953"/>
                      <a:pt x="315" y="953"/>
                      <a:pt x="315" y="953"/>
                    </a:cubicBezTo>
                    <a:cubicBezTo>
                      <a:pt x="322" y="953"/>
                      <a:pt x="329" y="951"/>
                      <a:pt x="335" y="949"/>
                    </a:cubicBezTo>
                    <a:cubicBezTo>
                      <a:pt x="343" y="945"/>
                      <a:pt x="351" y="938"/>
                      <a:pt x="356" y="931"/>
                    </a:cubicBezTo>
                    <a:cubicBezTo>
                      <a:pt x="361" y="923"/>
                      <a:pt x="364" y="914"/>
                      <a:pt x="364" y="904"/>
                    </a:cubicBezTo>
                    <a:cubicBezTo>
                      <a:pt x="364" y="896"/>
                      <a:pt x="361" y="887"/>
                      <a:pt x="357" y="880"/>
                    </a:cubicBezTo>
                    <a:cubicBezTo>
                      <a:pt x="357" y="879"/>
                      <a:pt x="357" y="879"/>
                      <a:pt x="357" y="879"/>
                    </a:cubicBezTo>
                    <a:cubicBezTo>
                      <a:pt x="209" y="634"/>
                      <a:pt x="209" y="634"/>
                      <a:pt x="209" y="634"/>
                    </a:cubicBezTo>
                    <a:cubicBezTo>
                      <a:pt x="209" y="634"/>
                      <a:pt x="209" y="634"/>
                      <a:pt x="209" y="634"/>
                    </a:cubicBezTo>
                    <a:cubicBezTo>
                      <a:pt x="209" y="548"/>
                      <a:pt x="209" y="548"/>
                      <a:pt x="209" y="548"/>
                    </a:cubicBezTo>
                    <a:cubicBezTo>
                      <a:pt x="210" y="548"/>
                      <a:pt x="210" y="548"/>
                      <a:pt x="210" y="548"/>
                    </a:cubicBezTo>
                    <a:cubicBezTo>
                      <a:pt x="214" y="549"/>
                      <a:pt x="218" y="550"/>
                      <a:pt x="221" y="550"/>
                    </a:cubicBezTo>
                    <a:cubicBezTo>
                      <a:pt x="227" y="550"/>
                      <a:pt x="233" y="549"/>
                      <a:pt x="238" y="547"/>
                    </a:cubicBezTo>
                    <a:cubicBezTo>
                      <a:pt x="247" y="544"/>
                      <a:pt x="253" y="541"/>
                      <a:pt x="259" y="537"/>
                    </a:cubicBezTo>
                    <a:cubicBezTo>
                      <a:pt x="264" y="534"/>
                      <a:pt x="268" y="531"/>
                      <a:pt x="272" y="529"/>
                    </a:cubicBezTo>
                    <a:cubicBezTo>
                      <a:pt x="277" y="525"/>
                      <a:pt x="282" y="522"/>
                      <a:pt x="285" y="520"/>
                    </a:cubicBezTo>
                    <a:cubicBezTo>
                      <a:pt x="286" y="520"/>
                      <a:pt x="287" y="519"/>
                      <a:pt x="288" y="519"/>
                    </a:cubicBezTo>
                    <a:cubicBezTo>
                      <a:pt x="288" y="519"/>
                      <a:pt x="288" y="519"/>
                      <a:pt x="288" y="519"/>
                    </a:cubicBezTo>
                    <a:cubicBezTo>
                      <a:pt x="289" y="520"/>
                      <a:pt x="290" y="521"/>
                      <a:pt x="291" y="523"/>
                    </a:cubicBezTo>
                    <a:cubicBezTo>
                      <a:pt x="300" y="535"/>
                      <a:pt x="318" y="538"/>
                      <a:pt x="330" y="529"/>
                    </a:cubicBezTo>
                    <a:cubicBezTo>
                      <a:pt x="343" y="520"/>
                      <a:pt x="345" y="502"/>
                      <a:pt x="336" y="490"/>
                    </a:cubicBezTo>
                    <a:cubicBezTo>
                      <a:pt x="333" y="486"/>
                      <a:pt x="330" y="482"/>
                      <a:pt x="327" y="479"/>
                    </a:cubicBezTo>
                    <a:cubicBezTo>
                      <a:pt x="322" y="474"/>
                      <a:pt x="316" y="470"/>
                      <a:pt x="309" y="467"/>
                    </a:cubicBezTo>
                    <a:cubicBezTo>
                      <a:pt x="303" y="464"/>
                      <a:pt x="296" y="463"/>
                      <a:pt x="289" y="463"/>
                    </a:cubicBezTo>
                    <a:cubicBezTo>
                      <a:pt x="283" y="463"/>
                      <a:pt x="277" y="464"/>
                      <a:pt x="272" y="465"/>
                    </a:cubicBezTo>
                    <a:cubicBezTo>
                      <a:pt x="264" y="468"/>
                      <a:pt x="257" y="472"/>
                      <a:pt x="251" y="475"/>
                    </a:cubicBezTo>
                    <a:cubicBezTo>
                      <a:pt x="246" y="478"/>
                      <a:pt x="242" y="481"/>
                      <a:pt x="239" y="483"/>
                    </a:cubicBezTo>
                    <a:cubicBezTo>
                      <a:pt x="236" y="485"/>
                      <a:pt x="234" y="487"/>
                      <a:pt x="232" y="488"/>
                    </a:cubicBezTo>
                    <a:cubicBezTo>
                      <a:pt x="231" y="487"/>
                      <a:pt x="231" y="487"/>
                      <a:pt x="230" y="486"/>
                    </a:cubicBezTo>
                    <a:cubicBezTo>
                      <a:pt x="225" y="481"/>
                      <a:pt x="218" y="478"/>
                      <a:pt x="211" y="478"/>
                    </a:cubicBezTo>
                    <a:cubicBezTo>
                      <a:pt x="181" y="478"/>
                      <a:pt x="181" y="478"/>
                      <a:pt x="181" y="478"/>
                    </a:cubicBezTo>
                    <a:cubicBezTo>
                      <a:pt x="173" y="478"/>
                      <a:pt x="166" y="481"/>
                      <a:pt x="161" y="486"/>
                    </a:cubicBezTo>
                    <a:cubicBezTo>
                      <a:pt x="156" y="492"/>
                      <a:pt x="153" y="499"/>
                      <a:pt x="153" y="506"/>
                    </a:cubicBezTo>
                    <a:cubicBezTo>
                      <a:pt x="153" y="641"/>
                      <a:pt x="153" y="641"/>
                      <a:pt x="153" y="641"/>
                    </a:cubicBezTo>
                    <a:cubicBezTo>
                      <a:pt x="7" y="879"/>
                      <a:pt x="7" y="879"/>
                      <a:pt x="7" y="879"/>
                    </a:cubicBezTo>
                    <a:cubicBezTo>
                      <a:pt x="6" y="880"/>
                      <a:pt x="6" y="880"/>
                      <a:pt x="6" y="880"/>
                    </a:cubicBezTo>
                    <a:cubicBezTo>
                      <a:pt x="2" y="887"/>
                      <a:pt x="0" y="896"/>
                      <a:pt x="0" y="904"/>
                    </a:cubicBezTo>
                    <a:cubicBezTo>
                      <a:pt x="0" y="911"/>
                      <a:pt x="1" y="917"/>
                      <a:pt x="3" y="922"/>
                    </a:cubicBezTo>
                    <a:cubicBezTo>
                      <a:pt x="7" y="931"/>
                      <a:pt x="13" y="938"/>
                      <a:pt x="20" y="944"/>
                    </a:cubicBezTo>
                    <a:cubicBezTo>
                      <a:pt x="24" y="947"/>
                      <a:pt x="29" y="949"/>
                      <a:pt x="33" y="950"/>
                    </a:cubicBezTo>
                    <a:cubicBezTo>
                      <a:pt x="38" y="952"/>
                      <a:pt x="43" y="953"/>
                      <a:pt x="48" y="953"/>
                    </a:cubicBezTo>
                    <a:cubicBezTo>
                      <a:pt x="59" y="953"/>
                      <a:pt x="59" y="953"/>
                      <a:pt x="59" y="953"/>
                    </a:cubicBezTo>
                    <a:cubicBezTo>
                      <a:pt x="59" y="1943"/>
                      <a:pt x="59" y="1943"/>
                      <a:pt x="59" y="1943"/>
                    </a:cubicBezTo>
                    <a:cubicBezTo>
                      <a:pt x="59" y="1951"/>
                      <a:pt x="62" y="1958"/>
                      <a:pt x="67" y="1963"/>
                    </a:cubicBezTo>
                    <a:cubicBezTo>
                      <a:pt x="72" y="1968"/>
                      <a:pt x="80" y="1971"/>
                      <a:pt x="87" y="1971"/>
                    </a:cubicBezTo>
                    <a:cubicBezTo>
                      <a:pt x="276" y="1971"/>
                      <a:pt x="276" y="1971"/>
                      <a:pt x="276" y="1971"/>
                    </a:cubicBezTo>
                    <a:cubicBezTo>
                      <a:pt x="276" y="1971"/>
                      <a:pt x="276" y="1971"/>
                      <a:pt x="276" y="1971"/>
                    </a:cubicBezTo>
                    <a:cubicBezTo>
                      <a:pt x="277" y="1971"/>
                      <a:pt x="277" y="1971"/>
                      <a:pt x="277" y="1971"/>
                    </a:cubicBezTo>
                    <a:cubicBezTo>
                      <a:pt x="613" y="1971"/>
                      <a:pt x="613" y="1971"/>
                      <a:pt x="613" y="1971"/>
                    </a:cubicBezTo>
                    <a:cubicBezTo>
                      <a:pt x="613" y="1972"/>
                      <a:pt x="613" y="1972"/>
                      <a:pt x="613" y="1972"/>
                    </a:cubicBezTo>
                    <a:cubicBezTo>
                      <a:pt x="613" y="1979"/>
                      <a:pt x="616" y="1986"/>
                      <a:pt x="621" y="1991"/>
                    </a:cubicBezTo>
                    <a:cubicBezTo>
                      <a:pt x="626" y="1997"/>
                      <a:pt x="634" y="2000"/>
                      <a:pt x="641" y="2000"/>
                    </a:cubicBezTo>
                    <a:cubicBezTo>
                      <a:pt x="810" y="2000"/>
                      <a:pt x="810" y="2000"/>
                      <a:pt x="810" y="2000"/>
                    </a:cubicBezTo>
                    <a:cubicBezTo>
                      <a:pt x="817" y="2000"/>
                      <a:pt x="825" y="1997"/>
                      <a:pt x="830" y="1991"/>
                    </a:cubicBezTo>
                    <a:cubicBezTo>
                      <a:pt x="835" y="1986"/>
                      <a:pt x="838" y="1979"/>
                      <a:pt x="838" y="1972"/>
                    </a:cubicBezTo>
                    <a:cubicBezTo>
                      <a:pt x="838" y="1553"/>
                      <a:pt x="838" y="1553"/>
                      <a:pt x="838" y="1553"/>
                    </a:cubicBezTo>
                    <a:cubicBezTo>
                      <a:pt x="838" y="1535"/>
                      <a:pt x="841" y="1521"/>
                      <a:pt x="845" y="1509"/>
                    </a:cubicBezTo>
                    <a:cubicBezTo>
                      <a:pt x="848" y="1500"/>
                      <a:pt x="852" y="1492"/>
                      <a:pt x="856" y="1486"/>
                    </a:cubicBezTo>
                    <a:cubicBezTo>
                      <a:pt x="863" y="1477"/>
                      <a:pt x="871" y="1470"/>
                      <a:pt x="880" y="1466"/>
                    </a:cubicBezTo>
                    <a:cubicBezTo>
                      <a:pt x="889" y="1461"/>
                      <a:pt x="898" y="1459"/>
                      <a:pt x="907" y="1459"/>
                    </a:cubicBezTo>
                    <a:cubicBezTo>
                      <a:pt x="916" y="1459"/>
                      <a:pt x="924" y="1461"/>
                      <a:pt x="932" y="1464"/>
                    </a:cubicBezTo>
                    <a:cubicBezTo>
                      <a:pt x="938" y="1467"/>
                      <a:pt x="943" y="1470"/>
                      <a:pt x="949" y="1475"/>
                    </a:cubicBezTo>
                    <a:cubicBezTo>
                      <a:pt x="956" y="1482"/>
                      <a:pt x="963" y="1492"/>
                      <a:pt x="969" y="1504"/>
                    </a:cubicBezTo>
                    <a:cubicBezTo>
                      <a:pt x="974" y="1517"/>
                      <a:pt x="977" y="1533"/>
                      <a:pt x="977" y="1553"/>
                    </a:cubicBezTo>
                    <a:cubicBezTo>
                      <a:pt x="977" y="1972"/>
                      <a:pt x="977" y="1972"/>
                      <a:pt x="977" y="1972"/>
                    </a:cubicBezTo>
                    <a:cubicBezTo>
                      <a:pt x="977" y="1979"/>
                      <a:pt x="980" y="1986"/>
                      <a:pt x="985" y="199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07" name="Freeform 74">
                <a:extLst>
                  <a:ext uri="{FF2B5EF4-FFF2-40B4-BE49-F238E27FC236}">
                    <a16:creationId xmlns:a16="http://schemas.microsoft.com/office/drawing/2014/main" id="{6FAF6960-78BD-4D9D-9BFA-31F29626907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584914" y="2064613"/>
                <a:ext cx="30837" cy="72888"/>
              </a:xfrm>
              <a:custGeom>
                <a:avLst/>
                <a:gdLst>
                  <a:gd name="T0" fmla="*/ 100 w 156"/>
                  <a:gd name="T1" fmla="*/ 313 h 369"/>
                  <a:gd name="T2" fmla="*/ 56 w 156"/>
                  <a:gd name="T3" fmla="*/ 313 h 369"/>
                  <a:gd name="T4" fmla="*/ 56 w 156"/>
                  <a:gd name="T5" fmla="*/ 79 h 369"/>
                  <a:gd name="T6" fmla="*/ 58 w 156"/>
                  <a:gd name="T7" fmla="*/ 68 h 369"/>
                  <a:gd name="T8" fmla="*/ 61 w 156"/>
                  <a:gd name="T9" fmla="*/ 63 h 369"/>
                  <a:gd name="T10" fmla="*/ 68 w 156"/>
                  <a:gd name="T11" fmla="*/ 58 h 369"/>
                  <a:gd name="T12" fmla="*/ 78 w 156"/>
                  <a:gd name="T13" fmla="*/ 56 h 369"/>
                  <a:gd name="T14" fmla="*/ 87 w 156"/>
                  <a:gd name="T15" fmla="*/ 58 h 369"/>
                  <a:gd name="T16" fmla="*/ 93 w 156"/>
                  <a:gd name="T17" fmla="*/ 61 h 369"/>
                  <a:gd name="T18" fmla="*/ 98 w 156"/>
                  <a:gd name="T19" fmla="*/ 67 h 369"/>
                  <a:gd name="T20" fmla="*/ 100 w 156"/>
                  <a:gd name="T21" fmla="*/ 79 h 369"/>
                  <a:gd name="T22" fmla="*/ 100 w 156"/>
                  <a:gd name="T23" fmla="*/ 313 h 369"/>
                  <a:gd name="T24" fmla="*/ 137 w 156"/>
                  <a:gd name="T25" fmla="*/ 25 h 369"/>
                  <a:gd name="T26" fmla="*/ 109 w 156"/>
                  <a:gd name="T27" fmla="*/ 6 h 369"/>
                  <a:gd name="T28" fmla="*/ 78 w 156"/>
                  <a:gd name="T29" fmla="*/ 0 h 369"/>
                  <a:gd name="T30" fmla="*/ 50 w 156"/>
                  <a:gd name="T31" fmla="*/ 5 h 369"/>
                  <a:gd name="T32" fmla="*/ 31 w 156"/>
                  <a:gd name="T33" fmla="*/ 15 h 369"/>
                  <a:gd name="T34" fmla="*/ 8 w 156"/>
                  <a:gd name="T35" fmla="*/ 42 h 369"/>
                  <a:gd name="T36" fmla="*/ 0 w 156"/>
                  <a:gd name="T37" fmla="*/ 79 h 369"/>
                  <a:gd name="T38" fmla="*/ 0 w 156"/>
                  <a:gd name="T39" fmla="*/ 341 h 369"/>
                  <a:gd name="T40" fmla="*/ 8 w 156"/>
                  <a:gd name="T41" fmla="*/ 361 h 369"/>
                  <a:gd name="T42" fmla="*/ 28 w 156"/>
                  <a:gd name="T43" fmla="*/ 369 h 369"/>
                  <a:gd name="T44" fmla="*/ 128 w 156"/>
                  <a:gd name="T45" fmla="*/ 369 h 369"/>
                  <a:gd name="T46" fmla="*/ 148 w 156"/>
                  <a:gd name="T47" fmla="*/ 361 h 369"/>
                  <a:gd name="T48" fmla="*/ 156 w 156"/>
                  <a:gd name="T49" fmla="*/ 341 h 369"/>
                  <a:gd name="T50" fmla="*/ 156 w 156"/>
                  <a:gd name="T51" fmla="*/ 79 h 369"/>
                  <a:gd name="T52" fmla="*/ 150 w 156"/>
                  <a:gd name="T53" fmla="*/ 45 h 369"/>
                  <a:gd name="T54" fmla="*/ 137 w 156"/>
                  <a:gd name="T55" fmla="*/ 25 h 3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56" h="369">
                    <a:moveTo>
                      <a:pt x="100" y="313"/>
                    </a:moveTo>
                    <a:cubicBezTo>
                      <a:pt x="56" y="313"/>
                      <a:pt x="56" y="313"/>
                      <a:pt x="56" y="313"/>
                    </a:cubicBezTo>
                    <a:cubicBezTo>
                      <a:pt x="56" y="79"/>
                      <a:pt x="56" y="79"/>
                      <a:pt x="56" y="79"/>
                    </a:cubicBezTo>
                    <a:cubicBezTo>
                      <a:pt x="56" y="74"/>
                      <a:pt x="57" y="70"/>
                      <a:pt x="58" y="68"/>
                    </a:cubicBezTo>
                    <a:cubicBezTo>
                      <a:pt x="59" y="66"/>
                      <a:pt x="60" y="64"/>
                      <a:pt x="61" y="63"/>
                    </a:cubicBezTo>
                    <a:cubicBezTo>
                      <a:pt x="63" y="61"/>
                      <a:pt x="65" y="59"/>
                      <a:pt x="68" y="58"/>
                    </a:cubicBezTo>
                    <a:cubicBezTo>
                      <a:pt x="71" y="57"/>
                      <a:pt x="75" y="56"/>
                      <a:pt x="78" y="56"/>
                    </a:cubicBezTo>
                    <a:cubicBezTo>
                      <a:pt x="81" y="56"/>
                      <a:pt x="84" y="57"/>
                      <a:pt x="87" y="58"/>
                    </a:cubicBezTo>
                    <a:cubicBezTo>
                      <a:pt x="89" y="58"/>
                      <a:pt x="91" y="59"/>
                      <a:pt x="93" y="61"/>
                    </a:cubicBezTo>
                    <a:cubicBezTo>
                      <a:pt x="95" y="62"/>
                      <a:pt x="97" y="64"/>
                      <a:pt x="98" y="67"/>
                    </a:cubicBezTo>
                    <a:cubicBezTo>
                      <a:pt x="99" y="69"/>
                      <a:pt x="100" y="73"/>
                      <a:pt x="100" y="79"/>
                    </a:cubicBezTo>
                    <a:cubicBezTo>
                      <a:pt x="100" y="313"/>
                      <a:pt x="100" y="313"/>
                      <a:pt x="100" y="313"/>
                    </a:cubicBezTo>
                    <a:close/>
                    <a:moveTo>
                      <a:pt x="137" y="25"/>
                    </a:moveTo>
                    <a:cubicBezTo>
                      <a:pt x="129" y="17"/>
                      <a:pt x="119" y="10"/>
                      <a:pt x="109" y="6"/>
                    </a:cubicBezTo>
                    <a:cubicBezTo>
                      <a:pt x="99" y="2"/>
                      <a:pt x="89" y="0"/>
                      <a:pt x="78" y="0"/>
                    </a:cubicBezTo>
                    <a:cubicBezTo>
                      <a:pt x="69" y="0"/>
                      <a:pt x="59" y="2"/>
                      <a:pt x="50" y="5"/>
                    </a:cubicBezTo>
                    <a:cubicBezTo>
                      <a:pt x="44" y="7"/>
                      <a:pt x="37" y="11"/>
                      <a:pt x="31" y="15"/>
                    </a:cubicBezTo>
                    <a:cubicBezTo>
                      <a:pt x="22" y="22"/>
                      <a:pt x="14" y="31"/>
                      <a:pt x="8" y="42"/>
                    </a:cubicBezTo>
                    <a:cubicBezTo>
                      <a:pt x="3" y="53"/>
                      <a:pt x="0" y="65"/>
                      <a:pt x="0" y="79"/>
                    </a:cubicBezTo>
                    <a:cubicBezTo>
                      <a:pt x="0" y="341"/>
                      <a:pt x="0" y="341"/>
                      <a:pt x="0" y="341"/>
                    </a:cubicBezTo>
                    <a:cubicBezTo>
                      <a:pt x="0" y="348"/>
                      <a:pt x="3" y="356"/>
                      <a:pt x="8" y="361"/>
                    </a:cubicBezTo>
                    <a:cubicBezTo>
                      <a:pt x="13" y="366"/>
                      <a:pt x="21" y="369"/>
                      <a:pt x="28" y="369"/>
                    </a:cubicBezTo>
                    <a:cubicBezTo>
                      <a:pt x="128" y="369"/>
                      <a:pt x="128" y="369"/>
                      <a:pt x="128" y="369"/>
                    </a:cubicBezTo>
                    <a:cubicBezTo>
                      <a:pt x="136" y="369"/>
                      <a:pt x="143" y="366"/>
                      <a:pt x="148" y="361"/>
                    </a:cubicBezTo>
                    <a:cubicBezTo>
                      <a:pt x="153" y="356"/>
                      <a:pt x="156" y="348"/>
                      <a:pt x="156" y="341"/>
                    </a:cubicBezTo>
                    <a:cubicBezTo>
                      <a:pt x="156" y="79"/>
                      <a:pt x="156" y="79"/>
                      <a:pt x="156" y="79"/>
                    </a:cubicBezTo>
                    <a:cubicBezTo>
                      <a:pt x="156" y="67"/>
                      <a:pt x="154" y="55"/>
                      <a:pt x="150" y="45"/>
                    </a:cubicBezTo>
                    <a:cubicBezTo>
                      <a:pt x="146" y="38"/>
                      <a:pt x="142" y="31"/>
                      <a:pt x="137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08" name="Freeform 75">
                <a:extLst>
                  <a:ext uri="{FF2B5EF4-FFF2-40B4-BE49-F238E27FC236}">
                    <a16:creationId xmlns:a16="http://schemas.microsoft.com/office/drawing/2014/main" id="{308A7673-D212-4B38-97DF-94AE204A509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630630" y="2064613"/>
                <a:ext cx="30837" cy="72888"/>
              </a:xfrm>
              <a:custGeom>
                <a:avLst/>
                <a:gdLst>
                  <a:gd name="T0" fmla="*/ 100 w 156"/>
                  <a:gd name="T1" fmla="*/ 313 h 369"/>
                  <a:gd name="T2" fmla="*/ 56 w 156"/>
                  <a:gd name="T3" fmla="*/ 313 h 369"/>
                  <a:gd name="T4" fmla="*/ 56 w 156"/>
                  <a:gd name="T5" fmla="*/ 79 h 369"/>
                  <a:gd name="T6" fmla="*/ 58 w 156"/>
                  <a:gd name="T7" fmla="*/ 68 h 369"/>
                  <a:gd name="T8" fmla="*/ 61 w 156"/>
                  <a:gd name="T9" fmla="*/ 63 h 369"/>
                  <a:gd name="T10" fmla="*/ 68 w 156"/>
                  <a:gd name="T11" fmla="*/ 58 h 369"/>
                  <a:gd name="T12" fmla="*/ 78 w 156"/>
                  <a:gd name="T13" fmla="*/ 56 h 369"/>
                  <a:gd name="T14" fmla="*/ 87 w 156"/>
                  <a:gd name="T15" fmla="*/ 58 h 369"/>
                  <a:gd name="T16" fmla="*/ 93 w 156"/>
                  <a:gd name="T17" fmla="*/ 61 h 369"/>
                  <a:gd name="T18" fmla="*/ 98 w 156"/>
                  <a:gd name="T19" fmla="*/ 67 h 369"/>
                  <a:gd name="T20" fmla="*/ 100 w 156"/>
                  <a:gd name="T21" fmla="*/ 79 h 369"/>
                  <a:gd name="T22" fmla="*/ 100 w 156"/>
                  <a:gd name="T23" fmla="*/ 313 h 369"/>
                  <a:gd name="T24" fmla="*/ 148 w 156"/>
                  <a:gd name="T25" fmla="*/ 361 h 369"/>
                  <a:gd name="T26" fmla="*/ 156 w 156"/>
                  <a:gd name="T27" fmla="*/ 341 h 369"/>
                  <a:gd name="T28" fmla="*/ 156 w 156"/>
                  <a:gd name="T29" fmla="*/ 79 h 369"/>
                  <a:gd name="T30" fmla="*/ 150 w 156"/>
                  <a:gd name="T31" fmla="*/ 45 h 369"/>
                  <a:gd name="T32" fmla="*/ 137 w 156"/>
                  <a:gd name="T33" fmla="*/ 25 h 369"/>
                  <a:gd name="T34" fmla="*/ 110 w 156"/>
                  <a:gd name="T35" fmla="*/ 6 h 369"/>
                  <a:gd name="T36" fmla="*/ 78 w 156"/>
                  <a:gd name="T37" fmla="*/ 0 h 369"/>
                  <a:gd name="T38" fmla="*/ 50 w 156"/>
                  <a:gd name="T39" fmla="*/ 5 h 369"/>
                  <a:gd name="T40" fmla="*/ 31 w 156"/>
                  <a:gd name="T41" fmla="*/ 15 h 369"/>
                  <a:gd name="T42" fmla="*/ 9 w 156"/>
                  <a:gd name="T43" fmla="*/ 42 h 369"/>
                  <a:gd name="T44" fmla="*/ 0 w 156"/>
                  <a:gd name="T45" fmla="*/ 79 h 369"/>
                  <a:gd name="T46" fmla="*/ 0 w 156"/>
                  <a:gd name="T47" fmla="*/ 341 h 369"/>
                  <a:gd name="T48" fmla="*/ 8 w 156"/>
                  <a:gd name="T49" fmla="*/ 361 h 369"/>
                  <a:gd name="T50" fmla="*/ 28 w 156"/>
                  <a:gd name="T51" fmla="*/ 369 h 369"/>
                  <a:gd name="T52" fmla="*/ 128 w 156"/>
                  <a:gd name="T53" fmla="*/ 369 h 369"/>
                  <a:gd name="T54" fmla="*/ 148 w 156"/>
                  <a:gd name="T55" fmla="*/ 361 h 3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56" h="369">
                    <a:moveTo>
                      <a:pt x="100" y="313"/>
                    </a:moveTo>
                    <a:cubicBezTo>
                      <a:pt x="56" y="313"/>
                      <a:pt x="56" y="313"/>
                      <a:pt x="56" y="313"/>
                    </a:cubicBezTo>
                    <a:cubicBezTo>
                      <a:pt x="56" y="79"/>
                      <a:pt x="56" y="79"/>
                      <a:pt x="56" y="79"/>
                    </a:cubicBezTo>
                    <a:cubicBezTo>
                      <a:pt x="56" y="74"/>
                      <a:pt x="57" y="70"/>
                      <a:pt x="58" y="68"/>
                    </a:cubicBezTo>
                    <a:cubicBezTo>
                      <a:pt x="59" y="66"/>
                      <a:pt x="60" y="64"/>
                      <a:pt x="61" y="63"/>
                    </a:cubicBezTo>
                    <a:cubicBezTo>
                      <a:pt x="63" y="61"/>
                      <a:pt x="65" y="59"/>
                      <a:pt x="68" y="58"/>
                    </a:cubicBezTo>
                    <a:cubicBezTo>
                      <a:pt x="71" y="57"/>
                      <a:pt x="75" y="56"/>
                      <a:pt x="78" y="56"/>
                    </a:cubicBezTo>
                    <a:cubicBezTo>
                      <a:pt x="81" y="56"/>
                      <a:pt x="85" y="57"/>
                      <a:pt x="87" y="58"/>
                    </a:cubicBezTo>
                    <a:cubicBezTo>
                      <a:pt x="89" y="58"/>
                      <a:pt x="91" y="59"/>
                      <a:pt x="93" y="61"/>
                    </a:cubicBezTo>
                    <a:cubicBezTo>
                      <a:pt x="95" y="62"/>
                      <a:pt x="97" y="64"/>
                      <a:pt x="98" y="67"/>
                    </a:cubicBezTo>
                    <a:cubicBezTo>
                      <a:pt x="99" y="69"/>
                      <a:pt x="100" y="73"/>
                      <a:pt x="100" y="79"/>
                    </a:cubicBezTo>
                    <a:cubicBezTo>
                      <a:pt x="100" y="313"/>
                      <a:pt x="100" y="313"/>
                      <a:pt x="100" y="313"/>
                    </a:cubicBezTo>
                    <a:close/>
                    <a:moveTo>
                      <a:pt x="148" y="361"/>
                    </a:moveTo>
                    <a:cubicBezTo>
                      <a:pt x="153" y="356"/>
                      <a:pt x="156" y="348"/>
                      <a:pt x="156" y="341"/>
                    </a:cubicBezTo>
                    <a:cubicBezTo>
                      <a:pt x="156" y="79"/>
                      <a:pt x="156" y="79"/>
                      <a:pt x="156" y="79"/>
                    </a:cubicBezTo>
                    <a:cubicBezTo>
                      <a:pt x="156" y="67"/>
                      <a:pt x="154" y="55"/>
                      <a:pt x="150" y="45"/>
                    </a:cubicBezTo>
                    <a:cubicBezTo>
                      <a:pt x="147" y="38"/>
                      <a:pt x="142" y="31"/>
                      <a:pt x="137" y="25"/>
                    </a:cubicBezTo>
                    <a:cubicBezTo>
                      <a:pt x="129" y="17"/>
                      <a:pt x="120" y="10"/>
                      <a:pt x="110" y="6"/>
                    </a:cubicBezTo>
                    <a:cubicBezTo>
                      <a:pt x="99" y="2"/>
                      <a:pt x="89" y="0"/>
                      <a:pt x="78" y="0"/>
                    </a:cubicBezTo>
                    <a:cubicBezTo>
                      <a:pt x="69" y="0"/>
                      <a:pt x="60" y="2"/>
                      <a:pt x="50" y="5"/>
                    </a:cubicBezTo>
                    <a:cubicBezTo>
                      <a:pt x="44" y="7"/>
                      <a:pt x="37" y="11"/>
                      <a:pt x="31" y="15"/>
                    </a:cubicBezTo>
                    <a:cubicBezTo>
                      <a:pt x="22" y="22"/>
                      <a:pt x="14" y="31"/>
                      <a:pt x="9" y="42"/>
                    </a:cubicBezTo>
                    <a:cubicBezTo>
                      <a:pt x="3" y="53"/>
                      <a:pt x="0" y="65"/>
                      <a:pt x="0" y="79"/>
                    </a:cubicBezTo>
                    <a:cubicBezTo>
                      <a:pt x="0" y="341"/>
                      <a:pt x="0" y="341"/>
                      <a:pt x="0" y="341"/>
                    </a:cubicBezTo>
                    <a:cubicBezTo>
                      <a:pt x="0" y="348"/>
                      <a:pt x="3" y="356"/>
                      <a:pt x="8" y="361"/>
                    </a:cubicBezTo>
                    <a:cubicBezTo>
                      <a:pt x="14" y="366"/>
                      <a:pt x="21" y="369"/>
                      <a:pt x="28" y="369"/>
                    </a:cubicBezTo>
                    <a:cubicBezTo>
                      <a:pt x="128" y="369"/>
                      <a:pt x="128" y="369"/>
                      <a:pt x="128" y="369"/>
                    </a:cubicBezTo>
                    <a:cubicBezTo>
                      <a:pt x="136" y="369"/>
                      <a:pt x="143" y="366"/>
                      <a:pt x="148" y="36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F5B173AC-75D3-4724-9D6F-3B305716CDEE}"/>
              </a:ext>
            </a:extLst>
          </p:cNvPr>
          <p:cNvSpPr/>
          <p:nvPr/>
        </p:nvSpPr>
        <p:spPr bwMode="gray">
          <a:xfrm>
            <a:off x="0" y="8204936"/>
            <a:ext cx="9552517" cy="3716867"/>
          </a:xfrm>
          <a:prstGeom prst="rect">
            <a:avLst/>
          </a:prstGeom>
          <a:solidFill>
            <a:schemeClr val="accent6"/>
          </a:solidFill>
        </p:spPr>
        <p:txBody>
          <a:bodyPr vert="horz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pic>
        <p:nvPicPr>
          <p:cNvPr id="57" name="Picture 56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B7DBE32D-AC64-4730-B5D8-B196296FCB0B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 flipV="1">
            <a:off x="7247464" y="9972920"/>
            <a:ext cx="4607987" cy="3168649"/>
          </a:xfrm>
          <a:prstGeom prst="rect">
            <a:avLst/>
          </a:prstGeom>
        </p:spPr>
      </p:pic>
      <p:sp>
        <p:nvSpPr>
          <p:cNvPr id="58" name="Textfeld 41">
            <a:extLst>
              <a:ext uri="{FF2B5EF4-FFF2-40B4-BE49-F238E27FC236}">
                <a16:creationId xmlns:a16="http://schemas.microsoft.com/office/drawing/2014/main" id="{18054392-46DC-47AF-B789-614BD5DCCE0E}"/>
              </a:ext>
            </a:extLst>
          </p:cNvPr>
          <p:cNvSpPr txBox="1"/>
          <p:nvPr/>
        </p:nvSpPr>
        <p:spPr bwMode="gray">
          <a:xfrm>
            <a:off x="610960" y="7762133"/>
            <a:ext cx="5472001" cy="73320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FFFFFF"/>
                </a:solidFill>
              </a:rPr>
              <a:t>Unser Versprechen.</a:t>
            </a:r>
          </a:p>
        </p:txBody>
      </p:sp>
      <p:sp>
        <p:nvSpPr>
          <p:cNvPr id="59" name="Textfeld 41">
            <a:extLst>
              <a:ext uri="{FF2B5EF4-FFF2-40B4-BE49-F238E27FC236}">
                <a16:creationId xmlns:a16="http://schemas.microsoft.com/office/drawing/2014/main" id="{986C8A41-6512-427A-BE2C-89495E4F543D}"/>
              </a:ext>
            </a:extLst>
          </p:cNvPr>
          <p:cNvSpPr txBox="1"/>
          <p:nvPr/>
        </p:nvSpPr>
        <p:spPr bwMode="gray">
          <a:xfrm>
            <a:off x="623999" y="12422503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Leidenschaft</a:t>
            </a:r>
          </a:p>
        </p:txBody>
      </p:sp>
      <p:sp>
        <p:nvSpPr>
          <p:cNvPr id="60" name="Textfeld 41">
            <a:extLst>
              <a:ext uri="{FF2B5EF4-FFF2-40B4-BE49-F238E27FC236}">
                <a16:creationId xmlns:a16="http://schemas.microsoft.com/office/drawing/2014/main" id="{5734D9E5-24CD-4D67-A77B-5EC226ED16A8}"/>
              </a:ext>
            </a:extLst>
          </p:cNvPr>
          <p:cNvSpPr txBox="1"/>
          <p:nvPr/>
        </p:nvSpPr>
        <p:spPr bwMode="gray">
          <a:xfrm>
            <a:off x="3216917" y="12422503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Innovationskraft</a:t>
            </a:r>
          </a:p>
        </p:txBody>
      </p:sp>
      <p:sp>
        <p:nvSpPr>
          <p:cNvPr id="61" name="Textfeld 41">
            <a:extLst>
              <a:ext uri="{FF2B5EF4-FFF2-40B4-BE49-F238E27FC236}">
                <a16:creationId xmlns:a16="http://schemas.microsoft.com/office/drawing/2014/main" id="{8839CF0A-9297-4882-B7FC-24A72752689B}"/>
              </a:ext>
            </a:extLst>
          </p:cNvPr>
          <p:cNvSpPr txBox="1"/>
          <p:nvPr/>
        </p:nvSpPr>
        <p:spPr bwMode="gray">
          <a:xfrm>
            <a:off x="5807717" y="12422503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Designkompetenz</a:t>
            </a:r>
          </a:p>
        </p:txBody>
      </p:sp>
      <p:sp>
        <p:nvSpPr>
          <p:cNvPr id="62" name="Textfeld 41">
            <a:extLst>
              <a:ext uri="{FF2B5EF4-FFF2-40B4-BE49-F238E27FC236}">
                <a16:creationId xmlns:a16="http://schemas.microsoft.com/office/drawing/2014/main" id="{C557D8C7-5743-4BEA-AA0B-72A227B4E71B}"/>
              </a:ext>
            </a:extLst>
          </p:cNvPr>
          <p:cNvSpPr txBox="1"/>
          <p:nvPr/>
        </p:nvSpPr>
        <p:spPr bwMode="gray">
          <a:xfrm>
            <a:off x="8400634" y="12422503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Digitaler Wandel</a:t>
            </a:r>
          </a:p>
        </p:txBody>
      </p:sp>
      <p:pic>
        <p:nvPicPr>
          <p:cNvPr id="63" name="Picture 62" descr="A picture containing person, person, indoor, table&#10;&#10;Description automatically generated">
            <a:extLst>
              <a:ext uri="{FF2B5EF4-FFF2-40B4-BE49-F238E27FC236}">
                <a16:creationId xmlns:a16="http://schemas.microsoft.com/office/drawing/2014/main" id="{41FFA643-33DE-4E00-9244-AEB01B96CF2B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6435" r="46201"/>
          <a:stretch/>
        </p:blipFill>
        <p:spPr>
          <a:xfrm>
            <a:off x="624419" y="9110503"/>
            <a:ext cx="2015067" cy="4031067"/>
          </a:xfrm>
          <a:prstGeom prst="rect">
            <a:avLst/>
          </a:prstGeom>
        </p:spPr>
      </p:pic>
      <p:pic>
        <p:nvPicPr>
          <p:cNvPr id="64" name="Picture 63" descr="A picture containing light&#10;&#10;Description automatically generated">
            <a:extLst>
              <a:ext uri="{FF2B5EF4-FFF2-40B4-BE49-F238E27FC236}">
                <a16:creationId xmlns:a16="http://schemas.microsoft.com/office/drawing/2014/main" id="{72260607-F104-4643-8F86-A277F05CCF9B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1511" t="11803" r="43625" b="30076"/>
          <a:stretch/>
        </p:blipFill>
        <p:spPr>
          <a:xfrm flipV="1">
            <a:off x="3217333" y="9110503"/>
            <a:ext cx="2015067" cy="4031067"/>
          </a:xfrm>
          <a:prstGeom prst="rect">
            <a:avLst/>
          </a:prstGeom>
        </p:spPr>
      </p:pic>
      <p:pic>
        <p:nvPicPr>
          <p:cNvPr id="32" name="Grafik 31">
            <a:extLst>
              <a:ext uri="{FF2B5EF4-FFF2-40B4-BE49-F238E27FC236}">
                <a16:creationId xmlns:a16="http://schemas.microsoft.com/office/drawing/2014/main" id="{85CF9A97-53CD-4FC4-93AD-1C14DA439616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50308" r="16366"/>
          <a:stretch/>
        </p:blipFill>
        <p:spPr>
          <a:xfrm>
            <a:off x="8401051" y="9110503"/>
            <a:ext cx="2015067" cy="4031067"/>
          </a:xfrm>
          <a:prstGeom prst="rect">
            <a:avLst/>
          </a:prstGeom>
        </p:spPr>
      </p:pic>
      <p:pic>
        <p:nvPicPr>
          <p:cNvPr id="66" name="Picture 65" descr="A dining table with a plate of food&#10;&#10;Description automatically generated">
            <a:extLst>
              <a:ext uri="{FF2B5EF4-FFF2-40B4-BE49-F238E27FC236}">
                <a16:creationId xmlns:a16="http://schemas.microsoft.com/office/drawing/2014/main" id="{EC12462D-E59F-460D-9DB8-6FE16B99EB3A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12642" r="13971" b="2149"/>
          <a:stretch/>
        </p:blipFill>
        <p:spPr>
          <a:xfrm>
            <a:off x="5808133" y="9110503"/>
            <a:ext cx="2015067" cy="4031067"/>
          </a:xfrm>
          <a:prstGeom prst="rect">
            <a:avLst/>
          </a:prstGeom>
        </p:spPr>
      </p:pic>
      <p:sp>
        <p:nvSpPr>
          <p:cNvPr id="67" name="Textfeld 41">
            <a:extLst>
              <a:ext uri="{FF2B5EF4-FFF2-40B4-BE49-F238E27FC236}">
                <a16:creationId xmlns:a16="http://schemas.microsoft.com/office/drawing/2014/main" id="{FC443775-0209-4E74-B2B9-44E6787359EA}"/>
              </a:ext>
            </a:extLst>
          </p:cNvPr>
          <p:cNvSpPr txBox="1"/>
          <p:nvPr/>
        </p:nvSpPr>
        <p:spPr bwMode="gray">
          <a:xfrm>
            <a:off x="419094" y="11270503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01</a:t>
            </a:r>
          </a:p>
        </p:txBody>
      </p:sp>
      <p:sp>
        <p:nvSpPr>
          <p:cNvPr id="68" name="Textfeld 41">
            <a:extLst>
              <a:ext uri="{FF2B5EF4-FFF2-40B4-BE49-F238E27FC236}">
                <a16:creationId xmlns:a16="http://schemas.microsoft.com/office/drawing/2014/main" id="{A6E88069-4C7A-4410-A1AA-8D7929AB3517}"/>
              </a:ext>
            </a:extLst>
          </p:cNvPr>
          <p:cNvSpPr txBox="1"/>
          <p:nvPr/>
        </p:nvSpPr>
        <p:spPr bwMode="gray">
          <a:xfrm>
            <a:off x="3012009" y="11270503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02</a:t>
            </a:r>
          </a:p>
        </p:txBody>
      </p:sp>
      <p:sp>
        <p:nvSpPr>
          <p:cNvPr id="69" name="Textfeld 41">
            <a:extLst>
              <a:ext uri="{FF2B5EF4-FFF2-40B4-BE49-F238E27FC236}">
                <a16:creationId xmlns:a16="http://schemas.microsoft.com/office/drawing/2014/main" id="{B47179E0-11B9-4541-A9E0-1FDD8CFD177C}"/>
              </a:ext>
            </a:extLst>
          </p:cNvPr>
          <p:cNvSpPr txBox="1"/>
          <p:nvPr/>
        </p:nvSpPr>
        <p:spPr bwMode="gray">
          <a:xfrm>
            <a:off x="5602809" y="11270503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03</a:t>
            </a:r>
          </a:p>
        </p:txBody>
      </p:sp>
      <p:sp>
        <p:nvSpPr>
          <p:cNvPr id="70" name="Textfeld 41">
            <a:extLst>
              <a:ext uri="{FF2B5EF4-FFF2-40B4-BE49-F238E27FC236}">
                <a16:creationId xmlns:a16="http://schemas.microsoft.com/office/drawing/2014/main" id="{31892E7B-FBBD-4B27-B366-C93A91A97C75}"/>
              </a:ext>
            </a:extLst>
          </p:cNvPr>
          <p:cNvSpPr txBox="1"/>
          <p:nvPr/>
        </p:nvSpPr>
        <p:spPr bwMode="gray">
          <a:xfrm>
            <a:off x="8195726" y="11270503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04</a:t>
            </a:r>
          </a:p>
        </p:txBody>
      </p:sp>
      <p:sp>
        <p:nvSpPr>
          <p:cNvPr id="39" name="Slide Number Placeholder 2">
            <a:extLst>
              <a:ext uri="{FF2B5EF4-FFF2-40B4-BE49-F238E27FC236}">
                <a16:creationId xmlns:a16="http://schemas.microsoft.com/office/drawing/2014/main" id="{227E293C-0D7E-4B28-B299-BA595B9849B5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VilleroyBoch"/>
              </a:rPr>
              <a:t>05</a:t>
            </a:r>
          </a:p>
        </p:txBody>
      </p:sp>
      <p:grpSp>
        <p:nvGrpSpPr>
          <p:cNvPr id="429" name="Group 132">
            <a:extLst>
              <a:ext uri="{FF2B5EF4-FFF2-40B4-BE49-F238E27FC236}">
                <a16:creationId xmlns:a16="http://schemas.microsoft.com/office/drawing/2014/main" id="{DFB8025C-815E-4799-B92B-949ED2D5FFA7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430" name="Rectangle 133">
              <a:extLst>
                <a:ext uri="{FF2B5EF4-FFF2-40B4-BE49-F238E27FC236}">
                  <a16:creationId xmlns:a16="http://schemas.microsoft.com/office/drawing/2014/main" id="{E993FEE6-F259-4C66-94EF-198B066EF8FF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431" name="Group 4">
              <a:extLst>
                <a:ext uri="{FF2B5EF4-FFF2-40B4-BE49-F238E27FC236}">
                  <a16:creationId xmlns:a16="http://schemas.microsoft.com/office/drawing/2014/main" id="{70B029C1-DB77-439D-8261-AEA63B52C9AA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432" name="Freeform 5">
                <a:extLst>
                  <a:ext uri="{FF2B5EF4-FFF2-40B4-BE49-F238E27FC236}">
                    <a16:creationId xmlns:a16="http://schemas.microsoft.com/office/drawing/2014/main" id="{E9181F0D-20BE-449C-82D2-C4EEEB790CE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3" name="Freeform 6">
                <a:extLst>
                  <a:ext uri="{FF2B5EF4-FFF2-40B4-BE49-F238E27FC236}">
                    <a16:creationId xmlns:a16="http://schemas.microsoft.com/office/drawing/2014/main" id="{5A8F6510-2B97-470E-BB4F-E4A4A8DA846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4" name="Freeform 7">
                <a:extLst>
                  <a:ext uri="{FF2B5EF4-FFF2-40B4-BE49-F238E27FC236}">
                    <a16:creationId xmlns:a16="http://schemas.microsoft.com/office/drawing/2014/main" id="{C08930B3-B8A7-485F-984C-F88BBD54E05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5" name="Freeform 8">
                <a:extLst>
                  <a:ext uri="{FF2B5EF4-FFF2-40B4-BE49-F238E27FC236}">
                    <a16:creationId xmlns:a16="http://schemas.microsoft.com/office/drawing/2014/main" id="{22A92792-F052-47A6-9A52-CA354B2E77B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6" name="Freeform 9">
                <a:extLst>
                  <a:ext uri="{FF2B5EF4-FFF2-40B4-BE49-F238E27FC236}">
                    <a16:creationId xmlns:a16="http://schemas.microsoft.com/office/drawing/2014/main" id="{9B4E2053-EFCF-4EDE-94CA-F371A2C3D66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7" name="Freeform 10">
                <a:extLst>
                  <a:ext uri="{FF2B5EF4-FFF2-40B4-BE49-F238E27FC236}">
                    <a16:creationId xmlns:a16="http://schemas.microsoft.com/office/drawing/2014/main" id="{2BFAB297-6B10-4BBC-8AA9-5F56E7B120D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8" name="Freeform 11">
                <a:extLst>
                  <a:ext uri="{FF2B5EF4-FFF2-40B4-BE49-F238E27FC236}">
                    <a16:creationId xmlns:a16="http://schemas.microsoft.com/office/drawing/2014/main" id="{CECC6B63-9BD2-49C1-86F4-94A40B3FFCF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39" name="Freeform 12">
                <a:extLst>
                  <a:ext uri="{FF2B5EF4-FFF2-40B4-BE49-F238E27FC236}">
                    <a16:creationId xmlns:a16="http://schemas.microsoft.com/office/drawing/2014/main" id="{94BD3CFB-8EF2-4C8B-9379-B91CBE52E1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0" name="Freeform 13">
                <a:extLst>
                  <a:ext uri="{FF2B5EF4-FFF2-40B4-BE49-F238E27FC236}">
                    <a16:creationId xmlns:a16="http://schemas.microsoft.com/office/drawing/2014/main" id="{BFDDCE74-8A97-460E-8D4B-B09267E7611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1" name="Freeform 14">
                <a:extLst>
                  <a:ext uri="{FF2B5EF4-FFF2-40B4-BE49-F238E27FC236}">
                    <a16:creationId xmlns:a16="http://schemas.microsoft.com/office/drawing/2014/main" id="{4FA57757-44FF-4A10-9861-20A5A7F852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2" name="Freeform 15">
                <a:extLst>
                  <a:ext uri="{FF2B5EF4-FFF2-40B4-BE49-F238E27FC236}">
                    <a16:creationId xmlns:a16="http://schemas.microsoft.com/office/drawing/2014/main" id="{09B5561C-A37E-4E77-BD81-356977CA3E8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3" name="Freeform 16">
                <a:extLst>
                  <a:ext uri="{FF2B5EF4-FFF2-40B4-BE49-F238E27FC236}">
                    <a16:creationId xmlns:a16="http://schemas.microsoft.com/office/drawing/2014/main" id="{694347D2-3AB5-4DF6-B846-14C514FDD6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4" name="Freeform 17">
                <a:extLst>
                  <a:ext uri="{FF2B5EF4-FFF2-40B4-BE49-F238E27FC236}">
                    <a16:creationId xmlns:a16="http://schemas.microsoft.com/office/drawing/2014/main" id="{27D55253-1FCF-499E-8180-BD1C0605900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5" name="Freeform 18">
                <a:extLst>
                  <a:ext uri="{FF2B5EF4-FFF2-40B4-BE49-F238E27FC236}">
                    <a16:creationId xmlns:a16="http://schemas.microsoft.com/office/drawing/2014/main" id="{09506A86-2F55-47EC-8EF1-45FC5A2DEB8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6" name="Freeform 19">
                <a:extLst>
                  <a:ext uri="{FF2B5EF4-FFF2-40B4-BE49-F238E27FC236}">
                    <a16:creationId xmlns:a16="http://schemas.microsoft.com/office/drawing/2014/main" id="{02D9BE44-B002-4C7A-A7E1-FB286D2DBED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7" name="Freeform 20">
                <a:extLst>
                  <a:ext uri="{FF2B5EF4-FFF2-40B4-BE49-F238E27FC236}">
                    <a16:creationId xmlns:a16="http://schemas.microsoft.com/office/drawing/2014/main" id="{5F4B9272-3829-431F-9E71-1AE024E71D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8" name="Freeform 21">
                <a:extLst>
                  <a:ext uri="{FF2B5EF4-FFF2-40B4-BE49-F238E27FC236}">
                    <a16:creationId xmlns:a16="http://schemas.microsoft.com/office/drawing/2014/main" id="{87D3B02D-D792-4229-8699-679928EC1EC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49" name="Freeform 22">
                <a:extLst>
                  <a:ext uri="{FF2B5EF4-FFF2-40B4-BE49-F238E27FC236}">
                    <a16:creationId xmlns:a16="http://schemas.microsoft.com/office/drawing/2014/main" id="{8F0366A6-6450-4F2E-A5CB-6A194528C9A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0" name="Freeform 23">
                <a:extLst>
                  <a:ext uri="{FF2B5EF4-FFF2-40B4-BE49-F238E27FC236}">
                    <a16:creationId xmlns:a16="http://schemas.microsoft.com/office/drawing/2014/main" id="{E59E56A0-2D49-4EA2-AD92-8446977E0CD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1" name="Freeform 24">
                <a:extLst>
                  <a:ext uri="{FF2B5EF4-FFF2-40B4-BE49-F238E27FC236}">
                    <a16:creationId xmlns:a16="http://schemas.microsoft.com/office/drawing/2014/main" id="{918CD779-4E6C-4F59-9F61-5EBC16F5CE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2" name="Freeform 25">
                <a:extLst>
                  <a:ext uri="{FF2B5EF4-FFF2-40B4-BE49-F238E27FC236}">
                    <a16:creationId xmlns:a16="http://schemas.microsoft.com/office/drawing/2014/main" id="{DA277B87-1865-4577-B09C-3F7AACC089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3" name="Freeform 26">
                <a:extLst>
                  <a:ext uri="{FF2B5EF4-FFF2-40B4-BE49-F238E27FC236}">
                    <a16:creationId xmlns:a16="http://schemas.microsoft.com/office/drawing/2014/main" id="{645764A5-D3A1-434A-9910-6460A1150E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4" name="Freeform 27">
                <a:extLst>
                  <a:ext uri="{FF2B5EF4-FFF2-40B4-BE49-F238E27FC236}">
                    <a16:creationId xmlns:a16="http://schemas.microsoft.com/office/drawing/2014/main" id="{749B6980-5298-4C4B-A38B-210A5A603FD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5" name="Freeform 28">
                <a:extLst>
                  <a:ext uri="{FF2B5EF4-FFF2-40B4-BE49-F238E27FC236}">
                    <a16:creationId xmlns:a16="http://schemas.microsoft.com/office/drawing/2014/main" id="{3C6B7C36-43EE-4301-844F-2E6E2451421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456" name="Freeform 29">
                <a:extLst>
                  <a:ext uri="{FF2B5EF4-FFF2-40B4-BE49-F238E27FC236}">
                    <a16:creationId xmlns:a16="http://schemas.microsoft.com/office/drawing/2014/main" id="{111AD9A2-3642-4EA6-872C-05D23345B9A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578894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58" grpId="0"/>
      <p:bldP spid="59" grpId="0"/>
      <p:bldP spid="60" grpId="0"/>
      <p:bldP spid="61" grpId="0"/>
      <p:bldP spid="62" grpId="0"/>
      <p:bldP spid="67" grpId="0"/>
      <p:bldP spid="68" grpId="0"/>
      <p:bldP spid="69" grpId="0"/>
      <p:bldP spid="7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roup 83">
            <a:extLst>
              <a:ext uri="{FF2B5EF4-FFF2-40B4-BE49-F238E27FC236}">
                <a16:creationId xmlns:a16="http://schemas.microsoft.com/office/drawing/2014/main" id="{6747BE35-193D-4AEB-B9EC-B88D9E9598DF}"/>
              </a:ext>
            </a:extLst>
          </p:cNvPr>
          <p:cNvGrpSpPr/>
          <p:nvPr/>
        </p:nvGrpSpPr>
        <p:grpSpPr>
          <a:xfrm>
            <a:off x="1" y="7894816"/>
            <a:ext cx="2063751" cy="6858001"/>
            <a:chOff x="0" y="0"/>
            <a:chExt cx="1547813" cy="5143501"/>
          </a:xfrm>
        </p:grpSpPr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28250BFB-74CF-4F29-A70E-45F88AD41BE5}"/>
                </a:ext>
              </a:extLst>
            </p:cNvPr>
            <p:cNvSpPr>
              <a:spLocks/>
            </p:cNvSpPr>
            <p:nvPr/>
          </p:nvSpPr>
          <p:spPr bwMode="gray">
            <a:xfrm>
              <a:off x="0" y="0"/>
              <a:ext cx="1547813" cy="5143501"/>
            </a:xfrm>
            <a:prstGeom prst="rect">
              <a:avLst/>
            </a:prstGeom>
            <a:solidFill>
              <a:schemeClr val="accent6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86" name="Cross 85">
              <a:extLst>
                <a:ext uri="{FF2B5EF4-FFF2-40B4-BE49-F238E27FC236}">
                  <a16:creationId xmlns:a16="http://schemas.microsoft.com/office/drawing/2014/main" id="{7D80EFA3-CF89-4FA2-9F06-F7D2A47A7A76}"/>
                </a:ext>
              </a:extLst>
            </p:cNvPr>
            <p:cNvSpPr/>
            <p:nvPr/>
          </p:nvSpPr>
          <p:spPr bwMode="gray">
            <a:xfrm>
              <a:off x="144150" y="1276600"/>
              <a:ext cx="647699" cy="647699"/>
            </a:xfrm>
            <a:prstGeom prst="plus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89" name="Picture 88" descr="A couple of people that are eating some food&#10;&#10;Description automatically generated">
            <a:extLst>
              <a:ext uri="{FF2B5EF4-FFF2-40B4-BE49-F238E27FC236}">
                <a16:creationId xmlns:a16="http://schemas.microsoft.com/office/drawing/2014/main" id="{63BFBB2C-5794-4D91-8883-767A3002C1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70" r="4764" b="7334"/>
          <a:stretch/>
        </p:blipFill>
        <p:spPr>
          <a:xfrm flipH="1">
            <a:off x="624414" y="8470816"/>
            <a:ext cx="5759449" cy="5733068"/>
          </a:xfrm>
          <a:prstGeom prst="rect">
            <a:avLst/>
          </a:prstGeom>
        </p:spPr>
      </p:pic>
      <p:pic>
        <p:nvPicPr>
          <p:cNvPr id="35" name="Grafik 34">
            <a:extLst>
              <a:ext uri="{FF2B5EF4-FFF2-40B4-BE49-F238E27FC236}">
                <a16:creationId xmlns:a16="http://schemas.microsoft.com/office/drawing/2014/main" id="{E72586AC-B87C-4EC7-8996-2EE1DA8D14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818" b="10068"/>
          <a:stretch/>
        </p:blipFill>
        <p:spPr>
          <a:xfrm flipH="1">
            <a:off x="336551" y="15738793"/>
            <a:ext cx="2590800" cy="2880784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C730096-3FF1-48E1-B673-4549448B6514}"/>
              </a:ext>
            </a:extLst>
          </p:cNvPr>
          <p:cNvSpPr/>
          <p:nvPr/>
        </p:nvSpPr>
        <p:spPr bwMode="gray">
          <a:xfrm>
            <a:off x="0" y="0"/>
            <a:ext cx="9552517" cy="3716867"/>
          </a:xfrm>
          <a:prstGeom prst="rect">
            <a:avLst/>
          </a:prstGeom>
          <a:solidFill>
            <a:schemeClr val="accent6"/>
          </a:solidFill>
        </p:spPr>
        <p:txBody>
          <a:bodyPr vert="horz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pic>
        <p:nvPicPr>
          <p:cNvPr id="40" name="Picture 39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412D7897-8C36-41AC-8D38-56D7C4B49D1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 flipV="1">
            <a:off x="7247464" y="1123950"/>
            <a:ext cx="4607987" cy="3168649"/>
          </a:xfrm>
          <a:prstGeom prst="rect">
            <a:avLst/>
          </a:prstGeom>
        </p:spPr>
      </p:pic>
      <p:sp>
        <p:nvSpPr>
          <p:cNvPr id="42" name="Textfeld 41">
            <a:extLst>
              <a:ext uri="{FF2B5EF4-FFF2-40B4-BE49-F238E27FC236}">
                <a16:creationId xmlns:a16="http://schemas.microsoft.com/office/drawing/2014/main" id="{6FFD4B1D-4158-457F-9BFD-4DBC46B5AB25}"/>
              </a:ext>
            </a:extLst>
          </p:cNvPr>
          <p:cNvSpPr txBox="1"/>
          <p:nvPr/>
        </p:nvSpPr>
        <p:spPr bwMode="gray">
          <a:xfrm>
            <a:off x="610960" y="491066"/>
            <a:ext cx="5472001" cy="73320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hu-HU" sz="5333" dirty="0">
                <a:solidFill>
                  <a:srgbClr val="FFFFFF"/>
                </a:solidFill>
              </a:rPr>
              <a:t>Mi ígéretünk</a:t>
            </a:r>
            <a:r>
              <a:rPr lang="de-DE" sz="5333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9" name="Textfeld 41">
            <a:extLst>
              <a:ext uri="{FF2B5EF4-FFF2-40B4-BE49-F238E27FC236}">
                <a16:creationId xmlns:a16="http://schemas.microsoft.com/office/drawing/2014/main" id="{5542A645-29A1-4808-9B6A-6376A9F6DA0B}"/>
              </a:ext>
            </a:extLst>
          </p:cNvPr>
          <p:cNvSpPr txBox="1"/>
          <p:nvPr/>
        </p:nvSpPr>
        <p:spPr bwMode="gray">
          <a:xfrm>
            <a:off x="623999" y="5734051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hu-HU" sz="1867" dirty="0">
                <a:solidFill>
                  <a:srgbClr val="004184"/>
                </a:solidFill>
              </a:rPr>
              <a:t>Szenvedély</a:t>
            </a:r>
            <a:endParaRPr lang="de-DE" sz="1867" dirty="0">
              <a:solidFill>
                <a:srgbClr val="004184"/>
              </a:solidFill>
            </a:endParaRPr>
          </a:p>
        </p:txBody>
      </p:sp>
      <p:sp>
        <p:nvSpPr>
          <p:cNvPr id="60" name="Textfeld 41">
            <a:extLst>
              <a:ext uri="{FF2B5EF4-FFF2-40B4-BE49-F238E27FC236}">
                <a16:creationId xmlns:a16="http://schemas.microsoft.com/office/drawing/2014/main" id="{FE885F62-3B6C-4851-8FFE-8D8BF9712BB0}"/>
              </a:ext>
            </a:extLst>
          </p:cNvPr>
          <p:cNvSpPr txBox="1"/>
          <p:nvPr/>
        </p:nvSpPr>
        <p:spPr bwMode="gray">
          <a:xfrm>
            <a:off x="3216917" y="5734051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hu-HU" sz="1867" dirty="0" err="1">
                <a:solidFill>
                  <a:srgbClr val="004184"/>
                </a:solidFill>
              </a:rPr>
              <a:t>Innovativitás</a:t>
            </a:r>
            <a:endParaRPr lang="de-DE" sz="1867" dirty="0">
              <a:solidFill>
                <a:srgbClr val="004184"/>
              </a:solidFill>
            </a:endParaRPr>
          </a:p>
        </p:txBody>
      </p:sp>
      <p:sp>
        <p:nvSpPr>
          <p:cNvPr id="66" name="Textfeld 41">
            <a:extLst>
              <a:ext uri="{FF2B5EF4-FFF2-40B4-BE49-F238E27FC236}">
                <a16:creationId xmlns:a16="http://schemas.microsoft.com/office/drawing/2014/main" id="{E3F142E8-6E85-41C8-8A1B-FD92181D1ABA}"/>
              </a:ext>
            </a:extLst>
          </p:cNvPr>
          <p:cNvSpPr txBox="1"/>
          <p:nvPr/>
        </p:nvSpPr>
        <p:spPr bwMode="gray">
          <a:xfrm>
            <a:off x="5807717" y="5734051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hu-HU" sz="1867" dirty="0">
                <a:solidFill>
                  <a:srgbClr val="004184"/>
                </a:solidFill>
              </a:rPr>
              <a:t>Dizájn kompetencia</a:t>
            </a:r>
            <a:endParaRPr lang="de-DE" sz="1867" dirty="0">
              <a:solidFill>
                <a:srgbClr val="004184"/>
              </a:solidFill>
            </a:endParaRPr>
          </a:p>
        </p:txBody>
      </p:sp>
      <p:sp>
        <p:nvSpPr>
          <p:cNvPr id="67" name="Textfeld 41">
            <a:extLst>
              <a:ext uri="{FF2B5EF4-FFF2-40B4-BE49-F238E27FC236}">
                <a16:creationId xmlns:a16="http://schemas.microsoft.com/office/drawing/2014/main" id="{83EAF3EC-8C8B-47B8-8DF6-7D6BBAF13602}"/>
              </a:ext>
            </a:extLst>
          </p:cNvPr>
          <p:cNvSpPr txBox="1"/>
          <p:nvPr/>
        </p:nvSpPr>
        <p:spPr bwMode="gray">
          <a:xfrm>
            <a:off x="8400634" y="5734051"/>
            <a:ext cx="2159367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hu-HU" sz="1867" dirty="0">
                <a:solidFill>
                  <a:srgbClr val="004184"/>
                </a:solidFill>
              </a:rPr>
              <a:t>Digitális átalakulás</a:t>
            </a:r>
            <a:endParaRPr lang="de-DE" sz="1867" dirty="0">
              <a:solidFill>
                <a:srgbClr val="004184"/>
              </a:solidFill>
            </a:endParaRPr>
          </a:p>
        </p:txBody>
      </p:sp>
      <p:pic>
        <p:nvPicPr>
          <p:cNvPr id="32" name="Picture 31" descr="A picture containing person, person, indoor, table&#10;&#10;Description automatically generated">
            <a:extLst>
              <a:ext uri="{FF2B5EF4-FFF2-40B4-BE49-F238E27FC236}">
                <a16:creationId xmlns:a16="http://schemas.microsoft.com/office/drawing/2014/main" id="{DD3293E2-7C71-4916-A3C1-29CD17E7078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435" r="46201"/>
          <a:stretch/>
        </p:blipFill>
        <p:spPr>
          <a:xfrm>
            <a:off x="624419" y="1702984"/>
            <a:ext cx="2015067" cy="4031067"/>
          </a:xfrm>
          <a:prstGeom prst="rect">
            <a:avLst/>
          </a:prstGeom>
        </p:spPr>
      </p:pic>
      <p:pic>
        <p:nvPicPr>
          <p:cNvPr id="38" name="Picture 37" descr="A picture containing light&#10;&#10;Description automatically generated">
            <a:extLst>
              <a:ext uri="{FF2B5EF4-FFF2-40B4-BE49-F238E27FC236}">
                <a16:creationId xmlns:a16="http://schemas.microsoft.com/office/drawing/2014/main" id="{D58B4089-D7C3-4C40-801D-B05BD021919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511" t="11803" r="43625" b="30076"/>
          <a:stretch/>
        </p:blipFill>
        <p:spPr>
          <a:xfrm flipV="1">
            <a:off x="3217333" y="1702984"/>
            <a:ext cx="2015067" cy="4031067"/>
          </a:xfrm>
          <a:prstGeom prst="rect">
            <a:avLst/>
          </a:prstGeom>
        </p:spPr>
      </p:pic>
      <p:pic>
        <p:nvPicPr>
          <p:cNvPr id="37" name="Grafik 36">
            <a:extLst>
              <a:ext uri="{FF2B5EF4-FFF2-40B4-BE49-F238E27FC236}">
                <a16:creationId xmlns:a16="http://schemas.microsoft.com/office/drawing/2014/main" id="{83D545A2-CFF0-46DF-89E3-4076C897803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0308" r="16366"/>
          <a:stretch/>
        </p:blipFill>
        <p:spPr>
          <a:xfrm>
            <a:off x="8401051" y="1702984"/>
            <a:ext cx="2015067" cy="4031067"/>
          </a:xfrm>
          <a:prstGeom prst="rect">
            <a:avLst/>
          </a:prstGeom>
        </p:spPr>
      </p:pic>
      <p:pic>
        <p:nvPicPr>
          <p:cNvPr id="48" name="Picture 47" descr="A dining table with a plate of food&#10;&#10;Description automatically generated">
            <a:extLst>
              <a:ext uri="{FF2B5EF4-FFF2-40B4-BE49-F238E27FC236}">
                <a16:creationId xmlns:a16="http://schemas.microsoft.com/office/drawing/2014/main" id="{12CFDF5C-F956-4DF7-BFAD-0814D741398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2642" r="13971" b="2149"/>
          <a:stretch/>
        </p:blipFill>
        <p:spPr>
          <a:xfrm>
            <a:off x="5808133" y="1702984"/>
            <a:ext cx="2015067" cy="4031067"/>
          </a:xfrm>
          <a:prstGeom prst="rect">
            <a:avLst/>
          </a:prstGeom>
        </p:spPr>
      </p:pic>
      <p:sp>
        <p:nvSpPr>
          <p:cNvPr id="43" name="Textfeld 41">
            <a:extLst>
              <a:ext uri="{FF2B5EF4-FFF2-40B4-BE49-F238E27FC236}">
                <a16:creationId xmlns:a16="http://schemas.microsoft.com/office/drawing/2014/main" id="{77BA11F3-DB6B-415A-ACF6-9AF677EBF653}"/>
              </a:ext>
            </a:extLst>
          </p:cNvPr>
          <p:cNvSpPr txBox="1"/>
          <p:nvPr/>
        </p:nvSpPr>
        <p:spPr bwMode="gray">
          <a:xfrm>
            <a:off x="419094" y="4796600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01</a:t>
            </a:r>
          </a:p>
        </p:txBody>
      </p:sp>
      <p:sp>
        <p:nvSpPr>
          <p:cNvPr id="49" name="Textfeld 41">
            <a:extLst>
              <a:ext uri="{FF2B5EF4-FFF2-40B4-BE49-F238E27FC236}">
                <a16:creationId xmlns:a16="http://schemas.microsoft.com/office/drawing/2014/main" id="{349824FF-C03D-4F1D-BA51-3943E2CED3FA}"/>
              </a:ext>
            </a:extLst>
          </p:cNvPr>
          <p:cNvSpPr txBox="1"/>
          <p:nvPr/>
        </p:nvSpPr>
        <p:spPr bwMode="gray">
          <a:xfrm>
            <a:off x="3012009" y="4796600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02</a:t>
            </a:r>
          </a:p>
        </p:txBody>
      </p:sp>
      <p:sp>
        <p:nvSpPr>
          <p:cNvPr id="54" name="Textfeld 41">
            <a:extLst>
              <a:ext uri="{FF2B5EF4-FFF2-40B4-BE49-F238E27FC236}">
                <a16:creationId xmlns:a16="http://schemas.microsoft.com/office/drawing/2014/main" id="{6BD89768-AD91-4BCF-845F-83FCB9F50A36}"/>
              </a:ext>
            </a:extLst>
          </p:cNvPr>
          <p:cNvSpPr txBox="1"/>
          <p:nvPr/>
        </p:nvSpPr>
        <p:spPr bwMode="gray">
          <a:xfrm>
            <a:off x="5602809" y="4796600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03</a:t>
            </a:r>
          </a:p>
        </p:txBody>
      </p:sp>
      <p:sp>
        <p:nvSpPr>
          <p:cNvPr id="59" name="Textfeld 41">
            <a:extLst>
              <a:ext uri="{FF2B5EF4-FFF2-40B4-BE49-F238E27FC236}">
                <a16:creationId xmlns:a16="http://schemas.microsoft.com/office/drawing/2014/main" id="{17ED253D-5CBC-470F-811D-E69C83052847}"/>
              </a:ext>
            </a:extLst>
          </p:cNvPr>
          <p:cNvSpPr txBox="1"/>
          <p:nvPr/>
        </p:nvSpPr>
        <p:spPr bwMode="gray">
          <a:xfrm>
            <a:off x="8195726" y="4796600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04</a:t>
            </a:r>
          </a:p>
        </p:txBody>
      </p:sp>
      <p:sp>
        <p:nvSpPr>
          <p:cNvPr id="91" name="Textfeld 41">
            <a:extLst>
              <a:ext uri="{FF2B5EF4-FFF2-40B4-BE49-F238E27FC236}">
                <a16:creationId xmlns:a16="http://schemas.microsoft.com/office/drawing/2014/main" id="{80EA32A7-A56A-4D35-B634-17578324F4CA}"/>
              </a:ext>
            </a:extLst>
          </p:cNvPr>
          <p:cNvSpPr txBox="1"/>
          <p:nvPr/>
        </p:nvSpPr>
        <p:spPr bwMode="gray">
          <a:xfrm>
            <a:off x="6941028" y="9190816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004184"/>
                </a:solidFill>
              </a:rPr>
              <a:t>Aus Häusern wird Zuhause.</a:t>
            </a:r>
          </a:p>
        </p:txBody>
      </p:sp>
      <p:sp>
        <p:nvSpPr>
          <p:cNvPr id="92" name="Textfeld 41">
            <a:extLst>
              <a:ext uri="{FF2B5EF4-FFF2-40B4-BE49-F238E27FC236}">
                <a16:creationId xmlns:a16="http://schemas.microsoft.com/office/drawing/2014/main" id="{50BAD50D-F277-4D16-9F28-7CE7C2D8117F}"/>
              </a:ext>
            </a:extLst>
          </p:cNvPr>
          <p:cNvSpPr txBox="1">
            <a:spLocks/>
          </p:cNvSpPr>
          <p:nvPr/>
        </p:nvSpPr>
        <p:spPr bwMode="gray">
          <a:xfrm>
            <a:off x="6941029" y="11180816"/>
            <a:ext cx="3187223" cy="8635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„Zuhause“ entsteht erst, wenn Menschen </a:t>
            </a:r>
            <a:b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</a:br>
            <a:r>
              <a:rPr lang="de-DE" sz="1067" dirty="0">
                <a:solidFill>
                  <a:srgbClr val="7F7F7F"/>
                </a:solidFill>
                <a:latin typeface="Univers LT Std 45 Light" panose="020B0403020202020204" pitchFamily="34" charset="0"/>
              </a:rPr>
              <a:t>Häuser einrichten, die ihren persönlichen Vorstellungen und ihrem Lebensstil entsprechen. Wir helfen dabei, dass das gelingt. </a:t>
            </a:r>
          </a:p>
          <a:p>
            <a:pPr defTabSz="1219170">
              <a:lnSpc>
                <a:spcPct val="100000"/>
              </a:lnSpc>
              <a:spcBef>
                <a:spcPts val="533"/>
              </a:spcBef>
            </a:pPr>
            <a:r>
              <a:rPr lang="de-DE" sz="1067" b="1" dirty="0">
                <a:solidFill>
                  <a:srgbClr val="004184"/>
                </a:solidFill>
                <a:latin typeface="Univers" panose="020B0503020202020204" pitchFamily="34" charset="0"/>
              </a:rPr>
              <a:t>Allen. An jedem Ort der Welt.</a:t>
            </a:r>
            <a:endParaRPr lang="de-DE" sz="1067" b="1" dirty="0">
              <a:solidFill>
                <a:srgbClr val="7F7F7F"/>
              </a:solidFill>
              <a:latin typeface="Univers LT Std 45 Light" panose="020B0403020202020204" pitchFamily="34" charset="0"/>
            </a:endParaRPr>
          </a:p>
        </p:txBody>
      </p:sp>
      <p:pic>
        <p:nvPicPr>
          <p:cNvPr id="31" name="Picture 161" descr="A person standing in front of a window&#10;&#10;Description automatically generated">
            <a:extLst>
              <a:ext uri="{FF2B5EF4-FFF2-40B4-BE49-F238E27FC236}">
                <a16:creationId xmlns:a16="http://schemas.microsoft.com/office/drawing/2014/main" id="{99816C4B-591E-49EF-B544-A335AE929779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34612" b="17539"/>
          <a:stretch/>
        </p:blipFill>
        <p:spPr>
          <a:xfrm>
            <a:off x="6966428" y="13127816"/>
            <a:ext cx="3168651" cy="1727199"/>
          </a:xfrm>
          <a:prstGeom prst="rect">
            <a:avLst/>
          </a:prstGeom>
        </p:spPr>
      </p:pic>
      <p:grpSp>
        <p:nvGrpSpPr>
          <p:cNvPr id="94" name="Group 93">
            <a:extLst>
              <a:ext uri="{FF2B5EF4-FFF2-40B4-BE49-F238E27FC236}">
                <a16:creationId xmlns:a16="http://schemas.microsoft.com/office/drawing/2014/main" id="{5B6B581B-45AB-4153-A268-218B770C5578}"/>
              </a:ext>
            </a:extLst>
          </p:cNvPr>
          <p:cNvGrpSpPr>
            <a:grpSpLocks/>
          </p:cNvGrpSpPr>
          <p:nvPr/>
        </p:nvGrpSpPr>
        <p:grpSpPr>
          <a:xfrm>
            <a:off x="6966428" y="13127816"/>
            <a:ext cx="3168651" cy="1727199"/>
            <a:chOff x="5224821" y="4083901"/>
            <a:chExt cx="2376488" cy="215900"/>
          </a:xfrm>
        </p:grpSpPr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DA03F8E4-3651-4E95-9FC5-020F5A8523AA}"/>
                </a:ext>
              </a:extLst>
            </p:cNvPr>
            <p:cNvGrpSpPr>
              <a:grpSpLocks/>
            </p:cNvGrpSpPr>
            <p:nvPr/>
          </p:nvGrpSpPr>
          <p:grpSpPr>
            <a:xfrm>
              <a:off x="5224821" y="4083901"/>
              <a:ext cx="2376488" cy="215900"/>
              <a:chOff x="684213" y="4948238"/>
              <a:chExt cx="7127875" cy="195262"/>
            </a:xfrm>
          </p:grpSpPr>
          <p:sp>
            <p:nvSpPr>
              <p:cNvPr id="97" name="Rectangle 96">
                <a:extLst>
                  <a:ext uri="{FF2B5EF4-FFF2-40B4-BE49-F238E27FC236}">
                    <a16:creationId xmlns:a16="http://schemas.microsoft.com/office/drawing/2014/main" id="{0C1CC1A6-B841-4400-8BB8-E5E34623AA45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8" name="Rectangle 97">
                <a:extLst>
                  <a:ext uri="{FF2B5EF4-FFF2-40B4-BE49-F238E27FC236}">
                    <a16:creationId xmlns:a16="http://schemas.microsoft.com/office/drawing/2014/main" id="{E4FA3CC3-268B-4E37-95B1-57720548A712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96" name="Parallelogram 95">
              <a:extLst>
                <a:ext uri="{FF2B5EF4-FFF2-40B4-BE49-F238E27FC236}">
                  <a16:creationId xmlns:a16="http://schemas.microsoft.com/office/drawing/2014/main" id="{92857B35-DF3B-4D1D-872B-CF60E1AA126B}"/>
                </a:ext>
              </a:extLst>
            </p:cNvPr>
            <p:cNvSpPr/>
            <p:nvPr/>
          </p:nvSpPr>
          <p:spPr bwMode="gray">
            <a:xfrm>
              <a:off x="6021150" y="4137750"/>
              <a:ext cx="143640" cy="108000"/>
            </a:xfrm>
            <a:prstGeom prst="parallelogram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7004B1F6-72AE-4DF3-8AF7-FA8413C501C1}"/>
              </a:ext>
            </a:extLst>
          </p:cNvPr>
          <p:cNvGrpSpPr/>
          <p:nvPr/>
        </p:nvGrpSpPr>
        <p:grpSpPr>
          <a:xfrm>
            <a:off x="2" y="-8012054"/>
            <a:ext cx="4080932" cy="6312673"/>
            <a:chOff x="1" y="-2"/>
            <a:chExt cx="3060699" cy="4734505"/>
          </a:xfrm>
        </p:grpSpPr>
        <p:pic>
          <p:nvPicPr>
            <p:cNvPr id="105" name="Picture 104" descr="A picture containing snow, stop, photo, skiing&#10;&#10;Description automatically generated">
              <a:extLst>
                <a:ext uri="{FF2B5EF4-FFF2-40B4-BE49-F238E27FC236}">
                  <a16:creationId xmlns:a16="http://schemas.microsoft.com/office/drawing/2014/main" id="{8307693B-7742-4CF6-A100-F8A7D72A3E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652" b="652"/>
            <a:stretch/>
          </p:blipFill>
          <p:spPr>
            <a:xfrm rot="16200000" flipV="1">
              <a:off x="-836902" y="836901"/>
              <a:ext cx="4734505" cy="3060699"/>
            </a:xfrm>
            <a:prstGeom prst="rect">
              <a:avLst/>
            </a:prstGeom>
          </p:spPr>
        </p:pic>
        <p:sp>
          <p:nvSpPr>
            <p:cNvPr id="106" name="Rectangle: Diagonal Corners Snipped 105">
              <a:extLst>
                <a:ext uri="{FF2B5EF4-FFF2-40B4-BE49-F238E27FC236}">
                  <a16:creationId xmlns:a16="http://schemas.microsoft.com/office/drawing/2014/main" id="{107CE117-CCA4-43D9-82FC-A2BA8E492DD5}"/>
                </a:ext>
              </a:extLst>
            </p:cNvPr>
            <p:cNvSpPr/>
            <p:nvPr/>
          </p:nvSpPr>
          <p:spPr bwMode="gray">
            <a:xfrm>
              <a:off x="576213" y="4026096"/>
              <a:ext cx="539800" cy="539800"/>
            </a:xfrm>
            <a:prstGeom prst="snip2DiagRect">
              <a:avLst/>
            </a:prstGeom>
            <a:noFill/>
            <a:ln>
              <a:noFill/>
            </a:ln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sp>
        <p:nvSpPr>
          <p:cNvPr id="107" name="Textfeld 41">
            <a:extLst>
              <a:ext uri="{FF2B5EF4-FFF2-40B4-BE49-F238E27FC236}">
                <a16:creationId xmlns:a16="http://schemas.microsoft.com/office/drawing/2014/main" id="{3E70BFCB-9463-4CA8-B8A1-F46D261C34D9}"/>
              </a:ext>
            </a:extLst>
          </p:cNvPr>
          <p:cNvSpPr txBox="1"/>
          <p:nvPr/>
        </p:nvSpPr>
        <p:spPr bwMode="gray">
          <a:xfrm>
            <a:off x="7243267" y="-4438177"/>
            <a:ext cx="4608133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067" dirty="0">
                <a:solidFill>
                  <a:srgbClr val="004184"/>
                </a:solidFill>
              </a:rPr>
              <a:t>Mit der besten Keramik.</a:t>
            </a:r>
          </a:p>
        </p:txBody>
      </p:sp>
      <p:pic>
        <p:nvPicPr>
          <p:cNvPr id="108" name="Picture 107" descr="A picture containing cup, indoor, food, coffee&#10;&#10;Description automatically generated">
            <a:extLst>
              <a:ext uri="{FF2B5EF4-FFF2-40B4-BE49-F238E27FC236}">
                <a16:creationId xmlns:a16="http://schemas.microsoft.com/office/drawing/2014/main" id="{A4242654-0F43-4F86-B366-8E9AE3C49C80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3979" r="5309"/>
          <a:stretch/>
        </p:blipFill>
        <p:spPr>
          <a:xfrm flipH="1">
            <a:off x="624409" y="-7336513"/>
            <a:ext cx="5469120" cy="5156200"/>
          </a:xfrm>
          <a:prstGeom prst="rect">
            <a:avLst/>
          </a:prstGeom>
        </p:spPr>
      </p:pic>
      <p:pic>
        <p:nvPicPr>
          <p:cNvPr id="109" name="Picture 108" descr="A picture containing fungus, cake, sitting, table&#10;&#10;Description automatically generated">
            <a:extLst>
              <a:ext uri="{FF2B5EF4-FFF2-40B4-BE49-F238E27FC236}">
                <a16:creationId xmlns:a16="http://schemas.microsoft.com/office/drawing/2014/main" id="{86895006-B4EC-4BF0-A93F-84270C25ADA3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t="37286" r="31630" b="5655"/>
          <a:stretch/>
        </p:blipFill>
        <p:spPr>
          <a:xfrm>
            <a:off x="5232400" y="-6401054"/>
            <a:ext cx="2590800" cy="1441449"/>
          </a:xfrm>
          <a:prstGeom prst="rect">
            <a:avLst/>
          </a:prstGeom>
        </p:spPr>
      </p:pic>
      <p:pic>
        <p:nvPicPr>
          <p:cNvPr id="30" name="Grafik 29">
            <a:extLst>
              <a:ext uri="{FF2B5EF4-FFF2-40B4-BE49-F238E27FC236}">
                <a16:creationId xmlns:a16="http://schemas.microsoft.com/office/drawing/2014/main" id="{F78381D1-CC4A-49DF-ABC5-51E2DD7627BA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t="43918" b="12926"/>
          <a:stretch/>
        </p:blipFill>
        <p:spPr>
          <a:xfrm>
            <a:off x="7251734" y="-4488057"/>
            <a:ext cx="3740117" cy="2307744"/>
          </a:xfrm>
          <a:prstGeom prst="rect">
            <a:avLst/>
          </a:prstGeom>
        </p:spPr>
      </p:pic>
      <p:grpSp>
        <p:nvGrpSpPr>
          <p:cNvPr id="111" name="Group 110">
            <a:extLst>
              <a:ext uri="{FF2B5EF4-FFF2-40B4-BE49-F238E27FC236}">
                <a16:creationId xmlns:a16="http://schemas.microsoft.com/office/drawing/2014/main" id="{71CAD44E-95D3-4C94-83AE-D17F254AAF26}"/>
              </a:ext>
            </a:extLst>
          </p:cNvPr>
          <p:cNvGrpSpPr>
            <a:grpSpLocks/>
          </p:cNvGrpSpPr>
          <p:nvPr/>
        </p:nvGrpSpPr>
        <p:grpSpPr>
          <a:xfrm>
            <a:off x="7251734" y="-4488057"/>
            <a:ext cx="3740117" cy="2307744"/>
            <a:chOff x="5438800" y="4518803"/>
            <a:chExt cx="2805088" cy="215700"/>
          </a:xfrm>
        </p:grpSpPr>
        <p:sp>
          <p:nvSpPr>
            <p:cNvPr id="112" name="Rectangle 111">
              <a:extLst>
                <a:ext uri="{FF2B5EF4-FFF2-40B4-BE49-F238E27FC236}">
                  <a16:creationId xmlns:a16="http://schemas.microsoft.com/office/drawing/2014/main" id="{54742CCC-629B-464D-A1B4-B82D6C063B4F}"/>
                </a:ext>
              </a:extLst>
            </p:cNvPr>
            <p:cNvSpPr>
              <a:spLocks/>
            </p:cNvSpPr>
            <p:nvPr/>
          </p:nvSpPr>
          <p:spPr bwMode="gray">
            <a:xfrm>
              <a:off x="5438800" y="4518803"/>
              <a:ext cx="2805088" cy="215700"/>
            </a:xfrm>
            <a:prstGeom prst="rect">
              <a:avLst/>
            </a:prstGeom>
            <a:solidFill>
              <a:schemeClr val="accent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13" name="Pentagon 112">
              <a:extLst>
                <a:ext uri="{FF2B5EF4-FFF2-40B4-BE49-F238E27FC236}">
                  <a16:creationId xmlns:a16="http://schemas.microsoft.com/office/drawing/2014/main" id="{D5AA7F71-855A-458D-A668-75AC8F7070B3}"/>
                </a:ext>
              </a:extLst>
            </p:cNvPr>
            <p:cNvSpPr/>
            <p:nvPr/>
          </p:nvSpPr>
          <p:spPr bwMode="gray">
            <a:xfrm>
              <a:off x="6732000" y="4557138"/>
              <a:ext cx="140757" cy="134054"/>
            </a:xfrm>
            <a:prstGeom prst="pentagon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114" name="Group 33">
            <a:extLst>
              <a:ext uri="{FF2B5EF4-FFF2-40B4-BE49-F238E27FC236}">
                <a16:creationId xmlns:a16="http://schemas.microsoft.com/office/drawing/2014/main" id="{629F38E2-6EA8-4665-AED8-2471876FCED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232400" y="-1361910"/>
            <a:ext cx="575733" cy="575733"/>
            <a:chOff x="1532" y="272"/>
            <a:chExt cx="2696" cy="2696"/>
          </a:xfrm>
        </p:grpSpPr>
        <p:sp>
          <p:nvSpPr>
            <p:cNvPr id="115" name="Freeform 34">
              <a:extLst>
                <a:ext uri="{FF2B5EF4-FFF2-40B4-BE49-F238E27FC236}">
                  <a16:creationId xmlns:a16="http://schemas.microsoft.com/office/drawing/2014/main" id="{D8DB6923-DF46-498A-93DB-B70F817BC4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16" name="Freeform 35">
              <a:extLst>
                <a:ext uri="{FF2B5EF4-FFF2-40B4-BE49-F238E27FC236}">
                  <a16:creationId xmlns:a16="http://schemas.microsoft.com/office/drawing/2014/main" id="{60076F7A-739D-4ADA-BAA8-B376A95C7840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17" name="Freeform 36">
              <a:extLst>
                <a:ext uri="{FF2B5EF4-FFF2-40B4-BE49-F238E27FC236}">
                  <a16:creationId xmlns:a16="http://schemas.microsoft.com/office/drawing/2014/main" id="{9B56BBF1-09A0-4B53-8A46-8E8E74EDC871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18" name="Freeform 37">
              <a:extLst>
                <a:ext uri="{FF2B5EF4-FFF2-40B4-BE49-F238E27FC236}">
                  <a16:creationId xmlns:a16="http://schemas.microsoft.com/office/drawing/2014/main" id="{204BE324-67F6-4CEB-9A92-A833278AE1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19" name="Freeform 38">
              <a:extLst>
                <a:ext uri="{FF2B5EF4-FFF2-40B4-BE49-F238E27FC236}">
                  <a16:creationId xmlns:a16="http://schemas.microsoft.com/office/drawing/2014/main" id="{832AA8BE-4704-4295-8561-6447ED14D0B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0" name="Freeform 39">
              <a:extLst>
                <a:ext uri="{FF2B5EF4-FFF2-40B4-BE49-F238E27FC236}">
                  <a16:creationId xmlns:a16="http://schemas.microsoft.com/office/drawing/2014/main" id="{D2C53797-FEC0-4C4A-A885-E2E18CA428B4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1" name="Freeform 40">
              <a:extLst>
                <a:ext uri="{FF2B5EF4-FFF2-40B4-BE49-F238E27FC236}">
                  <a16:creationId xmlns:a16="http://schemas.microsoft.com/office/drawing/2014/main" id="{41D33EB6-688D-4794-B8A0-F0B84222F846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2" name="Freeform 41">
              <a:extLst>
                <a:ext uri="{FF2B5EF4-FFF2-40B4-BE49-F238E27FC236}">
                  <a16:creationId xmlns:a16="http://schemas.microsoft.com/office/drawing/2014/main" id="{9127F7B1-996A-40FE-BF57-05DB97AFD38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3" name="Freeform 42">
              <a:extLst>
                <a:ext uri="{FF2B5EF4-FFF2-40B4-BE49-F238E27FC236}">
                  <a16:creationId xmlns:a16="http://schemas.microsoft.com/office/drawing/2014/main" id="{665C12D6-B92D-4D0E-B9F0-B67CF2F9FBB2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4" name="Freeform 43">
              <a:extLst>
                <a:ext uri="{FF2B5EF4-FFF2-40B4-BE49-F238E27FC236}">
                  <a16:creationId xmlns:a16="http://schemas.microsoft.com/office/drawing/2014/main" id="{99CB5E8A-110F-478F-BE3A-84B53F92CBF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5" name="Freeform 44">
              <a:extLst>
                <a:ext uri="{FF2B5EF4-FFF2-40B4-BE49-F238E27FC236}">
                  <a16:creationId xmlns:a16="http://schemas.microsoft.com/office/drawing/2014/main" id="{2C579945-2D16-48B0-AA5B-9F34A66DC0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6" name="Freeform 45">
              <a:extLst>
                <a:ext uri="{FF2B5EF4-FFF2-40B4-BE49-F238E27FC236}">
                  <a16:creationId xmlns:a16="http://schemas.microsoft.com/office/drawing/2014/main" id="{12258AA1-816A-4BAB-948C-EFBD51CADAC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7" name="Freeform 46">
              <a:extLst>
                <a:ext uri="{FF2B5EF4-FFF2-40B4-BE49-F238E27FC236}">
                  <a16:creationId xmlns:a16="http://schemas.microsoft.com/office/drawing/2014/main" id="{9C815D78-9CD5-43A8-9A00-DEE10105971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8" name="Freeform 47">
              <a:extLst>
                <a:ext uri="{FF2B5EF4-FFF2-40B4-BE49-F238E27FC236}">
                  <a16:creationId xmlns:a16="http://schemas.microsoft.com/office/drawing/2014/main" id="{862B762B-649E-4057-B5DD-CE7B8EA983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29" name="Freeform 48">
              <a:extLst>
                <a:ext uri="{FF2B5EF4-FFF2-40B4-BE49-F238E27FC236}">
                  <a16:creationId xmlns:a16="http://schemas.microsoft.com/office/drawing/2014/main" id="{EDA516C0-A437-4B91-A6C2-0B85112F8A57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0" name="Freeform 49">
              <a:extLst>
                <a:ext uri="{FF2B5EF4-FFF2-40B4-BE49-F238E27FC236}">
                  <a16:creationId xmlns:a16="http://schemas.microsoft.com/office/drawing/2014/main" id="{00074FE4-4D8C-48F5-9976-620FAC9B7DB5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1" name="Freeform 50">
              <a:extLst>
                <a:ext uri="{FF2B5EF4-FFF2-40B4-BE49-F238E27FC236}">
                  <a16:creationId xmlns:a16="http://schemas.microsoft.com/office/drawing/2014/main" id="{1AC81C67-2F9D-45D1-8958-BAAB5D2D8BC1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1" y="847"/>
              <a:ext cx="324" cy="395"/>
            </a:xfrm>
            <a:custGeom>
              <a:avLst/>
              <a:gdLst>
                <a:gd name="T0" fmla="*/ 99 w 136"/>
                <a:gd name="T1" fmla="*/ 53 h 166"/>
                <a:gd name="T2" fmla="*/ 73 w 136"/>
                <a:gd name="T3" fmla="*/ 25 h 166"/>
                <a:gd name="T4" fmla="*/ 37 w 136"/>
                <a:gd name="T5" fmla="*/ 85 h 166"/>
                <a:gd name="T6" fmla="*/ 70 w 136"/>
                <a:gd name="T7" fmla="*/ 140 h 166"/>
                <a:gd name="T8" fmla="*/ 99 w 136"/>
                <a:gd name="T9" fmla="*/ 110 h 166"/>
                <a:gd name="T10" fmla="*/ 136 w 136"/>
                <a:gd name="T11" fmla="*/ 110 h 166"/>
                <a:gd name="T12" fmla="*/ 121 w 136"/>
                <a:gd name="T13" fmla="*/ 148 h 166"/>
                <a:gd name="T14" fmla="*/ 74 w 136"/>
                <a:gd name="T15" fmla="*/ 166 h 166"/>
                <a:gd name="T16" fmla="*/ 0 w 136"/>
                <a:gd name="T17" fmla="*/ 85 h 166"/>
                <a:gd name="T18" fmla="*/ 74 w 136"/>
                <a:gd name="T19" fmla="*/ 0 h 166"/>
                <a:gd name="T20" fmla="*/ 134 w 136"/>
                <a:gd name="T21" fmla="*/ 53 h 166"/>
                <a:gd name="T22" fmla="*/ 99 w 136"/>
                <a:gd name="T23" fmla="*/ 5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6" h="166">
                  <a:moveTo>
                    <a:pt x="99" y="53"/>
                  </a:moveTo>
                  <a:cubicBezTo>
                    <a:pt x="98" y="48"/>
                    <a:pt x="96" y="25"/>
                    <a:pt x="73" y="25"/>
                  </a:cubicBezTo>
                  <a:cubicBezTo>
                    <a:pt x="47" y="25"/>
                    <a:pt x="37" y="52"/>
                    <a:pt x="37" y="85"/>
                  </a:cubicBezTo>
                  <a:cubicBezTo>
                    <a:pt x="37" y="95"/>
                    <a:pt x="37" y="140"/>
                    <a:pt x="70" y="140"/>
                  </a:cubicBezTo>
                  <a:cubicBezTo>
                    <a:pt x="85" y="140"/>
                    <a:pt x="99" y="131"/>
                    <a:pt x="99" y="110"/>
                  </a:cubicBezTo>
                  <a:cubicBezTo>
                    <a:pt x="136" y="110"/>
                    <a:pt x="136" y="110"/>
                    <a:pt x="136" y="110"/>
                  </a:cubicBezTo>
                  <a:cubicBezTo>
                    <a:pt x="135" y="119"/>
                    <a:pt x="134" y="134"/>
                    <a:pt x="121" y="148"/>
                  </a:cubicBezTo>
                  <a:cubicBezTo>
                    <a:pt x="107" y="162"/>
                    <a:pt x="89" y="166"/>
                    <a:pt x="74" y="166"/>
                  </a:cubicBezTo>
                  <a:cubicBezTo>
                    <a:pt x="18" y="166"/>
                    <a:pt x="0" y="125"/>
                    <a:pt x="0" y="85"/>
                  </a:cubicBezTo>
                  <a:cubicBezTo>
                    <a:pt x="0" y="34"/>
                    <a:pt x="29" y="0"/>
                    <a:pt x="74" y="0"/>
                  </a:cubicBezTo>
                  <a:cubicBezTo>
                    <a:pt x="110" y="0"/>
                    <a:pt x="134" y="21"/>
                    <a:pt x="134" y="53"/>
                  </a:cubicBezTo>
                  <a:lnTo>
                    <a:pt x="99" y="5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2" name="Freeform 51">
              <a:extLst>
                <a:ext uri="{FF2B5EF4-FFF2-40B4-BE49-F238E27FC236}">
                  <a16:creationId xmlns:a16="http://schemas.microsoft.com/office/drawing/2014/main" id="{0A13FCBE-6BE1-4837-90E9-09DF0941FB1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38" y="954"/>
              <a:ext cx="257" cy="288"/>
            </a:xfrm>
            <a:custGeom>
              <a:avLst/>
              <a:gdLst>
                <a:gd name="T0" fmla="*/ 32 w 108"/>
                <a:gd name="T1" fmla="*/ 69 h 121"/>
                <a:gd name="T2" fmla="*/ 55 w 108"/>
                <a:gd name="T3" fmla="*/ 99 h 121"/>
                <a:gd name="T4" fmla="*/ 74 w 108"/>
                <a:gd name="T5" fmla="*/ 83 h 121"/>
                <a:gd name="T6" fmla="*/ 104 w 108"/>
                <a:gd name="T7" fmla="*/ 83 h 121"/>
                <a:gd name="T8" fmla="*/ 94 w 108"/>
                <a:gd name="T9" fmla="*/ 108 h 121"/>
                <a:gd name="T10" fmla="*/ 54 w 108"/>
                <a:gd name="T11" fmla="*/ 121 h 121"/>
                <a:gd name="T12" fmla="*/ 14 w 108"/>
                <a:gd name="T13" fmla="*/ 107 h 121"/>
                <a:gd name="T14" fmla="*/ 0 w 108"/>
                <a:gd name="T15" fmla="*/ 63 h 121"/>
                <a:gd name="T16" fmla="*/ 23 w 108"/>
                <a:gd name="T17" fmla="*/ 10 h 121"/>
                <a:gd name="T18" fmla="*/ 55 w 108"/>
                <a:gd name="T19" fmla="*/ 0 h 121"/>
                <a:gd name="T20" fmla="*/ 101 w 108"/>
                <a:gd name="T21" fmla="*/ 28 h 121"/>
                <a:gd name="T22" fmla="*/ 107 w 108"/>
                <a:gd name="T23" fmla="*/ 69 h 121"/>
                <a:gd name="T24" fmla="*/ 32 w 108"/>
                <a:gd name="T25" fmla="*/ 69 h 121"/>
                <a:gd name="T26" fmla="*/ 74 w 108"/>
                <a:gd name="T27" fmla="*/ 48 h 121"/>
                <a:gd name="T28" fmla="*/ 54 w 108"/>
                <a:gd name="T29" fmla="*/ 23 h 121"/>
                <a:gd name="T30" fmla="*/ 33 w 108"/>
                <a:gd name="T31" fmla="*/ 48 h 121"/>
                <a:gd name="T32" fmla="*/ 74 w 108"/>
                <a:gd name="T33" fmla="*/ 48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8" h="121">
                  <a:moveTo>
                    <a:pt x="32" y="69"/>
                  </a:moveTo>
                  <a:cubicBezTo>
                    <a:pt x="32" y="76"/>
                    <a:pt x="32" y="99"/>
                    <a:pt x="55" y="99"/>
                  </a:cubicBezTo>
                  <a:cubicBezTo>
                    <a:pt x="63" y="99"/>
                    <a:pt x="71" y="96"/>
                    <a:pt x="74" y="83"/>
                  </a:cubicBezTo>
                  <a:cubicBezTo>
                    <a:pt x="104" y="83"/>
                    <a:pt x="104" y="83"/>
                    <a:pt x="104" y="83"/>
                  </a:cubicBezTo>
                  <a:cubicBezTo>
                    <a:pt x="104" y="89"/>
                    <a:pt x="103" y="98"/>
                    <a:pt x="94" y="108"/>
                  </a:cubicBezTo>
                  <a:cubicBezTo>
                    <a:pt x="85" y="117"/>
                    <a:pt x="71" y="121"/>
                    <a:pt x="54" y="121"/>
                  </a:cubicBezTo>
                  <a:cubicBezTo>
                    <a:pt x="45" y="121"/>
                    <a:pt x="26" y="119"/>
                    <a:pt x="14" y="107"/>
                  </a:cubicBezTo>
                  <a:cubicBezTo>
                    <a:pt x="4" y="96"/>
                    <a:pt x="0" y="81"/>
                    <a:pt x="0" y="63"/>
                  </a:cubicBezTo>
                  <a:cubicBezTo>
                    <a:pt x="0" y="45"/>
                    <a:pt x="4" y="23"/>
                    <a:pt x="23" y="10"/>
                  </a:cubicBezTo>
                  <a:cubicBezTo>
                    <a:pt x="32" y="4"/>
                    <a:pt x="43" y="0"/>
                    <a:pt x="55" y="0"/>
                  </a:cubicBezTo>
                  <a:cubicBezTo>
                    <a:pt x="71" y="0"/>
                    <a:pt x="90" y="7"/>
                    <a:pt x="101" y="28"/>
                  </a:cubicBezTo>
                  <a:cubicBezTo>
                    <a:pt x="108" y="43"/>
                    <a:pt x="108" y="60"/>
                    <a:pt x="107" y="69"/>
                  </a:cubicBezTo>
                  <a:lnTo>
                    <a:pt x="32" y="69"/>
                  </a:lnTo>
                  <a:close/>
                  <a:moveTo>
                    <a:pt x="74" y="48"/>
                  </a:moveTo>
                  <a:cubicBezTo>
                    <a:pt x="74" y="43"/>
                    <a:pt x="73" y="23"/>
                    <a:pt x="54" y="23"/>
                  </a:cubicBezTo>
                  <a:cubicBezTo>
                    <a:pt x="39" y="23"/>
                    <a:pt x="33" y="35"/>
                    <a:pt x="33" y="48"/>
                  </a:cubicBezTo>
                  <a:lnTo>
                    <a:pt x="74" y="48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3" name="Freeform 52">
              <a:extLst>
                <a:ext uri="{FF2B5EF4-FFF2-40B4-BE49-F238E27FC236}">
                  <a16:creationId xmlns:a16="http://schemas.microsoft.com/office/drawing/2014/main" id="{834600AC-5D84-41F7-88DD-3FE2CFA6161E}"/>
                </a:ext>
              </a:extLst>
            </p:cNvPr>
            <p:cNvSpPr>
              <a:spLocks/>
            </p:cNvSpPr>
            <p:nvPr/>
          </p:nvSpPr>
          <p:spPr bwMode="auto">
            <a:xfrm>
              <a:off x="2540" y="959"/>
              <a:ext cx="166" cy="273"/>
            </a:xfrm>
            <a:custGeom>
              <a:avLst/>
              <a:gdLst>
                <a:gd name="T0" fmla="*/ 1 w 70"/>
                <a:gd name="T1" fmla="*/ 30 h 115"/>
                <a:gd name="T2" fmla="*/ 0 w 70"/>
                <a:gd name="T3" fmla="*/ 2 h 115"/>
                <a:gd name="T4" fmla="*/ 31 w 70"/>
                <a:gd name="T5" fmla="*/ 2 h 115"/>
                <a:gd name="T6" fmla="*/ 31 w 70"/>
                <a:gd name="T7" fmla="*/ 23 h 115"/>
                <a:gd name="T8" fmla="*/ 70 w 70"/>
                <a:gd name="T9" fmla="*/ 2 h 115"/>
                <a:gd name="T10" fmla="*/ 70 w 70"/>
                <a:gd name="T11" fmla="*/ 31 h 115"/>
                <a:gd name="T12" fmla="*/ 34 w 70"/>
                <a:gd name="T13" fmla="*/ 59 h 115"/>
                <a:gd name="T14" fmla="*/ 34 w 70"/>
                <a:gd name="T15" fmla="*/ 115 h 115"/>
                <a:gd name="T16" fmla="*/ 1 w 70"/>
                <a:gd name="T17" fmla="*/ 115 h 115"/>
                <a:gd name="T18" fmla="*/ 1 w 70"/>
                <a:gd name="T19" fmla="*/ 3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115">
                  <a:moveTo>
                    <a:pt x="1" y="30"/>
                  </a:moveTo>
                  <a:cubicBezTo>
                    <a:pt x="1" y="25"/>
                    <a:pt x="0" y="8"/>
                    <a:pt x="0" y="2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5" y="14"/>
                    <a:pt x="43" y="0"/>
                    <a:pt x="70" y="2"/>
                  </a:cubicBezTo>
                  <a:cubicBezTo>
                    <a:pt x="70" y="31"/>
                    <a:pt x="70" y="31"/>
                    <a:pt x="70" y="31"/>
                  </a:cubicBezTo>
                  <a:cubicBezTo>
                    <a:pt x="36" y="28"/>
                    <a:pt x="34" y="45"/>
                    <a:pt x="34" y="5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3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4" name="Freeform 53">
              <a:extLst>
                <a:ext uri="{FF2B5EF4-FFF2-40B4-BE49-F238E27FC236}">
                  <a16:creationId xmlns:a16="http://schemas.microsoft.com/office/drawing/2014/main" id="{A618D6F0-AAE3-447F-9641-AB2B3F10B7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723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2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0 w 103"/>
                <a:gd name="T33" fmla="*/ 87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8 w 103"/>
                <a:gd name="T41" fmla="*/ 97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59" y="119"/>
                    <a:pt x="44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59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2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7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1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0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7"/>
                    <a:pt x="48" y="97"/>
                  </a:cubicBezTo>
                  <a:cubicBezTo>
                    <a:pt x="55" y="97"/>
                    <a:pt x="59" y="94"/>
                    <a:pt x="63" y="91"/>
                  </a:cubicBezTo>
                  <a:cubicBezTo>
                    <a:pt x="68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5" name="Freeform 54">
              <a:extLst>
                <a:ext uri="{FF2B5EF4-FFF2-40B4-BE49-F238E27FC236}">
                  <a16:creationId xmlns:a16="http://schemas.microsoft.com/office/drawing/2014/main" id="{4F7CB305-8DD6-491E-BC12-78A7ED20C06A}"/>
                </a:ext>
              </a:extLst>
            </p:cNvPr>
            <p:cNvSpPr>
              <a:spLocks/>
            </p:cNvSpPr>
            <p:nvPr/>
          </p:nvSpPr>
          <p:spPr bwMode="auto">
            <a:xfrm>
              <a:off x="3027" y="959"/>
              <a:ext cx="428" cy="273"/>
            </a:xfrm>
            <a:custGeom>
              <a:avLst/>
              <a:gdLst>
                <a:gd name="T0" fmla="*/ 1 w 180"/>
                <a:gd name="T1" fmla="*/ 23 h 115"/>
                <a:gd name="T2" fmla="*/ 0 w 180"/>
                <a:gd name="T3" fmla="*/ 2 h 115"/>
                <a:gd name="T4" fmla="*/ 32 w 180"/>
                <a:gd name="T5" fmla="*/ 2 h 115"/>
                <a:gd name="T6" fmla="*/ 33 w 180"/>
                <a:gd name="T7" fmla="*/ 17 h 115"/>
                <a:gd name="T8" fmla="*/ 68 w 180"/>
                <a:gd name="T9" fmla="*/ 0 h 115"/>
                <a:gd name="T10" fmla="*/ 103 w 180"/>
                <a:gd name="T11" fmla="*/ 21 h 115"/>
                <a:gd name="T12" fmla="*/ 139 w 180"/>
                <a:gd name="T13" fmla="*/ 0 h 115"/>
                <a:gd name="T14" fmla="*/ 174 w 180"/>
                <a:gd name="T15" fmla="*/ 18 h 115"/>
                <a:gd name="T16" fmla="*/ 179 w 180"/>
                <a:gd name="T17" fmla="*/ 51 h 115"/>
                <a:gd name="T18" fmla="*/ 179 w 180"/>
                <a:gd name="T19" fmla="*/ 115 h 115"/>
                <a:gd name="T20" fmla="*/ 146 w 180"/>
                <a:gd name="T21" fmla="*/ 115 h 115"/>
                <a:gd name="T22" fmla="*/ 146 w 180"/>
                <a:gd name="T23" fmla="*/ 49 h 115"/>
                <a:gd name="T24" fmla="*/ 127 w 180"/>
                <a:gd name="T25" fmla="*/ 23 h 115"/>
                <a:gd name="T26" fmla="*/ 107 w 180"/>
                <a:gd name="T27" fmla="*/ 58 h 115"/>
                <a:gd name="T28" fmla="*/ 107 w 180"/>
                <a:gd name="T29" fmla="*/ 115 h 115"/>
                <a:gd name="T30" fmla="*/ 74 w 180"/>
                <a:gd name="T31" fmla="*/ 115 h 115"/>
                <a:gd name="T32" fmla="*/ 74 w 180"/>
                <a:gd name="T33" fmla="*/ 48 h 115"/>
                <a:gd name="T34" fmla="*/ 55 w 180"/>
                <a:gd name="T35" fmla="*/ 23 h 115"/>
                <a:gd name="T36" fmla="*/ 34 w 180"/>
                <a:gd name="T37" fmla="*/ 49 h 115"/>
                <a:gd name="T38" fmla="*/ 34 w 180"/>
                <a:gd name="T39" fmla="*/ 115 h 115"/>
                <a:gd name="T40" fmla="*/ 1 w 180"/>
                <a:gd name="T41" fmla="*/ 115 h 115"/>
                <a:gd name="T42" fmla="*/ 1 w 180"/>
                <a:gd name="T43" fmla="*/ 23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0" h="115">
                  <a:moveTo>
                    <a:pt x="1" y="23"/>
                  </a:moveTo>
                  <a:cubicBezTo>
                    <a:pt x="1" y="16"/>
                    <a:pt x="1" y="9"/>
                    <a:pt x="0" y="2"/>
                  </a:cubicBezTo>
                  <a:cubicBezTo>
                    <a:pt x="32" y="2"/>
                    <a:pt x="32" y="2"/>
                    <a:pt x="32" y="2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7" y="12"/>
                    <a:pt x="45" y="0"/>
                    <a:pt x="68" y="0"/>
                  </a:cubicBezTo>
                  <a:cubicBezTo>
                    <a:pt x="94" y="0"/>
                    <a:pt x="101" y="16"/>
                    <a:pt x="103" y="21"/>
                  </a:cubicBezTo>
                  <a:cubicBezTo>
                    <a:pt x="113" y="3"/>
                    <a:pt x="128" y="0"/>
                    <a:pt x="139" y="0"/>
                  </a:cubicBezTo>
                  <a:cubicBezTo>
                    <a:pt x="162" y="0"/>
                    <a:pt x="171" y="14"/>
                    <a:pt x="174" y="18"/>
                  </a:cubicBezTo>
                  <a:cubicBezTo>
                    <a:pt x="180" y="28"/>
                    <a:pt x="179" y="41"/>
                    <a:pt x="179" y="51"/>
                  </a:cubicBezTo>
                  <a:cubicBezTo>
                    <a:pt x="179" y="115"/>
                    <a:pt x="179" y="115"/>
                    <a:pt x="179" y="115"/>
                  </a:cubicBezTo>
                  <a:cubicBezTo>
                    <a:pt x="146" y="115"/>
                    <a:pt x="146" y="115"/>
                    <a:pt x="146" y="115"/>
                  </a:cubicBezTo>
                  <a:cubicBezTo>
                    <a:pt x="146" y="49"/>
                    <a:pt x="146" y="49"/>
                    <a:pt x="146" y="49"/>
                  </a:cubicBezTo>
                  <a:cubicBezTo>
                    <a:pt x="146" y="37"/>
                    <a:pt x="144" y="23"/>
                    <a:pt x="127" y="23"/>
                  </a:cubicBezTo>
                  <a:cubicBezTo>
                    <a:pt x="107" y="23"/>
                    <a:pt x="107" y="42"/>
                    <a:pt x="107" y="58"/>
                  </a:cubicBezTo>
                  <a:cubicBezTo>
                    <a:pt x="107" y="115"/>
                    <a:pt x="107" y="115"/>
                    <a:pt x="107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48"/>
                    <a:pt x="74" y="48"/>
                    <a:pt x="74" y="48"/>
                  </a:cubicBezTo>
                  <a:cubicBezTo>
                    <a:pt x="74" y="39"/>
                    <a:pt x="73" y="23"/>
                    <a:pt x="55" y="23"/>
                  </a:cubicBezTo>
                  <a:cubicBezTo>
                    <a:pt x="34" y="23"/>
                    <a:pt x="34" y="41"/>
                    <a:pt x="34" y="49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1" y="115"/>
                    <a:pt x="1" y="115"/>
                    <a:pt x="1" y="115"/>
                  </a:cubicBezTo>
                  <a:lnTo>
                    <a:pt x="1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6" name="Freeform 55">
              <a:extLst>
                <a:ext uri="{FF2B5EF4-FFF2-40B4-BE49-F238E27FC236}">
                  <a16:creationId xmlns:a16="http://schemas.microsoft.com/office/drawing/2014/main" id="{A6A55D11-30EF-4183-BE8B-2CC7ACF8B83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24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9 h 382"/>
                <a:gd name="T6" fmla="*/ 0 w 83"/>
                <a:gd name="T7" fmla="*/ 69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9"/>
                  </a:lnTo>
                  <a:lnTo>
                    <a:pt x="0" y="69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7" name="Freeform 56">
              <a:extLst>
                <a:ext uri="{FF2B5EF4-FFF2-40B4-BE49-F238E27FC236}">
                  <a16:creationId xmlns:a16="http://schemas.microsoft.com/office/drawing/2014/main" id="{14B01876-A687-487E-B66E-79971EED7CB0}"/>
                </a:ext>
              </a:extLst>
            </p:cNvPr>
            <p:cNvSpPr>
              <a:spLocks/>
            </p:cNvSpPr>
            <p:nvPr/>
          </p:nvSpPr>
          <p:spPr bwMode="auto">
            <a:xfrm>
              <a:off x="3655" y="959"/>
              <a:ext cx="238" cy="281"/>
            </a:xfrm>
            <a:custGeom>
              <a:avLst/>
              <a:gdLst>
                <a:gd name="T0" fmla="*/ 67 w 100"/>
                <a:gd name="T1" fmla="*/ 42 h 118"/>
                <a:gd name="T2" fmla="*/ 52 w 100"/>
                <a:gd name="T3" fmla="*/ 21 h 118"/>
                <a:gd name="T4" fmla="*/ 35 w 100"/>
                <a:gd name="T5" fmla="*/ 57 h 118"/>
                <a:gd name="T6" fmla="*/ 43 w 100"/>
                <a:gd name="T7" fmla="*/ 92 h 118"/>
                <a:gd name="T8" fmla="*/ 52 w 100"/>
                <a:gd name="T9" fmla="*/ 96 h 118"/>
                <a:gd name="T10" fmla="*/ 67 w 100"/>
                <a:gd name="T11" fmla="*/ 74 h 118"/>
                <a:gd name="T12" fmla="*/ 100 w 100"/>
                <a:gd name="T13" fmla="*/ 74 h 118"/>
                <a:gd name="T14" fmla="*/ 85 w 100"/>
                <a:gd name="T15" fmla="*/ 107 h 118"/>
                <a:gd name="T16" fmla="*/ 53 w 100"/>
                <a:gd name="T17" fmla="*/ 118 h 118"/>
                <a:gd name="T18" fmla="*/ 15 w 100"/>
                <a:gd name="T19" fmla="*/ 103 h 118"/>
                <a:gd name="T20" fmla="*/ 0 w 100"/>
                <a:gd name="T21" fmla="*/ 58 h 118"/>
                <a:gd name="T22" fmla="*/ 53 w 100"/>
                <a:gd name="T23" fmla="*/ 0 h 118"/>
                <a:gd name="T24" fmla="*/ 99 w 100"/>
                <a:gd name="T25" fmla="*/ 42 h 118"/>
                <a:gd name="T26" fmla="*/ 67 w 100"/>
                <a:gd name="T27" fmla="*/ 42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0" h="118">
                  <a:moveTo>
                    <a:pt x="67" y="42"/>
                  </a:moveTo>
                  <a:cubicBezTo>
                    <a:pt x="66" y="38"/>
                    <a:pt x="65" y="21"/>
                    <a:pt x="52" y="21"/>
                  </a:cubicBezTo>
                  <a:cubicBezTo>
                    <a:pt x="36" y="21"/>
                    <a:pt x="35" y="45"/>
                    <a:pt x="35" y="57"/>
                  </a:cubicBezTo>
                  <a:cubicBezTo>
                    <a:pt x="35" y="64"/>
                    <a:pt x="35" y="84"/>
                    <a:pt x="43" y="92"/>
                  </a:cubicBezTo>
                  <a:cubicBezTo>
                    <a:pt x="46" y="95"/>
                    <a:pt x="49" y="96"/>
                    <a:pt x="52" y="96"/>
                  </a:cubicBezTo>
                  <a:cubicBezTo>
                    <a:pt x="55" y="96"/>
                    <a:pt x="66" y="94"/>
                    <a:pt x="67" y="74"/>
                  </a:cubicBezTo>
                  <a:cubicBezTo>
                    <a:pt x="100" y="74"/>
                    <a:pt x="100" y="74"/>
                    <a:pt x="100" y="74"/>
                  </a:cubicBezTo>
                  <a:cubicBezTo>
                    <a:pt x="99" y="83"/>
                    <a:pt x="98" y="96"/>
                    <a:pt x="85" y="107"/>
                  </a:cubicBezTo>
                  <a:cubicBezTo>
                    <a:pt x="77" y="114"/>
                    <a:pt x="67" y="118"/>
                    <a:pt x="53" y="118"/>
                  </a:cubicBezTo>
                  <a:cubicBezTo>
                    <a:pt x="38" y="118"/>
                    <a:pt x="25" y="114"/>
                    <a:pt x="15" y="103"/>
                  </a:cubicBezTo>
                  <a:cubicBezTo>
                    <a:pt x="5" y="91"/>
                    <a:pt x="0" y="77"/>
                    <a:pt x="0" y="58"/>
                  </a:cubicBezTo>
                  <a:cubicBezTo>
                    <a:pt x="0" y="7"/>
                    <a:pt x="38" y="0"/>
                    <a:pt x="53" y="0"/>
                  </a:cubicBezTo>
                  <a:cubicBezTo>
                    <a:pt x="74" y="0"/>
                    <a:pt x="99" y="12"/>
                    <a:pt x="99" y="42"/>
                  </a:cubicBezTo>
                  <a:lnTo>
                    <a:pt x="67" y="42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8" name="Freeform 57">
              <a:extLst>
                <a:ext uri="{FF2B5EF4-FFF2-40B4-BE49-F238E27FC236}">
                  <a16:creationId xmlns:a16="http://schemas.microsoft.com/office/drawing/2014/main" id="{6FB3AA1A-E196-48A3-BCC2-D230E9B9908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40" y="1377"/>
              <a:ext cx="252" cy="386"/>
            </a:xfrm>
            <a:custGeom>
              <a:avLst/>
              <a:gdLst>
                <a:gd name="T0" fmla="*/ 0 w 106"/>
                <a:gd name="T1" fmla="*/ 162 h 162"/>
                <a:gd name="T2" fmla="*/ 0 w 106"/>
                <a:gd name="T3" fmla="*/ 1 h 162"/>
                <a:gd name="T4" fmla="*/ 40 w 106"/>
                <a:gd name="T5" fmla="*/ 1 h 162"/>
                <a:gd name="T6" fmla="*/ 106 w 106"/>
                <a:gd name="T7" fmla="*/ 47 h 162"/>
                <a:gd name="T8" fmla="*/ 40 w 106"/>
                <a:gd name="T9" fmla="*/ 92 h 162"/>
                <a:gd name="T10" fmla="*/ 14 w 106"/>
                <a:gd name="T11" fmla="*/ 92 h 162"/>
                <a:gd name="T12" fmla="*/ 14 w 106"/>
                <a:gd name="T13" fmla="*/ 162 h 162"/>
                <a:gd name="T14" fmla="*/ 0 w 106"/>
                <a:gd name="T15" fmla="*/ 162 h 162"/>
                <a:gd name="T16" fmla="*/ 14 w 106"/>
                <a:gd name="T17" fmla="*/ 79 h 162"/>
                <a:gd name="T18" fmla="*/ 49 w 106"/>
                <a:gd name="T19" fmla="*/ 79 h 162"/>
                <a:gd name="T20" fmla="*/ 90 w 106"/>
                <a:gd name="T21" fmla="*/ 47 h 162"/>
                <a:gd name="T22" fmla="*/ 49 w 106"/>
                <a:gd name="T23" fmla="*/ 14 h 162"/>
                <a:gd name="T24" fmla="*/ 14 w 106"/>
                <a:gd name="T25" fmla="*/ 14 h 162"/>
                <a:gd name="T26" fmla="*/ 14 w 106"/>
                <a:gd name="T27" fmla="*/ 79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6" h="162">
                  <a:moveTo>
                    <a:pt x="0" y="162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71" y="0"/>
                    <a:pt x="106" y="8"/>
                    <a:pt x="106" y="47"/>
                  </a:cubicBezTo>
                  <a:cubicBezTo>
                    <a:pt x="106" y="85"/>
                    <a:pt x="71" y="93"/>
                    <a:pt x="40" y="92"/>
                  </a:cubicBezTo>
                  <a:cubicBezTo>
                    <a:pt x="14" y="92"/>
                    <a:pt x="14" y="92"/>
                    <a:pt x="14" y="92"/>
                  </a:cubicBezTo>
                  <a:cubicBezTo>
                    <a:pt x="14" y="162"/>
                    <a:pt x="14" y="162"/>
                    <a:pt x="14" y="162"/>
                  </a:cubicBezTo>
                  <a:lnTo>
                    <a:pt x="0" y="162"/>
                  </a:lnTo>
                  <a:close/>
                  <a:moveTo>
                    <a:pt x="14" y="79"/>
                  </a:moveTo>
                  <a:cubicBezTo>
                    <a:pt x="49" y="79"/>
                    <a:pt x="49" y="79"/>
                    <a:pt x="49" y="79"/>
                  </a:cubicBezTo>
                  <a:cubicBezTo>
                    <a:pt x="71" y="79"/>
                    <a:pt x="90" y="72"/>
                    <a:pt x="90" y="47"/>
                  </a:cubicBezTo>
                  <a:cubicBezTo>
                    <a:pt x="90" y="21"/>
                    <a:pt x="71" y="14"/>
                    <a:pt x="49" y="14"/>
                  </a:cubicBezTo>
                  <a:cubicBezTo>
                    <a:pt x="14" y="14"/>
                    <a:pt x="14" y="14"/>
                    <a:pt x="14" y="14"/>
                  </a:cubicBezTo>
                  <a:lnTo>
                    <a:pt x="14" y="7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39" name="Rectangle 58">
              <a:extLst>
                <a:ext uri="{FF2B5EF4-FFF2-40B4-BE49-F238E27FC236}">
                  <a16:creationId xmlns:a16="http://schemas.microsoft.com/office/drawing/2014/main" id="{B415AB7D-4208-411E-B474-806641B8A8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2" y="1380"/>
              <a:ext cx="31" cy="383"/>
            </a:xfrm>
            <a:prstGeom prst="rect">
              <a:avLst/>
            </a:pr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0" name="Freeform 59">
              <a:extLst>
                <a:ext uri="{FF2B5EF4-FFF2-40B4-BE49-F238E27FC236}">
                  <a16:creationId xmlns:a16="http://schemas.microsoft.com/office/drawing/2014/main" id="{9B93AB5A-ED03-493A-AF28-D637DF5FC3C5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6" y="1496"/>
              <a:ext cx="211" cy="276"/>
            </a:xfrm>
            <a:custGeom>
              <a:avLst/>
              <a:gdLst>
                <a:gd name="T0" fmla="*/ 75 w 89"/>
                <a:gd name="T1" fmla="*/ 0 h 116"/>
                <a:gd name="T2" fmla="*/ 88 w 89"/>
                <a:gd name="T3" fmla="*/ 0 h 116"/>
                <a:gd name="T4" fmla="*/ 88 w 89"/>
                <a:gd name="T5" fmla="*/ 87 h 116"/>
                <a:gd name="T6" fmla="*/ 89 w 89"/>
                <a:gd name="T7" fmla="*/ 112 h 116"/>
                <a:gd name="T8" fmla="*/ 76 w 89"/>
                <a:gd name="T9" fmla="*/ 112 h 116"/>
                <a:gd name="T10" fmla="*/ 75 w 89"/>
                <a:gd name="T11" fmla="*/ 96 h 116"/>
                <a:gd name="T12" fmla="*/ 74 w 89"/>
                <a:gd name="T13" fmla="*/ 95 h 116"/>
                <a:gd name="T14" fmla="*/ 39 w 89"/>
                <a:gd name="T15" fmla="*/ 116 h 116"/>
                <a:gd name="T16" fmla="*/ 0 w 89"/>
                <a:gd name="T17" fmla="*/ 70 h 116"/>
                <a:gd name="T18" fmla="*/ 0 w 89"/>
                <a:gd name="T19" fmla="*/ 0 h 116"/>
                <a:gd name="T20" fmla="*/ 13 w 89"/>
                <a:gd name="T21" fmla="*/ 0 h 116"/>
                <a:gd name="T22" fmla="*/ 13 w 89"/>
                <a:gd name="T23" fmla="*/ 72 h 116"/>
                <a:gd name="T24" fmla="*/ 43 w 89"/>
                <a:gd name="T25" fmla="*/ 103 h 116"/>
                <a:gd name="T26" fmla="*/ 75 w 89"/>
                <a:gd name="T27" fmla="*/ 65 h 116"/>
                <a:gd name="T28" fmla="*/ 75 w 89"/>
                <a:gd name="T2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9" h="116">
                  <a:moveTo>
                    <a:pt x="75" y="0"/>
                  </a:moveTo>
                  <a:cubicBezTo>
                    <a:pt x="88" y="0"/>
                    <a:pt x="88" y="0"/>
                    <a:pt x="88" y="0"/>
                  </a:cubicBezTo>
                  <a:cubicBezTo>
                    <a:pt x="88" y="87"/>
                    <a:pt x="88" y="87"/>
                    <a:pt x="88" y="87"/>
                  </a:cubicBezTo>
                  <a:cubicBezTo>
                    <a:pt x="88" y="96"/>
                    <a:pt x="89" y="105"/>
                    <a:pt x="89" y="112"/>
                  </a:cubicBezTo>
                  <a:cubicBezTo>
                    <a:pt x="76" y="112"/>
                    <a:pt x="76" y="112"/>
                    <a:pt x="76" y="112"/>
                  </a:cubicBezTo>
                  <a:cubicBezTo>
                    <a:pt x="75" y="96"/>
                    <a:pt x="75" y="96"/>
                    <a:pt x="75" y="96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67" y="109"/>
                    <a:pt x="54" y="116"/>
                    <a:pt x="39" y="116"/>
                  </a:cubicBezTo>
                  <a:cubicBezTo>
                    <a:pt x="3" y="116"/>
                    <a:pt x="0" y="83"/>
                    <a:pt x="0" y="7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3" y="72"/>
                    <a:pt x="13" y="72"/>
                    <a:pt x="13" y="72"/>
                  </a:cubicBezTo>
                  <a:cubicBezTo>
                    <a:pt x="13" y="92"/>
                    <a:pt x="24" y="103"/>
                    <a:pt x="43" y="103"/>
                  </a:cubicBezTo>
                  <a:cubicBezTo>
                    <a:pt x="65" y="103"/>
                    <a:pt x="75" y="85"/>
                    <a:pt x="75" y="65"/>
                  </a:cubicBezTo>
                  <a:lnTo>
                    <a:pt x="75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1" name="Freeform 60">
              <a:extLst>
                <a:ext uri="{FF2B5EF4-FFF2-40B4-BE49-F238E27FC236}">
                  <a16:creationId xmlns:a16="http://schemas.microsoft.com/office/drawing/2014/main" id="{629FEB8E-5105-4724-9D5B-65710BB83BB9}"/>
                </a:ext>
              </a:extLst>
            </p:cNvPr>
            <p:cNvSpPr>
              <a:spLocks/>
            </p:cNvSpPr>
            <p:nvPr/>
          </p:nvSpPr>
          <p:spPr bwMode="auto">
            <a:xfrm>
              <a:off x="3139" y="1489"/>
              <a:ext cx="214" cy="283"/>
            </a:xfrm>
            <a:custGeom>
              <a:avLst/>
              <a:gdLst>
                <a:gd name="T0" fmla="*/ 45 w 90"/>
                <a:gd name="T1" fmla="*/ 0 h 119"/>
                <a:gd name="T2" fmla="*/ 86 w 90"/>
                <a:gd name="T3" fmla="*/ 31 h 119"/>
                <a:gd name="T4" fmla="*/ 71 w 90"/>
                <a:gd name="T5" fmla="*/ 31 h 119"/>
                <a:gd name="T6" fmla="*/ 44 w 90"/>
                <a:gd name="T7" fmla="*/ 12 h 119"/>
                <a:gd name="T8" fmla="*/ 19 w 90"/>
                <a:gd name="T9" fmla="*/ 30 h 119"/>
                <a:gd name="T10" fmla="*/ 71 w 90"/>
                <a:gd name="T11" fmla="*/ 56 h 119"/>
                <a:gd name="T12" fmla="*/ 90 w 90"/>
                <a:gd name="T13" fmla="*/ 82 h 119"/>
                <a:gd name="T14" fmla="*/ 42 w 90"/>
                <a:gd name="T15" fmla="*/ 119 h 119"/>
                <a:gd name="T16" fmla="*/ 0 w 90"/>
                <a:gd name="T17" fmla="*/ 85 h 119"/>
                <a:gd name="T18" fmla="*/ 15 w 90"/>
                <a:gd name="T19" fmla="*/ 85 h 119"/>
                <a:gd name="T20" fmla="*/ 46 w 90"/>
                <a:gd name="T21" fmla="*/ 106 h 119"/>
                <a:gd name="T22" fmla="*/ 75 w 90"/>
                <a:gd name="T23" fmla="*/ 84 h 119"/>
                <a:gd name="T24" fmla="*/ 40 w 90"/>
                <a:gd name="T25" fmla="*/ 61 h 119"/>
                <a:gd name="T26" fmla="*/ 4 w 90"/>
                <a:gd name="T27" fmla="*/ 31 h 119"/>
                <a:gd name="T28" fmla="*/ 45 w 90"/>
                <a:gd name="T29" fmla="*/ 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0" h="119">
                  <a:moveTo>
                    <a:pt x="45" y="0"/>
                  </a:moveTo>
                  <a:cubicBezTo>
                    <a:pt x="66" y="0"/>
                    <a:pt x="84" y="7"/>
                    <a:pt x="86" y="31"/>
                  </a:cubicBezTo>
                  <a:cubicBezTo>
                    <a:pt x="71" y="31"/>
                    <a:pt x="71" y="31"/>
                    <a:pt x="71" y="31"/>
                  </a:cubicBezTo>
                  <a:cubicBezTo>
                    <a:pt x="70" y="17"/>
                    <a:pt x="58" y="12"/>
                    <a:pt x="44" y="12"/>
                  </a:cubicBezTo>
                  <a:cubicBezTo>
                    <a:pt x="31" y="12"/>
                    <a:pt x="19" y="17"/>
                    <a:pt x="19" y="30"/>
                  </a:cubicBezTo>
                  <a:cubicBezTo>
                    <a:pt x="19" y="47"/>
                    <a:pt x="40" y="45"/>
                    <a:pt x="71" y="56"/>
                  </a:cubicBezTo>
                  <a:cubicBezTo>
                    <a:pt x="82" y="60"/>
                    <a:pt x="90" y="70"/>
                    <a:pt x="90" y="82"/>
                  </a:cubicBezTo>
                  <a:cubicBezTo>
                    <a:pt x="90" y="107"/>
                    <a:pt x="66" y="119"/>
                    <a:pt x="42" y="119"/>
                  </a:cubicBezTo>
                  <a:cubicBezTo>
                    <a:pt x="23" y="119"/>
                    <a:pt x="1" y="109"/>
                    <a:pt x="0" y="85"/>
                  </a:cubicBezTo>
                  <a:cubicBezTo>
                    <a:pt x="15" y="85"/>
                    <a:pt x="15" y="85"/>
                    <a:pt x="15" y="85"/>
                  </a:cubicBezTo>
                  <a:cubicBezTo>
                    <a:pt x="16" y="101"/>
                    <a:pt x="31" y="106"/>
                    <a:pt x="46" y="106"/>
                  </a:cubicBezTo>
                  <a:cubicBezTo>
                    <a:pt x="60" y="106"/>
                    <a:pt x="75" y="100"/>
                    <a:pt x="75" y="84"/>
                  </a:cubicBezTo>
                  <a:cubicBezTo>
                    <a:pt x="75" y="68"/>
                    <a:pt x="57" y="65"/>
                    <a:pt x="40" y="61"/>
                  </a:cubicBezTo>
                  <a:cubicBezTo>
                    <a:pt x="22" y="57"/>
                    <a:pt x="4" y="52"/>
                    <a:pt x="4" y="31"/>
                  </a:cubicBezTo>
                  <a:cubicBezTo>
                    <a:pt x="4" y="8"/>
                    <a:pt x="25" y="0"/>
                    <a:pt x="45" y="0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grpSp>
        <p:nvGrpSpPr>
          <p:cNvPr id="142" name="Group 4">
            <a:extLst>
              <a:ext uri="{FF2B5EF4-FFF2-40B4-BE49-F238E27FC236}">
                <a16:creationId xmlns:a16="http://schemas.microsoft.com/office/drawing/2014/main" id="{A367BF72-7C7C-4BF5-8462-7088FF908D8E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4495896" y="-1361910"/>
            <a:ext cx="575733" cy="575733"/>
            <a:chOff x="1532" y="272"/>
            <a:chExt cx="2696" cy="2696"/>
          </a:xfrm>
        </p:grpSpPr>
        <p:sp>
          <p:nvSpPr>
            <p:cNvPr id="143" name="Freeform 5">
              <a:extLst>
                <a:ext uri="{FF2B5EF4-FFF2-40B4-BE49-F238E27FC236}">
                  <a16:creationId xmlns:a16="http://schemas.microsoft.com/office/drawing/2014/main" id="{A44457FB-133C-47E4-9B06-DC3D8E588742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2" y="272"/>
              <a:ext cx="2696" cy="2696"/>
            </a:xfrm>
            <a:custGeom>
              <a:avLst/>
              <a:gdLst>
                <a:gd name="T0" fmla="*/ 1003 w 1134"/>
                <a:gd name="T1" fmla="*/ 1134 h 1134"/>
                <a:gd name="T2" fmla="*/ 130 w 1134"/>
                <a:gd name="T3" fmla="*/ 1134 h 1134"/>
                <a:gd name="T4" fmla="*/ 0 w 1134"/>
                <a:gd name="T5" fmla="*/ 1003 h 1134"/>
                <a:gd name="T6" fmla="*/ 0 w 1134"/>
                <a:gd name="T7" fmla="*/ 130 h 1134"/>
                <a:gd name="T8" fmla="*/ 130 w 1134"/>
                <a:gd name="T9" fmla="*/ 0 h 1134"/>
                <a:gd name="T10" fmla="*/ 1003 w 1134"/>
                <a:gd name="T11" fmla="*/ 0 h 1134"/>
                <a:gd name="T12" fmla="*/ 1134 w 1134"/>
                <a:gd name="T13" fmla="*/ 130 h 1134"/>
                <a:gd name="T14" fmla="*/ 1134 w 1134"/>
                <a:gd name="T15" fmla="*/ 1003 h 1134"/>
                <a:gd name="T16" fmla="*/ 1003 w 1134"/>
                <a:gd name="T17" fmla="*/ 1134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4" h="1134">
                  <a:moveTo>
                    <a:pt x="1003" y="1134"/>
                  </a:moveTo>
                  <a:cubicBezTo>
                    <a:pt x="130" y="1134"/>
                    <a:pt x="130" y="1134"/>
                    <a:pt x="130" y="1134"/>
                  </a:cubicBezTo>
                  <a:cubicBezTo>
                    <a:pt x="58" y="1134"/>
                    <a:pt x="0" y="1075"/>
                    <a:pt x="0" y="1003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58"/>
                    <a:pt x="58" y="0"/>
                    <a:pt x="130" y="0"/>
                  </a:cubicBezTo>
                  <a:cubicBezTo>
                    <a:pt x="1003" y="0"/>
                    <a:pt x="1003" y="0"/>
                    <a:pt x="1003" y="0"/>
                  </a:cubicBezTo>
                  <a:cubicBezTo>
                    <a:pt x="1075" y="0"/>
                    <a:pt x="1134" y="58"/>
                    <a:pt x="1134" y="130"/>
                  </a:cubicBezTo>
                  <a:cubicBezTo>
                    <a:pt x="1134" y="1003"/>
                    <a:pt x="1134" y="1003"/>
                    <a:pt x="1134" y="1003"/>
                  </a:cubicBezTo>
                  <a:cubicBezTo>
                    <a:pt x="1134" y="1075"/>
                    <a:pt x="1075" y="1134"/>
                    <a:pt x="1003" y="1134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4" name="Freeform 6">
              <a:extLst>
                <a:ext uri="{FF2B5EF4-FFF2-40B4-BE49-F238E27FC236}">
                  <a16:creationId xmlns:a16="http://schemas.microsoft.com/office/drawing/2014/main" id="{F5EDF641-04CE-4E63-9EB4-A27C751DBF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613" y="353"/>
              <a:ext cx="2534" cy="2534"/>
            </a:xfrm>
            <a:custGeom>
              <a:avLst/>
              <a:gdLst>
                <a:gd name="T0" fmla="*/ 96 w 1066"/>
                <a:gd name="T1" fmla="*/ 0 h 1066"/>
                <a:gd name="T2" fmla="*/ 0 w 1066"/>
                <a:gd name="T3" fmla="*/ 96 h 1066"/>
                <a:gd name="T4" fmla="*/ 0 w 1066"/>
                <a:gd name="T5" fmla="*/ 969 h 1066"/>
                <a:gd name="T6" fmla="*/ 96 w 1066"/>
                <a:gd name="T7" fmla="*/ 1066 h 1066"/>
                <a:gd name="T8" fmla="*/ 969 w 1066"/>
                <a:gd name="T9" fmla="*/ 1066 h 1066"/>
                <a:gd name="T10" fmla="*/ 1066 w 1066"/>
                <a:gd name="T11" fmla="*/ 969 h 1066"/>
                <a:gd name="T12" fmla="*/ 1066 w 1066"/>
                <a:gd name="T13" fmla="*/ 96 h 1066"/>
                <a:gd name="T14" fmla="*/ 969 w 1066"/>
                <a:gd name="T15" fmla="*/ 0 h 1066"/>
                <a:gd name="T16" fmla="*/ 96 w 1066"/>
                <a:gd name="T17" fmla="*/ 0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6" h="1066">
                  <a:moveTo>
                    <a:pt x="96" y="0"/>
                  </a:moveTo>
                  <a:cubicBezTo>
                    <a:pt x="43" y="0"/>
                    <a:pt x="0" y="43"/>
                    <a:pt x="0" y="96"/>
                  </a:cubicBezTo>
                  <a:cubicBezTo>
                    <a:pt x="0" y="969"/>
                    <a:pt x="0" y="969"/>
                    <a:pt x="0" y="969"/>
                  </a:cubicBezTo>
                  <a:cubicBezTo>
                    <a:pt x="0" y="1023"/>
                    <a:pt x="43" y="1066"/>
                    <a:pt x="96" y="1066"/>
                  </a:cubicBezTo>
                  <a:cubicBezTo>
                    <a:pt x="969" y="1066"/>
                    <a:pt x="969" y="1066"/>
                    <a:pt x="969" y="1066"/>
                  </a:cubicBezTo>
                  <a:cubicBezTo>
                    <a:pt x="1023" y="1066"/>
                    <a:pt x="1066" y="1023"/>
                    <a:pt x="1066" y="969"/>
                  </a:cubicBezTo>
                  <a:cubicBezTo>
                    <a:pt x="1066" y="96"/>
                    <a:pt x="1066" y="96"/>
                    <a:pt x="1066" y="96"/>
                  </a:cubicBezTo>
                  <a:cubicBezTo>
                    <a:pt x="1066" y="43"/>
                    <a:pt x="1023" y="0"/>
                    <a:pt x="969" y="0"/>
                  </a:cubicBezTo>
                  <a:lnTo>
                    <a:pt x="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5" name="Freeform 7">
              <a:extLst>
                <a:ext uri="{FF2B5EF4-FFF2-40B4-BE49-F238E27FC236}">
                  <a16:creationId xmlns:a16="http://schemas.microsoft.com/office/drawing/2014/main" id="{5D917C28-9445-4FD5-9D42-102656CB0B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653" y="2160"/>
              <a:ext cx="2454" cy="687"/>
            </a:xfrm>
            <a:custGeom>
              <a:avLst/>
              <a:gdLst>
                <a:gd name="T0" fmla="*/ 0 w 1032"/>
                <a:gd name="T1" fmla="*/ 0 h 289"/>
                <a:gd name="T2" fmla="*/ 0 w 1032"/>
                <a:gd name="T3" fmla="*/ 209 h 289"/>
                <a:gd name="T4" fmla="*/ 79 w 1032"/>
                <a:gd name="T5" fmla="*/ 289 h 289"/>
                <a:gd name="T6" fmla="*/ 952 w 1032"/>
                <a:gd name="T7" fmla="*/ 289 h 289"/>
                <a:gd name="T8" fmla="*/ 1032 w 1032"/>
                <a:gd name="T9" fmla="*/ 209 h 289"/>
                <a:gd name="T10" fmla="*/ 1032 w 1032"/>
                <a:gd name="T11" fmla="*/ 0 h 289"/>
                <a:gd name="T12" fmla="*/ 0 w 1032"/>
                <a:gd name="T13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2" h="289">
                  <a:moveTo>
                    <a:pt x="0" y="0"/>
                  </a:moveTo>
                  <a:cubicBezTo>
                    <a:pt x="0" y="209"/>
                    <a:pt x="0" y="209"/>
                    <a:pt x="0" y="209"/>
                  </a:cubicBezTo>
                  <a:cubicBezTo>
                    <a:pt x="0" y="253"/>
                    <a:pt x="36" y="289"/>
                    <a:pt x="79" y="289"/>
                  </a:cubicBezTo>
                  <a:cubicBezTo>
                    <a:pt x="952" y="289"/>
                    <a:pt x="952" y="289"/>
                    <a:pt x="952" y="289"/>
                  </a:cubicBezTo>
                  <a:cubicBezTo>
                    <a:pt x="996" y="289"/>
                    <a:pt x="1032" y="253"/>
                    <a:pt x="1032" y="209"/>
                  </a:cubicBezTo>
                  <a:cubicBezTo>
                    <a:pt x="1032" y="0"/>
                    <a:pt x="1032" y="0"/>
                    <a:pt x="103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6" name="Freeform 8">
              <a:extLst>
                <a:ext uri="{FF2B5EF4-FFF2-40B4-BE49-F238E27FC236}">
                  <a16:creationId xmlns:a16="http://schemas.microsoft.com/office/drawing/2014/main" id="{9AE1CEB7-5C3E-4E0F-9BD0-D3E24FF7F6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5" y="2383"/>
              <a:ext cx="222" cy="252"/>
            </a:xfrm>
            <a:custGeom>
              <a:avLst/>
              <a:gdLst>
                <a:gd name="T0" fmla="*/ 90 w 93"/>
                <a:gd name="T1" fmla="*/ 4 h 106"/>
                <a:gd name="T2" fmla="*/ 80 w 93"/>
                <a:gd name="T3" fmla="*/ 12 h 106"/>
                <a:gd name="T4" fmla="*/ 50 w 93"/>
                <a:gd name="T5" fmla="*/ 106 h 106"/>
                <a:gd name="T6" fmla="*/ 45 w 93"/>
                <a:gd name="T7" fmla="*/ 106 h 106"/>
                <a:gd name="T8" fmla="*/ 12 w 93"/>
                <a:gd name="T9" fmla="*/ 9 h 106"/>
                <a:gd name="T10" fmla="*/ 6 w 93"/>
                <a:gd name="T11" fmla="*/ 4 h 106"/>
                <a:gd name="T12" fmla="*/ 0 w 93"/>
                <a:gd name="T13" fmla="*/ 4 h 106"/>
                <a:gd name="T14" fmla="*/ 0 w 93"/>
                <a:gd name="T15" fmla="*/ 0 h 106"/>
                <a:gd name="T16" fmla="*/ 37 w 93"/>
                <a:gd name="T17" fmla="*/ 0 h 106"/>
                <a:gd name="T18" fmla="*/ 37 w 93"/>
                <a:gd name="T19" fmla="*/ 4 h 106"/>
                <a:gd name="T20" fmla="*/ 30 w 93"/>
                <a:gd name="T21" fmla="*/ 4 h 106"/>
                <a:gd name="T22" fmla="*/ 26 w 93"/>
                <a:gd name="T23" fmla="*/ 6 h 106"/>
                <a:gd name="T24" fmla="*/ 27 w 93"/>
                <a:gd name="T25" fmla="*/ 9 h 106"/>
                <a:gd name="T26" fmla="*/ 52 w 93"/>
                <a:gd name="T27" fmla="*/ 89 h 106"/>
                <a:gd name="T28" fmla="*/ 76 w 93"/>
                <a:gd name="T29" fmla="*/ 12 h 106"/>
                <a:gd name="T30" fmla="*/ 77 w 93"/>
                <a:gd name="T31" fmla="*/ 9 h 106"/>
                <a:gd name="T32" fmla="*/ 71 w 93"/>
                <a:gd name="T33" fmla="*/ 4 h 106"/>
                <a:gd name="T34" fmla="*/ 66 w 93"/>
                <a:gd name="T35" fmla="*/ 4 h 106"/>
                <a:gd name="T36" fmla="*/ 66 w 93"/>
                <a:gd name="T37" fmla="*/ 0 h 106"/>
                <a:gd name="T38" fmla="*/ 93 w 93"/>
                <a:gd name="T39" fmla="*/ 0 h 106"/>
                <a:gd name="T40" fmla="*/ 93 w 93"/>
                <a:gd name="T41" fmla="*/ 4 h 106"/>
                <a:gd name="T42" fmla="*/ 90 w 93"/>
                <a:gd name="T43" fmla="*/ 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3" h="106">
                  <a:moveTo>
                    <a:pt x="90" y="4"/>
                  </a:moveTo>
                  <a:cubicBezTo>
                    <a:pt x="83" y="4"/>
                    <a:pt x="82" y="7"/>
                    <a:pt x="80" y="12"/>
                  </a:cubicBezTo>
                  <a:cubicBezTo>
                    <a:pt x="50" y="106"/>
                    <a:pt x="50" y="106"/>
                    <a:pt x="50" y="106"/>
                  </a:cubicBezTo>
                  <a:cubicBezTo>
                    <a:pt x="45" y="106"/>
                    <a:pt x="45" y="106"/>
                    <a:pt x="45" y="106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1" y="5"/>
                    <a:pt x="10" y="4"/>
                    <a:pt x="6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27" y="4"/>
                    <a:pt x="26" y="4"/>
                    <a:pt x="26" y="6"/>
                  </a:cubicBezTo>
                  <a:cubicBezTo>
                    <a:pt x="26" y="6"/>
                    <a:pt x="26" y="7"/>
                    <a:pt x="27" y="9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6" y="11"/>
                    <a:pt x="77" y="10"/>
                    <a:pt x="77" y="9"/>
                  </a:cubicBezTo>
                  <a:cubicBezTo>
                    <a:pt x="77" y="6"/>
                    <a:pt x="75" y="4"/>
                    <a:pt x="71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93" y="4"/>
                    <a:pt x="93" y="4"/>
                    <a:pt x="93" y="4"/>
                  </a:cubicBezTo>
                  <a:lnTo>
                    <a:pt x="9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7" name="Freeform 9">
              <a:extLst>
                <a:ext uri="{FF2B5EF4-FFF2-40B4-BE49-F238E27FC236}">
                  <a16:creationId xmlns:a16="http://schemas.microsoft.com/office/drawing/2014/main" id="{3F19EC21-6ACD-467C-9B9E-1705F6EFE6B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9" y="2385"/>
              <a:ext cx="69" cy="250"/>
            </a:xfrm>
            <a:custGeom>
              <a:avLst/>
              <a:gdLst>
                <a:gd name="T0" fmla="*/ 0 w 29"/>
                <a:gd name="T1" fmla="*/ 105 h 105"/>
                <a:gd name="T2" fmla="*/ 0 w 29"/>
                <a:gd name="T3" fmla="*/ 101 h 105"/>
                <a:gd name="T4" fmla="*/ 4 w 29"/>
                <a:gd name="T5" fmla="*/ 101 h 105"/>
                <a:gd name="T6" fmla="*/ 9 w 29"/>
                <a:gd name="T7" fmla="*/ 96 h 105"/>
                <a:gd name="T8" fmla="*/ 9 w 29"/>
                <a:gd name="T9" fmla="*/ 48 h 105"/>
                <a:gd name="T10" fmla="*/ 3 w 29"/>
                <a:gd name="T11" fmla="*/ 42 h 105"/>
                <a:gd name="T12" fmla="*/ 0 w 29"/>
                <a:gd name="T13" fmla="*/ 42 h 105"/>
                <a:gd name="T14" fmla="*/ 0 w 29"/>
                <a:gd name="T15" fmla="*/ 39 h 105"/>
                <a:gd name="T16" fmla="*/ 18 w 29"/>
                <a:gd name="T17" fmla="*/ 34 h 105"/>
                <a:gd name="T18" fmla="*/ 20 w 29"/>
                <a:gd name="T19" fmla="*/ 35 h 105"/>
                <a:gd name="T20" fmla="*/ 20 w 29"/>
                <a:gd name="T21" fmla="*/ 96 h 105"/>
                <a:gd name="T22" fmla="*/ 25 w 29"/>
                <a:gd name="T23" fmla="*/ 101 h 105"/>
                <a:gd name="T24" fmla="*/ 29 w 29"/>
                <a:gd name="T25" fmla="*/ 101 h 105"/>
                <a:gd name="T26" fmla="*/ 29 w 29"/>
                <a:gd name="T27" fmla="*/ 105 h 105"/>
                <a:gd name="T28" fmla="*/ 0 w 29"/>
                <a:gd name="T29" fmla="*/ 105 h 105"/>
                <a:gd name="T30" fmla="*/ 6 w 29"/>
                <a:gd name="T31" fmla="*/ 8 h 105"/>
                <a:gd name="T32" fmla="*/ 14 w 29"/>
                <a:gd name="T33" fmla="*/ 0 h 105"/>
                <a:gd name="T34" fmla="*/ 22 w 29"/>
                <a:gd name="T35" fmla="*/ 8 h 105"/>
                <a:gd name="T36" fmla="*/ 14 w 29"/>
                <a:gd name="T37" fmla="*/ 16 h 105"/>
                <a:gd name="T38" fmla="*/ 6 w 29"/>
                <a:gd name="T39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9" h="105">
                  <a:moveTo>
                    <a:pt x="0" y="105"/>
                  </a:moveTo>
                  <a:cubicBezTo>
                    <a:pt x="0" y="101"/>
                    <a:pt x="0" y="101"/>
                    <a:pt x="0" y="101"/>
                  </a:cubicBezTo>
                  <a:cubicBezTo>
                    <a:pt x="4" y="101"/>
                    <a:pt x="4" y="101"/>
                    <a:pt x="4" y="101"/>
                  </a:cubicBezTo>
                  <a:cubicBezTo>
                    <a:pt x="9" y="101"/>
                    <a:pt x="9" y="101"/>
                    <a:pt x="9" y="96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3"/>
                    <a:pt x="9" y="43"/>
                    <a:pt x="3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4" y="38"/>
                    <a:pt x="13" y="36"/>
                    <a:pt x="18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101"/>
                    <a:pt x="20" y="101"/>
                    <a:pt x="25" y="101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29" y="105"/>
                    <a:pt x="29" y="105"/>
                    <a:pt x="29" y="105"/>
                  </a:cubicBezTo>
                  <a:lnTo>
                    <a:pt x="0" y="105"/>
                  </a:lnTo>
                  <a:close/>
                  <a:moveTo>
                    <a:pt x="6" y="8"/>
                  </a:moveTo>
                  <a:cubicBezTo>
                    <a:pt x="6" y="4"/>
                    <a:pt x="10" y="0"/>
                    <a:pt x="14" y="0"/>
                  </a:cubicBezTo>
                  <a:cubicBezTo>
                    <a:pt x="18" y="0"/>
                    <a:pt x="22" y="4"/>
                    <a:pt x="22" y="8"/>
                  </a:cubicBezTo>
                  <a:cubicBezTo>
                    <a:pt x="22" y="13"/>
                    <a:pt x="18" y="16"/>
                    <a:pt x="14" y="16"/>
                  </a:cubicBezTo>
                  <a:cubicBezTo>
                    <a:pt x="9" y="16"/>
                    <a:pt x="6" y="13"/>
                    <a:pt x="6" y="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8" name="Freeform 10">
              <a:extLst>
                <a:ext uri="{FF2B5EF4-FFF2-40B4-BE49-F238E27FC236}">
                  <a16:creationId xmlns:a16="http://schemas.microsoft.com/office/drawing/2014/main" id="{F2E02D6D-F8AC-4443-95B2-F5AE72EA0BFC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2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4 w 29"/>
                <a:gd name="T11" fmla="*/ 8 h 116"/>
                <a:gd name="T12" fmla="*/ 1 w 29"/>
                <a:gd name="T13" fmla="*/ 8 h 116"/>
                <a:gd name="T14" fmla="*/ 1 w 29"/>
                <a:gd name="T15" fmla="*/ 5 h 116"/>
                <a:gd name="T16" fmla="*/ 4 w 29"/>
                <a:gd name="T17" fmla="*/ 4 h 116"/>
                <a:gd name="T18" fmla="*/ 19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4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8" y="3"/>
                    <a:pt x="14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49" name="Freeform 11">
              <a:extLst>
                <a:ext uri="{FF2B5EF4-FFF2-40B4-BE49-F238E27FC236}">
                  <a16:creationId xmlns:a16="http://schemas.microsoft.com/office/drawing/2014/main" id="{09C1C1FE-4010-44C9-83E1-99D1CAEAA961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5" y="2359"/>
              <a:ext cx="69" cy="276"/>
            </a:xfrm>
            <a:custGeom>
              <a:avLst/>
              <a:gdLst>
                <a:gd name="T0" fmla="*/ 0 w 29"/>
                <a:gd name="T1" fmla="*/ 116 h 116"/>
                <a:gd name="T2" fmla="*/ 0 w 29"/>
                <a:gd name="T3" fmla="*/ 112 h 116"/>
                <a:gd name="T4" fmla="*/ 4 w 29"/>
                <a:gd name="T5" fmla="*/ 112 h 116"/>
                <a:gd name="T6" fmla="*/ 9 w 29"/>
                <a:gd name="T7" fmla="*/ 107 h 116"/>
                <a:gd name="T8" fmla="*/ 9 w 29"/>
                <a:gd name="T9" fmla="*/ 14 h 116"/>
                <a:gd name="T10" fmla="*/ 3 w 29"/>
                <a:gd name="T11" fmla="*/ 8 h 116"/>
                <a:gd name="T12" fmla="*/ 0 w 29"/>
                <a:gd name="T13" fmla="*/ 8 h 116"/>
                <a:gd name="T14" fmla="*/ 0 w 29"/>
                <a:gd name="T15" fmla="*/ 5 h 116"/>
                <a:gd name="T16" fmla="*/ 3 w 29"/>
                <a:gd name="T17" fmla="*/ 4 h 116"/>
                <a:gd name="T18" fmla="*/ 18 w 29"/>
                <a:gd name="T19" fmla="*/ 0 h 116"/>
                <a:gd name="T20" fmla="*/ 20 w 29"/>
                <a:gd name="T21" fmla="*/ 1 h 116"/>
                <a:gd name="T22" fmla="*/ 20 w 29"/>
                <a:gd name="T23" fmla="*/ 107 h 116"/>
                <a:gd name="T24" fmla="*/ 25 w 29"/>
                <a:gd name="T25" fmla="*/ 112 h 116"/>
                <a:gd name="T26" fmla="*/ 29 w 29"/>
                <a:gd name="T27" fmla="*/ 112 h 116"/>
                <a:gd name="T28" fmla="*/ 29 w 29"/>
                <a:gd name="T29" fmla="*/ 116 h 116"/>
                <a:gd name="T30" fmla="*/ 0 w 29"/>
                <a:gd name="T31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7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9"/>
                    <a:pt x="9" y="9"/>
                    <a:pt x="3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7" y="3"/>
                    <a:pt x="13" y="2"/>
                    <a:pt x="18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0" name="Freeform 12">
              <a:extLst>
                <a:ext uri="{FF2B5EF4-FFF2-40B4-BE49-F238E27FC236}">
                  <a16:creationId xmlns:a16="http://schemas.microsoft.com/office/drawing/2014/main" id="{B8B0E332-6049-4A1D-B645-49E3F8A4A4F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3" y="2469"/>
              <a:ext cx="126" cy="171"/>
            </a:xfrm>
            <a:custGeom>
              <a:avLst/>
              <a:gdLst>
                <a:gd name="T0" fmla="*/ 11 w 53"/>
                <a:gd name="T1" fmla="*/ 27 h 72"/>
                <a:gd name="T2" fmla="*/ 33 w 53"/>
                <a:gd name="T3" fmla="*/ 64 h 72"/>
                <a:gd name="T4" fmla="*/ 51 w 53"/>
                <a:gd name="T5" fmla="*/ 53 h 72"/>
                <a:gd name="T6" fmla="*/ 53 w 53"/>
                <a:gd name="T7" fmla="*/ 54 h 72"/>
                <a:gd name="T8" fmla="*/ 27 w 53"/>
                <a:gd name="T9" fmla="*/ 72 h 72"/>
                <a:gd name="T10" fmla="*/ 0 w 53"/>
                <a:gd name="T11" fmla="*/ 37 h 72"/>
                <a:gd name="T12" fmla="*/ 29 w 53"/>
                <a:gd name="T13" fmla="*/ 0 h 72"/>
                <a:gd name="T14" fmla="*/ 51 w 53"/>
                <a:gd name="T15" fmla="*/ 25 h 72"/>
                <a:gd name="T16" fmla="*/ 49 w 53"/>
                <a:gd name="T17" fmla="*/ 27 h 72"/>
                <a:gd name="T18" fmla="*/ 11 w 53"/>
                <a:gd name="T19" fmla="*/ 27 h 72"/>
                <a:gd name="T20" fmla="*/ 37 w 53"/>
                <a:gd name="T21" fmla="*/ 23 h 72"/>
                <a:gd name="T22" fmla="*/ 40 w 53"/>
                <a:gd name="T23" fmla="*/ 20 h 72"/>
                <a:gd name="T24" fmla="*/ 28 w 53"/>
                <a:gd name="T25" fmla="*/ 3 h 72"/>
                <a:gd name="T26" fmla="*/ 11 w 53"/>
                <a:gd name="T27" fmla="*/ 23 h 72"/>
                <a:gd name="T28" fmla="*/ 37 w 53"/>
                <a:gd name="T29" fmla="*/ 2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3" h="72">
                  <a:moveTo>
                    <a:pt x="11" y="27"/>
                  </a:moveTo>
                  <a:cubicBezTo>
                    <a:pt x="10" y="51"/>
                    <a:pt x="18" y="64"/>
                    <a:pt x="33" y="64"/>
                  </a:cubicBezTo>
                  <a:cubicBezTo>
                    <a:pt x="42" y="64"/>
                    <a:pt x="48" y="57"/>
                    <a:pt x="51" y="53"/>
                  </a:cubicBezTo>
                  <a:cubicBezTo>
                    <a:pt x="53" y="54"/>
                    <a:pt x="53" y="54"/>
                    <a:pt x="53" y="54"/>
                  </a:cubicBezTo>
                  <a:cubicBezTo>
                    <a:pt x="50" y="60"/>
                    <a:pt x="41" y="72"/>
                    <a:pt x="27" y="72"/>
                  </a:cubicBezTo>
                  <a:cubicBezTo>
                    <a:pt x="9" y="72"/>
                    <a:pt x="0" y="57"/>
                    <a:pt x="0" y="37"/>
                  </a:cubicBezTo>
                  <a:cubicBezTo>
                    <a:pt x="0" y="20"/>
                    <a:pt x="10" y="0"/>
                    <a:pt x="29" y="0"/>
                  </a:cubicBezTo>
                  <a:cubicBezTo>
                    <a:pt x="42" y="0"/>
                    <a:pt x="51" y="11"/>
                    <a:pt x="51" y="25"/>
                  </a:cubicBezTo>
                  <a:cubicBezTo>
                    <a:pt x="51" y="27"/>
                    <a:pt x="51" y="27"/>
                    <a:pt x="49" y="27"/>
                  </a:cubicBezTo>
                  <a:lnTo>
                    <a:pt x="11" y="27"/>
                  </a:lnTo>
                  <a:close/>
                  <a:moveTo>
                    <a:pt x="37" y="23"/>
                  </a:moveTo>
                  <a:cubicBezTo>
                    <a:pt x="40" y="23"/>
                    <a:pt x="40" y="22"/>
                    <a:pt x="40" y="20"/>
                  </a:cubicBezTo>
                  <a:cubicBezTo>
                    <a:pt x="40" y="9"/>
                    <a:pt x="35" y="3"/>
                    <a:pt x="28" y="3"/>
                  </a:cubicBezTo>
                  <a:cubicBezTo>
                    <a:pt x="17" y="3"/>
                    <a:pt x="13" y="13"/>
                    <a:pt x="11" y="23"/>
                  </a:cubicBezTo>
                  <a:lnTo>
                    <a:pt x="37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1" name="Freeform 13">
              <a:extLst>
                <a:ext uri="{FF2B5EF4-FFF2-40B4-BE49-F238E27FC236}">
                  <a16:creationId xmlns:a16="http://schemas.microsoft.com/office/drawing/2014/main" id="{CBFFE973-FC69-4D96-97CC-86BACF259B5F}"/>
                </a:ext>
              </a:extLst>
            </p:cNvPr>
            <p:cNvSpPr>
              <a:spLocks/>
            </p:cNvSpPr>
            <p:nvPr/>
          </p:nvSpPr>
          <p:spPr bwMode="auto">
            <a:xfrm>
              <a:off x="2433" y="2466"/>
              <a:ext cx="107" cy="169"/>
            </a:xfrm>
            <a:custGeom>
              <a:avLst/>
              <a:gdLst>
                <a:gd name="T0" fmla="*/ 20 w 45"/>
                <a:gd name="T1" fmla="*/ 1 h 71"/>
                <a:gd name="T2" fmla="*/ 20 w 45"/>
                <a:gd name="T3" fmla="*/ 16 h 71"/>
                <a:gd name="T4" fmla="*/ 38 w 45"/>
                <a:gd name="T5" fmla="*/ 1 h 71"/>
                <a:gd name="T6" fmla="*/ 45 w 45"/>
                <a:gd name="T7" fmla="*/ 8 h 71"/>
                <a:gd name="T8" fmla="*/ 40 w 45"/>
                <a:gd name="T9" fmla="*/ 16 h 71"/>
                <a:gd name="T10" fmla="*/ 30 w 45"/>
                <a:gd name="T11" fmla="*/ 11 h 71"/>
                <a:gd name="T12" fmla="*/ 20 w 45"/>
                <a:gd name="T13" fmla="*/ 25 h 71"/>
                <a:gd name="T14" fmla="*/ 20 w 45"/>
                <a:gd name="T15" fmla="*/ 63 h 71"/>
                <a:gd name="T16" fmla="*/ 25 w 45"/>
                <a:gd name="T17" fmla="*/ 67 h 71"/>
                <a:gd name="T18" fmla="*/ 30 w 45"/>
                <a:gd name="T19" fmla="*/ 67 h 71"/>
                <a:gd name="T20" fmla="*/ 30 w 45"/>
                <a:gd name="T21" fmla="*/ 71 h 71"/>
                <a:gd name="T22" fmla="*/ 0 w 45"/>
                <a:gd name="T23" fmla="*/ 71 h 71"/>
                <a:gd name="T24" fmla="*/ 0 w 45"/>
                <a:gd name="T25" fmla="*/ 67 h 71"/>
                <a:gd name="T26" fmla="*/ 4 w 45"/>
                <a:gd name="T27" fmla="*/ 67 h 71"/>
                <a:gd name="T28" fmla="*/ 9 w 45"/>
                <a:gd name="T29" fmla="*/ 63 h 71"/>
                <a:gd name="T30" fmla="*/ 9 w 45"/>
                <a:gd name="T31" fmla="*/ 14 h 71"/>
                <a:gd name="T32" fmla="*/ 4 w 45"/>
                <a:gd name="T33" fmla="*/ 9 h 71"/>
                <a:gd name="T34" fmla="*/ 1 w 45"/>
                <a:gd name="T35" fmla="*/ 8 h 71"/>
                <a:gd name="T36" fmla="*/ 1 w 45"/>
                <a:gd name="T37" fmla="*/ 5 h 71"/>
                <a:gd name="T38" fmla="*/ 19 w 45"/>
                <a:gd name="T39" fmla="*/ 0 h 71"/>
                <a:gd name="T40" fmla="*/ 20 w 45"/>
                <a:gd name="T41" fmla="*/ 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71">
                  <a:moveTo>
                    <a:pt x="20" y="1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8" y="4"/>
                    <a:pt x="34" y="1"/>
                    <a:pt x="38" y="1"/>
                  </a:cubicBezTo>
                  <a:cubicBezTo>
                    <a:pt x="42" y="1"/>
                    <a:pt x="45" y="3"/>
                    <a:pt x="45" y="8"/>
                  </a:cubicBezTo>
                  <a:cubicBezTo>
                    <a:pt x="45" y="12"/>
                    <a:pt x="44" y="16"/>
                    <a:pt x="40" y="16"/>
                  </a:cubicBezTo>
                  <a:cubicBezTo>
                    <a:pt x="36" y="16"/>
                    <a:pt x="34" y="11"/>
                    <a:pt x="30" y="11"/>
                  </a:cubicBezTo>
                  <a:cubicBezTo>
                    <a:pt x="25" y="11"/>
                    <a:pt x="20" y="20"/>
                    <a:pt x="20" y="25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7"/>
                    <a:pt x="20" y="67"/>
                    <a:pt x="25" y="67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0" y="71"/>
                    <a:pt x="30" y="71"/>
                    <a:pt x="30" y="71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9" y="67"/>
                    <a:pt x="9" y="67"/>
                    <a:pt x="9" y="6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0"/>
                    <a:pt x="9" y="9"/>
                    <a:pt x="4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6" y="4"/>
                    <a:pt x="13" y="2"/>
                    <a:pt x="19" y="0"/>
                  </a:cubicBezTo>
                  <a:lnTo>
                    <a:pt x="2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2" name="Freeform 14">
              <a:extLst>
                <a:ext uri="{FF2B5EF4-FFF2-40B4-BE49-F238E27FC236}">
                  <a16:creationId xmlns:a16="http://schemas.microsoft.com/office/drawing/2014/main" id="{D31BA4B2-22BD-4F56-ACBA-8EAC4AC7530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57" y="2469"/>
              <a:ext cx="145" cy="171"/>
            </a:xfrm>
            <a:custGeom>
              <a:avLst/>
              <a:gdLst>
                <a:gd name="T0" fmla="*/ 31 w 61"/>
                <a:gd name="T1" fmla="*/ 0 h 72"/>
                <a:gd name="T2" fmla="*/ 61 w 61"/>
                <a:gd name="T3" fmla="*/ 36 h 72"/>
                <a:gd name="T4" fmla="*/ 31 w 61"/>
                <a:gd name="T5" fmla="*/ 72 h 72"/>
                <a:gd name="T6" fmla="*/ 0 w 61"/>
                <a:gd name="T7" fmla="*/ 36 h 72"/>
                <a:gd name="T8" fmla="*/ 31 w 61"/>
                <a:gd name="T9" fmla="*/ 0 h 72"/>
                <a:gd name="T10" fmla="*/ 31 w 61"/>
                <a:gd name="T11" fmla="*/ 68 h 72"/>
                <a:gd name="T12" fmla="*/ 49 w 61"/>
                <a:gd name="T13" fmla="*/ 36 h 72"/>
                <a:gd name="T14" fmla="*/ 30 w 61"/>
                <a:gd name="T15" fmla="*/ 3 h 72"/>
                <a:gd name="T16" fmla="*/ 12 w 61"/>
                <a:gd name="T17" fmla="*/ 35 h 72"/>
                <a:gd name="T18" fmla="*/ 31 w 61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72">
                  <a:moveTo>
                    <a:pt x="31" y="0"/>
                  </a:moveTo>
                  <a:cubicBezTo>
                    <a:pt x="46" y="0"/>
                    <a:pt x="61" y="11"/>
                    <a:pt x="61" y="36"/>
                  </a:cubicBezTo>
                  <a:cubicBezTo>
                    <a:pt x="61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49" y="59"/>
                    <a:pt x="49" y="36"/>
                  </a:cubicBezTo>
                  <a:cubicBezTo>
                    <a:pt x="49" y="26"/>
                    <a:pt x="46" y="3"/>
                    <a:pt x="30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3" name="Freeform 15">
              <a:extLst>
                <a:ext uri="{FF2B5EF4-FFF2-40B4-BE49-F238E27FC236}">
                  <a16:creationId xmlns:a16="http://schemas.microsoft.com/office/drawing/2014/main" id="{711F01EC-C47E-4AC0-B5E1-68E9266E2859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" y="2473"/>
              <a:ext cx="155" cy="248"/>
            </a:xfrm>
            <a:custGeom>
              <a:avLst/>
              <a:gdLst>
                <a:gd name="T0" fmla="*/ 61 w 65"/>
                <a:gd name="T1" fmla="*/ 3 h 104"/>
                <a:gd name="T2" fmla="*/ 55 w 65"/>
                <a:gd name="T3" fmla="*/ 8 h 104"/>
                <a:gd name="T4" fmla="*/ 29 w 65"/>
                <a:gd name="T5" fmla="*/ 85 h 104"/>
                <a:gd name="T6" fmla="*/ 12 w 65"/>
                <a:gd name="T7" fmla="*/ 104 h 104"/>
                <a:gd name="T8" fmla="*/ 5 w 65"/>
                <a:gd name="T9" fmla="*/ 96 h 104"/>
                <a:gd name="T10" fmla="*/ 11 w 65"/>
                <a:gd name="T11" fmla="*/ 90 h 104"/>
                <a:gd name="T12" fmla="*/ 18 w 65"/>
                <a:gd name="T13" fmla="*/ 93 h 104"/>
                <a:gd name="T14" fmla="*/ 26 w 65"/>
                <a:gd name="T15" fmla="*/ 83 h 104"/>
                <a:gd name="T16" fmla="*/ 30 w 65"/>
                <a:gd name="T17" fmla="*/ 69 h 104"/>
                <a:gd name="T18" fmla="*/ 9 w 65"/>
                <a:gd name="T19" fmla="*/ 8 h 104"/>
                <a:gd name="T20" fmla="*/ 3 w 65"/>
                <a:gd name="T21" fmla="*/ 3 h 104"/>
                <a:gd name="T22" fmla="*/ 0 w 65"/>
                <a:gd name="T23" fmla="*/ 3 h 104"/>
                <a:gd name="T24" fmla="*/ 0 w 65"/>
                <a:gd name="T25" fmla="*/ 0 h 104"/>
                <a:gd name="T26" fmla="*/ 28 w 65"/>
                <a:gd name="T27" fmla="*/ 0 h 104"/>
                <a:gd name="T28" fmla="*/ 28 w 65"/>
                <a:gd name="T29" fmla="*/ 3 h 104"/>
                <a:gd name="T30" fmla="*/ 23 w 65"/>
                <a:gd name="T31" fmla="*/ 3 h 104"/>
                <a:gd name="T32" fmla="*/ 20 w 65"/>
                <a:gd name="T33" fmla="*/ 5 h 104"/>
                <a:gd name="T34" fmla="*/ 20 w 65"/>
                <a:gd name="T35" fmla="*/ 7 h 104"/>
                <a:gd name="T36" fmla="*/ 36 w 65"/>
                <a:gd name="T37" fmla="*/ 54 h 104"/>
                <a:gd name="T38" fmla="*/ 52 w 65"/>
                <a:gd name="T39" fmla="*/ 8 h 104"/>
                <a:gd name="T40" fmla="*/ 52 w 65"/>
                <a:gd name="T41" fmla="*/ 6 h 104"/>
                <a:gd name="T42" fmla="*/ 49 w 65"/>
                <a:gd name="T43" fmla="*/ 3 h 104"/>
                <a:gd name="T44" fmla="*/ 44 w 65"/>
                <a:gd name="T45" fmla="*/ 3 h 104"/>
                <a:gd name="T46" fmla="*/ 44 w 65"/>
                <a:gd name="T47" fmla="*/ 0 h 104"/>
                <a:gd name="T48" fmla="*/ 65 w 65"/>
                <a:gd name="T49" fmla="*/ 0 h 104"/>
                <a:gd name="T50" fmla="*/ 65 w 65"/>
                <a:gd name="T51" fmla="*/ 3 h 104"/>
                <a:gd name="T52" fmla="*/ 61 w 65"/>
                <a:gd name="T53" fmla="*/ 3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5" h="104">
                  <a:moveTo>
                    <a:pt x="61" y="3"/>
                  </a:moveTo>
                  <a:cubicBezTo>
                    <a:pt x="58" y="3"/>
                    <a:pt x="57" y="4"/>
                    <a:pt x="55" y="8"/>
                  </a:cubicBezTo>
                  <a:cubicBezTo>
                    <a:pt x="29" y="85"/>
                    <a:pt x="29" y="85"/>
                    <a:pt x="29" y="85"/>
                  </a:cubicBezTo>
                  <a:cubicBezTo>
                    <a:pt x="25" y="96"/>
                    <a:pt x="20" y="104"/>
                    <a:pt x="12" y="104"/>
                  </a:cubicBezTo>
                  <a:cubicBezTo>
                    <a:pt x="8" y="104"/>
                    <a:pt x="5" y="101"/>
                    <a:pt x="5" y="96"/>
                  </a:cubicBezTo>
                  <a:cubicBezTo>
                    <a:pt x="5" y="92"/>
                    <a:pt x="7" y="90"/>
                    <a:pt x="11" y="90"/>
                  </a:cubicBezTo>
                  <a:cubicBezTo>
                    <a:pt x="14" y="90"/>
                    <a:pt x="15" y="93"/>
                    <a:pt x="18" y="93"/>
                  </a:cubicBezTo>
                  <a:cubicBezTo>
                    <a:pt x="21" y="93"/>
                    <a:pt x="24" y="89"/>
                    <a:pt x="26" y="83"/>
                  </a:cubicBezTo>
                  <a:cubicBezTo>
                    <a:pt x="30" y="69"/>
                    <a:pt x="30" y="69"/>
                    <a:pt x="30" y="69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3"/>
                    <a:pt x="7" y="3"/>
                    <a:pt x="3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1" y="3"/>
                    <a:pt x="20" y="4"/>
                    <a:pt x="20" y="5"/>
                  </a:cubicBezTo>
                  <a:cubicBezTo>
                    <a:pt x="20" y="6"/>
                    <a:pt x="20" y="6"/>
                    <a:pt x="20" y="7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52" y="8"/>
                    <a:pt x="52" y="8"/>
                    <a:pt x="52" y="8"/>
                  </a:cubicBezTo>
                  <a:cubicBezTo>
                    <a:pt x="52" y="7"/>
                    <a:pt x="52" y="6"/>
                    <a:pt x="52" y="6"/>
                  </a:cubicBezTo>
                  <a:cubicBezTo>
                    <a:pt x="52" y="4"/>
                    <a:pt x="52" y="3"/>
                    <a:pt x="49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3"/>
                    <a:pt x="65" y="3"/>
                    <a:pt x="65" y="3"/>
                  </a:cubicBezTo>
                  <a:lnTo>
                    <a:pt x="6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4" name="Freeform 16">
              <a:extLst>
                <a:ext uri="{FF2B5EF4-FFF2-40B4-BE49-F238E27FC236}">
                  <a16:creationId xmlns:a16="http://schemas.microsoft.com/office/drawing/2014/main" id="{B3DE8268-ED06-4D31-8F3E-1529A5A0A4A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5" y="2421"/>
              <a:ext cx="209" cy="219"/>
            </a:xfrm>
            <a:custGeom>
              <a:avLst/>
              <a:gdLst>
                <a:gd name="T0" fmla="*/ 76 w 88"/>
                <a:gd name="T1" fmla="*/ 39 h 92"/>
                <a:gd name="T2" fmla="*/ 69 w 88"/>
                <a:gd name="T3" fmla="*/ 43 h 92"/>
                <a:gd name="T4" fmla="*/ 57 w 88"/>
                <a:gd name="T5" fmla="*/ 69 h 92"/>
                <a:gd name="T6" fmla="*/ 76 w 88"/>
                <a:gd name="T7" fmla="*/ 85 h 92"/>
                <a:gd name="T8" fmla="*/ 86 w 88"/>
                <a:gd name="T9" fmla="*/ 78 h 92"/>
                <a:gd name="T10" fmla="*/ 88 w 88"/>
                <a:gd name="T11" fmla="*/ 80 h 92"/>
                <a:gd name="T12" fmla="*/ 71 w 88"/>
                <a:gd name="T13" fmla="*/ 92 h 92"/>
                <a:gd name="T14" fmla="*/ 51 w 88"/>
                <a:gd name="T15" fmla="*/ 79 h 92"/>
                <a:gd name="T16" fmla="*/ 25 w 88"/>
                <a:gd name="T17" fmla="*/ 92 h 92"/>
                <a:gd name="T18" fmla="*/ 0 w 88"/>
                <a:gd name="T19" fmla="*/ 69 h 92"/>
                <a:gd name="T20" fmla="*/ 21 w 88"/>
                <a:gd name="T21" fmla="*/ 39 h 92"/>
                <a:gd name="T22" fmla="*/ 14 w 88"/>
                <a:gd name="T23" fmla="*/ 18 h 92"/>
                <a:gd name="T24" fmla="*/ 32 w 88"/>
                <a:gd name="T25" fmla="*/ 0 h 92"/>
                <a:gd name="T26" fmla="*/ 49 w 88"/>
                <a:gd name="T27" fmla="*/ 14 h 92"/>
                <a:gd name="T28" fmla="*/ 35 w 88"/>
                <a:gd name="T29" fmla="*/ 35 h 92"/>
                <a:gd name="T30" fmla="*/ 32 w 88"/>
                <a:gd name="T31" fmla="*/ 37 h 92"/>
                <a:gd name="T32" fmla="*/ 44 w 88"/>
                <a:gd name="T33" fmla="*/ 52 h 92"/>
                <a:gd name="T34" fmla="*/ 54 w 88"/>
                <a:gd name="T35" fmla="*/ 66 h 92"/>
                <a:gd name="T36" fmla="*/ 63 w 88"/>
                <a:gd name="T37" fmla="*/ 42 h 92"/>
                <a:gd name="T38" fmla="*/ 59 w 88"/>
                <a:gd name="T39" fmla="*/ 39 h 92"/>
                <a:gd name="T40" fmla="*/ 55 w 88"/>
                <a:gd name="T41" fmla="*/ 39 h 92"/>
                <a:gd name="T42" fmla="*/ 55 w 88"/>
                <a:gd name="T43" fmla="*/ 35 h 92"/>
                <a:gd name="T44" fmla="*/ 81 w 88"/>
                <a:gd name="T45" fmla="*/ 35 h 92"/>
                <a:gd name="T46" fmla="*/ 81 w 88"/>
                <a:gd name="T47" fmla="*/ 39 h 92"/>
                <a:gd name="T48" fmla="*/ 76 w 88"/>
                <a:gd name="T49" fmla="*/ 39 h 92"/>
                <a:gd name="T50" fmla="*/ 48 w 88"/>
                <a:gd name="T51" fmla="*/ 75 h 92"/>
                <a:gd name="T52" fmla="*/ 35 w 88"/>
                <a:gd name="T53" fmla="*/ 59 h 92"/>
                <a:gd name="T54" fmla="*/ 23 w 88"/>
                <a:gd name="T55" fmla="*/ 42 h 92"/>
                <a:gd name="T56" fmla="*/ 11 w 88"/>
                <a:gd name="T57" fmla="*/ 65 h 92"/>
                <a:gd name="T58" fmla="*/ 29 w 88"/>
                <a:gd name="T59" fmla="*/ 84 h 92"/>
                <a:gd name="T60" fmla="*/ 48 w 88"/>
                <a:gd name="T61" fmla="*/ 75 h 92"/>
                <a:gd name="T62" fmla="*/ 23 w 88"/>
                <a:gd name="T63" fmla="*/ 14 h 92"/>
                <a:gd name="T64" fmla="*/ 30 w 88"/>
                <a:gd name="T65" fmla="*/ 34 h 92"/>
                <a:gd name="T66" fmla="*/ 31 w 88"/>
                <a:gd name="T67" fmla="*/ 33 h 92"/>
                <a:gd name="T68" fmla="*/ 41 w 88"/>
                <a:gd name="T69" fmla="*/ 15 h 92"/>
                <a:gd name="T70" fmla="*/ 32 w 88"/>
                <a:gd name="T71" fmla="*/ 3 h 92"/>
                <a:gd name="T72" fmla="*/ 23 w 88"/>
                <a:gd name="T73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8" h="92">
                  <a:moveTo>
                    <a:pt x="76" y="39"/>
                  </a:moveTo>
                  <a:cubicBezTo>
                    <a:pt x="71" y="39"/>
                    <a:pt x="70" y="40"/>
                    <a:pt x="69" y="43"/>
                  </a:cubicBezTo>
                  <a:cubicBezTo>
                    <a:pt x="67" y="51"/>
                    <a:pt x="63" y="61"/>
                    <a:pt x="57" y="69"/>
                  </a:cubicBezTo>
                  <a:cubicBezTo>
                    <a:pt x="65" y="78"/>
                    <a:pt x="71" y="85"/>
                    <a:pt x="76" y="85"/>
                  </a:cubicBezTo>
                  <a:cubicBezTo>
                    <a:pt x="82" y="85"/>
                    <a:pt x="86" y="78"/>
                    <a:pt x="86" y="78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80"/>
                    <a:pt x="82" y="92"/>
                    <a:pt x="71" y="92"/>
                  </a:cubicBezTo>
                  <a:cubicBezTo>
                    <a:pt x="66" y="92"/>
                    <a:pt x="58" y="87"/>
                    <a:pt x="51" y="79"/>
                  </a:cubicBezTo>
                  <a:cubicBezTo>
                    <a:pt x="44" y="86"/>
                    <a:pt x="35" y="92"/>
                    <a:pt x="25" y="92"/>
                  </a:cubicBezTo>
                  <a:cubicBezTo>
                    <a:pt x="9" y="92"/>
                    <a:pt x="0" y="84"/>
                    <a:pt x="0" y="69"/>
                  </a:cubicBezTo>
                  <a:cubicBezTo>
                    <a:pt x="0" y="55"/>
                    <a:pt x="9" y="45"/>
                    <a:pt x="21" y="39"/>
                  </a:cubicBezTo>
                  <a:cubicBezTo>
                    <a:pt x="16" y="32"/>
                    <a:pt x="14" y="25"/>
                    <a:pt x="14" y="18"/>
                  </a:cubicBezTo>
                  <a:cubicBezTo>
                    <a:pt x="14" y="9"/>
                    <a:pt x="19" y="0"/>
                    <a:pt x="32" y="0"/>
                  </a:cubicBezTo>
                  <a:cubicBezTo>
                    <a:pt x="42" y="0"/>
                    <a:pt x="49" y="5"/>
                    <a:pt x="49" y="14"/>
                  </a:cubicBezTo>
                  <a:cubicBezTo>
                    <a:pt x="49" y="24"/>
                    <a:pt x="42" y="31"/>
                    <a:pt x="35" y="35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5" y="41"/>
                    <a:pt x="39" y="46"/>
                    <a:pt x="44" y="52"/>
                  </a:cubicBezTo>
                  <a:cubicBezTo>
                    <a:pt x="47" y="57"/>
                    <a:pt x="51" y="62"/>
                    <a:pt x="54" y="66"/>
                  </a:cubicBezTo>
                  <a:cubicBezTo>
                    <a:pt x="60" y="56"/>
                    <a:pt x="63" y="46"/>
                    <a:pt x="63" y="42"/>
                  </a:cubicBezTo>
                  <a:cubicBezTo>
                    <a:pt x="63" y="40"/>
                    <a:pt x="62" y="39"/>
                    <a:pt x="59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9"/>
                    <a:pt x="81" y="39"/>
                    <a:pt x="81" y="39"/>
                  </a:cubicBezTo>
                  <a:lnTo>
                    <a:pt x="76" y="39"/>
                  </a:lnTo>
                  <a:close/>
                  <a:moveTo>
                    <a:pt x="48" y="75"/>
                  </a:moveTo>
                  <a:cubicBezTo>
                    <a:pt x="44" y="70"/>
                    <a:pt x="39" y="65"/>
                    <a:pt x="35" y="59"/>
                  </a:cubicBezTo>
                  <a:cubicBezTo>
                    <a:pt x="31" y="53"/>
                    <a:pt x="26" y="47"/>
                    <a:pt x="23" y="42"/>
                  </a:cubicBezTo>
                  <a:cubicBezTo>
                    <a:pt x="16" y="47"/>
                    <a:pt x="11" y="55"/>
                    <a:pt x="11" y="65"/>
                  </a:cubicBezTo>
                  <a:cubicBezTo>
                    <a:pt x="11" y="75"/>
                    <a:pt x="17" y="84"/>
                    <a:pt x="29" y="84"/>
                  </a:cubicBezTo>
                  <a:cubicBezTo>
                    <a:pt x="36" y="84"/>
                    <a:pt x="43" y="80"/>
                    <a:pt x="48" y="75"/>
                  </a:cubicBezTo>
                  <a:close/>
                  <a:moveTo>
                    <a:pt x="23" y="14"/>
                  </a:moveTo>
                  <a:cubicBezTo>
                    <a:pt x="23" y="21"/>
                    <a:pt x="25" y="26"/>
                    <a:pt x="30" y="34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7" y="29"/>
                    <a:pt x="41" y="23"/>
                    <a:pt x="41" y="15"/>
                  </a:cubicBezTo>
                  <a:cubicBezTo>
                    <a:pt x="41" y="7"/>
                    <a:pt x="37" y="3"/>
                    <a:pt x="32" y="3"/>
                  </a:cubicBezTo>
                  <a:cubicBezTo>
                    <a:pt x="25" y="3"/>
                    <a:pt x="23" y="8"/>
                    <a:pt x="23" y="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5" name="Freeform 17">
              <a:extLst>
                <a:ext uri="{FF2B5EF4-FFF2-40B4-BE49-F238E27FC236}">
                  <a16:creationId xmlns:a16="http://schemas.microsoft.com/office/drawing/2014/main" id="{0451C0C6-029A-4D4C-9251-8309D3D83B6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27" y="2383"/>
              <a:ext cx="183" cy="252"/>
            </a:xfrm>
            <a:custGeom>
              <a:avLst/>
              <a:gdLst>
                <a:gd name="T0" fmla="*/ 0 w 77"/>
                <a:gd name="T1" fmla="*/ 106 h 106"/>
                <a:gd name="T2" fmla="*/ 0 w 77"/>
                <a:gd name="T3" fmla="*/ 102 h 106"/>
                <a:gd name="T4" fmla="*/ 7 w 77"/>
                <a:gd name="T5" fmla="*/ 102 h 106"/>
                <a:gd name="T6" fmla="*/ 13 w 77"/>
                <a:gd name="T7" fmla="*/ 97 h 106"/>
                <a:gd name="T8" fmla="*/ 13 w 77"/>
                <a:gd name="T9" fmla="*/ 9 h 106"/>
                <a:gd name="T10" fmla="*/ 7 w 77"/>
                <a:gd name="T11" fmla="*/ 4 h 106"/>
                <a:gd name="T12" fmla="*/ 0 w 77"/>
                <a:gd name="T13" fmla="*/ 4 h 106"/>
                <a:gd name="T14" fmla="*/ 0 w 77"/>
                <a:gd name="T15" fmla="*/ 0 h 106"/>
                <a:gd name="T16" fmla="*/ 39 w 77"/>
                <a:gd name="T17" fmla="*/ 0 h 106"/>
                <a:gd name="T18" fmla="*/ 69 w 77"/>
                <a:gd name="T19" fmla="*/ 25 h 106"/>
                <a:gd name="T20" fmla="*/ 48 w 77"/>
                <a:gd name="T21" fmla="*/ 50 h 106"/>
                <a:gd name="T22" fmla="*/ 77 w 77"/>
                <a:gd name="T23" fmla="*/ 77 h 106"/>
                <a:gd name="T24" fmla="*/ 40 w 77"/>
                <a:gd name="T25" fmla="*/ 106 h 106"/>
                <a:gd name="T26" fmla="*/ 0 w 77"/>
                <a:gd name="T27" fmla="*/ 106 h 106"/>
                <a:gd name="T28" fmla="*/ 29 w 77"/>
                <a:gd name="T29" fmla="*/ 4 h 106"/>
                <a:gd name="T30" fmla="*/ 25 w 77"/>
                <a:gd name="T31" fmla="*/ 8 h 106"/>
                <a:gd name="T32" fmla="*/ 25 w 77"/>
                <a:gd name="T33" fmla="*/ 49 h 106"/>
                <a:gd name="T34" fmla="*/ 34 w 77"/>
                <a:gd name="T35" fmla="*/ 49 h 106"/>
                <a:gd name="T36" fmla="*/ 55 w 77"/>
                <a:gd name="T37" fmla="*/ 25 h 106"/>
                <a:gd name="T38" fmla="*/ 36 w 77"/>
                <a:gd name="T39" fmla="*/ 4 h 106"/>
                <a:gd name="T40" fmla="*/ 29 w 77"/>
                <a:gd name="T41" fmla="*/ 4 h 106"/>
                <a:gd name="T42" fmla="*/ 25 w 77"/>
                <a:gd name="T43" fmla="*/ 53 h 106"/>
                <a:gd name="T44" fmla="*/ 25 w 77"/>
                <a:gd name="T45" fmla="*/ 97 h 106"/>
                <a:gd name="T46" fmla="*/ 31 w 77"/>
                <a:gd name="T47" fmla="*/ 102 h 106"/>
                <a:gd name="T48" fmla="*/ 38 w 77"/>
                <a:gd name="T49" fmla="*/ 102 h 106"/>
                <a:gd name="T50" fmla="*/ 63 w 77"/>
                <a:gd name="T51" fmla="*/ 77 h 106"/>
                <a:gd name="T52" fmla="*/ 36 w 77"/>
                <a:gd name="T53" fmla="*/ 53 h 106"/>
                <a:gd name="T54" fmla="*/ 25 w 77"/>
                <a:gd name="T55" fmla="*/ 53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7" h="106">
                  <a:moveTo>
                    <a:pt x="0" y="106"/>
                  </a:moveTo>
                  <a:cubicBezTo>
                    <a:pt x="0" y="102"/>
                    <a:pt x="0" y="102"/>
                    <a:pt x="0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12" y="102"/>
                    <a:pt x="13" y="102"/>
                    <a:pt x="13" y="97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3" y="4"/>
                    <a:pt x="12" y="4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0" y="0"/>
                    <a:pt x="69" y="12"/>
                    <a:pt x="69" y="25"/>
                  </a:cubicBezTo>
                  <a:cubicBezTo>
                    <a:pt x="69" y="44"/>
                    <a:pt x="48" y="50"/>
                    <a:pt x="48" y="50"/>
                  </a:cubicBezTo>
                  <a:cubicBezTo>
                    <a:pt x="48" y="50"/>
                    <a:pt x="77" y="50"/>
                    <a:pt x="77" y="77"/>
                  </a:cubicBezTo>
                  <a:cubicBezTo>
                    <a:pt x="77" y="97"/>
                    <a:pt x="60" y="106"/>
                    <a:pt x="40" y="106"/>
                  </a:cubicBezTo>
                  <a:lnTo>
                    <a:pt x="0" y="106"/>
                  </a:lnTo>
                  <a:close/>
                  <a:moveTo>
                    <a:pt x="29" y="4"/>
                  </a:moveTo>
                  <a:cubicBezTo>
                    <a:pt x="25" y="4"/>
                    <a:pt x="25" y="5"/>
                    <a:pt x="25" y="8"/>
                  </a:cubicBezTo>
                  <a:cubicBezTo>
                    <a:pt x="25" y="49"/>
                    <a:pt x="25" y="49"/>
                    <a:pt x="25" y="49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46" y="49"/>
                    <a:pt x="55" y="43"/>
                    <a:pt x="55" y="25"/>
                  </a:cubicBezTo>
                  <a:cubicBezTo>
                    <a:pt x="55" y="6"/>
                    <a:pt x="45" y="4"/>
                    <a:pt x="36" y="4"/>
                  </a:cubicBezTo>
                  <a:lnTo>
                    <a:pt x="29" y="4"/>
                  </a:lnTo>
                  <a:close/>
                  <a:moveTo>
                    <a:pt x="25" y="53"/>
                  </a:moveTo>
                  <a:cubicBezTo>
                    <a:pt x="25" y="97"/>
                    <a:pt x="25" y="97"/>
                    <a:pt x="25" y="97"/>
                  </a:cubicBezTo>
                  <a:cubicBezTo>
                    <a:pt x="25" y="102"/>
                    <a:pt x="25" y="102"/>
                    <a:pt x="31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56" y="102"/>
                    <a:pt x="63" y="90"/>
                    <a:pt x="63" y="77"/>
                  </a:cubicBezTo>
                  <a:cubicBezTo>
                    <a:pt x="63" y="55"/>
                    <a:pt x="49" y="53"/>
                    <a:pt x="36" y="53"/>
                  </a:cubicBezTo>
                  <a:lnTo>
                    <a:pt x="25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6" name="Freeform 18">
              <a:extLst>
                <a:ext uri="{FF2B5EF4-FFF2-40B4-BE49-F238E27FC236}">
                  <a16:creationId xmlns:a16="http://schemas.microsoft.com/office/drawing/2014/main" id="{37E78783-45A8-43BC-988C-5419AC5DE7B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1" y="2469"/>
              <a:ext cx="147" cy="171"/>
            </a:xfrm>
            <a:custGeom>
              <a:avLst/>
              <a:gdLst>
                <a:gd name="T0" fmla="*/ 31 w 62"/>
                <a:gd name="T1" fmla="*/ 0 h 72"/>
                <a:gd name="T2" fmla="*/ 62 w 62"/>
                <a:gd name="T3" fmla="*/ 36 h 72"/>
                <a:gd name="T4" fmla="*/ 31 w 62"/>
                <a:gd name="T5" fmla="*/ 72 h 72"/>
                <a:gd name="T6" fmla="*/ 0 w 62"/>
                <a:gd name="T7" fmla="*/ 36 h 72"/>
                <a:gd name="T8" fmla="*/ 31 w 62"/>
                <a:gd name="T9" fmla="*/ 0 h 72"/>
                <a:gd name="T10" fmla="*/ 31 w 62"/>
                <a:gd name="T11" fmla="*/ 68 h 72"/>
                <a:gd name="T12" fmla="*/ 50 w 62"/>
                <a:gd name="T13" fmla="*/ 36 h 72"/>
                <a:gd name="T14" fmla="*/ 31 w 62"/>
                <a:gd name="T15" fmla="*/ 3 h 72"/>
                <a:gd name="T16" fmla="*/ 12 w 62"/>
                <a:gd name="T17" fmla="*/ 35 h 72"/>
                <a:gd name="T18" fmla="*/ 31 w 62"/>
                <a:gd name="T19" fmla="*/ 6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72">
                  <a:moveTo>
                    <a:pt x="31" y="0"/>
                  </a:moveTo>
                  <a:cubicBezTo>
                    <a:pt x="46" y="0"/>
                    <a:pt x="62" y="11"/>
                    <a:pt x="62" y="36"/>
                  </a:cubicBezTo>
                  <a:cubicBezTo>
                    <a:pt x="62" y="58"/>
                    <a:pt x="47" y="72"/>
                    <a:pt x="31" y="72"/>
                  </a:cubicBezTo>
                  <a:cubicBezTo>
                    <a:pt x="14" y="72"/>
                    <a:pt x="0" y="59"/>
                    <a:pt x="0" y="36"/>
                  </a:cubicBezTo>
                  <a:cubicBezTo>
                    <a:pt x="0" y="15"/>
                    <a:pt x="13" y="0"/>
                    <a:pt x="31" y="0"/>
                  </a:cubicBezTo>
                  <a:close/>
                  <a:moveTo>
                    <a:pt x="31" y="68"/>
                  </a:moveTo>
                  <a:cubicBezTo>
                    <a:pt x="43" y="68"/>
                    <a:pt x="50" y="59"/>
                    <a:pt x="50" y="36"/>
                  </a:cubicBezTo>
                  <a:cubicBezTo>
                    <a:pt x="50" y="26"/>
                    <a:pt x="46" y="3"/>
                    <a:pt x="31" y="3"/>
                  </a:cubicBezTo>
                  <a:cubicBezTo>
                    <a:pt x="15" y="3"/>
                    <a:pt x="12" y="25"/>
                    <a:pt x="12" y="35"/>
                  </a:cubicBezTo>
                  <a:cubicBezTo>
                    <a:pt x="12" y="53"/>
                    <a:pt x="17" y="68"/>
                    <a:pt x="31" y="6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7" name="Freeform 19">
              <a:extLst>
                <a:ext uri="{FF2B5EF4-FFF2-40B4-BE49-F238E27FC236}">
                  <a16:creationId xmlns:a16="http://schemas.microsoft.com/office/drawing/2014/main" id="{D902E685-0BDE-4597-A1AC-DC5F5211C6BC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" y="2469"/>
              <a:ext cx="126" cy="171"/>
            </a:xfrm>
            <a:custGeom>
              <a:avLst/>
              <a:gdLst>
                <a:gd name="T0" fmla="*/ 53 w 53"/>
                <a:gd name="T1" fmla="*/ 55 h 72"/>
                <a:gd name="T2" fmla="*/ 28 w 53"/>
                <a:gd name="T3" fmla="*/ 72 h 72"/>
                <a:gd name="T4" fmla="*/ 0 w 53"/>
                <a:gd name="T5" fmla="*/ 37 h 72"/>
                <a:gd name="T6" fmla="*/ 31 w 53"/>
                <a:gd name="T7" fmla="*/ 0 h 72"/>
                <a:gd name="T8" fmla="*/ 50 w 53"/>
                <a:gd name="T9" fmla="*/ 13 h 72"/>
                <a:gd name="T10" fmla="*/ 45 w 53"/>
                <a:gd name="T11" fmla="*/ 18 h 72"/>
                <a:gd name="T12" fmla="*/ 29 w 53"/>
                <a:gd name="T13" fmla="*/ 3 h 72"/>
                <a:gd name="T14" fmla="*/ 11 w 53"/>
                <a:gd name="T15" fmla="*/ 33 h 72"/>
                <a:gd name="T16" fmla="*/ 33 w 53"/>
                <a:gd name="T17" fmla="*/ 64 h 72"/>
                <a:gd name="T18" fmla="*/ 50 w 53"/>
                <a:gd name="T19" fmla="*/ 53 h 72"/>
                <a:gd name="T20" fmla="*/ 53 w 53"/>
                <a:gd name="T21" fmla="*/ 5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" h="72">
                  <a:moveTo>
                    <a:pt x="53" y="55"/>
                  </a:moveTo>
                  <a:cubicBezTo>
                    <a:pt x="53" y="55"/>
                    <a:pt x="45" y="72"/>
                    <a:pt x="28" y="72"/>
                  </a:cubicBezTo>
                  <a:cubicBezTo>
                    <a:pt x="12" y="72"/>
                    <a:pt x="0" y="59"/>
                    <a:pt x="0" y="37"/>
                  </a:cubicBezTo>
                  <a:cubicBezTo>
                    <a:pt x="0" y="15"/>
                    <a:pt x="13" y="0"/>
                    <a:pt x="31" y="0"/>
                  </a:cubicBezTo>
                  <a:cubicBezTo>
                    <a:pt x="39" y="0"/>
                    <a:pt x="50" y="4"/>
                    <a:pt x="50" y="13"/>
                  </a:cubicBezTo>
                  <a:cubicBezTo>
                    <a:pt x="50" y="16"/>
                    <a:pt x="48" y="18"/>
                    <a:pt x="45" y="18"/>
                  </a:cubicBezTo>
                  <a:cubicBezTo>
                    <a:pt x="36" y="18"/>
                    <a:pt x="40" y="3"/>
                    <a:pt x="29" y="3"/>
                  </a:cubicBezTo>
                  <a:cubicBezTo>
                    <a:pt x="14" y="3"/>
                    <a:pt x="11" y="21"/>
                    <a:pt x="11" y="33"/>
                  </a:cubicBezTo>
                  <a:cubicBezTo>
                    <a:pt x="11" y="52"/>
                    <a:pt x="19" y="64"/>
                    <a:pt x="33" y="64"/>
                  </a:cubicBezTo>
                  <a:cubicBezTo>
                    <a:pt x="45" y="64"/>
                    <a:pt x="50" y="53"/>
                    <a:pt x="50" y="53"/>
                  </a:cubicBezTo>
                  <a:lnTo>
                    <a:pt x="53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8" name="Freeform 20">
              <a:extLst>
                <a:ext uri="{FF2B5EF4-FFF2-40B4-BE49-F238E27FC236}">
                  <a16:creationId xmlns:a16="http://schemas.microsoft.com/office/drawing/2014/main" id="{8E1DBA91-2646-4DBB-B51E-FBB3B8451FD8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2" y="2359"/>
              <a:ext cx="164" cy="276"/>
            </a:xfrm>
            <a:custGeom>
              <a:avLst/>
              <a:gdLst>
                <a:gd name="T0" fmla="*/ 0 w 69"/>
                <a:gd name="T1" fmla="*/ 116 h 116"/>
                <a:gd name="T2" fmla="*/ 0 w 69"/>
                <a:gd name="T3" fmla="*/ 112 h 116"/>
                <a:gd name="T4" fmla="*/ 4 w 69"/>
                <a:gd name="T5" fmla="*/ 112 h 116"/>
                <a:gd name="T6" fmla="*/ 9 w 69"/>
                <a:gd name="T7" fmla="*/ 108 h 116"/>
                <a:gd name="T8" fmla="*/ 9 w 69"/>
                <a:gd name="T9" fmla="*/ 13 h 116"/>
                <a:gd name="T10" fmla="*/ 0 w 69"/>
                <a:gd name="T11" fmla="*/ 8 h 116"/>
                <a:gd name="T12" fmla="*/ 0 w 69"/>
                <a:gd name="T13" fmla="*/ 5 h 116"/>
                <a:gd name="T14" fmla="*/ 19 w 69"/>
                <a:gd name="T15" fmla="*/ 0 h 116"/>
                <a:gd name="T16" fmla="*/ 20 w 69"/>
                <a:gd name="T17" fmla="*/ 1 h 116"/>
                <a:gd name="T18" fmla="*/ 20 w 69"/>
                <a:gd name="T19" fmla="*/ 56 h 116"/>
                <a:gd name="T20" fmla="*/ 41 w 69"/>
                <a:gd name="T21" fmla="*/ 46 h 116"/>
                <a:gd name="T22" fmla="*/ 60 w 69"/>
                <a:gd name="T23" fmla="*/ 66 h 116"/>
                <a:gd name="T24" fmla="*/ 60 w 69"/>
                <a:gd name="T25" fmla="*/ 108 h 116"/>
                <a:gd name="T26" fmla="*/ 65 w 69"/>
                <a:gd name="T27" fmla="*/ 112 h 116"/>
                <a:gd name="T28" fmla="*/ 69 w 69"/>
                <a:gd name="T29" fmla="*/ 112 h 116"/>
                <a:gd name="T30" fmla="*/ 69 w 69"/>
                <a:gd name="T31" fmla="*/ 116 h 116"/>
                <a:gd name="T32" fmla="*/ 41 w 69"/>
                <a:gd name="T33" fmla="*/ 116 h 116"/>
                <a:gd name="T34" fmla="*/ 41 w 69"/>
                <a:gd name="T35" fmla="*/ 112 h 116"/>
                <a:gd name="T36" fmla="*/ 44 w 69"/>
                <a:gd name="T37" fmla="*/ 112 h 116"/>
                <a:gd name="T38" fmla="*/ 49 w 69"/>
                <a:gd name="T39" fmla="*/ 108 h 116"/>
                <a:gd name="T40" fmla="*/ 49 w 69"/>
                <a:gd name="T41" fmla="*/ 67 h 116"/>
                <a:gd name="T42" fmla="*/ 36 w 69"/>
                <a:gd name="T43" fmla="*/ 53 h 116"/>
                <a:gd name="T44" fmla="*/ 20 w 69"/>
                <a:gd name="T45" fmla="*/ 61 h 116"/>
                <a:gd name="T46" fmla="*/ 20 w 69"/>
                <a:gd name="T47" fmla="*/ 108 h 116"/>
                <a:gd name="T48" fmla="*/ 25 w 69"/>
                <a:gd name="T49" fmla="*/ 112 h 116"/>
                <a:gd name="T50" fmla="*/ 29 w 69"/>
                <a:gd name="T51" fmla="*/ 112 h 116"/>
                <a:gd name="T52" fmla="*/ 29 w 69"/>
                <a:gd name="T53" fmla="*/ 116 h 116"/>
                <a:gd name="T54" fmla="*/ 0 w 69"/>
                <a:gd name="T5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9" h="116">
                  <a:moveTo>
                    <a:pt x="0" y="116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4" y="112"/>
                    <a:pt x="4" y="112"/>
                    <a:pt x="4" y="112"/>
                  </a:cubicBezTo>
                  <a:cubicBezTo>
                    <a:pt x="9" y="112"/>
                    <a:pt x="9" y="112"/>
                    <a:pt x="9" y="10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9"/>
                    <a:pt x="8" y="9"/>
                    <a:pt x="0" y="8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7" y="4"/>
                    <a:pt x="13" y="2"/>
                    <a:pt x="19" y="0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0" y="56"/>
                    <a:pt x="28" y="46"/>
                    <a:pt x="41" y="46"/>
                  </a:cubicBezTo>
                  <a:cubicBezTo>
                    <a:pt x="54" y="46"/>
                    <a:pt x="60" y="53"/>
                    <a:pt x="60" y="66"/>
                  </a:cubicBezTo>
                  <a:cubicBezTo>
                    <a:pt x="60" y="108"/>
                    <a:pt x="60" y="108"/>
                    <a:pt x="60" y="108"/>
                  </a:cubicBezTo>
                  <a:cubicBezTo>
                    <a:pt x="60" y="112"/>
                    <a:pt x="60" y="112"/>
                    <a:pt x="65" y="112"/>
                  </a:cubicBezTo>
                  <a:cubicBezTo>
                    <a:pt x="69" y="112"/>
                    <a:pt x="69" y="112"/>
                    <a:pt x="69" y="112"/>
                  </a:cubicBezTo>
                  <a:cubicBezTo>
                    <a:pt x="69" y="116"/>
                    <a:pt x="69" y="116"/>
                    <a:pt x="69" y="116"/>
                  </a:cubicBezTo>
                  <a:cubicBezTo>
                    <a:pt x="41" y="116"/>
                    <a:pt x="41" y="116"/>
                    <a:pt x="41" y="116"/>
                  </a:cubicBezTo>
                  <a:cubicBezTo>
                    <a:pt x="41" y="112"/>
                    <a:pt x="41" y="112"/>
                    <a:pt x="41" y="112"/>
                  </a:cubicBezTo>
                  <a:cubicBezTo>
                    <a:pt x="44" y="112"/>
                    <a:pt x="44" y="112"/>
                    <a:pt x="44" y="112"/>
                  </a:cubicBezTo>
                  <a:cubicBezTo>
                    <a:pt x="49" y="112"/>
                    <a:pt x="49" y="112"/>
                    <a:pt x="49" y="108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0"/>
                    <a:pt x="47" y="53"/>
                    <a:pt x="36" y="53"/>
                  </a:cubicBezTo>
                  <a:cubicBezTo>
                    <a:pt x="32" y="53"/>
                    <a:pt x="26" y="55"/>
                    <a:pt x="20" y="61"/>
                  </a:cubicBezTo>
                  <a:cubicBezTo>
                    <a:pt x="20" y="108"/>
                    <a:pt x="20" y="108"/>
                    <a:pt x="20" y="108"/>
                  </a:cubicBezTo>
                  <a:cubicBezTo>
                    <a:pt x="20" y="112"/>
                    <a:pt x="20" y="112"/>
                    <a:pt x="25" y="112"/>
                  </a:cubicBezTo>
                  <a:cubicBezTo>
                    <a:pt x="29" y="112"/>
                    <a:pt x="29" y="112"/>
                    <a:pt x="29" y="112"/>
                  </a:cubicBezTo>
                  <a:cubicBezTo>
                    <a:pt x="29" y="116"/>
                    <a:pt x="29" y="116"/>
                    <a:pt x="29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59" name="Freeform 21">
              <a:extLst>
                <a:ext uri="{FF2B5EF4-FFF2-40B4-BE49-F238E27FC236}">
                  <a16:creationId xmlns:a16="http://schemas.microsoft.com/office/drawing/2014/main" id="{7A0479EC-7275-4ACD-B77B-B777AAFACC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238" y="847"/>
              <a:ext cx="312" cy="385"/>
            </a:xfrm>
            <a:custGeom>
              <a:avLst/>
              <a:gdLst>
                <a:gd name="T0" fmla="*/ 114 w 312"/>
                <a:gd name="T1" fmla="*/ 65 h 385"/>
                <a:gd name="T2" fmla="*/ 0 w 312"/>
                <a:gd name="T3" fmla="*/ 65 h 385"/>
                <a:gd name="T4" fmla="*/ 0 w 312"/>
                <a:gd name="T5" fmla="*/ 0 h 385"/>
                <a:gd name="T6" fmla="*/ 312 w 312"/>
                <a:gd name="T7" fmla="*/ 0 h 385"/>
                <a:gd name="T8" fmla="*/ 312 w 312"/>
                <a:gd name="T9" fmla="*/ 65 h 385"/>
                <a:gd name="T10" fmla="*/ 197 w 312"/>
                <a:gd name="T11" fmla="*/ 65 h 385"/>
                <a:gd name="T12" fmla="*/ 197 w 312"/>
                <a:gd name="T13" fmla="*/ 385 h 385"/>
                <a:gd name="T14" fmla="*/ 114 w 312"/>
                <a:gd name="T15" fmla="*/ 385 h 385"/>
                <a:gd name="T16" fmla="*/ 114 w 312"/>
                <a:gd name="T17" fmla="*/ 65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2" h="385">
                  <a:moveTo>
                    <a:pt x="114" y="65"/>
                  </a:moveTo>
                  <a:lnTo>
                    <a:pt x="0" y="65"/>
                  </a:lnTo>
                  <a:lnTo>
                    <a:pt x="0" y="0"/>
                  </a:lnTo>
                  <a:lnTo>
                    <a:pt x="312" y="0"/>
                  </a:lnTo>
                  <a:lnTo>
                    <a:pt x="312" y="65"/>
                  </a:lnTo>
                  <a:lnTo>
                    <a:pt x="197" y="65"/>
                  </a:lnTo>
                  <a:lnTo>
                    <a:pt x="197" y="385"/>
                  </a:lnTo>
                  <a:lnTo>
                    <a:pt x="114" y="385"/>
                  </a:lnTo>
                  <a:lnTo>
                    <a:pt x="114" y="6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0" name="Freeform 22">
              <a:extLst>
                <a:ext uri="{FF2B5EF4-FFF2-40B4-BE49-F238E27FC236}">
                  <a16:creationId xmlns:a16="http://schemas.microsoft.com/office/drawing/2014/main" id="{0A8B3DDD-778A-4F0F-85CB-4C94EE11DB8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585" y="850"/>
              <a:ext cx="83" cy="382"/>
            </a:xfrm>
            <a:custGeom>
              <a:avLst/>
              <a:gdLst>
                <a:gd name="T0" fmla="*/ 0 w 83"/>
                <a:gd name="T1" fmla="*/ 0 h 382"/>
                <a:gd name="T2" fmla="*/ 83 w 83"/>
                <a:gd name="T3" fmla="*/ 0 h 382"/>
                <a:gd name="T4" fmla="*/ 83 w 83"/>
                <a:gd name="T5" fmla="*/ 66 h 382"/>
                <a:gd name="T6" fmla="*/ 0 w 83"/>
                <a:gd name="T7" fmla="*/ 66 h 382"/>
                <a:gd name="T8" fmla="*/ 0 w 83"/>
                <a:gd name="T9" fmla="*/ 0 h 382"/>
                <a:gd name="T10" fmla="*/ 3 w 83"/>
                <a:gd name="T11" fmla="*/ 114 h 382"/>
                <a:gd name="T12" fmla="*/ 81 w 83"/>
                <a:gd name="T13" fmla="*/ 114 h 382"/>
                <a:gd name="T14" fmla="*/ 81 w 83"/>
                <a:gd name="T15" fmla="*/ 382 h 382"/>
                <a:gd name="T16" fmla="*/ 3 w 83"/>
                <a:gd name="T17" fmla="*/ 382 h 382"/>
                <a:gd name="T18" fmla="*/ 3 w 83"/>
                <a:gd name="T19" fmla="*/ 114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3" h="382">
                  <a:moveTo>
                    <a:pt x="0" y="0"/>
                  </a:moveTo>
                  <a:lnTo>
                    <a:pt x="83" y="0"/>
                  </a:lnTo>
                  <a:lnTo>
                    <a:pt x="83" y="66"/>
                  </a:lnTo>
                  <a:lnTo>
                    <a:pt x="0" y="66"/>
                  </a:lnTo>
                  <a:lnTo>
                    <a:pt x="0" y="0"/>
                  </a:lnTo>
                  <a:close/>
                  <a:moveTo>
                    <a:pt x="3" y="114"/>
                  </a:moveTo>
                  <a:lnTo>
                    <a:pt x="81" y="114"/>
                  </a:lnTo>
                  <a:lnTo>
                    <a:pt x="81" y="382"/>
                  </a:lnTo>
                  <a:lnTo>
                    <a:pt x="3" y="382"/>
                  </a:lnTo>
                  <a:lnTo>
                    <a:pt x="3" y="114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1" name="Freeform 23">
              <a:extLst>
                <a:ext uri="{FF2B5EF4-FFF2-40B4-BE49-F238E27FC236}">
                  <a16:creationId xmlns:a16="http://schemas.microsoft.com/office/drawing/2014/main" id="{E5168F9D-1A98-4333-9A71-8B57B448651E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9" y="885"/>
              <a:ext cx="195" cy="352"/>
            </a:xfrm>
            <a:custGeom>
              <a:avLst/>
              <a:gdLst>
                <a:gd name="T0" fmla="*/ 81 w 82"/>
                <a:gd name="T1" fmla="*/ 145 h 148"/>
                <a:gd name="T2" fmla="*/ 55 w 82"/>
                <a:gd name="T3" fmla="*/ 148 h 148"/>
                <a:gd name="T4" fmla="*/ 22 w 82"/>
                <a:gd name="T5" fmla="*/ 118 h 148"/>
                <a:gd name="T6" fmla="*/ 22 w 82"/>
                <a:gd name="T7" fmla="*/ 56 h 148"/>
                <a:gd name="T8" fmla="*/ 0 w 82"/>
                <a:gd name="T9" fmla="*/ 56 h 148"/>
                <a:gd name="T10" fmla="*/ 0 w 82"/>
                <a:gd name="T11" fmla="*/ 34 h 148"/>
                <a:gd name="T12" fmla="*/ 22 w 82"/>
                <a:gd name="T13" fmla="*/ 34 h 148"/>
                <a:gd name="T14" fmla="*/ 22 w 82"/>
                <a:gd name="T15" fmla="*/ 12 h 148"/>
                <a:gd name="T16" fmla="*/ 55 w 82"/>
                <a:gd name="T17" fmla="*/ 0 h 148"/>
                <a:gd name="T18" fmla="*/ 55 w 82"/>
                <a:gd name="T19" fmla="*/ 34 h 148"/>
                <a:gd name="T20" fmla="*/ 82 w 82"/>
                <a:gd name="T21" fmla="*/ 34 h 148"/>
                <a:gd name="T22" fmla="*/ 82 w 82"/>
                <a:gd name="T23" fmla="*/ 56 h 148"/>
                <a:gd name="T24" fmla="*/ 55 w 82"/>
                <a:gd name="T25" fmla="*/ 56 h 148"/>
                <a:gd name="T26" fmla="*/ 55 w 82"/>
                <a:gd name="T27" fmla="*/ 107 h 148"/>
                <a:gd name="T28" fmla="*/ 70 w 82"/>
                <a:gd name="T29" fmla="*/ 124 h 148"/>
                <a:gd name="T30" fmla="*/ 81 w 82"/>
                <a:gd name="T31" fmla="*/ 123 h 148"/>
                <a:gd name="T32" fmla="*/ 81 w 82"/>
                <a:gd name="T33" fmla="*/ 145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2" h="148">
                  <a:moveTo>
                    <a:pt x="81" y="145"/>
                  </a:moveTo>
                  <a:cubicBezTo>
                    <a:pt x="70" y="148"/>
                    <a:pt x="60" y="148"/>
                    <a:pt x="55" y="148"/>
                  </a:cubicBezTo>
                  <a:cubicBezTo>
                    <a:pt x="22" y="148"/>
                    <a:pt x="22" y="127"/>
                    <a:pt x="22" y="118"/>
                  </a:cubicBezTo>
                  <a:cubicBezTo>
                    <a:pt x="22" y="56"/>
                    <a:pt x="22" y="56"/>
                    <a:pt x="22" y="5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82" y="34"/>
                    <a:pt x="82" y="34"/>
                    <a:pt x="82" y="34"/>
                  </a:cubicBezTo>
                  <a:cubicBezTo>
                    <a:pt x="82" y="56"/>
                    <a:pt x="82" y="56"/>
                    <a:pt x="82" y="56"/>
                  </a:cubicBezTo>
                  <a:cubicBezTo>
                    <a:pt x="55" y="56"/>
                    <a:pt x="55" y="56"/>
                    <a:pt x="55" y="56"/>
                  </a:cubicBezTo>
                  <a:cubicBezTo>
                    <a:pt x="55" y="107"/>
                    <a:pt x="55" y="107"/>
                    <a:pt x="55" y="107"/>
                  </a:cubicBezTo>
                  <a:cubicBezTo>
                    <a:pt x="55" y="117"/>
                    <a:pt x="55" y="124"/>
                    <a:pt x="70" y="124"/>
                  </a:cubicBezTo>
                  <a:cubicBezTo>
                    <a:pt x="75" y="124"/>
                    <a:pt x="77" y="123"/>
                    <a:pt x="81" y="123"/>
                  </a:cubicBezTo>
                  <a:lnTo>
                    <a:pt x="81" y="145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2" name="Freeform 24">
              <a:extLst>
                <a:ext uri="{FF2B5EF4-FFF2-40B4-BE49-F238E27FC236}">
                  <a16:creationId xmlns:a16="http://schemas.microsoft.com/office/drawing/2014/main" id="{86789DEE-81CE-4A42-93C9-8EB4D86876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25" y="957"/>
              <a:ext cx="245" cy="283"/>
            </a:xfrm>
            <a:custGeom>
              <a:avLst/>
              <a:gdLst>
                <a:gd name="T0" fmla="*/ 73 w 103"/>
                <a:gd name="T1" fmla="*/ 116 h 119"/>
                <a:gd name="T2" fmla="*/ 72 w 103"/>
                <a:gd name="T3" fmla="*/ 101 h 119"/>
                <a:gd name="T4" fmla="*/ 38 w 103"/>
                <a:gd name="T5" fmla="*/ 119 h 119"/>
                <a:gd name="T6" fmla="*/ 10 w 103"/>
                <a:gd name="T7" fmla="*/ 110 h 119"/>
                <a:gd name="T8" fmla="*/ 0 w 103"/>
                <a:gd name="T9" fmla="*/ 85 h 119"/>
                <a:gd name="T10" fmla="*/ 24 w 103"/>
                <a:gd name="T11" fmla="*/ 50 h 119"/>
                <a:gd name="T12" fmla="*/ 69 w 103"/>
                <a:gd name="T13" fmla="*/ 44 h 119"/>
                <a:gd name="T14" fmla="*/ 67 w 103"/>
                <a:gd name="T15" fmla="*/ 29 h 119"/>
                <a:gd name="T16" fmla="*/ 53 w 103"/>
                <a:gd name="T17" fmla="*/ 19 h 119"/>
                <a:gd name="T18" fmla="*/ 40 w 103"/>
                <a:gd name="T19" fmla="*/ 26 h 119"/>
                <a:gd name="T20" fmla="*/ 38 w 103"/>
                <a:gd name="T21" fmla="*/ 36 h 119"/>
                <a:gd name="T22" fmla="*/ 5 w 103"/>
                <a:gd name="T23" fmla="*/ 36 h 119"/>
                <a:gd name="T24" fmla="*/ 18 w 103"/>
                <a:gd name="T25" fmla="*/ 9 h 119"/>
                <a:gd name="T26" fmla="*/ 52 w 103"/>
                <a:gd name="T27" fmla="*/ 0 h 119"/>
                <a:gd name="T28" fmla="*/ 92 w 103"/>
                <a:gd name="T29" fmla="*/ 14 h 119"/>
                <a:gd name="T30" fmla="*/ 100 w 103"/>
                <a:gd name="T31" fmla="*/ 42 h 119"/>
                <a:gd name="T32" fmla="*/ 101 w 103"/>
                <a:gd name="T33" fmla="*/ 88 h 119"/>
                <a:gd name="T34" fmla="*/ 103 w 103"/>
                <a:gd name="T35" fmla="*/ 116 h 119"/>
                <a:gd name="T36" fmla="*/ 73 w 103"/>
                <a:gd name="T37" fmla="*/ 116 h 119"/>
                <a:gd name="T38" fmla="*/ 32 w 103"/>
                <a:gd name="T39" fmla="*/ 81 h 119"/>
                <a:gd name="T40" fmla="*/ 49 w 103"/>
                <a:gd name="T41" fmla="*/ 98 h 119"/>
                <a:gd name="T42" fmla="*/ 63 w 103"/>
                <a:gd name="T43" fmla="*/ 91 h 119"/>
                <a:gd name="T44" fmla="*/ 69 w 103"/>
                <a:gd name="T45" fmla="*/ 63 h 119"/>
                <a:gd name="T46" fmla="*/ 32 w 103"/>
                <a:gd name="T47" fmla="*/ 8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3" h="119">
                  <a:moveTo>
                    <a:pt x="73" y="116"/>
                  </a:moveTo>
                  <a:cubicBezTo>
                    <a:pt x="72" y="109"/>
                    <a:pt x="72" y="104"/>
                    <a:pt x="72" y="101"/>
                  </a:cubicBezTo>
                  <a:cubicBezTo>
                    <a:pt x="60" y="119"/>
                    <a:pt x="45" y="119"/>
                    <a:pt x="38" y="119"/>
                  </a:cubicBezTo>
                  <a:cubicBezTo>
                    <a:pt x="22" y="119"/>
                    <a:pt x="15" y="114"/>
                    <a:pt x="10" y="110"/>
                  </a:cubicBezTo>
                  <a:cubicBezTo>
                    <a:pt x="3" y="103"/>
                    <a:pt x="0" y="94"/>
                    <a:pt x="0" y="85"/>
                  </a:cubicBezTo>
                  <a:cubicBezTo>
                    <a:pt x="0" y="76"/>
                    <a:pt x="3" y="60"/>
                    <a:pt x="24" y="50"/>
                  </a:cubicBezTo>
                  <a:cubicBezTo>
                    <a:pt x="38" y="44"/>
                    <a:pt x="58" y="44"/>
                    <a:pt x="69" y="44"/>
                  </a:cubicBezTo>
                  <a:cubicBezTo>
                    <a:pt x="69" y="36"/>
                    <a:pt x="69" y="33"/>
                    <a:pt x="67" y="29"/>
                  </a:cubicBezTo>
                  <a:cubicBezTo>
                    <a:pt x="64" y="20"/>
                    <a:pt x="56" y="19"/>
                    <a:pt x="53" y="19"/>
                  </a:cubicBezTo>
                  <a:cubicBezTo>
                    <a:pt x="48" y="19"/>
                    <a:pt x="43" y="21"/>
                    <a:pt x="40" y="26"/>
                  </a:cubicBezTo>
                  <a:cubicBezTo>
                    <a:pt x="38" y="29"/>
                    <a:pt x="38" y="33"/>
                    <a:pt x="38" y="36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0"/>
                    <a:pt x="6" y="18"/>
                    <a:pt x="18" y="9"/>
                  </a:cubicBezTo>
                  <a:cubicBezTo>
                    <a:pt x="28" y="2"/>
                    <a:pt x="41" y="0"/>
                    <a:pt x="52" y="0"/>
                  </a:cubicBezTo>
                  <a:cubicBezTo>
                    <a:pt x="62" y="0"/>
                    <a:pt x="81" y="1"/>
                    <a:pt x="92" y="14"/>
                  </a:cubicBezTo>
                  <a:cubicBezTo>
                    <a:pt x="100" y="24"/>
                    <a:pt x="100" y="37"/>
                    <a:pt x="100" y="42"/>
                  </a:cubicBezTo>
                  <a:cubicBezTo>
                    <a:pt x="101" y="88"/>
                    <a:pt x="101" y="88"/>
                    <a:pt x="101" y="88"/>
                  </a:cubicBezTo>
                  <a:cubicBezTo>
                    <a:pt x="101" y="97"/>
                    <a:pt x="101" y="107"/>
                    <a:pt x="103" y="116"/>
                  </a:cubicBezTo>
                  <a:lnTo>
                    <a:pt x="73" y="116"/>
                  </a:lnTo>
                  <a:close/>
                  <a:moveTo>
                    <a:pt x="32" y="81"/>
                  </a:moveTo>
                  <a:cubicBezTo>
                    <a:pt x="32" y="89"/>
                    <a:pt x="38" y="98"/>
                    <a:pt x="49" y="98"/>
                  </a:cubicBezTo>
                  <a:cubicBezTo>
                    <a:pt x="55" y="98"/>
                    <a:pt x="60" y="95"/>
                    <a:pt x="63" y="91"/>
                  </a:cubicBezTo>
                  <a:cubicBezTo>
                    <a:pt x="69" y="84"/>
                    <a:pt x="69" y="75"/>
                    <a:pt x="69" y="63"/>
                  </a:cubicBezTo>
                  <a:cubicBezTo>
                    <a:pt x="48" y="61"/>
                    <a:pt x="32" y="68"/>
                    <a:pt x="32" y="81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3" name="Freeform 25">
              <a:extLst>
                <a:ext uri="{FF2B5EF4-FFF2-40B4-BE49-F238E27FC236}">
                  <a16:creationId xmlns:a16="http://schemas.microsoft.com/office/drawing/2014/main" id="{3616A926-6C7D-4D6B-BDD6-CF26D23B0A4B}"/>
                </a:ext>
              </a:extLst>
            </p:cNvPr>
            <p:cNvSpPr>
              <a:spLocks/>
            </p:cNvSpPr>
            <p:nvPr/>
          </p:nvSpPr>
          <p:spPr bwMode="auto">
            <a:xfrm>
              <a:off x="3232" y="957"/>
              <a:ext cx="254" cy="275"/>
            </a:xfrm>
            <a:custGeom>
              <a:avLst/>
              <a:gdLst>
                <a:gd name="T0" fmla="*/ 0 w 107"/>
                <a:gd name="T1" fmla="*/ 23 h 116"/>
                <a:gd name="T2" fmla="*/ 0 w 107"/>
                <a:gd name="T3" fmla="*/ 3 h 116"/>
                <a:gd name="T4" fmla="*/ 31 w 107"/>
                <a:gd name="T5" fmla="*/ 3 h 116"/>
                <a:gd name="T6" fmla="*/ 32 w 107"/>
                <a:gd name="T7" fmla="*/ 20 h 116"/>
                <a:gd name="T8" fmla="*/ 69 w 107"/>
                <a:gd name="T9" fmla="*/ 0 h 116"/>
                <a:gd name="T10" fmla="*/ 103 w 107"/>
                <a:gd name="T11" fmla="*/ 21 h 116"/>
                <a:gd name="T12" fmla="*/ 107 w 107"/>
                <a:gd name="T13" fmla="*/ 55 h 116"/>
                <a:gd name="T14" fmla="*/ 107 w 107"/>
                <a:gd name="T15" fmla="*/ 116 h 116"/>
                <a:gd name="T16" fmla="*/ 73 w 107"/>
                <a:gd name="T17" fmla="*/ 116 h 116"/>
                <a:gd name="T18" fmla="*/ 73 w 107"/>
                <a:gd name="T19" fmla="*/ 46 h 116"/>
                <a:gd name="T20" fmla="*/ 71 w 107"/>
                <a:gd name="T21" fmla="*/ 34 h 116"/>
                <a:gd name="T22" fmla="*/ 55 w 107"/>
                <a:gd name="T23" fmla="*/ 24 h 116"/>
                <a:gd name="T24" fmla="*/ 38 w 107"/>
                <a:gd name="T25" fmla="*/ 33 h 116"/>
                <a:gd name="T26" fmla="*/ 34 w 107"/>
                <a:gd name="T27" fmla="*/ 50 h 116"/>
                <a:gd name="T28" fmla="*/ 34 w 107"/>
                <a:gd name="T29" fmla="*/ 116 h 116"/>
                <a:gd name="T30" fmla="*/ 0 w 107"/>
                <a:gd name="T31" fmla="*/ 116 h 116"/>
                <a:gd name="T32" fmla="*/ 0 w 107"/>
                <a:gd name="T33" fmla="*/ 23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7" h="116">
                  <a:moveTo>
                    <a:pt x="0" y="23"/>
                  </a:moveTo>
                  <a:cubicBezTo>
                    <a:pt x="0" y="23"/>
                    <a:pt x="0" y="11"/>
                    <a:pt x="0" y="3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2" y="20"/>
                    <a:pt x="32" y="20"/>
                    <a:pt x="32" y="20"/>
                  </a:cubicBezTo>
                  <a:cubicBezTo>
                    <a:pt x="35" y="15"/>
                    <a:pt x="44" y="0"/>
                    <a:pt x="69" y="0"/>
                  </a:cubicBezTo>
                  <a:cubicBezTo>
                    <a:pt x="91" y="0"/>
                    <a:pt x="101" y="14"/>
                    <a:pt x="103" y="21"/>
                  </a:cubicBezTo>
                  <a:cubicBezTo>
                    <a:pt x="106" y="28"/>
                    <a:pt x="107" y="34"/>
                    <a:pt x="107" y="55"/>
                  </a:cubicBezTo>
                  <a:cubicBezTo>
                    <a:pt x="107" y="116"/>
                    <a:pt x="107" y="116"/>
                    <a:pt x="107" y="116"/>
                  </a:cubicBezTo>
                  <a:cubicBezTo>
                    <a:pt x="73" y="116"/>
                    <a:pt x="73" y="116"/>
                    <a:pt x="73" y="116"/>
                  </a:cubicBezTo>
                  <a:cubicBezTo>
                    <a:pt x="73" y="46"/>
                    <a:pt x="73" y="46"/>
                    <a:pt x="73" y="46"/>
                  </a:cubicBezTo>
                  <a:cubicBezTo>
                    <a:pt x="73" y="41"/>
                    <a:pt x="73" y="37"/>
                    <a:pt x="71" y="34"/>
                  </a:cubicBezTo>
                  <a:cubicBezTo>
                    <a:pt x="69" y="29"/>
                    <a:pt x="63" y="24"/>
                    <a:pt x="55" y="24"/>
                  </a:cubicBezTo>
                  <a:cubicBezTo>
                    <a:pt x="48" y="24"/>
                    <a:pt x="41" y="27"/>
                    <a:pt x="38" y="33"/>
                  </a:cubicBezTo>
                  <a:cubicBezTo>
                    <a:pt x="36" y="36"/>
                    <a:pt x="34" y="41"/>
                    <a:pt x="34" y="50"/>
                  </a:cubicBezTo>
                  <a:cubicBezTo>
                    <a:pt x="34" y="116"/>
                    <a:pt x="34" y="116"/>
                    <a:pt x="34" y="116"/>
                  </a:cubicBezTo>
                  <a:cubicBezTo>
                    <a:pt x="0" y="116"/>
                    <a:pt x="0" y="116"/>
                    <a:pt x="0" y="116"/>
                  </a:cubicBezTo>
                  <a:lnTo>
                    <a:pt x="0" y="23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4" name="Freeform 26">
              <a:extLst>
                <a:ext uri="{FF2B5EF4-FFF2-40B4-BE49-F238E27FC236}">
                  <a16:creationId xmlns:a16="http://schemas.microsoft.com/office/drawing/2014/main" id="{46CFA37A-5D50-47B1-B84D-E664D46B8D3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31" y="1373"/>
              <a:ext cx="297" cy="402"/>
            </a:xfrm>
            <a:custGeom>
              <a:avLst/>
              <a:gdLst>
                <a:gd name="T0" fmla="*/ 107 w 125"/>
                <a:gd name="T1" fmla="*/ 41 h 169"/>
                <a:gd name="T2" fmla="*/ 69 w 125"/>
                <a:gd name="T3" fmla="*/ 14 h 169"/>
                <a:gd name="T4" fmla="*/ 15 w 125"/>
                <a:gd name="T5" fmla="*/ 84 h 169"/>
                <a:gd name="T6" fmla="*/ 69 w 125"/>
                <a:gd name="T7" fmla="*/ 155 h 169"/>
                <a:gd name="T8" fmla="*/ 109 w 125"/>
                <a:gd name="T9" fmla="*/ 126 h 169"/>
                <a:gd name="T10" fmla="*/ 125 w 125"/>
                <a:gd name="T11" fmla="*/ 126 h 169"/>
                <a:gd name="T12" fmla="*/ 69 w 125"/>
                <a:gd name="T13" fmla="*/ 169 h 169"/>
                <a:gd name="T14" fmla="*/ 0 w 125"/>
                <a:gd name="T15" fmla="*/ 84 h 169"/>
                <a:gd name="T16" fmla="*/ 69 w 125"/>
                <a:gd name="T17" fmla="*/ 0 h 169"/>
                <a:gd name="T18" fmla="*/ 123 w 125"/>
                <a:gd name="T19" fmla="*/ 41 h 169"/>
                <a:gd name="T20" fmla="*/ 107 w 125"/>
                <a:gd name="T21" fmla="*/ 41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5" h="169">
                  <a:moveTo>
                    <a:pt x="107" y="41"/>
                  </a:moveTo>
                  <a:cubicBezTo>
                    <a:pt x="105" y="22"/>
                    <a:pt x="88" y="14"/>
                    <a:pt x="69" y="14"/>
                  </a:cubicBezTo>
                  <a:cubicBezTo>
                    <a:pt x="28" y="14"/>
                    <a:pt x="15" y="51"/>
                    <a:pt x="15" y="84"/>
                  </a:cubicBezTo>
                  <a:cubicBezTo>
                    <a:pt x="15" y="118"/>
                    <a:pt x="28" y="155"/>
                    <a:pt x="69" y="155"/>
                  </a:cubicBezTo>
                  <a:cubicBezTo>
                    <a:pt x="87" y="155"/>
                    <a:pt x="105" y="146"/>
                    <a:pt x="109" y="126"/>
                  </a:cubicBezTo>
                  <a:cubicBezTo>
                    <a:pt x="125" y="126"/>
                    <a:pt x="125" y="126"/>
                    <a:pt x="125" y="126"/>
                  </a:cubicBezTo>
                  <a:cubicBezTo>
                    <a:pt x="120" y="153"/>
                    <a:pt x="95" y="169"/>
                    <a:pt x="69" y="169"/>
                  </a:cubicBezTo>
                  <a:cubicBezTo>
                    <a:pt x="20" y="169"/>
                    <a:pt x="0" y="129"/>
                    <a:pt x="0" y="84"/>
                  </a:cubicBezTo>
                  <a:cubicBezTo>
                    <a:pt x="0" y="40"/>
                    <a:pt x="20" y="0"/>
                    <a:pt x="69" y="0"/>
                  </a:cubicBezTo>
                  <a:cubicBezTo>
                    <a:pt x="96" y="0"/>
                    <a:pt x="121" y="12"/>
                    <a:pt x="123" y="41"/>
                  </a:cubicBezTo>
                  <a:lnTo>
                    <a:pt x="107" y="41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5" name="Freeform 27">
              <a:extLst>
                <a:ext uri="{FF2B5EF4-FFF2-40B4-BE49-F238E27FC236}">
                  <a16:creationId xmlns:a16="http://schemas.microsoft.com/office/drawing/2014/main" id="{7C3E2A9D-D85A-4DE3-B406-4D85D74135D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76" y="1492"/>
              <a:ext cx="242" cy="283"/>
            </a:xfrm>
            <a:custGeom>
              <a:avLst/>
              <a:gdLst>
                <a:gd name="T0" fmla="*/ 15 w 102"/>
                <a:gd name="T1" fmla="*/ 62 h 119"/>
                <a:gd name="T2" fmla="*/ 54 w 102"/>
                <a:gd name="T3" fmla="*/ 106 h 119"/>
                <a:gd name="T4" fmla="*/ 86 w 102"/>
                <a:gd name="T5" fmla="*/ 79 h 119"/>
                <a:gd name="T6" fmla="*/ 100 w 102"/>
                <a:gd name="T7" fmla="*/ 79 h 119"/>
                <a:gd name="T8" fmla="*/ 50 w 102"/>
                <a:gd name="T9" fmla="*/ 119 h 119"/>
                <a:gd name="T10" fmla="*/ 0 w 102"/>
                <a:gd name="T11" fmla="*/ 59 h 119"/>
                <a:gd name="T12" fmla="*/ 51 w 102"/>
                <a:gd name="T13" fmla="*/ 0 h 119"/>
                <a:gd name="T14" fmla="*/ 102 w 102"/>
                <a:gd name="T15" fmla="*/ 62 h 119"/>
                <a:gd name="T16" fmla="*/ 15 w 102"/>
                <a:gd name="T17" fmla="*/ 62 h 119"/>
                <a:gd name="T18" fmla="*/ 87 w 102"/>
                <a:gd name="T19" fmla="*/ 50 h 119"/>
                <a:gd name="T20" fmla="*/ 51 w 102"/>
                <a:gd name="T21" fmla="*/ 12 h 119"/>
                <a:gd name="T22" fmla="*/ 15 w 102"/>
                <a:gd name="T23" fmla="*/ 50 h 119"/>
                <a:gd name="T24" fmla="*/ 87 w 102"/>
                <a:gd name="T25" fmla="*/ 50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2" h="119">
                  <a:moveTo>
                    <a:pt x="15" y="62"/>
                  </a:moveTo>
                  <a:cubicBezTo>
                    <a:pt x="15" y="86"/>
                    <a:pt x="26" y="106"/>
                    <a:pt x="54" y="106"/>
                  </a:cubicBezTo>
                  <a:cubicBezTo>
                    <a:pt x="70" y="106"/>
                    <a:pt x="83" y="95"/>
                    <a:pt x="86" y="79"/>
                  </a:cubicBezTo>
                  <a:cubicBezTo>
                    <a:pt x="100" y="79"/>
                    <a:pt x="100" y="79"/>
                    <a:pt x="100" y="79"/>
                  </a:cubicBezTo>
                  <a:cubicBezTo>
                    <a:pt x="94" y="106"/>
                    <a:pt x="77" y="119"/>
                    <a:pt x="50" y="119"/>
                  </a:cubicBezTo>
                  <a:cubicBezTo>
                    <a:pt x="16" y="119"/>
                    <a:pt x="0" y="90"/>
                    <a:pt x="0" y="59"/>
                  </a:cubicBezTo>
                  <a:cubicBezTo>
                    <a:pt x="0" y="29"/>
                    <a:pt x="17" y="0"/>
                    <a:pt x="51" y="0"/>
                  </a:cubicBezTo>
                  <a:cubicBezTo>
                    <a:pt x="88" y="0"/>
                    <a:pt x="102" y="27"/>
                    <a:pt x="102" y="62"/>
                  </a:cubicBezTo>
                  <a:lnTo>
                    <a:pt x="15" y="62"/>
                  </a:lnTo>
                  <a:close/>
                  <a:moveTo>
                    <a:pt x="87" y="50"/>
                  </a:moveTo>
                  <a:cubicBezTo>
                    <a:pt x="86" y="28"/>
                    <a:pt x="74" y="12"/>
                    <a:pt x="51" y="12"/>
                  </a:cubicBezTo>
                  <a:cubicBezTo>
                    <a:pt x="29" y="12"/>
                    <a:pt x="17" y="30"/>
                    <a:pt x="15" y="50"/>
                  </a:cubicBezTo>
                  <a:lnTo>
                    <a:pt x="87" y="50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6" name="Freeform 28">
              <a:extLst>
                <a:ext uri="{FF2B5EF4-FFF2-40B4-BE49-F238E27FC236}">
                  <a16:creationId xmlns:a16="http://schemas.microsoft.com/office/drawing/2014/main" id="{DF69E128-D012-46F1-9290-0E7052AED417}"/>
                </a:ext>
              </a:extLst>
            </p:cNvPr>
            <p:cNvSpPr>
              <a:spLocks/>
            </p:cNvSpPr>
            <p:nvPr/>
          </p:nvSpPr>
          <p:spPr bwMode="auto">
            <a:xfrm>
              <a:off x="2783" y="1489"/>
              <a:ext cx="128" cy="276"/>
            </a:xfrm>
            <a:custGeom>
              <a:avLst/>
              <a:gdLst>
                <a:gd name="T0" fmla="*/ 15 w 54"/>
                <a:gd name="T1" fmla="*/ 116 h 116"/>
                <a:gd name="T2" fmla="*/ 1 w 54"/>
                <a:gd name="T3" fmla="*/ 116 h 116"/>
                <a:gd name="T4" fmla="*/ 1 w 54"/>
                <a:gd name="T5" fmla="*/ 29 h 116"/>
                <a:gd name="T6" fmla="*/ 0 w 54"/>
                <a:gd name="T7" fmla="*/ 4 h 116"/>
                <a:gd name="T8" fmla="*/ 14 w 54"/>
                <a:gd name="T9" fmla="*/ 4 h 116"/>
                <a:gd name="T10" fmla="*/ 15 w 54"/>
                <a:gd name="T11" fmla="*/ 20 h 116"/>
                <a:gd name="T12" fmla="*/ 15 w 54"/>
                <a:gd name="T13" fmla="*/ 20 h 116"/>
                <a:gd name="T14" fmla="*/ 41 w 54"/>
                <a:gd name="T15" fmla="*/ 1 h 116"/>
                <a:gd name="T16" fmla="*/ 54 w 54"/>
                <a:gd name="T17" fmla="*/ 1 h 116"/>
                <a:gd name="T18" fmla="*/ 54 w 54"/>
                <a:gd name="T19" fmla="*/ 14 h 116"/>
                <a:gd name="T20" fmla="*/ 46 w 54"/>
                <a:gd name="T21" fmla="*/ 13 h 116"/>
                <a:gd name="T22" fmla="*/ 15 w 54"/>
                <a:gd name="T23" fmla="*/ 49 h 116"/>
                <a:gd name="T24" fmla="*/ 15 w 54"/>
                <a:gd name="T2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4" h="116">
                  <a:moveTo>
                    <a:pt x="15" y="116"/>
                  </a:moveTo>
                  <a:cubicBezTo>
                    <a:pt x="1" y="116"/>
                    <a:pt x="1" y="116"/>
                    <a:pt x="1" y="116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2" y="20"/>
                    <a:pt x="1" y="11"/>
                    <a:pt x="0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9" y="9"/>
                    <a:pt x="29" y="1"/>
                    <a:pt x="41" y="1"/>
                  </a:cubicBezTo>
                  <a:cubicBezTo>
                    <a:pt x="45" y="0"/>
                    <a:pt x="50" y="1"/>
                    <a:pt x="54" y="1"/>
                  </a:cubicBezTo>
                  <a:cubicBezTo>
                    <a:pt x="54" y="14"/>
                    <a:pt x="54" y="14"/>
                    <a:pt x="54" y="14"/>
                  </a:cubicBezTo>
                  <a:cubicBezTo>
                    <a:pt x="51" y="14"/>
                    <a:pt x="49" y="13"/>
                    <a:pt x="46" y="13"/>
                  </a:cubicBezTo>
                  <a:cubicBezTo>
                    <a:pt x="26" y="13"/>
                    <a:pt x="15" y="27"/>
                    <a:pt x="15" y="49"/>
                  </a:cubicBezTo>
                  <a:lnTo>
                    <a:pt x="15" y="116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7" name="Freeform 29">
              <a:extLst>
                <a:ext uri="{FF2B5EF4-FFF2-40B4-BE49-F238E27FC236}">
                  <a16:creationId xmlns:a16="http://schemas.microsoft.com/office/drawing/2014/main" id="{3F198AB6-53E5-4EC5-9CAE-0A138E28058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37" y="1492"/>
              <a:ext cx="209" cy="283"/>
            </a:xfrm>
            <a:custGeom>
              <a:avLst/>
              <a:gdLst>
                <a:gd name="T0" fmla="*/ 74 w 88"/>
                <a:gd name="T1" fmla="*/ 36 h 119"/>
                <a:gd name="T2" fmla="*/ 47 w 88"/>
                <a:gd name="T3" fmla="*/ 12 h 119"/>
                <a:gd name="T4" fmla="*/ 19 w 88"/>
                <a:gd name="T5" fmla="*/ 31 h 119"/>
                <a:gd name="T6" fmla="*/ 5 w 88"/>
                <a:gd name="T7" fmla="*/ 31 h 119"/>
                <a:gd name="T8" fmla="*/ 47 w 88"/>
                <a:gd name="T9" fmla="*/ 0 h 119"/>
                <a:gd name="T10" fmla="*/ 87 w 88"/>
                <a:gd name="T11" fmla="*/ 37 h 119"/>
                <a:gd name="T12" fmla="*/ 87 w 88"/>
                <a:gd name="T13" fmla="*/ 90 h 119"/>
                <a:gd name="T14" fmla="*/ 88 w 88"/>
                <a:gd name="T15" fmla="*/ 115 h 119"/>
                <a:gd name="T16" fmla="*/ 74 w 88"/>
                <a:gd name="T17" fmla="*/ 115 h 119"/>
                <a:gd name="T18" fmla="*/ 74 w 88"/>
                <a:gd name="T19" fmla="*/ 99 h 119"/>
                <a:gd name="T20" fmla="*/ 73 w 88"/>
                <a:gd name="T21" fmla="*/ 99 h 119"/>
                <a:gd name="T22" fmla="*/ 73 w 88"/>
                <a:gd name="T23" fmla="*/ 100 h 119"/>
                <a:gd name="T24" fmla="*/ 38 w 88"/>
                <a:gd name="T25" fmla="*/ 119 h 119"/>
                <a:gd name="T26" fmla="*/ 0 w 88"/>
                <a:gd name="T27" fmla="*/ 84 h 119"/>
                <a:gd name="T28" fmla="*/ 23 w 88"/>
                <a:gd name="T29" fmla="*/ 51 h 119"/>
                <a:gd name="T30" fmla="*/ 74 w 88"/>
                <a:gd name="T31" fmla="*/ 46 h 119"/>
                <a:gd name="T32" fmla="*/ 74 w 88"/>
                <a:gd name="T33" fmla="*/ 36 h 119"/>
                <a:gd name="T34" fmla="*/ 40 w 88"/>
                <a:gd name="T35" fmla="*/ 106 h 119"/>
                <a:gd name="T36" fmla="*/ 74 w 88"/>
                <a:gd name="T37" fmla="*/ 59 h 119"/>
                <a:gd name="T38" fmla="*/ 15 w 88"/>
                <a:gd name="T39" fmla="*/ 84 h 119"/>
                <a:gd name="T40" fmla="*/ 40 w 88"/>
                <a:gd name="T41" fmla="*/ 106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8" h="119">
                  <a:moveTo>
                    <a:pt x="74" y="36"/>
                  </a:moveTo>
                  <a:cubicBezTo>
                    <a:pt x="72" y="18"/>
                    <a:pt x="63" y="12"/>
                    <a:pt x="47" y="12"/>
                  </a:cubicBezTo>
                  <a:cubicBezTo>
                    <a:pt x="33" y="12"/>
                    <a:pt x="21" y="16"/>
                    <a:pt x="19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8" y="8"/>
                    <a:pt x="26" y="0"/>
                    <a:pt x="47" y="0"/>
                  </a:cubicBezTo>
                  <a:cubicBezTo>
                    <a:pt x="72" y="0"/>
                    <a:pt x="87" y="11"/>
                    <a:pt x="87" y="37"/>
                  </a:cubicBezTo>
                  <a:cubicBezTo>
                    <a:pt x="87" y="90"/>
                    <a:pt x="87" y="90"/>
                    <a:pt x="87" y="90"/>
                  </a:cubicBezTo>
                  <a:cubicBezTo>
                    <a:pt x="87" y="99"/>
                    <a:pt x="88" y="108"/>
                    <a:pt x="88" y="115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99"/>
                    <a:pt x="74" y="99"/>
                    <a:pt x="74" y="99"/>
                  </a:cubicBezTo>
                  <a:cubicBezTo>
                    <a:pt x="73" y="99"/>
                    <a:pt x="73" y="99"/>
                    <a:pt x="73" y="99"/>
                  </a:cubicBezTo>
                  <a:cubicBezTo>
                    <a:pt x="73" y="100"/>
                    <a:pt x="73" y="100"/>
                    <a:pt x="73" y="100"/>
                  </a:cubicBezTo>
                  <a:cubicBezTo>
                    <a:pt x="68" y="110"/>
                    <a:pt x="53" y="119"/>
                    <a:pt x="38" y="119"/>
                  </a:cubicBezTo>
                  <a:cubicBezTo>
                    <a:pt x="17" y="119"/>
                    <a:pt x="0" y="106"/>
                    <a:pt x="0" y="84"/>
                  </a:cubicBezTo>
                  <a:cubicBezTo>
                    <a:pt x="0" y="69"/>
                    <a:pt x="9" y="57"/>
                    <a:pt x="23" y="51"/>
                  </a:cubicBezTo>
                  <a:cubicBezTo>
                    <a:pt x="38" y="45"/>
                    <a:pt x="57" y="47"/>
                    <a:pt x="74" y="46"/>
                  </a:cubicBezTo>
                  <a:lnTo>
                    <a:pt x="74" y="36"/>
                  </a:lnTo>
                  <a:close/>
                  <a:moveTo>
                    <a:pt x="40" y="106"/>
                  </a:moveTo>
                  <a:cubicBezTo>
                    <a:pt x="69" y="106"/>
                    <a:pt x="75" y="82"/>
                    <a:pt x="74" y="59"/>
                  </a:cubicBezTo>
                  <a:cubicBezTo>
                    <a:pt x="55" y="59"/>
                    <a:pt x="15" y="56"/>
                    <a:pt x="15" y="84"/>
                  </a:cubicBezTo>
                  <a:cubicBezTo>
                    <a:pt x="15" y="99"/>
                    <a:pt x="26" y="106"/>
                    <a:pt x="40" y="106"/>
                  </a:cubicBez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  <p:sp>
          <p:nvSpPr>
            <p:cNvPr id="168" name="Freeform 30">
              <a:extLst>
                <a:ext uri="{FF2B5EF4-FFF2-40B4-BE49-F238E27FC236}">
                  <a16:creationId xmlns:a16="http://schemas.microsoft.com/office/drawing/2014/main" id="{28801687-084C-4439-9518-2BD6B10F3D7E}"/>
                </a:ext>
              </a:extLst>
            </p:cNvPr>
            <p:cNvSpPr>
              <a:spLocks/>
            </p:cNvSpPr>
            <p:nvPr/>
          </p:nvSpPr>
          <p:spPr bwMode="auto">
            <a:xfrm>
              <a:off x="3222" y="1492"/>
              <a:ext cx="393" cy="273"/>
            </a:xfrm>
            <a:custGeom>
              <a:avLst/>
              <a:gdLst>
                <a:gd name="T0" fmla="*/ 14 w 165"/>
                <a:gd name="T1" fmla="*/ 19 h 115"/>
                <a:gd name="T2" fmla="*/ 15 w 165"/>
                <a:gd name="T3" fmla="*/ 20 h 115"/>
                <a:gd name="T4" fmla="*/ 50 w 165"/>
                <a:gd name="T5" fmla="*/ 0 h 115"/>
                <a:gd name="T6" fmla="*/ 86 w 165"/>
                <a:gd name="T7" fmla="*/ 24 h 115"/>
                <a:gd name="T8" fmla="*/ 125 w 165"/>
                <a:gd name="T9" fmla="*/ 0 h 115"/>
                <a:gd name="T10" fmla="*/ 165 w 165"/>
                <a:gd name="T11" fmla="*/ 45 h 115"/>
                <a:gd name="T12" fmla="*/ 165 w 165"/>
                <a:gd name="T13" fmla="*/ 115 h 115"/>
                <a:gd name="T14" fmla="*/ 151 w 165"/>
                <a:gd name="T15" fmla="*/ 115 h 115"/>
                <a:gd name="T16" fmla="*/ 151 w 165"/>
                <a:gd name="T17" fmla="*/ 43 h 115"/>
                <a:gd name="T18" fmla="*/ 122 w 165"/>
                <a:gd name="T19" fmla="*/ 12 h 115"/>
                <a:gd name="T20" fmla="*/ 89 w 165"/>
                <a:gd name="T21" fmla="*/ 51 h 115"/>
                <a:gd name="T22" fmla="*/ 89 w 165"/>
                <a:gd name="T23" fmla="*/ 115 h 115"/>
                <a:gd name="T24" fmla="*/ 76 w 165"/>
                <a:gd name="T25" fmla="*/ 115 h 115"/>
                <a:gd name="T26" fmla="*/ 76 w 165"/>
                <a:gd name="T27" fmla="*/ 43 h 115"/>
                <a:gd name="T28" fmla="*/ 46 w 165"/>
                <a:gd name="T29" fmla="*/ 12 h 115"/>
                <a:gd name="T30" fmla="*/ 14 w 165"/>
                <a:gd name="T31" fmla="*/ 51 h 115"/>
                <a:gd name="T32" fmla="*/ 14 w 165"/>
                <a:gd name="T33" fmla="*/ 115 h 115"/>
                <a:gd name="T34" fmla="*/ 1 w 165"/>
                <a:gd name="T35" fmla="*/ 115 h 115"/>
                <a:gd name="T36" fmla="*/ 1 w 165"/>
                <a:gd name="T37" fmla="*/ 28 h 115"/>
                <a:gd name="T38" fmla="*/ 0 w 165"/>
                <a:gd name="T39" fmla="*/ 3 h 115"/>
                <a:gd name="T40" fmla="*/ 13 w 165"/>
                <a:gd name="T41" fmla="*/ 3 h 115"/>
                <a:gd name="T42" fmla="*/ 14 w 165"/>
                <a:gd name="T43" fmla="*/ 19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65" h="115">
                  <a:moveTo>
                    <a:pt x="14" y="19"/>
                  </a:moveTo>
                  <a:cubicBezTo>
                    <a:pt x="15" y="20"/>
                    <a:pt x="15" y="20"/>
                    <a:pt x="15" y="20"/>
                  </a:cubicBezTo>
                  <a:cubicBezTo>
                    <a:pt x="22" y="6"/>
                    <a:pt x="35" y="0"/>
                    <a:pt x="50" y="0"/>
                  </a:cubicBezTo>
                  <a:cubicBezTo>
                    <a:pt x="67" y="0"/>
                    <a:pt x="81" y="9"/>
                    <a:pt x="86" y="24"/>
                  </a:cubicBezTo>
                  <a:cubicBezTo>
                    <a:pt x="94" y="11"/>
                    <a:pt x="107" y="0"/>
                    <a:pt x="125" y="0"/>
                  </a:cubicBezTo>
                  <a:cubicBezTo>
                    <a:pt x="162" y="0"/>
                    <a:pt x="165" y="32"/>
                    <a:pt x="165" y="45"/>
                  </a:cubicBezTo>
                  <a:cubicBezTo>
                    <a:pt x="165" y="115"/>
                    <a:pt x="165" y="115"/>
                    <a:pt x="165" y="115"/>
                  </a:cubicBezTo>
                  <a:cubicBezTo>
                    <a:pt x="151" y="115"/>
                    <a:pt x="151" y="115"/>
                    <a:pt x="151" y="115"/>
                  </a:cubicBezTo>
                  <a:cubicBezTo>
                    <a:pt x="151" y="43"/>
                    <a:pt x="151" y="43"/>
                    <a:pt x="151" y="43"/>
                  </a:cubicBezTo>
                  <a:cubicBezTo>
                    <a:pt x="151" y="23"/>
                    <a:pt x="140" y="12"/>
                    <a:pt x="122" y="12"/>
                  </a:cubicBezTo>
                  <a:cubicBezTo>
                    <a:pt x="99" y="12"/>
                    <a:pt x="89" y="30"/>
                    <a:pt x="89" y="51"/>
                  </a:cubicBezTo>
                  <a:cubicBezTo>
                    <a:pt x="89" y="115"/>
                    <a:pt x="89" y="115"/>
                    <a:pt x="89" y="115"/>
                  </a:cubicBezTo>
                  <a:cubicBezTo>
                    <a:pt x="76" y="115"/>
                    <a:pt x="76" y="115"/>
                    <a:pt x="76" y="115"/>
                  </a:cubicBezTo>
                  <a:cubicBezTo>
                    <a:pt x="76" y="43"/>
                    <a:pt x="76" y="43"/>
                    <a:pt x="76" y="43"/>
                  </a:cubicBezTo>
                  <a:cubicBezTo>
                    <a:pt x="76" y="23"/>
                    <a:pt x="65" y="12"/>
                    <a:pt x="46" y="12"/>
                  </a:cubicBezTo>
                  <a:cubicBezTo>
                    <a:pt x="24" y="12"/>
                    <a:pt x="14" y="30"/>
                    <a:pt x="14" y="51"/>
                  </a:cubicBezTo>
                  <a:cubicBezTo>
                    <a:pt x="14" y="115"/>
                    <a:pt x="14" y="115"/>
                    <a:pt x="14" y="115"/>
                  </a:cubicBezTo>
                  <a:cubicBezTo>
                    <a:pt x="1" y="115"/>
                    <a:pt x="1" y="115"/>
                    <a:pt x="1" y="115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1" y="19"/>
                    <a:pt x="0" y="10"/>
                    <a:pt x="0" y="3"/>
                  </a:cubicBezTo>
                  <a:cubicBezTo>
                    <a:pt x="13" y="3"/>
                    <a:pt x="13" y="3"/>
                    <a:pt x="13" y="3"/>
                  </a:cubicBezTo>
                  <a:lnTo>
                    <a:pt x="14" y="19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pPr defTabSz="1219170"/>
              <a:endParaRPr lang="en-US" sz="2400">
                <a:solidFill>
                  <a:srgbClr val="012E40"/>
                </a:solidFill>
                <a:latin typeface="VilleroyBoch"/>
              </a:endParaRPr>
            </a:p>
          </p:txBody>
        </p:sp>
      </p:grpSp>
      <p:sp>
        <p:nvSpPr>
          <p:cNvPr id="65" name="Slide Number Placeholder 2">
            <a:extLst>
              <a:ext uri="{FF2B5EF4-FFF2-40B4-BE49-F238E27FC236}">
                <a16:creationId xmlns:a16="http://schemas.microsoft.com/office/drawing/2014/main" id="{10D84610-7243-43EE-9835-8917F62BCBD8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VilleroyBoch"/>
              </a:rPr>
              <a:t>06</a:t>
            </a:r>
          </a:p>
        </p:txBody>
      </p:sp>
      <p:grpSp>
        <p:nvGrpSpPr>
          <p:cNvPr id="169" name="Group 132">
            <a:extLst>
              <a:ext uri="{FF2B5EF4-FFF2-40B4-BE49-F238E27FC236}">
                <a16:creationId xmlns:a16="http://schemas.microsoft.com/office/drawing/2014/main" id="{8004E141-4022-49B7-9D09-1AAA90F9705C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170" name="Rectangle 133">
              <a:extLst>
                <a:ext uri="{FF2B5EF4-FFF2-40B4-BE49-F238E27FC236}">
                  <a16:creationId xmlns:a16="http://schemas.microsoft.com/office/drawing/2014/main" id="{A27CD85E-5CEB-4C2C-8B78-C85CF779D687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171" name="Group 4">
              <a:extLst>
                <a:ext uri="{FF2B5EF4-FFF2-40B4-BE49-F238E27FC236}">
                  <a16:creationId xmlns:a16="http://schemas.microsoft.com/office/drawing/2014/main" id="{5187CACA-F7CA-4FB1-A55D-7292D0F58D44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172" name="Freeform 5">
                <a:extLst>
                  <a:ext uri="{FF2B5EF4-FFF2-40B4-BE49-F238E27FC236}">
                    <a16:creationId xmlns:a16="http://schemas.microsoft.com/office/drawing/2014/main" id="{98C598CB-709C-4BA7-A203-9015666D7EB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3" name="Freeform 6">
                <a:extLst>
                  <a:ext uri="{FF2B5EF4-FFF2-40B4-BE49-F238E27FC236}">
                    <a16:creationId xmlns:a16="http://schemas.microsoft.com/office/drawing/2014/main" id="{AAB5BC6E-0C75-4F0E-8837-3089213E53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4" name="Freeform 7">
                <a:extLst>
                  <a:ext uri="{FF2B5EF4-FFF2-40B4-BE49-F238E27FC236}">
                    <a16:creationId xmlns:a16="http://schemas.microsoft.com/office/drawing/2014/main" id="{3C4DC383-3279-4C9E-9B10-A380220033D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5" name="Freeform 8">
                <a:extLst>
                  <a:ext uri="{FF2B5EF4-FFF2-40B4-BE49-F238E27FC236}">
                    <a16:creationId xmlns:a16="http://schemas.microsoft.com/office/drawing/2014/main" id="{078DA564-5583-4A48-86BA-0021C127C74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6" name="Freeform 9">
                <a:extLst>
                  <a:ext uri="{FF2B5EF4-FFF2-40B4-BE49-F238E27FC236}">
                    <a16:creationId xmlns:a16="http://schemas.microsoft.com/office/drawing/2014/main" id="{860C36FF-EAE8-4E02-B445-B00E619332D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7" name="Freeform 10">
                <a:extLst>
                  <a:ext uri="{FF2B5EF4-FFF2-40B4-BE49-F238E27FC236}">
                    <a16:creationId xmlns:a16="http://schemas.microsoft.com/office/drawing/2014/main" id="{19036DC6-CEFE-476C-B2EA-636BCA72180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8" name="Freeform 11">
                <a:extLst>
                  <a:ext uri="{FF2B5EF4-FFF2-40B4-BE49-F238E27FC236}">
                    <a16:creationId xmlns:a16="http://schemas.microsoft.com/office/drawing/2014/main" id="{01CA5F24-3CA2-41E2-82E6-5F33DFB271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79" name="Freeform 12">
                <a:extLst>
                  <a:ext uri="{FF2B5EF4-FFF2-40B4-BE49-F238E27FC236}">
                    <a16:creationId xmlns:a16="http://schemas.microsoft.com/office/drawing/2014/main" id="{331C698A-3E7D-48A3-A85F-706903F92B4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0" name="Freeform 13">
                <a:extLst>
                  <a:ext uri="{FF2B5EF4-FFF2-40B4-BE49-F238E27FC236}">
                    <a16:creationId xmlns:a16="http://schemas.microsoft.com/office/drawing/2014/main" id="{98CC579B-79AB-4C27-9F8A-01C4E25825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1" name="Freeform 14">
                <a:extLst>
                  <a:ext uri="{FF2B5EF4-FFF2-40B4-BE49-F238E27FC236}">
                    <a16:creationId xmlns:a16="http://schemas.microsoft.com/office/drawing/2014/main" id="{ADE02541-16FF-4014-8184-1C53DA557A8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2" name="Freeform 15">
                <a:extLst>
                  <a:ext uri="{FF2B5EF4-FFF2-40B4-BE49-F238E27FC236}">
                    <a16:creationId xmlns:a16="http://schemas.microsoft.com/office/drawing/2014/main" id="{631C226B-C7E3-47EE-BEEA-100C37A5B6F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3" name="Freeform 16">
                <a:extLst>
                  <a:ext uri="{FF2B5EF4-FFF2-40B4-BE49-F238E27FC236}">
                    <a16:creationId xmlns:a16="http://schemas.microsoft.com/office/drawing/2014/main" id="{64507641-1BCF-4AFE-A630-F841AF66CD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4" name="Freeform 17">
                <a:extLst>
                  <a:ext uri="{FF2B5EF4-FFF2-40B4-BE49-F238E27FC236}">
                    <a16:creationId xmlns:a16="http://schemas.microsoft.com/office/drawing/2014/main" id="{99E70D20-EFEE-4B74-802A-AE4B7F2117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5" name="Freeform 18">
                <a:extLst>
                  <a:ext uri="{FF2B5EF4-FFF2-40B4-BE49-F238E27FC236}">
                    <a16:creationId xmlns:a16="http://schemas.microsoft.com/office/drawing/2014/main" id="{14E0DA83-E941-468E-A3DC-3339B51E33F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6" name="Freeform 19">
                <a:extLst>
                  <a:ext uri="{FF2B5EF4-FFF2-40B4-BE49-F238E27FC236}">
                    <a16:creationId xmlns:a16="http://schemas.microsoft.com/office/drawing/2014/main" id="{5123A69D-3AC1-4642-AD77-4FBAC16ED54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7" name="Freeform 20">
                <a:extLst>
                  <a:ext uri="{FF2B5EF4-FFF2-40B4-BE49-F238E27FC236}">
                    <a16:creationId xmlns:a16="http://schemas.microsoft.com/office/drawing/2014/main" id="{571E96AA-192C-4AEE-975C-844676C6729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8" name="Freeform 21">
                <a:extLst>
                  <a:ext uri="{FF2B5EF4-FFF2-40B4-BE49-F238E27FC236}">
                    <a16:creationId xmlns:a16="http://schemas.microsoft.com/office/drawing/2014/main" id="{D0E328E5-92C7-43C7-B22C-D323696BBC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89" name="Freeform 22">
                <a:extLst>
                  <a:ext uri="{FF2B5EF4-FFF2-40B4-BE49-F238E27FC236}">
                    <a16:creationId xmlns:a16="http://schemas.microsoft.com/office/drawing/2014/main" id="{D4C83E64-EEDD-47D6-9918-D28202F9508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0" name="Freeform 23">
                <a:extLst>
                  <a:ext uri="{FF2B5EF4-FFF2-40B4-BE49-F238E27FC236}">
                    <a16:creationId xmlns:a16="http://schemas.microsoft.com/office/drawing/2014/main" id="{50C95F26-274A-4F79-ADC8-D7CE7F3E125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1" name="Freeform 24">
                <a:extLst>
                  <a:ext uri="{FF2B5EF4-FFF2-40B4-BE49-F238E27FC236}">
                    <a16:creationId xmlns:a16="http://schemas.microsoft.com/office/drawing/2014/main" id="{E7D4070C-48E7-48A6-95F3-04F0816CB1C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2" name="Freeform 25">
                <a:extLst>
                  <a:ext uri="{FF2B5EF4-FFF2-40B4-BE49-F238E27FC236}">
                    <a16:creationId xmlns:a16="http://schemas.microsoft.com/office/drawing/2014/main" id="{4A450EBD-4D6A-4E19-8DE5-13FB639F44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3" name="Freeform 26">
                <a:extLst>
                  <a:ext uri="{FF2B5EF4-FFF2-40B4-BE49-F238E27FC236}">
                    <a16:creationId xmlns:a16="http://schemas.microsoft.com/office/drawing/2014/main" id="{62249F3A-567D-4454-A382-17115EC89D7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4" name="Freeform 27">
                <a:extLst>
                  <a:ext uri="{FF2B5EF4-FFF2-40B4-BE49-F238E27FC236}">
                    <a16:creationId xmlns:a16="http://schemas.microsoft.com/office/drawing/2014/main" id="{CC9FD278-A046-4043-BFD5-9FD08FBBB66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5" name="Freeform 28">
                <a:extLst>
                  <a:ext uri="{FF2B5EF4-FFF2-40B4-BE49-F238E27FC236}">
                    <a16:creationId xmlns:a16="http://schemas.microsoft.com/office/drawing/2014/main" id="{E141B670-C12C-45DD-847B-35CC248EE32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96" name="Freeform 29">
                <a:extLst>
                  <a:ext uri="{FF2B5EF4-FFF2-40B4-BE49-F238E27FC236}">
                    <a16:creationId xmlns:a16="http://schemas.microsoft.com/office/drawing/2014/main" id="{EBCD49FC-7D12-445D-8015-867E83D2FCD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300845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/>
      <p:bldP spid="9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>
            <a:extLst>
              <a:ext uri="{FF2B5EF4-FFF2-40B4-BE49-F238E27FC236}">
                <a16:creationId xmlns:a16="http://schemas.microsoft.com/office/drawing/2014/main" id="{A489CE65-A949-4BD1-818C-ADF3AD0960E9}"/>
              </a:ext>
            </a:extLst>
          </p:cNvPr>
          <p:cNvGrpSpPr/>
          <p:nvPr/>
        </p:nvGrpSpPr>
        <p:grpSpPr>
          <a:xfrm>
            <a:off x="1" y="1"/>
            <a:ext cx="2063751" cy="6858001"/>
            <a:chOff x="0" y="0"/>
            <a:chExt cx="1547813" cy="5143501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6744765B-1ED4-470D-B222-09F7D3A4CBE5}"/>
                </a:ext>
              </a:extLst>
            </p:cNvPr>
            <p:cNvSpPr>
              <a:spLocks/>
            </p:cNvSpPr>
            <p:nvPr/>
          </p:nvSpPr>
          <p:spPr bwMode="gray">
            <a:xfrm>
              <a:off x="0" y="0"/>
              <a:ext cx="1547813" cy="5143501"/>
            </a:xfrm>
            <a:prstGeom prst="rect">
              <a:avLst/>
            </a:prstGeom>
            <a:solidFill>
              <a:schemeClr val="accent6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72" name="Cross 71">
              <a:extLst>
                <a:ext uri="{FF2B5EF4-FFF2-40B4-BE49-F238E27FC236}">
                  <a16:creationId xmlns:a16="http://schemas.microsoft.com/office/drawing/2014/main" id="{DAD260DF-84FD-408E-94D8-412B6E780BAD}"/>
                </a:ext>
              </a:extLst>
            </p:cNvPr>
            <p:cNvSpPr/>
            <p:nvPr/>
          </p:nvSpPr>
          <p:spPr bwMode="gray">
            <a:xfrm>
              <a:off x="144150" y="1276600"/>
              <a:ext cx="647699" cy="647699"/>
            </a:xfrm>
            <a:prstGeom prst="plus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68" name="Picture 67" descr="A couple of people that are eating some food&#10;&#10;Description automatically generated">
            <a:extLst>
              <a:ext uri="{FF2B5EF4-FFF2-40B4-BE49-F238E27FC236}">
                <a16:creationId xmlns:a16="http://schemas.microsoft.com/office/drawing/2014/main" id="{1024EE27-0AA9-4B81-B41E-A338E23110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70" r="4764" b="7334"/>
          <a:stretch/>
        </p:blipFill>
        <p:spPr>
          <a:xfrm flipH="1">
            <a:off x="624414" y="1"/>
            <a:ext cx="5759449" cy="5733068"/>
          </a:xfrm>
          <a:prstGeom prst="rect">
            <a:avLst/>
          </a:prstGeom>
        </p:spPr>
      </p:pic>
      <p:pic>
        <p:nvPicPr>
          <p:cNvPr id="52" name="Grafik 51">
            <a:extLst>
              <a:ext uri="{FF2B5EF4-FFF2-40B4-BE49-F238E27FC236}">
                <a16:creationId xmlns:a16="http://schemas.microsoft.com/office/drawing/2014/main" id="{218A02C6-2B9E-4E23-A7F1-F5551D8AF7D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818" b="10068"/>
          <a:stretch/>
        </p:blipFill>
        <p:spPr>
          <a:xfrm flipH="1">
            <a:off x="336551" y="3716868"/>
            <a:ext cx="2590800" cy="2880784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1AB3DCBD-B7B7-4CD2-87D4-9C1B279581E1}"/>
              </a:ext>
            </a:extLst>
          </p:cNvPr>
          <p:cNvSpPr/>
          <p:nvPr/>
        </p:nvSpPr>
        <p:spPr bwMode="gray">
          <a:xfrm>
            <a:off x="0" y="-6620390"/>
            <a:ext cx="9552517" cy="3716867"/>
          </a:xfrm>
          <a:prstGeom prst="rect">
            <a:avLst/>
          </a:prstGeom>
          <a:solidFill>
            <a:schemeClr val="accent6"/>
          </a:solidFill>
        </p:spPr>
        <p:txBody>
          <a:bodyPr vert="horz" lIns="96000" tIns="48000" rIns="96000" bIns="48000" rtlCol="0" anchor="t" anchorCtr="0">
            <a:noAutofit/>
          </a:bodyPr>
          <a:lstStyle/>
          <a:p>
            <a:pPr algn="ctr" defTabSz="1219170">
              <a:lnSpc>
                <a:spcPct val="105000"/>
              </a:lnSpc>
              <a:spcBef>
                <a:spcPts val="400"/>
              </a:spcBef>
              <a:spcAft>
                <a:spcPts val="400"/>
              </a:spcAft>
            </a:pPr>
            <a:endParaRPr lang="en-US" sz="2133" i="1" dirty="0" err="1">
              <a:solidFill>
                <a:srgbClr val="FFFFFF"/>
              </a:solidFill>
              <a:latin typeface="VilleroyBoch"/>
            </a:endParaRPr>
          </a:p>
        </p:txBody>
      </p:sp>
      <p:pic>
        <p:nvPicPr>
          <p:cNvPr id="117" name="Picture 116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0019C9CD-AF7E-4630-B959-DA03681B02D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 flipV="1">
            <a:off x="7247464" y="-7075358"/>
            <a:ext cx="4607987" cy="3168649"/>
          </a:xfrm>
          <a:prstGeom prst="rect">
            <a:avLst/>
          </a:prstGeom>
        </p:spPr>
      </p:pic>
      <p:sp>
        <p:nvSpPr>
          <p:cNvPr id="118" name="Textfeld 41">
            <a:extLst>
              <a:ext uri="{FF2B5EF4-FFF2-40B4-BE49-F238E27FC236}">
                <a16:creationId xmlns:a16="http://schemas.microsoft.com/office/drawing/2014/main" id="{8583C1C3-47F7-4804-83B7-BC4C8E61A7EC}"/>
              </a:ext>
            </a:extLst>
          </p:cNvPr>
          <p:cNvSpPr txBox="1"/>
          <p:nvPr/>
        </p:nvSpPr>
        <p:spPr bwMode="gray">
          <a:xfrm>
            <a:off x="610960" y="-7204380"/>
            <a:ext cx="5472001" cy="73320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de-DE" sz="5333" dirty="0">
                <a:solidFill>
                  <a:srgbClr val="FFFFFF"/>
                </a:solidFill>
              </a:rPr>
              <a:t>Unser Versprechen.</a:t>
            </a:r>
          </a:p>
        </p:txBody>
      </p:sp>
      <p:sp>
        <p:nvSpPr>
          <p:cNvPr id="169" name="Textfeld 41">
            <a:extLst>
              <a:ext uri="{FF2B5EF4-FFF2-40B4-BE49-F238E27FC236}">
                <a16:creationId xmlns:a16="http://schemas.microsoft.com/office/drawing/2014/main" id="{67B12BF8-C819-4146-B6A7-A8CCE25A8C61}"/>
              </a:ext>
            </a:extLst>
          </p:cNvPr>
          <p:cNvSpPr txBox="1"/>
          <p:nvPr/>
        </p:nvSpPr>
        <p:spPr bwMode="gray">
          <a:xfrm>
            <a:off x="623999" y="-1721578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Leidenschaft</a:t>
            </a:r>
          </a:p>
        </p:txBody>
      </p:sp>
      <p:sp>
        <p:nvSpPr>
          <p:cNvPr id="171" name="Textfeld 41">
            <a:extLst>
              <a:ext uri="{FF2B5EF4-FFF2-40B4-BE49-F238E27FC236}">
                <a16:creationId xmlns:a16="http://schemas.microsoft.com/office/drawing/2014/main" id="{F8AF032C-4738-40A0-8C2E-3AC1372844F3}"/>
              </a:ext>
            </a:extLst>
          </p:cNvPr>
          <p:cNvSpPr txBox="1"/>
          <p:nvPr/>
        </p:nvSpPr>
        <p:spPr bwMode="gray">
          <a:xfrm>
            <a:off x="3216917" y="-1721578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Innovationskraft</a:t>
            </a:r>
          </a:p>
        </p:txBody>
      </p:sp>
      <p:sp>
        <p:nvSpPr>
          <p:cNvPr id="173" name="Textfeld 41">
            <a:extLst>
              <a:ext uri="{FF2B5EF4-FFF2-40B4-BE49-F238E27FC236}">
                <a16:creationId xmlns:a16="http://schemas.microsoft.com/office/drawing/2014/main" id="{9204886D-B9CC-4B39-B736-4FC9A379B35C}"/>
              </a:ext>
            </a:extLst>
          </p:cNvPr>
          <p:cNvSpPr txBox="1"/>
          <p:nvPr/>
        </p:nvSpPr>
        <p:spPr bwMode="gray">
          <a:xfrm>
            <a:off x="5807717" y="-1721578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Designkompetenz</a:t>
            </a:r>
          </a:p>
        </p:txBody>
      </p:sp>
      <p:sp>
        <p:nvSpPr>
          <p:cNvPr id="175" name="Textfeld 41">
            <a:extLst>
              <a:ext uri="{FF2B5EF4-FFF2-40B4-BE49-F238E27FC236}">
                <a16:creationId xmlns:a16="http://schemas.microsoft.com/office/drawing/2014/main" id="{887AD84E-C787-4F81-9A69-753D09236FE4}"/>
              </a:ext>
            </a:extLst>
          </p:cNvPr>
          <p:cNvSpPr txBox="1"/>
          <p:nvPr/>
        </p:nvSpPr>
        <p:spPr bwMode="gray">
          <a:xfrm>
            <a:off x="8400634" y="-1721578"/>
            <a:ext cx="2015484" cy="577851"/>
          </a:xfrm>
          <a:prstGeom prst="rect">
            <a:avLst/>
          </a:prstGeom>
          <a:noFill/>
        </p:spPr>
        <p:txBody>
          <a:bodyPr wrap="square" lIns="0" tIns="192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1867" dirty="0">
                <a:solidFill>
                  <a:srgbClr val="004184"/>
                </a:solidFill>
              </a:rPr>
              <a:t>Digitaler Wandel</a:t>
            </a:r>
          </a:p>
        </p:txBody>
      </p:sp>
      <p:pic>
        <p:nvPicPr>
          <p:cNvPr id="177" name="Picture 176" descr="A picture containing person, person, indoor, table&#10;&#10;Description automatically generated">
            <a:extLst>
              <a:ext uri="{FF2B5EF4-FFF2-40B4-BE49-F238E27FC236}">
                <a16:creationId xmlns:a16="http://schemas.microsoft.com/office/drawing/2014/main" id="{8E3BBFD1-AE74-472A-9B2F-875F789C84E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435" r="46201"/>
          <a:stretch/>
        </p:blipFill>
        <p:spPr>
          <a:xfrm>
            <a:off x="624419" y="-5033578"/>
            <a:ext cx="2015067" cy="4031067"/>
          </a:xfrm>
          <a:prstGeom prst="rect">
            <a:avLst/>
          </a:prstGeom>
        </p:spPr>
      </p:pic>
      <p:pic>
        <p:nvPicPr>
          <p:cNvPr id="179" name="Picture 178" descr="A picture containing light&#10;&#10;Description automatically generated">
            <a:extLst>
              <a:ext uri="{FF2B5EF4-FFF2-40B4-BE49-F238E27FC236}">
                <a16:creationId xmlns:a16="http://schemas.microsoft.com/office/drawing/2014/main" id="{F124618A-5DAF-4EF5-B4A3-473DA700CFD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511" t="11803" r="43625" b="30076"/>
          <a:stretch/>
        </p:blipFill>
        <p:spPr>
          <a:xfrm flipV="1">
            <a:off x="3217333" y="-5033578"/>
            <a:ext cx="2015067" cy="4031067"/>
          </a:xfrm>
          <a:prstGeom prst="rect">
            <a:avLst/>
          </a:prstGeom>
        </p:spPr>
      </p:pic>
      <p:pic>
        <p:nvPicPr>
          <p:cNvPr id="32" name="Grafik 31">
            <a:extLst>
              <a:ext uri="{FF2B5EF4-FFF2-40B4-BE49-F238E27FC236}">
                <a16:creationId xmlns:a16="http://schemas.microsoft.com/office/drawing/2014/main" id="{BBF00536-EF09-472C-B406-30CEE7BDC9B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0308" r="16366"/>
          <a:stretch/>
        </p:blipFill>
        <p:spPr>
          <a:xfrm>
            <a:off x="8401051" y="-5033578"/>
            <a:ext cx="2015067" cy="4031067"/>
          </a:xfrm>
          <a:prstGeom prst="rect">
            <a:avLst/>
          </a:prstGeom>
        </p:spPr>
      </p:pic>
      <p:pic>
        <p:nvPicPr>
          <p:cNvPr id="183" name="Picture 182" descr="A dining table with a plate of food&#10;&#10;Description automatically generated">
            <a:extLst>
              <a:ext uri="{FF2B5EF4-FFF2-40B4-BE49-F238E27FC236}">
                <a16:creationId xmlns:a16="http://schemas.microsoft.com/office/drawing/2014/main" id="{C80D9689-3934-4AA3-8478-2DD48EA5465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2642" r="13971" b="2149"/>
          <a:stretch/>
        </p:blipFill>
        <p:spPr>
          <a:xfrm>
            <a:off x="5808133" y="-5033578"/>
            <a:ext cx="2015067" cy="4031067"/>
          </a:xfrm>
          <a:prstGeom prst="rect">
            <a:avLst/>
          </a:prstGeom>
        </p:spPr>
      </p:pic>
      <p:sp>
        <p:nvSpPr>
          <p:cNvPr id="185" name="Textfeld 41">
            <a:extLst>
              <a:ext uri="{FF2B5EF4-FFF2-40B4-BE49-F238E27FC236}">
                <a16:creationId xmlns:a16="http://schemas.microsoft.com/office/drawing/2014/main" id="{BB70ECE7-4B40-41B3-8A83-26A18AB70DF4}"/>
              </a:ext>
            </a:extLst>
          </p:cNvPr>
          <p:cNvSpPr txBox="1"/>
          <p:nvPr/>
        </p:nvSpPr>
        <p:spPr bwMode="gray">
          <a:xfrm>
            <a:off x="419094" y="-3573677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01</a:t>
            </a:r>
          </a:p>
        </p:txBody>
      </p:sp>
      <p:sp>
        <p:nvSpPr>
          <p:cNvPr id="187" name="Textfeld 41">
            <a:extLst>
              <a:ext uri="{FF2B5EF4-FFF2-40B4-BE49-F238E27FC236}">
                <a16:creationId xmlns:a16="http://schemas.microsoft.com/office/drawing/2014/main" id="{9B2A4106-78FE-4866-85DE-D57C2BA736C3}"/>
              </a:ext>
            </a:extLst>
          </p:cNvPr>
          <p:cNvSpPr txBox="1"/>
          <p:nvPr/>
        </p:nvSpPr>
        <p:spPr bwMode="gray">
          <a:xfrm>
            <a:off x="3012009" y="-3573677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02</a:t>
            </a:r>
          </a:p>
        </p:txBody>
      </p:sp>
      <p:sp>
        <p:nvSpPr>
          <p:cNvPr id="189" name="Textfeld 41">
            <a:extLst>
              <a:ext uri="{FF2B5EF4-FFF2-40B4-BE49-F238E27FC236}">
                <a16:creationId xmlns:a16="http://schemas.microsoft.com/office/drawing/2014/main" id="{73F4E36F-497F-4D8B-B9A9-576126405DA2}"/>
              </a:ext>
            </a:extLst>
          </p:cNvPr>
          <p:cNvSpPr txBox="1"/>
          <p:nvPr/>
        </p:nvSpPr>
        <p:spPr bwMode="gray">
          <a:xfrm>
            <a:off x="5602809" y="-3573677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03</a:t>
            </a:r>
          </a:p>
        </p:txBody>
      </p:sp>
      <p:sp>
        <p:nvSpPr>
          <p:cNvPr id="191" name="Textfeld 41">
            <a:extLst>
              <a:ext uri="{FF2B5EF4-FFF2-40B4-BE49-F238E27FC236}">
                <a16:creationId xmlns:a16="http://schemas.microsoft.com/office/drawing/2014/main" id="{DEEB18BF-F7F3-4D37-B3D5-9BF2DD6DB069}"/>
              </a:ext>
            </a:extLst>
          </p:cNvPr>
          <p:cNvSpPr txBox="1"/>
          <p:nvPr/>
        </p:nvSpPr>
        <p:spPr bwMode="gray">
          <a:xfrm>
            <a:off x="8195726" y="-3573677"/>
            <a:ext cx="1068924" cy="7192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5867" dirty="0">
                <a:solidFill>
                  <a:srgbClr val="DED8D4"/>
                </a:solidFill>
              </a:rPr>
              <a:t>04</a:t>
            </a:r>
          </a:p>
        </p:txBody>
      </p:sp>
      <p:sp>
        <p:nvSpPr>
          <p:cNvPr id="30" name="Textfeld 41">
            <a:extLst>
              <a:ext uri="{FF2B5EF4-FFF2-40B4-BE49-F238E27FC236}">
                <a16:creationId xmlns:a16="http://schemas.microsoft.com/office/drawing/2014/main" id="{984177DB-B4A4-43A4-B760-78B8B2386575}"/>
              </a:ext>
            </a:extLst>
          </p:cNvPr>
          <p:cNvSpPr txBox="1"/>
          <p:nvPr/>
        </p:nvSpPr>
        <p:spPr bwMode="gray">
          <a:xfrm>
            <a:off x="6816078" y="693933"/>
            <a:ext cx="5043789" cy="1440000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80000"/>
              </a:lnSpc>
            </a:pPr>
            <a:r>
              <a:rPr lang="en-US" sz="5200">
                <a:solidFill>
                  <a:srgbClr val="004184"/>
                </a:solidFill>
              </a:rPr>
              <a:t>A házak otthonokká válnak.</a:t>
            </a:r>
          </a:p>
        </p:txBody>
      </p:sp>
      <p:sp>
        <p:nvSpPr>
          <p:cNvPr id="40" name="Textfeld 41">
            <a:extLst>
              <a:ext uri="{FF2B5EF4-FFF2-40B4-BE49-F238E27FC236}">
                <a16:creationId xmlns:a16="http://schemas.microsoft.com/office/drawing/2014/main" id="{3DF5D332-5539-4C41-B469-4E7041DBE393}"/>
              </a:ext>
            </a:extLst>
          </p:cNvPr>
          <p:cNvSpPr txBox="1">
            <a:spLocks/>
          </p:cNvSpPr>
          <p:nvPr/>
        </p:nvSpPr>
        <p:spPr bwMode="gray">
          <a:xfrm>
            <a:off x="6941029" y="2252135"/>
            <a:ext cx="3187223" cy="86359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de-DE"/>
            </a:defPPr>
            <a:lvl1pPr>
              <a:lnSpc>
                <a:spcPct val="90000"/>
              </a:lnSpc>
              <a:defRPr sz="3600">
                <a:latin typeface="VilleroyBoch" panose="02000000000000000000" pitchFamily="50" charset="0"/>
              </a:defRPr>
            </a:lvl1pPr>
          </a:lstStyle>
          <a:p>
            <a:pPr defTabSz="1219170">
              <a:lnSpc>
                <a:spcPct val="100000"/>
              </a:lnSpc>
            </a:pPr>
            <a:r>
              <a:rPr lang="hu-HU" sz="1067">
                <a:solidFill>
                  <a:srgbClr val="7F7F7F"/>
                </a:solidFill>
                <a:latin typeface="Univers LT Std 45 Light" panose="020B0403020202020204" pitchFamily="34" charset="0"/>
              </a:rPr>
              <a:t>Az „otthon” csak akkor jön létre, amikor az emberek személyes elképzeléseiknek és életstílusuknak megfelelő házakat rendeznek be. Segítünk ennek megvalósításában. </a:t>
            </a:r>
            <a:br>
              <a:rPr lang="hu-HU" sz="1067">
                <a:solidFill>
                  <a:srgbClr val="7F7F7F"/>
                </a:solidFill>
                <a:latin typeface="Univers LT Std 45 Light" panose="020B0403020202020204" pitchFamily="34" charset="0"/>
              </a:rPr>
            </a:br>
            <a:r>
              <a:rPr lang="hu-HU" sz="1067" b="1">
                <a:solidFill>
                  <a:srgbClr val="004184"/>
                </a:solidFill>
                <a:latin typeface="Univers" panose="020B0503020202020204" pitchFamily="34" charset="0"/>
              </a:rPr>
              <a:t>Mindenkinek. A világ minden helyén.</a:t>
            </a:r>
          </a:p>
        </p:txBody>
      </p:sp>
      <p:pic>
        <p:nvPicPr>
          <p:cNvPr id="162" name="Picture 161" descr="A person standing in front of a window&#10;&#10;Description automatically generated">
            <a:extLst>
              <a:ext uri="{FF2B5EF4-FFF2-40B4-BE49-F238E27FC236}">
                <a16:creationId xmlns:a16="http://schemas.microsoft.com/office/drawing/2014/main" id="{085244F8-0D27-4490-8DD9-00FB5CDD011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34612" b="17539"/>
          <a:stretch/>
        </p:blipFill>
        <p:spPr>
          <a:xfrm>
            <a:off x="6966428" y="3716869"/>
            <a:ext cx="3168651" cy="1727199"/>
          </a:xfrm>
          <a:prstGeom prst="rect">
            <a:avLst/>
          </a:prstGeom>
        </p:spPr>
      </p:pic>
      <p:grpSp>
        <p:nvGrpSpPr>
          <p:cNvPr id="71" name="Group 70">
            <a:extLst>
              <a:ext uri="{FF2B5EF4-FFF2-40B4-BE49-F238E27FC236}">
                <a16:creationId xmlns:a16="http://schemas.microsoft.com/office/drawing/2014/main" id="{EC5393DE-799F-460F-A161-4E3DF5533B08}"/>
              </a:ext>
            </a:extLst>
          </p:cNvPr>
          <p:cNvGrpSpPr/>
          <p:nvPr/>
        </p:nvGrpSpPr>
        <p:grpSpPr>
          <a:xfrm>
            <a:off x="6966428" y="5442027"/>
            <a:ext cx="3168651" cy="292707"/>
            <a:chOff x="5224821" y="4083901"/>
            <a:chExt cx="2376488" cy="219530"/>
          </a:xfrm>
        </p:grpSpPr>
        <p:grpSp>
          <p:nvGrpSpPr>
            <p:cNvPr id="158" name="Group 157">
              <a:extLst>
                <a:ext uri="{FF2B5EF4-FFF2-40B4-BE49-F238E27FC236}">
                  <a16:creationId xmlns:a16="http://schemas.microsoft.com/office/drawing/2014/main" id="{FC86E796-ECA1-42DC-8046-159A38C9634F}"/>
                </a:ext>
              </a:extLst>
            </p:cNvPr>
            <p:cNvGrpSpPr>
              <a:grpSpLocks/>
            </p:cNvGrpSpPr>
            <p:nvPr/>
          </p:nvGrpSpPr>
          <p:grpSpPr>
            <a:xfrm>
              <a:off x="5224821" y="4083901"/>
              <a:ext cx="2376488" cy="219530"/>
              <a:chOff x="684213" y="4948238"/>
              <a:chExt cx="7127875" cy="198545"/>
            </a:xfrm>
          </p:grpSpPr>
          <p:sp>
            <p:nvSpPr>
              <p:cNvPr id="160" name="Rectangle 159">
                <a:extLst>
                  <a:ext uri="{FF2B5EF4-FFF2-40B4-BE49-F238E27FC236}">
                    <a16:creationId xmlns:a16="http://schemas.microsoft.com/office/drawing/2014/main" id="{15216C85-B44A-406E-AB0B-B8359AD925AE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61" name="Rectangle 160">
                <a:extLst>
                  <a:ext uri="{FF2B5EF4-FFF2-40B4-BE49-F238E27FC236}">
                    <a16:creationId xmlns:a16="http://schemas.microsoft.com/office/drawing/2014/main" id="{B51B3E55-70D4-401C-864F-B31C9B42DB85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8545"/>
              </a:xfrm>
              <a:prstGeom prst="rect">
                <a:avLst/>
              </a:prstGeom>
              <a:solidFill>
                <a:srgbClr val="00418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70" name="Parallelogram 69">
              <a:extLst>
                <a:ext uri="{FF2B5EF4-FFF2-40B4-BE49-F238E27FC236}">
                  <a16:creationId xmlns:a16="http://schemas.microsoft.com/office/drawing/2014/main" id="{5A051A30-D70F-4560-A735-673735EC7AE8}"/>
                </a:ext>
              </a:extLst>
            </p:cNvPr>
            <p:cNvSpPr/>
            <p:nvPr/>
          </p:nvSpPr>
          <p:spPr bwMode="gray">
            <a:xfrm>
              <a:off x="6021150" y="4137750"/>
              <a:ext cx="143640" cy="108000"/>
            </a:xfrm>
            <a:prstGeom prst="parallelogram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grpSp>
        <p:nvGrpSpPr>
          <p:cNvPr id="41" name="Gruppieren 40">
            <a:extLst>
              <a:ext uri="{FF2B5EF4-FFF2-40B4-BE49-F238E27FC236}">
                <a16:creationId xmlns:a16="http://schemas.microsoft.com/office/drawing/2014/main" id="{81ADC70A-C1E1-4EB0-844A-A0CCCF93769A}"/>
              </a:ext>
            </a:extLst>
          </p:cNvPr>
          <p:cNvGrpSpPr/>
          <p:nvPr/>
        </p:nvGrpSpPr>
        <p:grpSpPr>
          <a:xfrm>
            <a:off x="0" y="-7652577"/>
            <a:ext cx="12192000" cy="6858000"/>
            <a:chOff x="-11514214" y="-5739433"/>
            <a:chExt cx="9144000" cy="5143500"/>
          </a:xfrm>
        </p:grpSpPr>
        <p:grpSp>
          <p:nvGrpSpPr>
            <p:cNvPr id="90" name="Group 210">
              <a:extLst>
                <a:ext uri="{FF2B5EF4-FFF2-40B4-BE49-F238E27FC236}">
                  <a16:creationId xmlns:a16="http://schemas.microsoft.com/office/drawing/2014/main" id="{371AB7A4-16FA-4AE8-A0EE-26754FE29E39}"/>
                </a:ext>
              </a:extLst>
            </p:cNvPr>
            <p:cNvGrpSpPr>
              <a:grpSpLocks/>
            </p:cNvGrpSpPr>
            <p:nvPr/>
          </p:nvGrpSpPr>
          <p:grpSpPr>
            <a:xfrm>
              <a:off x="-11514214" y="-5739433"/>
              <a:ext cx="9144000" cy="5143500"/>
              <a:chOff x="684213" y="4948238"/>
              <a:chExt cx="7127875" cy="195262"/>
            </a:xfrm>
          </p:grpSpPr>
          <p:sp>
            <p:nvSpPr>
              <p:cNvPr id="93" name="Rectangle 212">
                <a:extLst>
                  <a:ext uri="{FF2B5EF4-FFF2-40B4-BE49-F238E27FC236}">
                    <a16:creationId xmlns:a16="http://schemas.microsoft.com/office/drawing/2014/main" id="{7A38DEB5-1C27-4893-8B7B-7536551E5305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vert="horz" lIns="96000" tIns="48000" rIns="96000" bIns="48000" rtlCol="0" anchor="t" anchorCtr="0">
                <a:noAutofit/>
              </a:bodyPr>
              <a:lstStyle/>
              <a:p>
                <a:pPr algn="ctr" defTabSz="1219170">
                  <a:lnSpc>
                    <a:spcPct val="105000"/>
                  </a:lnSpc>
                  <a:spcBef>
                    <a:spcPts val="400"/>
                  </a:spcBef>
                  <a:spcAft>
                    <a:spcPts val="400"/>
                  </a:spcAft>
                </a:pPr>
                <a:endParaRPr lang="en-US" sz="2133" i="1" dirty="0" err="1">
                  <a:solidFill>
                    <a:srgbClr val="FFFFFF"/>
                  </a:solidFill>
                  <a:latin typeface="VilleroyBoch"/>
                </a:endParaRPr>
              </a:p>
            </p:txBody>
          </p:sp>
          <p:sp>
            <p:nvSpPr>
              <p:cNvPr id="94" name="Rectangle 213">
                <a:extLst>
                  <a:ext uri="{FF2B5EF4-FFF2-40B4-BE49-F238E27FC236}">
                    <a16:creationId xmlns:a16="http://schemas.microsoft.com/office/drawing/2014/main" id="{FBD96C78-AE43-4A57-A6A1-424AFBDE92E1}"/>
                  </a:ext>
                </a:extLst>
              </p:cNvPr>
              <p:cNvSpPr/>
              <p:nvPr/>
            </p:nvSpPr>
            <p:spPr bwMode="gray">
              <a:xfrm>
                <a:off x="684213" y="4948238"/>
                <a:ext cx="7127875" cy="195262"/>
              </a:xfrm>
              <a:prstGeom prst="rect">
                <a:avLst/>
              </a:prstGeom>
              <a:solidFill>
                <a:srgbClr val="DED8D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000" tIns="96000" rIns="96000" bIns="96000" numCol="1" rtlCol="0" anchor="ctr" anchorCtr="0" compatLnSpc="1">
                <a:prstTxWarp prst="textNoShape">
                  <a:avLst/>
                </a:prstTxWarp>
                <a:noAutofit/>
              </a:bodyPr>
              <a:lstStyle/>
              <a:p>
                <a:pPr algn="ctr" defTabSz="1219170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133" dirty="0" err="1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  <p:sp>
          <p:nvSpPr>
            <p:cNvPr id="91" name="Isosceles Triangle 211">
              <a:extLst>
                <a:ext uri="{FF2B5EF4-FFF2-40B4-BE49-F238E27FC236}">
                  <a16:creationId xmlns:a16="http://schemas.microsoft.com/office/drawing/2014/main" id="{12858C4C-5BD2-43E2-8349-08FA1AC295FE}"/>
                </a:ext>
              </a:extLst>
            </p:cNvPr>
            <p:cNvSpPr/>
            <p:nvPr/>
          </p:nvSpPr>
          <p:spPr bwMode="gray">
            <a:xfrm>
              <a:off x="-8461951" y="-4148907"/>
              <a:ext cx="2014432" cy="1736579"/>
            </a:xfrm>
            <a:prstGeom prst="triangl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35" name="Ellipse 34">
              <a:extLst>
                <a:ext uri="{FF2B5EF4-FFF2-40B4-BE49-F238E27FC236}">
                  <a16:creationId xmlns:a16="http://schemas.microsoft.com/office/drawing/2014/main" id="{09742C57-7A4C-4F01-BD09-516D51D14AD5}"/>
                </a:ext>
              </a:extLst>
            </p:cNvPr>
            <p:cNvSpPr/>
            <p:nvPr/>
          </p:nvSpPr>
          <p:spPr bwMode="gray">
            <a:xfrm>
              <a:off x="-5256000" y="-3775183"/>
              <a:ext cx="864000" cy="864000"/>
            </a:xfrm>
            <a:prstGeom prst="ellipse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GB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215" name="Picture 214" descr="A picture containing snow, stop, photo, skiing&#10;&#10;Description automatically generated">
            <a:extLst>
              <a:ext uri="{FF2B5EF4-FFF2-40B4-BE49-F238E27FC236}">
                <a16:creationId xmlns:a16="http://schemas.microsoft.com/office/drawing/2014/main" id="{AF769967-1FCE-471D-9CCE-85A8D728AE85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338039" y="9084307"/>
            <a:ext cx="4318628" cy="3716868"/>
          </a:xfrm>
          <a:prstGeom prst="rect">
            <a:avLst/>
          </a:prstGeom>
        </p:spPr>
      </p:pic>
      <p:sp>
        <p:nvSpPr>
          <p:cNvPr id="216" name="Textfeld 41">
            <a:extLst>
              <a:ext uri="{FF2B5EF4-FFF2-40B4-BE49-F238E27FC236}">
                <a16:creationId xmlns:a16="http://schemas.microsoft.com/office/drawing/2014/main" id="{FD2EEAFD-CCF7-4664-BEE5-A4B07E379264}"/>
              </a:ext>
            </a:extLst>
          </p:cNvPr>
          <p:cNvSpPr txBox="1"/>
          <p:nvPr/>
        </p:nvSpPr>
        <p:spPr bwMode="gray">
          <a:xfrm>
            <a:off x="403799" y="11267332"/>
            <a:ext cx="4598619" cy="575733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algn="r" defTabSz="1219170"/>
            <a:r>
              <a:rPr lang="de-DE" sz="3333" dirty="0" err="1">
                <a:solidFill>
                  <a:srgbClr val="004184"/>
                </a:solidFill>
              </a:rPr>
              <a:t>Bad&amp;Wellness</a:t>
            </a:r>
            <a:r>
              <a:rPr lang="de-DE" sz="3333" dirty="0">
                <a:solidFill>
                  <a:srgbClr val="004184"/>
                </a:solidFill>
              </a:rPr>
              <a:t>.</a:t>
            </a:r>
          </a:p>
        </p:txBody>
      </p:sp>
      <p:sp>
        <p:nvSpPr>
          <p:cNvPr id="217" name="Freeform 22">
            <a:extLst>
              <a:ext uri="{FF2B5EF4-FFF2-40B4-BE49-F238E27FC236}">
                <a16:creationId xmlns:a16="http://schemas.microsoft.com/office/drawing/2014/main" id="{064F97C2-F8A0-4A6E-B596-3D2BF74BFBCA}"/>
              </a:ext>
            </a:extLst>
          </p:cNvPr>
          <p:cNvSpPr>
            <a:spLocks/>
          </p:cNvSpPr>
          <p:nvPr/>
        </p:nvSpPr>
        <p:spPr bwMode="auto">
          <a:xfrm rot="10800000">
            <a:off x="5128424" y="11490077"/>
            <a:ext cx="103977" cy="172596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pic>
        <p:nvPicPr>
          <p:cNvPr id="218" name="Picture 217" descr="A room with a sink and a mirror&#10;&#10;Description automatically generated">
            <a:extLst>
              <a:ext uri="{FF2B5EF4-FFF2-40B4-BE49-F238E27FC236}">
                <a16:creationId xmlns:a16="http://schemas.microsoft.com/office/drawing/2014/main" id="{3A65B7EA-457D-4E09-93FD-C7AA4D1283D3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t="15978" b="4422"/>
          <a:stretch/>
        </p:blipFill>
        <p:spPr>
          <a:xfrm flipH="1">
            <a:off x="912284" y="8298132"/>
            <a:ext cx="4320115" cy="5156200"/>
          </a:xfrm>
          <a:prstGeom prst="rect">
            <a:avLst/>
          </a:prstGeom>
        </p:spPr>
      </p:pic>
      <p:grpSp>
        <p:nvGrpSpPr>
          <p:cNvPr id="34" name="Gruppieren 33">
            <a:extLst>
              <a:ext uri="{FF2B5EF4-FFF2-40B4-BE49-F238E27FC236}">
                <a16:creationId xmlns:a16="http://schemas.microsoft.com/office/drawing/2014/main" id="{2FD089EF-C53B-49EF-856B-5A91D56BC732}"/>
              </a:ext>
            </a:extLst>
          </p:cNvPr>
          <p:cNvGrpSpPr/>
          <p:nvPr/>
        </p:nvGrpSpPr>
        <p:grpSpPr>
          <a:xfrm>
            <a:off x="617681" y="7725964"/>
            <a:ext cx="1378815" cy="1144335"/>
            <a:chOff x="463260" y="5794473"/>
            <a:chExt cx="1034111" cy="858251"/>
          </a:xfrm>
        </p:grpSpPr>
        <p:sp>
          <p:nvSpPr>
            <p:cNvPr id="219" name="Textfeld 41">
              <a:extLst>
                <a:ext uri="{FF2B5EF4-FFF2-40B4-BE49-F238E27FC236}">
                  <a16:creationId xmlns:a16="http://schemas.microsoft.com/office/drawing/2014/main" id="{AB702334-8526-4C77-BE36-14E156D8E8C8}"/>
                </a:ext>
              </a:extLst>
            </p:cNvPr>
            <p:cNvSpPr txBox="1"/>
            <p:nvPr/>
          </p:nvSpPr>
          <p:spPr bwMode="gray">
            <a:xfrm>
              <a:off x="463260" y="5794473"/>
              <a:ext cx="1034111" cy="858251"/>
            </a:xfrm>
            <a:prstGeom prst="rect">
              <a:avLst/>
            </a:prstGeom>
            <a:noFill/>
          </p:spPr>
          <p:txBody>
            <a:bodyPr wrap="square" lIns="0" tIns="144000" rIns="0" bIns="0" rtlCol="0">
              <a:noAutofit/>
            </a:bodyPr>
            <a:lstStyle>
              <a:defPPr>
                <a:defRPr lang="de-DE"/>
              </a:defPPr>
              <a:lvl1pPr>
                <a:lnSpc>
                  <a:spcPct val="80000"/>
                </a:lnSpc>
                <a:defRPr sz="3600">
                  <a:solidFill>
                    <a:srgbClr val="000000"/>
                  </a:solidFill>
                  <a:latin typeface="VilleroyBoch" panose="02000000000000000000" pitchFamily="50" charset="0"/>
                </a:defRPr>
              </a:lvl1pPr>
            </a:lstStyle>
            <a:p>
              <a:pPr defTabSz="1219170"/>
              <a:r>
                <a:rPr lang="de-DE" sz="9600" dirty="0">
                  <a:solidFill>
                    <a:srgbClr val="FFFFFF"/>
                  </a:solidFill>
                </a:rPr>
                <a:t>01</a:t>
              </a:r>
            </a:p>
          </p:txBody>
        </p:sp>
        <p:sp>
          <p:nvSpPr>
            <p:cNvPr id="33" name="Rechteck 32">
              <a:extLst>
                <a:ext uri="{FF2B5EF4-FFF2-40B4-BE49-F238E27FC236}">
                  <a16:creationId xmlns:a16="http://schemas.microsoft.com/office/drawing/2014/main" id="{AC32ECF3-EFC5-4182-913C-04F2546FC8CE}"/>
                </a:ext>
              </a:extLst>
            </p:cNvPr>
            <p:cNvSpPr/>
            <p:nvPr/>
          </p:nvSpPr>
          <p:spPr bwMode="gray">
            <a:xfrm>
              <a:off x="1224000" y="6186971"/>
              <a:ext cx="216000" cy="231890"/>
            </a:xfrm>
            <a:prstGeom prst="rect">
              <a:avLst/>
            </a:prstGeom>
            <a:noFill/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GB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</p:grpSp>
      <p:pic>
        <p:nvPicPr>
          <p:cNvPr id="220" name="Picture 219" descr="A plate of food on a table&#10;&#10;Description automatically generated">
            <a:extLst>
              <a:ext uri="{FF2B5EF4-FFF2-40B4-BE49-F238E27FC236}">
                <a16:creationId xmlns:a16="http://schemas.microsoft.com/office/drawing/2014/main" id="{AFFDD00B-AA8F-44E2-B6CC-1E7D358657A2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6670" r="11876"/>
          <a:stretch/>
        </p:blipFill>
        <p:spPr>
          <a:xfrm>
            <a:off x="6383867" y="7458876"/>
            <a:ext cx="4320117" cy="4031201"/>
          </a:xfrm>
          <a:prstGeom prst="rect">
            <a:avLst/>
          </a:prstGeom>
        </p:spPr>
      </p:pic>
      <p:sp>
        <p:nvSpPr>
          <p:cNvPr id="221" name="Textfeld 41">
            <a:extLst>
              <a:ext uri="{FF2B5EF4-FFF2-40B4-BE49-F238E27FC236}">
                <a16:creationId xmlns:a16="http://schemas.microsoft.com/office/drawing/2014/main" id="{BA6A521C-CA25-41D1-A675-2EEC1F68923C}"/>
              </a:ext>
            </a:extLst>
          </p:cNvPr>
          <p:cNvSpPr txBox="1"/>
          <p:nvPr/>
        </p:nvSpPr>
        <p:spPr bwMode="gray">
          <a:xfrm>
            <a:off x="7544700" y="7682943"/>
            <a:ext cx="3168649" cy="566352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algn="r" defTabSz="1219170"/>
            <a:r>
              <a:rPr lang="de-DE" sz="3333" dirty="0">
                <a:solidFill>
                  <a:srgbClr val="004184"/>
                </a:solidFill>
              </a:rPr>
              <a:t>Tischkultur.</a:t>
            </a:r>
          </a:p>
        </p:txBody>
      </p:sp>
      <p:sp>
        <p:nvSpPr>
          <p:cNvPr id="222" name="Freeform 22">
            <a:extLst>
              <a:ext uri="{FF2B5EF4-FFF2-40B4-BE49-F238E27FC236}">
                <a16:creationId xmlns:a16="http://schemas.microsoft.com/office/drawing/2014/main" id="{D848A133-34FB-4551-9311-D9A7E1359914}"/>
              </a:ext>
            </a:extLst>
          </p:cNvPr>
          <p:cNvSpPr>
            <a:spLocks/>
          </p:cNvSpPr>
          <p:nvPr/>
        </p:nvSpPr>
        <p:spPr bwMode="auto">
          <a:xfrm>
            <a:off x="8499590" y="7896708"/>
            <a:ext cx="103977" cy="172596"/>
          </a:xfrm>
          <a:custGeom>
            <a:avLst/>
            <a:gdLst>
              <a:gd name="T0" fmla="*/ 544 w 604"/>
              <a:gd name="T1" fmla="*/ 564 h 1004"/>
              <a:gd name="T2" fmla="*/ 550 w 604"/>
              <a:gd name="T3" fmla="*/ 559 h 1004"/>
              <a:gd name="T4" fmla="*/ 604 w 604"/>
              <a:gd name="T5" fmla="*/ 502 h 1004"/>
              <a:gd name="T6" fmla="*/ 214 w 604"/>
              <a:gd name="T7" fmla="*/ 89 h 1004"/>
              <a:gd name="T8" fmla="*/ 176 w 604"/>
              <a:gd name="T9" fmla="*/ 48 h 1004"/>
              <a:gd name="T10" fmla="*/ 156 w 604"/>
              <a:gd name="T11" fmla="*/ 28 h 1004"/>
              <a:gd name="T12" fmla="*/ 156 w 604"/>
              <a:gd name="T13" fmla="*/ 28 h 1004"/>
              <a:gd name="T14" fmla="*/ 156 w 604"/>
              <a:gd name="T15" fmla="*/ 28 h 1004"/>
              <a:gd name="T16" fmla="*/ 155 w 604"/>
              <a:gd name="T17" fmla="*/ 26 h 1004"/>
              <a:gd name="T18" fmla="*/ 126 w 604"/>
              <a:gd name="T19" fmla="*/ 8 h 1004"/>
              <a:gd name="T20" fmla="*/ 91 w 604"/>
              <a:gd name="T21" fmla="*/ 0 h 1004"/>
              <a:gd name="T22" fmla="*/ 56 w 604"/>
              <a:gd name="T23" fmla="*/ 8 h 1004"/>
              <a:gd name="T24" fmla="*/ 27 w 604"/>
              <a:gd name="T25" fmla="*/ 26 h 1004"/>
              <a:gd name="T26" fmla="*/ 1 w 604"/>
              <a:gd name="T27" fmla="*/ 90 h 1004"/>
              <a:gd name="T28" fmla="*/ 4 w 604"/>
              <a:gd name="T29" fmla="*/ 114 h 1004"/>
              <a:gd name="T30" fmla="*/ 26 w 604"/>
              <a:gd name="T31" fmla="*/ 152 h 1004"/>
              <a:gd name="T32" fmla="*/ 26 w 604"/>
              <a:gd name="T33" fmla="*/ 152 h 1004"/>
              <a:gd name="T34" fmla="*/ 356 w 604"/>
              <a:gd name="T35" fmla="*/ 502 h 1004"/>
              <a:gd name="T36" fmla="*/ 73 w 604"/>
              <a:gd name="T37" fmla="*/ 801 h 1004"/>
              <a:gd name="T38" fmla="*/ 62 w 604"/>
              <a:gd name="T39" fmla="*/ 813 h 1004"/>
              <a:gd name="T40" fmla="*/ 26 w 604"/>
              <a:gd name="T41" fmla="*/ 851 h 1004"/>
              <a:gd name="T42" fmla="*/ 26 w 604"/>
              <a:gd name="T43" fmla="*/ 851 h 1004"/>
              <a:gd name="T44" fmla="*/ 1 w 604"/>
              <a:gd name="T45" fmla="*/ 913 h 1004"/>
              <a:gd name="T46" fmla="*/ 9 w 604"/>
              <a:gd name="T47" fmla="*/ 948 h 1004"/>
              <a:gd name="T48" fmla="*/ 27 w 604"/>
              <a:gd name="T49" fmla="*/ 977 h 1004"/>
              <a:gd name="T50" fmla="*/ 91 w 604"/>
              <a:gd name="T51" fmla="*/ 1003 h 1004"/>
              <a:gd name="T52" fmla="*/ 155 w 604"/>
              <a:gd name="T53" fmla="*/ 977 h 1004"/>
              <a:gd name="T54" fmla="*/ 156 w 604"/>
              <a:gd name="T55" fmla="*/ 975 h 1004"/>
              <a:gd name="T56" fmla="*/ 156 w 604"/>
              <a:gd name="T57" fmla="*/ 975 h 1004"/>
              <a:gd name="T58" fmla="*/ 496 w 604"/>
              <a:gd name="T59" fmla="*/ 616 h 1004"/>
              <a:gd name="T60" fmla="*/ 511 w 604"/>
              <a:gd name="T61" fmla="*/ 600 h 1004"/>
              <a:gd name="T62" fmla="*/ 544 w 604"/>
              <a:gd name="T63" fmla="*/ 564 h 10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04" h="1004">
                <a:moveTo>
                  <a:pt x="544" y="564"/>
                </a:moveTo>
                <a:cubicBezTo>
                  <a:pt x="546" y="563"/>
                  <a:pt x="548" y="561"/>
                  <a:pt x="550" y="559"/>
                </a:cubicBezTo>
                <a:cubicBezTo>
                  <a:pt x="604" y="502"/>
                  <a:pt x="604" y="502"/>
                  <a:pt x="604" y="502"/>
                </a:cubicBezTo>
                <a:cubicBezTo>
                  <a:pt x="214" y="89"/>
                  <a:pt x="214" y="89"/>
                  <a:pt x="214" y="89"/>
                </a:cubicBezTo>
                <a:cubicBezTo>
                  <a:pt x="201" y="76"/>
                  <a:pt x="188" y="62"/>
                  <a:pt x="176" y="4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8"/>
                  <a:pt x="156" y="28"/>
                  <a:pt x="156" y="28"/>
                </a:cubicBezTo>
                <a:cubicBezTo>
                  <a:pt x="156" y="27"/>
                  <a:pt x="155" y="27"/>
                  <a:pt x="155" y="26"/>
                </a:cubicBezTo>
                <a:cubicBezTo>
                  <a:pt x="147" y="18"/>
                  <a:pt x="137" y="11"/>
                  <a:pt x="126" y="8"/>
                </a:cubicBezTo>
                <a:cubicBezTo>
                  <a:pt x="115" y="2"/>
                  <a:pt x="103" y="0"/>
                  <a:pt x="91" y="0"/>
                </a:cubicBezTo>
                <a:cubicBezTo>
                  <a:pt x="79" y="0"/>
                  <a:pt x="67" y="2"/>
                  <a:pt x="56" y="8"/>
                </a:cubicBezTo>
                <a:cubicBezTo>
                  <a:pt x="45" y="11"/>
                  <a:pt x="36" y="18"/>
                  <a:pt x="27" y="26"/>
                </a:cubicBezTo>
                <a:cubicBezTo>
                  <a:pt x="12" y="44"/>
                  <a:pt x="0" y="66"/>
                  <a:pt x="1" y="90"/>
                </a:cubicBezTo>
                <a:cubicBezTo>
                  <a:pt x="2" y="98"/>
                  <a:pt x="3" y="106"/>
                  <a:pt x="4" y="114"/>
                </a:cubicBezTo>
                <a:cubicBezTo>
                  <a:pt x="8" y="128"/>
                  <a:pt x="15" y="141"/>
                  <a:pt x="26" y="152"/>
                </a:cubicBezTo>
                <a:cubicBezTo>
                  <a:pt x="26" y="152"/>
                  <a:pt x="26" y="152"/>
                  <a:pt x="26" y="152"/>
                </a:cubicBezTo>
                <a:cubicBezTo>
                  <a:pt x="356" y="502"/>
                  <a:pt x="356" y="502"/>
                  <a:pt x="356" y="502"/>
                </a:cubicBezTo>
                <a:cubicBezTo>
                  <a:pt x="73" y="801"/>
                  <a:pt x="73" y="801"/>
                  <a:pt x="73" y="801"/>
                </a:cubicBezTo>
                <a:cubicBezTo>
                  <a:pt x="69" y="805"/>
                  <a:pt x="66" y="809"/>
                  <a:pt x="62" y="813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26" y="851"/>
                  <a:pt x="26" y="851"/>
                  <a:pt x="26" y="851"/>
                </a:cubicBezTo>
                <a:cubicBezTo>
                  <a:pt x="11" y="868"/>
                  <a:pt x="1" y="890"/>
                  <a:pt x="1" y="913"/>
                </a:cubicBezTo>
                <a:cubicBezTo>
                  <a:pt x="1" y="925"/>
                  <a:pt x="3" y="937"/>
                  <a:pt x="9" y="948"/>
                </a:cubicBezTo>
                <a:cubicBezTo>
                  <a:pt x="12" y="959"/>
                  <a:pt x="19" y="969"/>
                  <a:pt x="27" y="977"/>
                </a:cubicBezTo>
                <a:cubicBezTo>
                  <a:pt x="45" y="992"/>
                  <a:pt x="67" y="1004"/>
                  <a:pt x="91" y="1003"/>
                </a:cubicBezTo>
                <a:cubicBezTo>
                  <a:pt x="115" y="1002"/>
                  <a:pt x="138" y="994"/>
                  <a:pt x="155" y="977"/>
                </a:cubicBezTo>
                <a:cubicBezTo>
                  <a:pt x="155" y="976"/>
                  <a:pt x="156" y="975"/>
                  <a:pt x="156" y="975"/>
                </a:cubicBezTo>
                <a:cubicBezTo>
                  <a:pt x="156" y="975"/>
                  <a:pt x="156" y="975"/>
                  <a:pt x="156" y="975"/>
                </a:cubicBezTo>
                <a:cubicBezTo>
                  <a:pt x="496" y="616"/>
                  <a:pt x="496" y="616"/>
                  <a:pt x="496" y="616"/>
                </a:cubicBezTo>
                <a:cubicBezTo>
                  <a:pt x="501" y="610"/>
                  <a:pt x="506" y="605"/>
                  <a:pt x="511" y="600"/>
                </a:cubicBezTo>
                <a:lnTo>
                  <a:pt x="544" y="5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/>
          <a:p>
            <a:pPr defTabSz="1219170"/>
            <a:endParaRPr lang="en-US" sz="2400">
              <a:solidFill>
                <a:srgbClr val="012E40"/>
              </a:solidFill>
              <a:latin typeface="VilleroyBoch"/>
            </a:endParaRPr>
          </a:p>
        </p:txBody>
      </p:sp>
      <p:grpSp>
        <p:nvGrpSpPr>
          <p:cNvPr id="223" name="Group 222">
            <a:extLst>
              <a:ext uri="{FF2B5EF4-FFF2-40B4-BE49-F238E27FC236}">
                <a16:creationId xmlns:a16="http://schemas.microsoft.com/office/drawing/2014/main" id="{27E41757-4101-43BB-82C6-AAF62C921D8E}"/>
              </a:ext>
            </a:extLst>
          </p:cNvPr>
          <p:cNvGrpSpPr>
            <a:grpSpLocks/>
          </p:cNvGrpSpPr>
          <p:nvPr/>
        </p:nvGrpSpPr>
        <p:grpSpPr>
          <a:xfrm>
            <a:off x="6383867" y="7458876"/>
            <a:ext cx="4320117" cy="4031201"/>
            <a:chOff x="684213" y="4948238"/>
            <a:chExt cx="7127875" cy="195262"/>
          </a:xfrm>
        </p:grpSpPr>
        <p:sp>
          <p:nvSpPr>
            <p:cNvPr id="224" name="Rectangle 223">
              <a:extLst>
                <a:ext uri="{FF2B5EF4-FFF2-40B4-BE49-F238E27FC236}">
                  <a16:creationId xmlns:a16="http://schemas.microsoft.com/office/drawing/2014/main" id="{F0695D57-737E-4875-BDF6-0DB42F8C2EA9}"/>
                </a:ext>
              </a:extLst>
            </p:cNvPr>
            <p:cNvSpPr>
              <a:spLocks/>
            </p:cNvSpPr>
            <p:nvPr/>
          </p:nvSpPr>
          <p:spPr bwMode="gray">
            <a:xfrm>
              <a:off x="684213" y="4948238"/>
              <a:ext cx="7127875" cy="195262"/>
            </a:xfrm>
            <a:prstGeom prst="rect">
              <a:avLst/>
            </a:prstGeom>
            <a:solidFill>
              <a:schemeClr val="bg1"/>
            </a:solidFill>
          </p:spPr>
          <p:txBody>
            <a:bodyPr vert="horz" lIns="96000" tIns="48000" rIns="96000" bIns="48000" rtlCol="0" anchor="t" anchorCtr="0">
              <a:noAutofit/>
            </a:bodyPr>
            <a:lstStyle/>
            <a:p>
              <a:pPr algn="ctr" defTabSz="1219170">
                <a:lnSpc>
                  <a:spcPct val="105000"/>
                </a:lnSpc>
                <a:spcBef>
                  <a:spcPts val="400"/>
                </a:spcBef>
                <a:spcAft>
                  <a:spcPts val="400"/>
                </a:spcAft>
              </a:pPr>
              <a:endParaRPr lang="en-US" sz="2133" i="1" dirty="0" err="1">
                <a:solidFill>
                  <a:srgbClr val="FFFFFF"/>
                </a:solidFill>
                <a:latin typeface="VilleroyBoch"/>
              </a:endParaRPr>
            </a:p>
          </p:txBody>
        </p:sp>
        <p:sp>
          <p:nvSpPr>
            <p:cNvPr id="225" name="Rectangle 224">
              <a:extLst>
                <a:ext uri="{FF2B5EF4-FFF2-40B4-BE49-F238E27FC236}">
                  <a16:creationId xmlns:a16="http://schemas.microsoft.com/office/drawing/2014/main" id="{1FEB0813-F2DC-4695-9A81-38C0A9A03BC0}"/>
                </a:ext>
              </a:extLst>
            </p:cNvPr>
            <p:cNvSpPr/>
            <p:nvPr/>
          </p:nvSpPr>
          <p:spPr bwMode="gray">
            <a:xfrm>
              <a:off x="684213" y="4948238"/>
              <a:ext cx="7127875" cy="195262"/>
            </a:xfrm>
            <a:prstGeom prst="rect">
              <a:avLst/>
            </a:prstGeom>
            <a:solidFill>
              <a:srgbClr val="F4F3F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</p:grpSp>
      <p:sp>
        <p:nvSpPr>
          <p:cNvPr id="227" name="Textfeld 41">
            <a:extLst>
              <a:ext uri="{FF2B5EF4-FFF2-40B4-BE49-F238E27FC236}">
                <a16:creationId xmlns:a16="http://schemas.microsoft.com/office/drawing/2014/main" id="{3C98B92C-1EE7-4B8A-9BD6-0F7DD36A4A2A}"/>
              </a:ext>
            </a:extLst>
          </p:cNvPr>
          <p:cNvSpPr txBox="1"/>
          <p:nvPr/>
        </p:nvSpPr>
        <p:spPr bwMode="gray">
          <a:xfrm>
            <a:off x="6105365" y="9545843"/>
            <a:ext cx="1378815" cy="1144335"/>
          </a:xfrm>
          <a:prstGeom prst="rect">
            <a:avLst/>
          </a:prstGeom>
          <a:noFill/>
        </p:spPr>
        <p:txBody>
          <a:bodyPr wrap="square" lIns="0" tIns="144000" rIns="0" bIns="0" rtlCol="0">
            <a:noAutofit/>
          </a:bodyPr>
          <a:lstStyle>
            <a:defPPr>
              <a:defRPr lang="de-DE"/>
            </a:defPPr>
            <a:lvl1pPr>
              <a:lnSpc>
                <a:spcPct val="80000"/>
              </a:lnSpc>
              <a:defRPr sz="3600">
                <a:solidFill>
                  <a:srgbClr val="000000"/>
                </a:solidFill>
                <a:latin typeface="VilleroyBoch" panose="02000000000000000000" pitchFamily="50" charset="0"/>
              </a:defRPr>
            </a:lvl1pPr>
          </a:lstStyle>
          <a:p>
            <a:pPr defTabSz="1219170"/>
            <a:r>
              <a:rPr lang="de-DE" sz="9600" dirty="0">
                <a:solidFill>
                  <a:srgbClr val="FFFFFF"/>
                </a:solidFill>
              </a:rPr>
              <a:t>02</a:t>
            </a:r>
          </a:p>
        </p:txBody>
      </p:sp>
      <p:sp>
        <p:nvSpPr>
          <p:cNvPr id="39" name="Slide Number Placeholder 2">
            <a:extLst>
              <a:ext uri="{FF2B5EF4-FFF2-40B4-BE49-F238E27FC236}">
                <a16:creationId xmlns:a16="http://schemas.microsoft.com/office/drawing/2014/main" id="{227E293C-0D7E-4B28-B299-BA595B9849B5}"/>
              </a:ext>
            </a:extLst>
          </p:cNvPr>
          <p:cNvSpPr txBox="1">
            <a:spLocks/>
          </p:cNvSpPr>
          <p:nvPr/>
        </p:nvSpPr>
        <p:spPr bwMode="gray">
          <a:xfrm>
            <a:off x="11567588" y="6309324"/>
            <a:ext cx="287865" cy="28786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de-DE"/>
            </a:defPPr>
            <a:lvl1pPr marL="0" algn="ctr" defTabSz="914400" rtl="0" eaLnBrk="1" latinLnBrk="0" hangingPunct="1">
              <a:lnSpc>
                <a:spcPct val="80000"/>
              </a:lnSpc>
              <a:defRPr sz="500" b="1" kern="1200">
                <a:solidFill>
                  <a:schemeClr val="tx1"/>
                </a:solidFill>
                <a:latin typeface="Univers LT Std 45 Light" panose="020B0403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170">
              <a:lnSpc>
                <a:spcPct val="100000"/>
              </a:lnSpc>
            </a:pPr>
            <a:r>
              <a:rPr lang="en-GB" sz="1333" dirty="0">
                <a:solidFill>
                  <a:srgbClr val="7F7F7F"/>
                </a:solidFill>
                <a:latin typeface="VilleroyBoch"/>
              </a:rPr>
              <a:t>07</a:t>
            </a:r>
          </a:p>
        </p:txBody>
      </p:sp>
      <p:grpSp>
        <p:nvGrpSpPr>
          <p:cNvPr id="82" name="Group 132">
            <a:extLst>
              <a:ext uri="{FF2B5EF4-FFF2-40B4-BE49-F238E27FC236}">
                <a16:creationId xmlns:a16="http://schemas.microsoft.com/office/drawing/2014/main" id="{9AC57F7A-01DE-4721-B3B0-580128A4CE88}"/>
              </a:ext>
            </a:extLst>
          </p:cNvPr>
          <p:cNvGrpSpPr/>
          <p:nvPr/>
        </p:nvGrpSpPr>
        <p:grpSpPr>
          <a:xfrm>
            <a:off x="10863574" y="0"/>
            <a:ext cx="996293" cy="553496"/>
            <a:chOff x="1764000" y="627750"/>
            <a:chExt cx="1944000" cy="1080000"/>
          </a:xfrm>
        </p:grpSpPr>
        <p:sp>
          <p:nvSpPr>
            <p:cNvPr id="83" name="Rectangle 133">
              <a:extLst>
                <a:ext uri="{FF2B5EF4-FFF2-40B4-BE49-F238E27FC236}">
                  <a16:creationId xmlns:a16="http://schemas.microsoft.com/office/drawing/2014/main" id="{966C9119-4C86-4191-8244-DB09AED5A194}"/>
                </a:ext>
              </a:extLst>
            </p:cNvPr>
            <p:cNvSpPr>
              <a:spLocks/>
            </p:cNvSpPr>
            <p:nvPr/>
          </p:nvSpPr>
          <p:spPr bwMode="gray">
            <a:xfrm>
              <a:off x="1764000" y="627750"/>
              <a:ext cx="1944000" cy="1080000"/>
            </a:xfrm>
            <a:prstGeom prst="rect">
              <a:avLst/>
            </a:prstGeom>
            <a:solidFill>
              <a:srgbClr val="00418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000" tIns="96000" rIns="96000" bIns="96000" numCol="1" rtlCol="0" anchor="ctr" anchorCtr="0" compatLnSpc="1">
              <a:prstTxWarp prst="textNoShape">
                <a:avLst/>
              </a:prstTxWarp>
              <a:noAutofit/>
            </a:bodyPr>
            <a:lstStyle/>
            <a:p>
              <a:pPr algn="ctr" defTabSz="12191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133" dirty="0" err="1">
                <a:solidFill>
                  <a:srgbClr val="012E40"/>
                </a:solidFill>
                <a:latin typeface="VilleroyBoch"/>
              </a:endParaRPr>
            </a:p>
          </p:txBody>
        </p:sp>
        <p:grpSp>
          <p:nvGrpSpPr>
            <p:cNvPr id="84" name="Group 4">
              <a:extLst>
                <a:ext uri="{FF2B5EF4-FFF2-40B4-BE49-F238E27FC236}">
                  <a16:creationId xmlns:a16="http://schemas.microsoft.com/office/drawing/2014/main" id="{34A90197-6014-480F-8BD0-2242312B23D4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10800000" flipH="1" flipV="1">
              <a:off x="1972857" y="775468"/>
              <a:ext cx="1529916" cy="771856"/>
              <a:chOff x="-2" y="167"/>
              <a:chExt cx="5764" cy="2908"/>
            </a:xfrm>
            <a:solidFill>
              <a:schemeClr val="bg1"/>
            </a:solidFill>
          </p:grpSpPr>
          <p:sp>
            <p:nvSpPr>
              <p:cNvPr id="85" name="Freeform 5">
                <a:extLst>
                  <a:ext uri="{FF2B5EF4-FFF2-40B4-BE49-F238E27FC236}">
                    <a16:creationId xmlns:a16="http://schemas.microsoft.com/office/drawing/2014/main" id="{51C39000-F72B-493D-AC38-71068C3BA20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0" y="1151"/>
                <a:ext cx="1841" cy="119"/>
              </a:xfrm>
              <a:custGeom>
                <a:avLst/>
                <a:gdLst>
                  <a:gd name="T0" fmla="*/ 5 w 1841"/>
                  <a:gd name="T1" fmla="*/ 0 h 119"/>
                  <a:gd name="T2" fmla="*/ 231 w 1841"/>
                  <a:gd name="T3" fmla="*/ 32 h 119"/>
                  <a:gd name="T4" fmla="*/ 458 w 1841"/>
                  <a:gd name="T5" fmla="*/ 57 h 119"/>
                  <a:gd name="T6" fmla="*/ 689 w 1841"/>
                  <a:gd name="T7" fmla="*/ 72 h 119"/>
                  <a:gd name="T8" fmla="*/ 921 w 1841"/>
                  <a:gd name="T9" fmla="*/ 76 h 119"/>
                  <a:gd name="T10" fmla="*/ 1155 w 1841"/>
                  <a:gd name="T11" fmla="*/ 72 h 119"/>
                  <a:gd name="T12" fmla="*/ 1385 w 1841"/>
                  <a:gd name="T13" fmla="*/ 57 h 119"/>
                  <a:gd name="T14" fmla="*/ 1612 w 1841"/>
                  <a:gd name="T15" fmla="*/ 32 h 119"/>
                  <a:gd name="T16" fmla="*/ 1838 w 1841"/>
                  <a:gd name="T17" fmla="*/ 0 h 119"/>
                  <a:gd name="T18" fmla="*/ 1841 w 1841"/>
                  <a:gd name="T19" fmla="*/ 22 h 119"/>
                  <a:gd name="T20" fmla="*/ 1661 w 1841"/>
                  <a:gd name="T21" fmla="*/ 57 h 119"/>
                  <a:gd name="T22" fmla="*/ 1480 w 1841"/>
                  <a:gd name="T23" fmla="*/ 82 h 119"/>
                  <a:gd name="T24" fmla="*/ 1296 w 1841"/>
                  <a:gd name="T25" fmla="*/ 104 h 119"/>
                  <a:gd name="T26" fmla="*/ 1111 w 1841"/>
                  <a:gd name="T27" fmla="*/ 114 h 119"/>
                  <a:gd name="T28" fmla="*/ 921 w 1841"/>
                  <a:gd name="T29" fmla="*/ 119 h 119"/>
                  <a:gd name="T30" fmla="*/ 732 w 1841"/>
                  <a:gd name="T31" fmla="*/ 114 h 119"/>
                  <a:gd name="T32" fmla="*/ 546 w 1841"/>
                  <a:gd name="T33" fmla="*/ 104 h 119"/>
                  <a:gd name="T34" fmla="*/ 362 w 1841"/>
                  <a:gd name="T35" fmla="*/ 82 h 119"/>
                  <a:gd name="T36" fmla="*/ 182 w 1841"/>
                  <a:gd name="T37" fmla="*/ 57 h 119"/>
                  <a:gd name="T38" fmla="*/ 0 w 1841"/>
                  <a:gd name="T39" fmla="*/ 22 h 119"/>
                  <a:gd name="T40" fmla="*/ 5 w 1841"/>
                  <a:gd name="T41" fmla="*/ 0 h 119"/>
                  <a:gd name="T42" fmla="*/ 5 w 1841"/>
                  <a:gd name="T43" fmla="*/ 0 h 119"/>
                  <a:gd name="T44" fmla="*/ 5 w 1841"/>
                  <a:gd name="T45" fmla="*/ 0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841" h="119">
                    <a:moveTo>
                      <a:pt x="5" y="0"/>
                    </a:moveTo>
                    <a:lnTo>
                      <a:pt x="231" y="32"/>
                    </a:lnTo>
                    <a:lnTo>
                      <a:pt x="458" y="57"/>
                    </a:lnTo>
                    <a:lnTo>
                      <a:pt x="689" y="72"/>
                    </a:lnTo>
                    <a:lnTo>
                      <a:pt x="921" y="76"/>
                    </a:lnTo>
                    <a:lnTo>
                      <a:pt x="1155" y="72"/>
                    </a:lnTo>
                    <a:lnTo>
                      <a:pt x="1385" y="57"/>
                    </a:lnTo>
                    <a:lnTo>
                      <a:pt x="1612" y="32"/>
                    </a:lnTo>
                    <a:lnTo>
                      <a:pt x="1838" y="0"/>
                    </a:lnTo>
                    <a:lnTo>
                      <a:pt x="1841" y="22"/>
                    </a:lnTo>
                    <a:lnTo>
                      <a:pt x="1661" y="57"/>
                    </a:lnTo>
                    <a:lnTo>
                      <a:pt x="1480" y="82"/>
                    </a:lnTo>
                    <a:lnTo>
                      <a:pt x="1296" y="104"/>
                    </a:lnTo>
                    <a:lnTo>
                      <a:pt x="1111" y="114"/>
                    </a:lnTo>
                    <a:lnTo>
                      <a:pt x="921" y="119"/>
                    </a:lnTo>
                    <a:lnTo>
                      <a:pt x="732" y="114"/>
                    </a:lnTo>
                    <a:lnTo>
                      <a:pt x="546" y="104"/>
                    </a:lnTo>
                    <a:lnTo>
                      <a:pt x="362" y="82"/>
                    </a:lnTo>
                    <a:lnTo>
                      <a:pt x="182" y="57"/>
                    </a:lnTo>
                    <a:lnTo>
                      <a:pt x="0" y="2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86" name="Freeform 6">
                <a:extLst>
                  <a:ext uri="{FF2B5EF4-FFF2-40B4-BE49-F238E27FC236}">
                    <a16:creationId xmlns:a16="http://schemas.microsoft.com/office/drawing/2014/main" id="{BDD7A1F1-CADD-4284-B453-297C511AB0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68" y="1270"/>
                <a:ext cx="2617" cy="159"/>
              </a:xfrm>
              <a:custGeom>
                <a:avLst/>
                <a:gdLst>
                  <a:gd name="T0" fmla="*/ 2617 w 2617"/>
                  <a:gd name="T1" fmla="*/ 24 h 159"/>
                  <a:gd name="T2" fmla="*/ 2405 w 2617"/>
                  <a:gd name="T3" fmla="*/ 64 h 159"/>
                  <a:gd name="T4" fmla="*/ 2191 w 2617"/>
                  <a:gd name="T5" fmla="*/ 98 h 159"/>
                  <a:gd name="T6" fmla="*/ 1972 w 2617"/>
                  <a:gd name="T7" fmla="*/ 125 h 159"/>
                  <a:gd name="T8" fmla="*/ 1754 w 2617"/>
                  <a:gd name="T9" fmla="*/ 142 h 159"/>
                  <a:gd name="T10" fmla="*/ 1532 w 2617"/>
                  <a:gd name="T11" fmla="*/ 155 h 159"/>
                  <a:gd name="T12" fmla="*/ 1308 w 2617"/>
                  <a:gd name="T13" fmla="*/ 159 h 159"/>
                  <a:gd name="T14" fmla="*/ 1086 w 2617"/>
                  <a:gd name="T15" fmla="*/ 155 h 159"/>
                  <a:gd name="T16" fmla="*/ 864 w 2617"/>
                  <a:gd name="T17" fmla="*/ 142 h 159"/>
                  <a:gd name="T18" fmla="*/ 645 w 2617"/>
                  <a:gd name="T19" fmla="*/ 125 h 159"/>
                  <a:gd name="T20" fmla="*/ 428 w 2617"/>
                  <a:gd name="T21" fmla="*/ 98 h 159"/>
                  <a:gd name="T22" fmla="*/ 214 w 2617"/>
                  <a:gd name="T23" fmla="*/ 64 h 159"/>
                  <a:gd name="T24" fmla="*/ 0 w 2617"/>
                  <a:gd name="T25" fmla="*/ 24 h 159"/>
                  <a:gd name="T26" fmla="*/ 7 w 2617"/>
                  <a:gd name="T27" fmla="*/ 0 h 159"/>
                  <a:gd name="T28" fmla="*/ 263 w 2617"/>
                  <a:gd name="T29" fmla="*/ 43 h 159"/>
                  <a:gd name="T30" fmla="*/ 519 w 2617"/>
                  <a:gd name="T31" fmla="*/ 75 h 159"/>
                  <a:gd name="T32" fmla="*/ 779 w 2617"/>
                  <a:gd name="T33" fmla="*/ 98 h 159"/>
                  <a:gd name="T34" fmla="*/ 1044 w 2617"/>
                  <a:gd name="T35" fmla="*/ 112 h 159"/>
                  <a:gd name="T36" fmla="*/ 1308 w 2617"/>
                  <a:gd name="T37" fmla="*/ 117 h 159"/>
                  <a:gd name="T38" fmla="*/ 1575 w 2617"/>
                  <a:gd name="T39" fmla="*/ 112 h 159"/>
                  <a:gd name="T40" fmla="*/ 1838 w 2617"/>
                  <a:gd name="T41" fmla="*/ 98 h 159"/>
                  <a:gd name="T42" fmla="*/ 2099 w 2617"/>
                  <a:gd name="T43" fmla="*/ 75 h 159"/>
                  <a:gd name="T44" fmla="*/ 2358 w 2617"/>
                  <a:gd name="T45" fmla="*/ 43 h 159"/>
                  <a:gd name="T46" fmla="*/ 2610 w 2617"/>
                  <a:gd name="T47" fmla="*/ 0 h 159"/>
                  <a:gd name="T48" fmla="*/ 2617 w 2617"/>
                  <a:gd name="T49" fmla="*/ 24 h 159"/>
                  <a:gd name="T50" fmla="*/ 2617 w 2617"/>
                  <a:gd name="T51" fmla="*/ 24 h 159"/>
                  <a:gd name="T52" fmla="*/ 2617 w 2617"/>
                  <a:gd name="T53" fmla="*/ 24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17" h="159">
                    <a:moveTo>
                      <a:pt x="2617" y="24"/>
                    </a:moveTo>
                    <a:lnTo>
                      <a:pt x="2405" y="64"/>
                    </a:lnTo>
                    <a:lnTo>
                      <a:pt x="2191" y="98"/>
                    </a:lnTo>
                    <a:lnTo>
                      <a:pt x="1972" y="125"/>
                    </a:lnTo>
                    <a:lnTo>
                      <a:pt x="1754" y="142"/>
                    </a:lnTo>
                    <a:lnTo>
                      <a:pt x="1532" y="155"/>
                    </a:lnTo>
                    <a:lnTo>
                      <a:pt x="1308" y="159"/>
                    </a:lnTo>
                    <a:lnTo>
                      <a:pt x="1086" y="155"/>
                    </a:lnTo>
                    <a:lnTo>
                      <a:pt x="864" y="142"/>
                    </a:lnTo>
                    <a:lnTo>
                      <a:pt x="645" y="125"/>
                    </a:lnTo>
                    <a:lnTo>
                      <a:pt x="428" y="98"/>
                    </a:lnTo>
                    <a:lnTo>
                      <a:pt x="214" y="64"/>
                    </a:lnTo>
                    <a:lnTo>
                      <a:pt x="0" y="24"/>
                    </a:lnTo>
                    <a:lnTo>
                      <a:pt x="7" y="0"/>
                    </a:lnTo>
                    <a:lnTo>
                      <a:pt x="263" y="43"/>
                    </a:lnTo>
                    <a:lnTo>
                      <a:pt x="519" y="75"/>
                    </a:lnTo>
                    <a:lnTo>
                      <a:pt x="779" y="98"/>
                    </a:lnTo>
                    <a:lnTo>
                      <a:pt x="1044" y="112"/>
                    </a:lnTo>
                    <a:lnTo>
                      <a:pt x="1308" y="117"/>
                    </a:lnTo>
                    <a:lnTo>
                      <a:pt x="1575" y="112"/>
                    </a:lnTo>
                    <a:lnTo>
                      <a:pt x="1838" y="98"/>
                    </a:lnTo>
                    <a:lnTo>
                      <a:pt x="2099" y="75"/>
                    </a:lnTo>
                    <a:lnTo>
                      <a:pt x="2358" y="43"/>
                    </a:lnTo>
                    <a:lnTo>
                      <a:pt x="2610" y="0"/>
                    </a:lnTo>
                    <a:lnTo>
                      <a:pt x="2617" y="24"/>
                    </a:lnTo>
                    <a:lnTo>
                      <a:pt x="2617" y="24"/>
                    </a:lnTo>
                    <a:lnTo>
                      <a:pt x="2617" y="2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87" name="Freeform 7">
                <a:extLst>
                  <a:ext uri="{FF2B5EF4-FFF2-40B4-BE49-F238E27FC236}">
                    <a16:creationId xmlns:a16="http://schemas.microsoft.com/office/drawing/2014/main" id="{A3D86A58-5516-4F34-8800-FF94BCA8BDF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26" y="1031"/>
                <a:ext cx="1108" cy="76"/>
              </a:xfrm>
              <a:custGeom>
                <a:avLst/>
                <a:gdLst>
                  <a:gd name="T0" fmla="*/ 1108 w 1108"/>
                  <a:gd name="T1" fmla="*/ 22 h 76"/>
                  <a:gd name="T2" fmla="*/ 974 w 1108"/>
                  <a:gd name="T3" fmla="*/ 46 h 76"/>
                  <a:gd name="T4" fmla="*/ 836 w 1108"/>
                  <a:gd name="T5" fmla="*/ 63 h 76"/>
                  <a:gd name="T6" fmla="*/ 698 w 1108"/>
                  <a:gd name="T7" fmla="*/ 73 h 76"/>
                  <a:gd name="T8" fmla="*/ 553 w 1108"/>
                  <a:gd name="T9" fmla="*/ 76 h 76"/>
                  <a:gd name="T10" fmla="*/ 413 w 1108"/>
                  <a:gd name="T11" fmla="*/ 73 h 76"/>
                  <a:gd name="T12" fmla="*/ 272 w 1108"/>
                  <a:gd name="T13" fmla="*/ 63 h 76"/>
                  <a:gd name="T14" fmla="*/ 134 w 1108"/>
                  <a:gd name="T15" fmla="*/ 46 h 76"/>
                  <a:gd name="T16" fmla="*/ 0 w 1108"/>
                  <a:gd name="T17" fmla="*/ 22 h 76"/>
                  <a:gd name="T18" fmla="*/ 3 w 1108"/>
                  <a:gd name="T19" fmla="*/ 0 h 76"/>
                  <a:gd name="T20" fmla="*/ 185 w 1108"/>
                  <a:gd name="T21" fmla="*/ 19 h 76"/>
                  <a:gd name="T22" fmla="*/ 368 w 1108"/>
                  <a:gd name="T23" fmla="*/ 31 h 76"/>
                  <a:gd name="T24" fmla="*/ 553 w 1108"/>
                  <a:gd name="T25" fmla="*/ 34 h 76"/>
                  <a:gd name="T26" fmla="*/ 740 w 1108"/>
                  <a:gd name="T27" fmla="*/ 31 h 76"/>
                  <a:gd name="T28" fmla="*/ 923 w 1108"/>
                  <a:gd name="T29" fmla="*/ 19 h 76"/>
                  <a:gd name="T30" fmla="*/ 1105 w 1108"/>
                  <a:gd name="T31" fmla="*/ 0 h 76"/>
                  <a:gd name="T32" fmla="*/ 1108 w 1108"/>
                  <a:gd name="T33" fmla="*/ 22 h 76"/>
                  <a:gd name="T34" fmla="*/ 1108 w 1108"/>
                  <a:gd name="T35" fmla="*/ 22 h 76"/>
                  <a:gd name="T36" fmla="*/ 1108 w 1108"/>
                  <a:gd name="T37" fmla="*/ 2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08" h="76">
                    <a:moveTo>
                      <a:pt x="1108" y="22"/>
                    </a:moveTo>
                    <a:lnTo>
                      <a:pt x="974" y="46"/>
                    </a:lnTo>
                    <a:lnTo>
                      <a:pt x="836" y="63"/>
                    </a:lnTo>
                    <a:lnTo>
                      <a:pt x="698" y="73"/>
                    </a:lnTo>
                    <a:lnTo>
                      <a:pt x="553" y="76"/>
                    </a:lnTo>
                    <a:lnTo>
                      <a:pt x="413" y="73"/>
                    </a:lnTo>
                    <a:lnTo>
                      <a:pt x="272" y="63"/>
                    </a:lnTo>
                    <a:lnTo>
                      <a:pt x="134" y="46"/>
                    </a:lnTo>
                    <a:lnTo>
                      <a:pt x="0" y="22"/>
                    </a:lnTo>
                    <a:lnTo>
                      <a:pt x="3" y="0"/>
                    </a:lnTo>
                    <a:lnTo>
                      <a:pt x="185" y="19"/>
                    </a:lnTo>
                    <a:lnTo>
                      <a:pt x="368" y="31"/>
                    </a:lnTo>
                    <a:lnTo>
                      <a:pt x="553" y="34"/>
                    </a:lnTo>
                    <a:lnTo>
                      <a:pt x="740" y="31"/>
                    </a:lnTo>
                    <a:lnTo>
                      <a:pt x="923" y="19"/>
                    </a:lnTo>
                    <a:lnTo>
                      <a:pt x="1105" y="0"/>
                    </a:lnTo>
                    <a:lnTo>
                      <a:pt x="1108" y="22"/>
                    </a:lnTo>
                    <a:lnTo>
                      <a:pt x="1108" y="22"/>
                    </a:lnTo>
                    <a:lnTo>
                      <a:pt x="1108" y="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88" name="Freeform 8">
                <a:extLst>
                  <a:ext uri="{FF2B5EF4-FFF2-40B4-BE49-F238E27FC236}">
                    <a16:creationId xmlns:a16="http://schemas.microsoft.com/office/drawing/2014/main" id="{DFC1E2A1-9874-4E8D-8543-1773F18B3D0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33" y="236"/>
                <a:ext cx="393" cy="687"/>
              </a:xfrm>
              <a:custGeom>
                <a:avLst/>
                <a:gdLst>
                  <a:gd name="T0" fmla="*/ 0 w 393"/>
                  <a:gd name="T1" fmla="*/ 222 h 687"/>
                  <a:gd name="T2" fmla="*/ 6 w 393"/>
                  <a:gd name="T3" fmla="*/ 174 h 687"/>
                  <a:gd name="T4" fmla="*/ 16 w 393"/>
                  <a:gd name="T5" fmla="*/ 130 h 687"/>
                  <a:gd name="T6" fmla="*/ 34 w 393"/>
                  <a:gd name="T7" fmla="*/ 91 h 687"/>
                  <a:gd name="T8" fmla="*/ 59 w 393"/>
                  <a:gd name="T9" fmla="*/ 59 h 687"/>
                  <a:gd name="T10" fmla="*/ 86 w 393"/>
                  <a:gd name="T11" fmla="*/ 35 h 687"/>
                  <a:gd name="T12" fmla="*/ 122 w 393"/>
                  <a:gd name="T13" fmla="*/ 15 h 687"/>
                  <a:gd name="T14" fmla="*/ 159 w 393"/>
                  <a:gd name="T15" fmla="*/ 5 h 687"/>
                  <a:gd name="T16" fmla="*/ 199 w 393"/>
                  <a:gd name="T17" fmla="*/ 0 h 687"/>
                  <a:gd name="T18" fmla="*/ 238 w 393"/>
                  <a:gd name="T19" fmla="*/ 5 h 687"/>
                  <a:gd name="T20" fmla="*/ 273 w 393"/>
                  <a:gd name="T21" fmla="*/ 15 h 687"/>
                  <a:gd name="T22" fmla="*/ 307 w 393"/>
                  <a:gd name="T23" fmla="*/ 34 h 687"/>
                  <a:gd name="T24" fmla="*/ 335 w 393"/>
                  <a:gd name="T25" fmla="*/ 56 h 687"/>
                  <a:gd name="T26" fmla="*/ 357 w 393"/>
                  <a:gd name="T27" fmla="*/ 86 h 687"/>
                  <a:gd name="T28" fmla="*/ 376 w 393"/>
                  <a:gd name="T29" fmla="*/ 120 h 687"/>
                  <a:gd name="T30" fmla="*/ 389 w 393"/>
                  <a:gd name="T31" fmla="*/ 157 h 687"/>
                  <a:gd name="T32" fmla="*/ 393 w 393"/>
                  <a:gd name="T33" fmla="*/ 195 h 687"/>
                  <a:gd name="T34" fmla="*/ 379 w 393"/>
                  <a:gd name="T35" fmla="*/ 195 h 687"/>
                  <a:gd name="T36" fmla="*/ 376 w 393"/>
                  <a:gd name="T37" fmla="*/ 160 h 687"/>
                  <a:gd name="T38" fmla="*/ 364 w 393"/>
                  <a:gd name="T39" fmla="*/ 125 h 687"/>
                  <a:gd name="T40" fmla="*/ 345 w 393"/>
                  <a:gd name="T41" fmla="*/ 94 h 687"/>
                  <a:gd name="T42" fmla="*/ 322 w 393"/>
                  <a:gd name="T43" fmla="*/ 71 h 687"/>
                  <a:gd name="T44" fmla="*/ 290 w 393"/>
                  <a:gd name="T45" fmla="*/ 52 h 687"/>
                  <a:gd name="T46" fmla="*/ 258 w 393"/>
                  <a:gd name="T47" fmla="*/ 40 h 687"/>
                  <a:gd name="T48" fmla="*/ 221 w 393"/>
                  <a:gd name="T49" fmla="*/ 37 h 687"/>
                  <a:gd name="T50" fmla="*/ 189 w 393"/>
                  <a:gd name="T51" fmla="*/ 39 h 687"/>
                  <a:gd name="T52" fmla="*/ 159 w 393"/>
                  <a:gd name="T53" fmla="*/ 49 h 687"/>
                  <a:gd name="T54" fmla="*/ 132 w 393"/>
                  <a:gd name="T55" fmla="*/ 62 h 687"/>
                  <a:gd name="T56" fmla="*/ 106 w 393"/>
                  <a:gd name="T57" fmla="*/ 84 h 687"/>
                  <a:gd name="T58" fmla="*/ 86 w 393"/>
                  <a:gd name="T59" fmla="*/ 113 h 687"/>
                  <a:gd name="T60" fmla="*/ 71 w 393"/>
                  <a:gd name="T61" fmla="*/ 143 h 687"/>
                  <a:gd name="T62" fmla="*/ 63 w 393"/>
                  <a:gd name="T63" fmla="*/ 182 h 687"/>
                  <a:gd name="T64" fmla="*/ 59 w 393"/>
                  <a:gd name="T65" fmla="*/ 224 h 687"/>
                  <a:gd name="T66" fmla="*/ 59 w 393"/>
                  <a:gd name="T67" fmla="*/ 687 h 687"/>
                  <a:gd name="T68" fmla="*/ 0 w 393"/>
                  <a:gd name="T69" fmla="*/ 687 h 687"/>
                  <a:gd name="T70" fmla="*/ 0 w 393"/>
                  <a:gd name="T71" fmla="*/ 222 h 687"/>
                  <a:gd name="T72" fmla="*/ 0 w 393"/>
                  <a:gd name="T73" fmla="*/ 222 h 687"/>
                  <a:gd name="T74" fmla="*/ 0 w 393"/>
                  <a:gd name="T75" fmla="*/ 222 h 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93" h="687">
                    <a:moveTo>
                      <a:pt x="0" y="222"/>
                    </a:moveTo>
                    <a:lnTo>
                      <a:pt x="6" y="174"/>
                    </a:lnTo>
                    <a:lnTo>
                      <a:pt x="16" y="130"/>
                    </a:lnTo>
                    <a:lnTo>
                      <a:pt x="34" y="91"/>
                    </a:lnTo>
                    <a:lnTo>
                      <a:pt x="59" y="59"/>
                    </a:lnTo>
                    <a:lnTo>
                      <a:pt x="86" y="35"/>
                    </a:lnTo>
                    <a:lnTo>
                      <a:pt x="122" y="15"/>
                    </a:lnTo>
                    <a:lnTo>
                      <a:pt x="159" y="5"/>
                    </a:lnTo>
                    <a:lnTo>
                      <a:pt x="199" y="0"/>
                    </a:lnTo>
                    <a:lnTo>
                      <a:pt x="238" y="5"/>
                    </a:lnTo>
                    <a:lnTo>
                      <a:pt x="273" y="15"/>
                    </a:lnTo>
                    <a:lnTo>
                      <a:pt x="307" y="34"/>
                    </a:lnTo>
                    <a:lnTo>
                      <a:pt x="335" y="56"/>
                    </a:lnTo>
                    <a:lnTo>
                      <a:pt x="357" y="86"/>
                    </a:lnTo>
                    <a:lnTo>
                      <a:pt x="376" y="120"/>
                    </a:lnTo>
                    <a:lnTo>
                      <a:pt x="389" y="157"/>
                    </a:lnTo>
                    <a:lnTo>
                      <a:pt x="393" y="195"/>
                    </a:lnTo>
                    <a:lnTo>
                      <a:pt x="379" y="195"/>
                    </a:lnTo>
                    <a:lnTo>
                      <a:pt x="376" y="160"/>
                    </a:lnTo>
                    <a:lnTo>
                      <a:pt x="364" y="125"/>
                    </a:lnTo>
                    <a:lnTo>
                      <a:pt x="345" y="94"/>
                    </a:lnTo>
                    <a:lnTo>
                      <a:pt x="322" y="71"/>
                    </a:lnTo>
                    <a:lnTo>
                      <a:pt x="290" y="52"/>
                    </a:lnTo>
                    <a:lnTo>
                      <a:pt x="258" y="40"/>
                    </a:lnTo>
                    <a:lnTo>
                      <a:pt x="221" y="37"/>
                    </a:lnTo>
                    <a:lnTo>
                      <a:pt x="189" y="39"/>
                    </a:lnTo>
                    <a:lnTo>
                      <a:pt x="159" y="49"/>
                    </a:lnTo>
                    <a:lnTo>
                      <a:pt x="132" y="62"/>
                    </a:lnTo>
                    <a:lnTo>
                      <a:pt x="106" y="84"/>
                    </a:lnTo>
                    <a:lnTo>
                      <a:pt x="86" y="113"/>
                    </a:lnTo>
                    <a:lnTo>
                      <a:pt x="71" y="143"/>
                    </a:lnTo>
                    <a:lnTo>
                      <a:pt x="63" y="182"/>
                    </a:lnTo>
                    <a:lnTo>
                      <a:pt x="59" y="224"/>
                    </a:lnTo>
                    <a:lnTo>
                      <a:pt x="59" y="687"/>
                    </a:lnTo>
                    <a:lnTo>
                      <a:pt x="0" y="687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89" name="Freeform 9">
                <a:extLst>
                  <a:ext uri="{FF2B5EF4-FFF2-40B4-BE49-F238E27FC236}">
                    <a16:creationId xmlns:a16="http://schemas.microsoft.com/office/drawing/2014/main" id="{297ED8B1-B4FE-4BAA-8253-F3254F83643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28" y="167"/>
                <a:ext cx="492" cy="756"/>
              </a:xfrm>
              <a:custGeom>
                <a:avLst/>
                <a:gdLst>
                  <a:gd name="T0" fmla="*/ 11 w 492"/>
                  <a:gd name="T1" fmla="*/ 143 h 756"/>
                  <a:gd name="T2" fmla="*/ 39 w 492"/>
                  <a:gd name="T3" fmla="*/ 108 h 756"/>
                  <a:gd name="T4" fmla="*/ 71 w 492"/>
                  <a:gd name="T5" fmla="*/ 77 h 756"/>
                  <a:gd name="T6" fmla="*/ 111 w 492"/>
                  <a:gd name="T7" fmla="*/ 57 h 756"/>
                  <a:gd name="T8" fmla="*/ 155 w 492"/>
                  <a:gd name="T9" fmla="*/ 42 h 756"/>
                  <a:gd name="T10" fmla="*/ 204 w 492"/>
                  <a:gd name="T11" fmla="*/ 37 h 756"/>
                  <a:gd name="T12" fmla="*/ 244 w 492"/>
                  <a:gd name="T13" fmla="*/ 40 h 756"/>
                  <a:gd name="T14" fmla="*/ 283 w 492"/>
                  <a:gd name="T15" fmla="*/ 52 h 756"/>
                  <a:gd name="T16" fmla="*/ 322 w 492"/>
                  <a:gd name="T17" fmla="*/ 67 h 756"/>
                  <a:gd name="T18" fmla="*/ 352 w 492"/>
                  <a:gd name="T19" fmla="*/ 89 h 756"/>
                  <a:gd name="T20" fmla="*/ 379 w 492"/>
                  <a:gd name="T21" fmla="*/ 120 h 756"/>
                  <a:gd name="T22" fmla="*/ 403 w 492"/>
                  <a:gd name="T23" fmla="*/ 155 h 756"/>
                  <a:gd name="T24" fmla="*/ 421 w 492"/>
                  <a:gd name="T25" fmla="*/ 195 h 756"/>
                  <a:gd name="T26" fmla="*/ 431 w 492"/>
                  <a:gd name="T27" fmla="*/ 241 h 756"/>
                  <a:gd name="T28" fmla="*/ 435 w 492"/>
                  <a:gd name="T29" fmla="*/ 293 h 756"/>
                  <a:gd name="T30" fmla="*/ 435 w 492"/>
                  <a:gd name="T31" fmla="*/ 756 h 756"/>
                  <a:gd name="T32" fmla="*/ 492 w 492"/>
                  <a:gd name="T33" fmla="*/ 756 h 756"/>
                  <a:gd name="T34" fmla="*/ 492 w 492"/>
                  <a:gd name="T35" fmla="*/ 288 h 756"/>
                  <a:gd name="T36" fmla="*/ 488 w 492"/>
                  <a:gd name="T37" fmla="*/ 237 h 756"/>
                  <a:gd name="T38" fmla="*/ 478 w 492"/>
                  <a:gd name="T39" fmla="*/ 190 h 756"/>
                  <a:gd name="T40" fmla="*/ 463 w 492"/>
                  <a:gd name="T41" fmla="*/ 147 h 756"/>
                  <a:gd name="T42" fmla="*/ 441 w 492"/>
                  <a:gd name="T43" fmla="*/ 109 h 756"/>
                  <a:gd name="T44" fmla="*/ 414 w 492"/>
                  <a:gd name="T45" fmla="*/ 76 h 756"/>
                  <a:gd name="T46" fmla="*/ 382 w 492"/>
                  <a:gd name="T47" fmla="*/ 50 h 756"/>
                  <a:gd name="T48" fmla="*/ 349 w 492"/>
                  <a:gd name="T49" fmla="*/ 29 h 756"/>
                  <a:gd name="T50" fmla="*/ 312 w 492"/>
                  <a:gd name="T51" fmla="*/ 13 h 756"/>
                  <a:gd name="T52" fmla="*/ 271 w 492"/>
                  <a:gd name="T53" fmla="*/ 5 h 756"/>
                  <a:gd name="T54" fmla="*/ 233 w 492"/>
                  <a:gd name="T55" fmla="*/ 0 h 756"/>
                  <a:gd name="T56" fmla="*/ 182 w 492"/>
                  <a:gd name="T57" fmla="*/ 5 h 756"/>
                  <a:gd name="T58" fmla="*/ 137 w 492"/>
                  <a:gd name="T59" fmla="*/ 18 h 756"/>
                  <a:gd name="T60" fmla="*/ 95 w 492"/>
                  <a:gd name="T61" fmla="*/ 39 h 756"/>
                  <a:gd name="T62" fmla="*/ 58 w 492"/>
                  <a:gd name="T63" fmla="*/ 66 h 756"/>
                  <a:gd name="T64" fmla="*/ 26 w 492"/>
                  <a:gd name="T65" fmla="*/ 99 h 756"/>
                  <a:gd name="T66" fmla="*/ 0 w 492"/>
                  <a:gd name="T67" fmla="*/ 138 h 756"/>
                  <a:gd name="T68" fmla="*/ 11 w 492"/>
                  <a:gd name="T69" fmla="*/ 143 h 756"/>
                  <a:gd name="T70" fmla="*/ 11 w 492"/>
                  <a:gd name="T71" fmla="*/ 143 h 756"/>
                  <a:gd name="T72" fmla="*/ 11 w 492"/>
                  <a:gd name="T73" fmla="*/ 143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92" h="756">
                    <a:moveTo>
                      <a:pt x="11" y="143"/>
                    </a:moveTo>
                    <a:lnTo>
                      <a:pt x="39" y="108"/>
                    </a:lnTo>
                    <a:lnTo>
                      <a:pt x="71" y="77"/>
                    </a:lnTo>
                    <a:lnTo>
                      <a:pt x="111" y="57"/>
                    </a:lnTo>
                    <a:lnTo>
                      <a:pt x="155" y="42"/>
                    </a:lnTo>
                    <a:lnTo>
                      <a:pt x="204" y="37"/>
                    </a:lnTo>
                    <a:lnTo>
                      <a:pt x="244" y="40"/>
                    </a:lnTo>
                    <a:lnTo>
                      <a:pt x="283" y="52"/>
                    </a:lnTo>
                    <a:lnTo>
                      <a:pt x="322" y="67"/>
                    </a:lnTo>
                    <a:lnTo>
                      <a:pt x="352" y="89"/>
                    </a:lnTo>
                    <a:lnTo>
                      <a:pt x="379" y="120"/>
                    </a:lnTo>
                    <a:lnTo>
                      <a:pt x="403" y="155"/>
                    </a:lnTo>
                    <a:lnTo>
                      <a:pt x="421" y="195"/>
                    </a:lnTo>
                    <a:lnTo>
                      <a:pt x="431" y="241"/>
                    </a:lnTo>
                    <a:lnTo>
                      <a:pt x="435" y="293"/>
                    </a:lnTo>
                    <a:lnTo>
                      <a:pt x="435" y="756"/>
                    </a:lnTo>
                    <a:lnTo>
                      <a:pt x="492" y="756"/>
                    </a:lnTo>
                    <a:lnTo>
                      <a:pt x="492" y="288"/>
                    </a:lnTo>
                    <a:lnTo>
                      <a:pt x="488" y="237"/>
                    </a:lnTo>
                    <a:lnTo>
                      <a:pt x="478" y="190"/>
                    </a:lnTo>
                    <a:lnTo>
                      <a:pt x="463" y="147"/>
                    </a:lnTo>
                    <a:lnTo>
                      <a:pt x="441" y="109"/>
                    </a:lnTo>
                    <a:lnTo>
                      <a:pt x="414" y="76"/>
                    </a:lnTo>
                    <a:lnTo>
                      <a:pt x="382" y="50"/>
                    </a:lnTo>
                    <a:lnTo>
                      <a:pt x="349" y="29"/>
                    </a:lnTo>
                    <a:lnTo>
                      <a:pt x="312" y="13"/>
                    </a:lnTo>
                    <a:lnTo>
                      <a:pt x="271" y="5"/>
                    </a:lnTo>
                    <a:lnTo>
                      <a:pt x="233" y="0"/>
                    </a:lnTo>
                    <a:lnTo>
                      <a:pt x="182" y="5"/>
                    </a:lnTo>
                    <a:lnTo>
                      <a:pt x="137" y="18"/>
                    </a:lnTo>
                    <a:lnTo>
                      <a:pt x="95" y="39"/>
                    </a:lnTo>
                    <a:lnTo>
                      <a:pt x="58" y="66"/>
                    </a:lnTo>
                    <a:lnTo>
                      <a:pt x="26" y="99"/>
                    </a:lnTo>
                    <a:lnTo>
                      <a:pt x="0" y="138"/>
                    </a:lnTo>
                    <a:lnTo>
                      <a:pt x="11" y="143"/>
                    </a:lnTo>
                    <a:lnTo>
                      <a:pt x="11" y="143"/>
                    </a:lnTo>
                    <a:lnTo>
                      <a:pt x="11" y="1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2" name="Freeform 10">
                <a:extLst>
                  <a:ext uri="{FF2B5EF4-FFF2-40B4-BE49-F238E27FC236}">
                    <a16:creationId xmlns:a16="http://schemas.microsoft.com/office/drawing/2014/main" id="{BE329646-7E75-4CCE-87B8-811014D7A4B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874" y="2804"/>
                <a:ext cx="195" cy="264"/>
              </a:xfrm>
              <a:custGeom>
                <a:avLst/>
                <a:gdLst>
                  <a:gd name="T0" fmla="*/ 20 w 195"/>
                  <a:gd name="T1" fmla="*/ 163 h 264"/>
                  <a:gd name="T2" fmla="*/ 113 w 195"/>
                  <a:gd name="T3" fmla="*/ 38 h 264"/>
                  <a:gd name="T4" fmla="*/ 113 w 195"/>
                  <a:gd name="T5" fmla="*/ 163 h 264"/>
                  <a:gd name="T6" fmla="*/ 20 w 195"/>
                  <a:gd name="T7" fmla="*/ 163 h 264"/>
                  <a:gd name="T8" fmla="*/ 20 w 195"/>
                  <a:gd name="T9" fmla="*/ 163 h 264"/>
                  <a:gd name="T10" fmla="*/ 20 w 195"/>
                  <a:gd name="T11" fmla="*/ 163 h 264"/>
                  <a:gd name="T12" fmla="*/ 0 w 195"/>
                  <a:gd name="T13" fmla="*/ 190 h 264"/>
                  <a:gd name="T14" fmla="*/ 113 w 195"/>
                  <a:gd name="T15" fmla="*/ 190 h 264"/>
                  <a:gd name="T16" fmla="*/ 113 w 195"/>
                  <a:gd name="T17" fmla="*/ 264 h 264"/>
                  <a:gd name="T18" fmla="*/ 153 w 195"/>
                  <a:gd name="T19" fmla="*/ 264 h 264"/>
                  <a:gd name="T20" fmla="*/ 153 w 195"/>
                  <a:gd name="T21" fmla="*/ 190 h 264"/>
                  <a:gd name="T22" fmla="*/ 195 w 195"/>
                  <a:gd name="T23" fmla="*/ 190 h 264"/>
                  <a:gd name="T24" fmla="*/ 195 w 195"/>
                  <a:gd name="T25" fmla="*/ 163 h 264"/>
                  <a:gd name="T26" fmla="*/ 153 w 195"/>
                  <a:gd name="T27" fmla="*/ 163 h 264"/>
                  <a:gd name="T28" fmla="*/ 153 w 195"/>
                  <a:gd name="T29" fmla="*/ 0 h 264"/>
                  <a:gd name="T30" fmla="*/ 130 w 195"/>
                  <a:gd name="T31" fmla="*/ 0 h 264"/>
                  <a:gd name="T32" fmla="*/ 0 w 195"/>
                  <a:gd name="T33" fmla="*/ 171 h 264"/>
                  <a:gd name="T34" fmla="*/ 0 w 195"/>
                  <a:gd name="T35" fmla="*/ 190 h 264"/>
                  <a:gd name="T36" fmla="*/ 0 w 195"/>
                  <a:gd name="T37" fmla="*/ 190 h 264"/>
                  <a:gd name="T38" fmla="*/ 0 w 195"/>
                  <a:gd name="T39" fmla="*/ 190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5" h="264">
                    <a:moveTo>
                      <a:pt x="20" y="163"/>
                    </a:moveTo>
                    <a:lnTo>
                      <a:pt x="113" y="38"/>
                    </a:lnTo>
                    <a:lnTo>
                      <a:pt x="113" y="163"/>
                    </a:lnTo>
                    <a:lnTo>
                      <a:pt x="20" y="163"/>
                    </a:lnTo>
                    <a:lnTo>
                      <a:pt x="20" y="163"/>
                    </a:lnTo>
                    <a:lnTo>
                      <a:pt x="20" y="163"/>
                    </a:lnTo>
                    <a:close/>
                    <a:moveTo>
                      <a:pt x="0" y="190"/>
                    </a:moveTo>
                    <a:lnTo>
                      <a:pt x="113" y="190"/>
                    </a:lnTo>
                    <a:lnTo>
                      <a:pt x="113" y="264"/>
                    </a:lnTo>
                    <a:lnTo>
                      <a:pt x="153" y="264"/>
                    </a:lnTo>
                    <a:lnTo>
                      <a:pt x="153" y="190"/>
                    </a:lnTo>
                    <a:lnTo>
                      <a:pt x="195" y="190"/>
                    </a:lnTo>
                    <a:lnTo>
                      <a:pt x="195" y="163"/>
                    </a:lnTo>
                    <a:lnTo>
                      <a:pt x="153" y="163"/>
                    </a:lnTo>
                    <a:lnTo>
                      <a:pt x="153" y="0"/>
                    </a:lnTo>
                    <a:lnTo>
                      <a:pt x="130" y="0"/>
                    </a:lnTo>
                    <a:lnTo>
                      <a:pt x="0" y="171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9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5" name="Freeform 11">
                <a:extLst>
                  <a:ext uri="{FF2B5EF4-FFF2-40B4-BE49-F238E27FC236}">
                    <a16:creationId xmlns:a16="http://schemas.microsoft.com/office/drawing/2014/main" id="{D77C2942-1CBE-4B27-A1BB-578D9CCDB5A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2804"/>
                <a:ext cx="189" cy="264"/>
              </a:xfrm>
              <a:custGeom>
                <a:avLst/>
                <a:gdLst>
                  <a:gd name="T0" fmla="*/ 100 w 189"/>
                  <a:gd name="T1" fmla="*/ 101 h 264"/>
                  <a:gd name="T2" fmla="*/ 69 w 189"/>
                  <a:gd name="T3" fmla="*/ 89 h 264"/>
                  <a:gd name="T4" fmla="*/ 47 w 189"/>
                  <a:gd name="T5" fmla="*/ 67 h 264"/>
                  <a:gd name="T6" fmla="*/ 46 w 189"/>
                  <a:gd name="T7" fmla="*/ 35 h 264"/>
                  <a:gd name="T8" fmla="*/ 66 w 189"/>
                  <a:gd name="T9" fmla="*/ 15 h 264"/>
                  <a:gd name="T10" fmla="*/ 98 w 189"/>
                  <a:gd name="T11" fmla="*/ 8 h 264"/>
                  <a:gd name="T12" fmla="*/ 137 w 189"/>
                  <a:gd name="T13" fmla="*/ 20 h 264"/>
                  <a:gd name="T14" fmla="*/ 147 w 189"/>
                  <a:gd name="T15" fmla="*/ 52 h 264"/>
                  <a:gd name="T16" fmla="*/ 138 w 189"/>
                  <a:gd name="T17" fmla="*/ 85 h 264"/>
                  <a:gd name="T18" fmla="*/ 113 w 189"/>
                  <a:gd name="T19" fmla="*/ 107 h 264"/>
                  <a:gd name="T20" fmla="*/ 113 w 189"/>
                  <a:gd name="T21" fmla="*/ 107 h 264"/>
                  <a:gd name="T22" fmla="*/ 88 w 189"/>
                  <a:gd name="T23" fmla="*/ 139 h 264"/>
                  <a:gd name="T24" fmla="*/ 121 w 189"/>
                  <a:gd name="T25" fmla="*/ 156 h 264"/>
                  <a:gd name="T26" fmla="*/ 145 w 189"/>
                  <a:gd name="T27" fmla="*/ 181 h 264"/>
                  <a:gd name="T28" fmla="*/ 143 w 189"/>
                  <a:gd name="T29" fmla="*/ 220 h 264"/>
                  <a:gd name="T30" fmla="*/ 115 w 189"/>
                  <a:gd name="T31" fmla="*/ 251 h 264"/>
                  <a:gd name="T32" fmla="*/ 66 w 189"/>
                  <a:gd name="T33" fmla="*/ 251 h 264"/>
                  <a:gd name="T34" fmla="*/ 37 w 189"/>
                  <a:gd name="T35" fmla="*/ 220 h 264"/>
                  <a:gd name="T36" fmla="*/ 37 w 189"/>
                  <a:gd name="T37" fmla="*/ 173 h 264"/>
                  <a:gd name="T38" fmla="*/ 69 w 189"/>
                  <a:gd name="T39" fmla="*/ 133 h 264"/>
                  <a:gd name="T40" fmla="*/ 69 w 189"/>
                  <a:gd name="T41" fmla="*/ 133 h 264"/>
                  <a:gd name="T42" fmla="*/ 137 w 189"/>
                  <a:gd name="T43" fmla="*/ 102 h 264"/>
                  <a:gd name="T44" fmla="*/ 165 w 189"/>
                  <a:gd name="T45" fmla="*/ 84 h 264"/>
                  <a:gd name="T46" fmla="*/ 180 w 189"/>
                  <a:gd name="T47" fmla="*/ 53 h 264"/>
                  <a:gd name="T48" fmla="*/ 165 w 189"/>
                  <a:gd name="T49" fmla="*/ 23 h 264"/>
                  <a:gd name="T50" fmla="*/ 135 w 189"/>
                  <a:gd name="T51" fmla="*/ 6 h 264"/>
                  <a:gd name="T52" fmla="*/ 98 w 189"/>
                  <a:gd name="T53" fmla="*/ 0 h 264"/>
                  <a:gd name="T54" fmla="*/ 52 w 189"/>
                  <a:gd name="T55" fmla="*/ 6 h 264"/>
                  <a:gd name="T56" fmla="*/ 19 w 189"/>
                  <a:gd name="T57" fmla="*/ 26 h 264"/>
                  <a:gd name="T58" fmla="*/ 5 w 189"/>
                  <a:gd name="T59" fmla="*/ 62 h 264"/>
                  <a:gd name="T60" fmla="*/ 17 w 189"/>
                  <a:gd name="T61" fmla="*/ 97 h 264"/>
                  <a:gd name="T62" fmla="*/ 42 w 189"/>
                  <a:gd name="T63" fmla="*/ 117 h 264"/>
                  <a:gd name="T64" fmla="*/ 41 w 189"/>
                  <a:gd name="T65" fmla="*/ 138 h 264"/>
                  <a:gd name="T66" fmla="*/ 12 w 189"/>
                  <a:gd name="T67" fmla="*/ 163 h 264"/>
                  <a:gd name="T68" fmla="*/ 0 w 189"/>
                  <a:gd name="T69" fmla="*/ 197 h 264"/>
                  <a:gd name="T70" fmla="*/ 12 w 189"/>
                  <a:gd name="T71" fmla="*/ 235 h 264"/>
                  <a:gd name="T72" fmla="*/ 42 w 189"/>
                  <a:gd name="T73" fmla="*/ 257 h 264"/>
                  <a:gd name="T74" fmla="*/ 84 w 189"/>
                  <a:gd name="T75" fmla="*/ 264 h 264"/>
                  <a:gd name="T76" fmla="*/ 137 w 189"/>
                  <a:gd name="T77" fmla="*/ 256 h 264"/>
                  <a:gd name="T78" fmla="*/ 175 w 189"/>
                  <a:gd name="T79" fmla="*/ 230 h 264"/>
                  <a:gd name="T80" fmla="*/ 189 w 189"/>
                  <a:gd name="T81" fmla="*/ 190 h 264"/>
                  <a:gd name="T82" fmla="*/ 177 w 189"/>
                  <a:gd name="T83" fmla="*/ 148 h 264"/>
                  <a:gd name="T84" fmla="*/ 142 w 189"/>
                  <a:gd name="T85" fmla="*/ 121 h 264"/>
                  <a:gd name="T86" fmla="*/ 121 w 189"/>
                  <a:gd name="T87" fmla="*/ 111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9" h="264">
                    <a:moveTo>
                      <a:pt x="113" y="107"/>
                    </a:moveTo>
                    <a:lnTo>
                      <a:pt x="100" y="101"/>
                    </a:lnTo>
                    <a:lnTo>
                      <a:pt x="84" y="96"/>
                    </a:lnTo>
                    <a:lnTo>
                      <a:pt x="69" y="89"/>
                    </a:lnTo>
                    <a:lnTo>
                      <a:pt x="56" y="79"/>
                    </a:lnTo>
                    <a:lnTo>
                      <a:pt x="47" y="67"/>
                    </a:lnTo>
                    <a:lnTo>
                      <a:pt x="44" y="52"/>
                    </a:lnTo>
                    <a:lnTo>
                      <a:pt x="46" y="35"/>
                    </a:lnTo>
                    <a:lnTo>
                      <a:pt x="54" y="25"/>
                    </a:lnTo>
                    <a:lnTo>
                      <a:pt x="66" y="15"/>
                    </a:lnTo>
                    <a:lnTo>
                      <a:pt x="83" y="10"/>
                    </a:lnTo>
                    <a:lnTo>
                      <a:pt x="98" y="8"/>
                    </a:lnTo>
                    <a:lnTo>
                      <a:pt x="120" y="11"/>
                    </a:lnTo>
                    <a:lnTo>
                      <a:pt x="137" y="20"/>
                    </a:lnTo>
                    <a:lnTo>
                      <a:pt x="143" y="33"/>
                    </a:lnTo>
                    <a:lnTo>
                      <a:pt x="147" y="52"/>
                    </a:lnTo>
                    <a:lnTo>
                      <a:pt x="145" y="70"/>
                    </a:lnTo>
                    <a:lnTo>
                      <a:pt x="138" y="85"/>
                    </a:lnTo>
                    <a:lnTo>
                      <a:pt x="130" y="99"/>
                    </a:lnTo>
                    <a:lnTo>
                      <a:pt x="113" y="107"/>
                    </a:lnTo>
                    <a:lnTo>
                      <a:pt x="113" y="107"/>
                    </a:lnTo>
                    <a:lnTo>
                      <a:pt x="113" y="107"/>
                    </a:lnTo>
                    <a:close/>
                    <a:moveTo>
                      <a:pt x="69" y="133"/>
                    </a:moveTo>
                    <a:lnTo>
                      <a:pt x="88" y="139"/>
                    </a:lnTo>
                    <a:lnTo>
                      <a:pt x="106" y="146"/>
                    </a:lnTo>
                    <a:lnTo>
                      <a:pt x="121" y="156"/>
                    </a:lnTo>
                    <a:lnTo>
                      <a:pt x="137" y="166"/>
                    </a:lnTo>
                    <a:lnTo>
                      <a:pt x="145" y="181"/>
                    </a:lnTo>
                    <a:lnTo>
                      <a:pt x="150" y="200"/>
                    </a:lnTo>
                    <a:lnTo>
                      <a:pt x="143" y="220"/>
                    </a:lnTo>
                    <a:lnTo>
                      <a:pt x="133" y="237"/>
                    </a:lnTo>
                    <a:lnTo>
                      <a:pt x="115" y="251"/>
                    </a:lnTo>
                    <a:lnTo>
                      <a:pt x="89" y="254"/>
                    </a:lnTo>
                    <a:lnTo>
                      <a:pt x="66" y="251"/>
                    </a:lnTo>
                    <a:lnTo>
                      <a:pt x="47" y="237"/>
                    </a:lnTo>
                    <a:lnTo>
                      <a:pt x="37" y="220"/>
                    </a:lnTo>
                    <a:lnTo>
                      <a:pt x="32" y="200"/>
                    </a:lnTo>
                    <a:lnTo>
                      <a:pt x="37" y="173"/>
                    </a:lnTo>
                    <a:lnTo>
                      <a:pt x="47" y="149"/>
                    </a:lnTo>
                    <a:lnTo>
                      <a:pt x="69" y="133"/>
                    </a:lnTo>
                    <a:lnTo>
                      <a:pt x="69" y="133"/>
                    </a:lnTo>
                    <a:lnTo>
                      <a:pt x="69" y="133"/>
                    </a:lnTo>
                    <a:close/>
                    <a:moveTo>
                      <a:pt x="121" y="111"/>
                    </a:moveTo>
                    <a:lnTo>
                      <a:pt x="137" y="102"/>
                    </a:lnTo>
                    <a:lnTo>
                      <a:pt x="153" y="96"/>
                    </a:lnTo>
                    <a:lnTo>
                      <a:pt x="165" y="84"/>
                    </a:lnTo>
                    <a:lnTo>
                      <a:pt x="177" y="72"/>
                    </a:lnTo>
                    <a:lnTo>
                      <a:pt x="180" y="53"/>
                    </a:lnTo>
                    <a:lnTo>
                      <a:pt x="177" y="37"/>
                    </a:lnTo>
                    <a:lnTo>
                      <a:pt x="165" y="23"/>
                    </a:lnTo>
                    <a:lnTo>
                      <a:pt x="152" y="11"/>
                    </a:lnTo>
                    <a:lnTo>
                      <a:pt x="135" y="6"/>
                    </a:lnTo>
                    <a:lnTo>
                      <a:pt x="116" y="1"/>
                    </a:lnTo>
                    <a:lnTo>
                      <a:pt x="98" y="0"/>
                    </a:lnTo>
                    <a:lnTo>
                      <a:pt x="74" y="1"/>
                    </a:lnTo>
                    <a:lnTo>
                      <a:pt x="52" y="6"/>
                    </a:lnTo>
                    <a:lnTo>
                      <a:pt x="36" y="13"/>
                    </a:lnTo>
                    <a:lnTo>
                      <a:pt x="19" y="26"/>
                    </a:lnTo>
                    <a:lnTo>
                      <a:pt x="9" y="43"/>
                    </a:lnTo>
                    <a:lnTo>
                      <a:pt x="5" y="62"/>
                    </a:lnTo>
                    <a:lnTo>
                      <a:pt x="9" y="82"/>
                    </a:lnTo>
                    <a:lnTo>
                      <a:pt x="17" y="97"/>
                    </a:lnTo>
                    <a:lnTo>
                      <a:pt x="25" y="107"/>
                    </a:lnTo>
                    <a:lnTo>
                      <a:pt x="42" y="117"/>
                    </a:lnTo>
                    <a:lnTo>
                      <a:pt x="61" y="126"/>
                    </a:lnTo>
                    <a:lnTo>
                      <a:pt x="41" y="138"/>
                    </a:lnTo>
                    <a:lnTo>
                      <a:pt x="24" y="148"/>
                    </a:lnTo>
                    <a:lnTo>
                      <a:pt x="12" y="163"/>
                    </a:lnTo>
                    <a:lnTo>
                      <a:pt x="4" y="180"/>
                    </a:lnTo>
                    <a:lnTo>
                      <a:pt x="0" y="197"/>
                    </a:lnTo>
                    <a:lnTo>
                      <a:pt x="4" y="219"/>
                    </a:lnTo>
                    <a:lnTo>
                      <a:pt x="12" y="235"/>
                    </a:lnTo>
                    <a:lnTo>
                      <a:pt x="25" y="249"/>
                    </a:lnTo>
                    <a:lnTo>
                      <a:pt x="42" y="257"/>
                    </a:lnTo>
                    <a:lnTo>
                      <a:pt x="63" y="262"/>
                    </a:lnTo>
                    <a:lnTo>
                      <a:pt x="84" y="264"/>
                    </a:lnTo>
                    <a:lnTo>
                      <a:pt x="111" y="262"/>
                    </a:lnTo>
                    <a:lnTo>
                      <a:pt x="137" y="256"/>
                    </a:lnTo>
                    <a:lnTo>
                      <a:pt x="157" y="244"/>
                    </a:lnTo>
                    <a:lnTo>
                      <a:pt x="175" y="230"/>
                    </a:lnTo>
                    <a:lnTo>
                      <a:pt x="185" y="212"/>
                    </a:lnTo>
                    <a:lnTo>
                      <a:pt x="189" y="190"/>
                    </a:lnTo>
                    <a:lnTo>
                      <a:pt x="185" y="166"/>
                    </a:lnTo>
                    <a:lnTo>
                      <a:pt x="177" y="148"/>
                    </a:lnTo>
                    <a:lnTo>
                      <a:pt x="162" y="134"/>
                    </a:lnTo>
                    <a:lnTo>
                      <a:pt x="142" y="121"/>
                    </a:lnTo>
                    <a:lnTo>
                      <a:pt x="121" y="111"/>
                    </a:lnTo>
                    <a:lnTo>
                      <a:pt x="121" y="111"/>
                    </a:lnTo>
                    <a:lnTo>
                      <a:pt x="121" y="11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6" name="Freeform 12">
                <a:extLst>
                  <a:ext uri="{FF2B5EF4-FFF2-40B4-BE49-F238E27FC236}">
                    <a16:creationId xmlns:a16="http://schemas.microsoft.com/office/drawing/2014/main" id="{8A2C57C3-0647-411A-9EFF-2D88F4041FB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51" y="2804"/>
                <a:ext cx="113" cy="264"/>
              </a:xfrm>
              <a:custGeom>
                <a:avLst/>
                <a:gdLst>
                  <a:gd name="T0" fmla="*/ 113 w 113"/>
                  <a:gd name="T1" fmla="*/ 264 h 264"/>
                  <a:gd name="T2" fmla="*/ 113 w 113"/>
                  <a:gd name="T3" fmla="*/ 257 h 264"/>
                  <a:gd name="T4" fmla="*/ 96 w 113"/>
                  <a:gd name="T5" fmla="*/ 256 h 264"/>
                  <a:gd name="T6" fmla="*/ 87 w 113"/>
                  <a:gd name="T7" fmla="*/ 251 h 264"/>
                  <a:gd name="T8" fmla="*/ 86 w 113"/>
                  <a:gd name="T9" fmla="*/ 237 h 264"/>
                  <a:gd name="T10" fmla="*/ 86 w 113"/>
                  <a:gd name="T11" fmla="*/ 0 h 264"/>
                  <a:gd name="T12" fmla="*/ 77 w 113"/>
                  <a:gd name="T13" fmla="*/ 0 h 264"/>
                  <a:gd name="T14" fmla="*/ 67 w 113"/>
                  <a:gd name="T15" fmla="*/ 8 h 264"/>
                  <a:gd name="T16" fmla="*/ 50 w 113"/>
                  <a:gd name="T17" fmla="*/ 21 h 264"/>
                  <a:gd name="T18" fmla="*/ 27 w 113"/>
                  <a:gd name="T19" fmla="*/ 30 h 264"/>
                  <a:gd name="T20" fmla="*/ 0 w 113"/>
                  <a:gd name="T21" fmla="*/ 38 h 264"/>
                  <a:gd name="T22" fmla="*/ 0 w 113"/>
                  <a:gd name="T23" fmla="*/ 47 h 264"/>
                  <a:gd name="T24" fmla="*/ 20 w 113"/>
                  <a:gd name="T25" fmla="*/ 48 h 264"/>
                  <a:gd name="T26" fmla="*/ 32 w 113"/>
                  <a:gd name="T27" fmla="*/ 50 h 264"/>
                  <a:gd name="T28" fmla="*/ 38 w 113"/>
                  <a:gd name="T29" fmla="*/ 55 h 264"/>
                  <a:gd name="T30" fmla="*/ 40 w 113"/>
                  <a:gd name="T31" fmla="*/ 58 h 264"/>
                  <a:gd name="T32" fmla="*/ 42 w 113"/>
                  <a:gd name="T33" fmla="*/ 65 h 264"/>
                  <a:gd name="T34" fmla="*/ 42 w 113"/>
                  <a:gd name="T35" fmla="*/ 70 h 264"/>
                  <a:gd name="T36" fmla="*/ 42 w 113"/>
                  <a:gd name="T37" fmla="*/ 79 h 264"/>
                  <a:gd name="T38" fmla="*/ 42 w 113"/>
                  <a:gd name="T39" fmla="*/ 237 h 264"/>
                  <a:gd name="T40" fmla="*/ 40 w 113"/>
                  <a:gd name="T41" fmla="*/ 247 h 264"/>
                  <a:gd name="T42" fmla="*/ 33 w 113"/>
                  <a:gd name="T43" fmla="*/ 254 h 264"/>
                  <a:gd name="T44" fmla="*/ 25 w 113"/>
                  <a:gd name="T45" fmla="*/ 256 h 264"/>
                  <a:gd name="T46" fmla="*/ 12 w 113"/>
                  <a:gd name="T47" fmla="*/ 257 h 264"/>
                  <a:gd name="T48" fmla="*/ 12 w 113"/>
                  <a:gd name="T49" fmla="*/ 264 h 264"/>
                  <a:gd name="T50" fmla="*/ 113 w 113"/>
                  <a:gd name="T51" fmla="*/ 264 h 264"/>
                  <a:gd name="T52" fmla="*/ 113 w 113"/>
                  <a:gd name="T53" fmla="*/ 264 h 264"/>
                  <a:gd name="T54" fmla="*/ 113 w 113"/>
                  <a:gd name="T55" fmla="*/ 264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3" h="264">
                    <a:moveTo>
                      <a:pt x="113" y="264"/>
                    </a:moveTo>
                    <a:lnTo>
                      <a:pt x="113" y="257"/>
                    </a:lnTo>
                    <a:lnTo>
                      <a:pt x="96" y="256"/>
                    </a:lnTo>
                    <a:lnTo>
                      <a:pt x="87" y="251"/>
                    </a:lnTo>
                    <a:lnTo>
                      <a:pt x="86" y="237"/>
                    </a:lnTo>
                    <a:lnTo>
                      <a:pt x="86" y="0"/>
                    </a:lnTo>
                    <a:lnTo>
                      <a:pt x="77" y="0"/>
                    </a:lnTo>
                    <a:lnTo>
                      <a:pt x="67" y="8"/>
                    </a:lnTo>
                    <a:lnTo>
                      <a:pt x="50" y="21"/>
                    </a:lnTo>
                    <a:lnTo>
                      <a:pt x="27" y="30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20" y="48"/>
                    </a:lnTo>
                    <a:lnTo>
                      <a:pt x="32" y="50"/>
                    </a:lnTo>
                    <a:lnTo>
                      <a:pt x="38" y="55"/>
                    </a:lnTo>
                    <a:lnTo>
                      <a:pt x="40" y="58"/>
                    </a:lnTo>
                    <a:lnTo>
                      <a:pt x="42" y="65"/>
                    </a:lnTo>
                    <a:lnTo>
                      <a:pt x="42" y="70"/>
                    </a:lnTo>
                    <a:lnTo>
                      <a:pt x="42" y="79"/>
                    </a:lnTo>
                    <a:lnTo>
                      <a:pt x="42" y="237"/>
                    </a:lnTo>
                    <a:lnTo>
                      <a:pt x="40" y="247"/>
                    </a:lnTo>
                    <a:lnTo>
                      <a:pt x="33" y="254"/>
                    </a:lnTo>
                    <a:lnTo>
                      <a:pt x="25" y="256"/>
                    </a:lnTo>
                    <a:lnTo>
                      <a:pt x="12" y="257"/>
                    </a:lnTo>
                    <a:lnTo>
                      <a:pt x="12" y="264"/>
                    </a:lnTo>
                    <a:lnTo>
                      <a:pt x="113" y="264"/>
                    </a:lnTo>
                    <a:lnTo>
                      <a:pt x="113" y="264"/>
                    </a:lnTo>
                    <a:lnTo>
                      <a:pt x="113" y="2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7" name="Freeform 13">
                <a:extLst>
                  <a:ext uri="{FF2B5EF4-FFF2-40B4-BE49-F238E27FC236}">
                    <a16:creationId xmlns:a16="http://schemas.microsoft.com/office/drawing/2014/main" id="{C3C41171-CCAC-4199-BC01-30E9551EC2F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96" y="2797"/>
                <a:ext cx="170" cy="278"/>
              </a:xfrm>
              <a:custGeom>
                <a:avLst/>
                <a:gdLst>
                  <a:gd name="T0" fmla="*/ 170 w 170"/>
                  <a:gd name="T1" fmla="*/ 12 h 278"/>
                  <a:gd name="T2" fmla="*/ 78 w 170"/>
                  <a:gd name="T3" fmla="*/ 12 h 278"/>
                  <a:gd name="T4" fmla="*/ 44 w 170"/>
                  <a:gd name="T5" fmla="*/ 12 h 278"/>
                  <a:gd name="T6" fmla="*/ 43 w 170"/>
                  <a:gd name="T7" fmla="*/ 10 h 278"/>
                  <a:gd name="T8" fmla="*/ 37 w 170"/>
                  <a:gd name="T9" fmla="*/ 10 h 278"/>
                  <a:gd name="T10" fmla="*/ 36 w 170"/>
                  <a:gd name="T11" fmla="*/ 8 h 278"/>
                  <a:gd name="T12" fmla="*/ 34 w 170"/>
                  <a:gd name="T13" fmla="*/ 3 h 278"/>
                  <a:gd name="T14" fmla="*/ 34 w 170"/>
                  <a:gd name="T15" fmla="*/ 0 h 278"/>
                  <a:gd name="T16" fmla="*/ 27 w 170"/>
                  <a:gd name="T17" fmla="*/ 0 h 278"/>
                  <a:gd name="T18" fmla="*/ 0 w 170"/>
                  <a:gd name="T19" fmla="*/ 74 h 278"/>
                  <a:gd name="T20" fmla="*/ 9 w 170"/>
                  <a:gd name="T21" fmla="*/ 74 h 278"/>
                  <a:gd name="T22" fmla="*/ 12 w 170"/>
                  <a:gd name="T23" fmla="*/ 60 h 278"/>
                  <a:gd name="T24" fmla="*/ 17 w 170"/>
                  <a:gd name="T25" fmla="*/ 55 h 278"/>
                  <a:gd name="T26" fmla="*/ 21 w 170"/>
                  <a:gd name="T27" fmla="*/ 52 h 278"/>
                  <a:gd name="T28" fmla="*/ 24 w 170"/>
                  <a:gd name="T29" fmla="*/ 47 h 278"/>
                  <a:gd name="T30" fmla="*/ 31 w 170"/>
                  <a:gd name="T31" fmla="*/ 47 h 278"/>
                  <a:gd name="T32" fmla="*/ 142 w 170"/>
                  <a:gd name="T33" fmla="*/ 47 h 278"/>
                  <a:gd name="T34" fmla="*/ 58 w 170"/>
                  <a:gd name="T35" fmla="*/ 214 h 278"/>
                  <a:gd name="T36" fmla="*/ 48 w 170"/>
                  <a:gd name="T37" fmla="*/ 236 h 278"/>
                  <a:gd name="T38" fmla="*/ 43 w 170"/>
                  <a:gd name="T39" fmla="*/ 252 h 278"/>
                  <a:gd name="T40" fmla="*/ 36 w 170"/>
                  <a:gd name="T41" fmla="*/ 264 h 278"/>
                  <a:gd name="T42" fmla="*/ 34 w 170"/>
                  <a:gd name="T43" fmla="*/ 269 h 278"/>
                  <a:gd name="T44" fmla="*/ 34 w 170"/>
                  <a:gd name="T45" fmla="*/ 273 h 278"/>
                  <a:gd name="T46" fmla="*/ 36 w 170"/>
                  <a:gd name="T47" fmla="*/ 274 h 278"/>
                  <a:gd name="T48" fmla="*/ 41 w 170"/>
                  <a:gd name="T49" fmla="*/ 274 h 278"/>
                  <a:gd name="T50" fmla="*/ 43 w 170"/>
                  <a:gd name="T51" fmla="*/ 278 h 278"/>
                  <a:gd name="T52" fmla="*/ 48 w 170"/>
                  <a:gd name="T53" fmla="*/ 278 h 278"/>
                  <a:gd name="T54" fmla="*/ 49 w 170"/>
                  <a:gd name="T55" fmla="*/ 278 h 278"/>
                  <a:gd name="T56" fmla="*/ 58 w 170"/>
                  <a:gd name="T57" fmla="*/ 278 h 278"/>
                  <a:gd name="T58" fmla="*/ 64 w 170"/>
                  <a:gd name="T59" fmla="*/ 274 h 278"/>
                  <a:gd name="T60" fmla="*/ 69 w 170"/>
                  <a:gd name="T61" fmla="*/ 271 h 278"/>
                  <a:gd name="T62" fmla="*/ 73 w 170"/>
                  <a:gd name="T63" fmla="*/ 268 h 278"/>
                  <a:gd name="T64" fmla="*/ 74 w 170"/>
                  <a:gd name="T65" fmla="*/ 264 h 278"/>
                  <a:gd name="T66" fmla="*/ 78 w 170"/>
                  <a:gd name="T67" fmla="*/ 259 h 278"/>
                  <a:gd name="T68" fmla="*/ 170 w 170"/>
                  <a:gd name="T69" fmla="*/ 22 h 278"/>
                  <a:gd name="T70" fmla="*/ 170 w 170"/>
                  <a:gd name="T71" fmla="*/ 12 h 278"/>
                  <a:gd name="T72" fmla="*/ 170 w 170"/>
                  <a:gd name="T73" fmla="*/ 12 h 278"/>
                  <a:gd name="T74" fmla="*/ 170 w 170"/>
                  <a:gd name="T75" fmla="*/ 12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0" h="278">
                    <a:moveTo>
                      <a:pt x="170" y="12"/>
                    </a:moveTo>
                    <a:lnTo>
                      <a:pt x="78" y="12"/>
                    </a:lnTo>
                    <a:lnTo>
                      <a:pt x="44" y="12"/>
                    </a:lnTo>
                    <a:lnTo>
                      <a:pt x="43" y="10"/>
                    </a:lnTo>
                    <a:lnTo>
                      <a:pt x="37" y="10"/>
                    </a:lnTo>
                    <a:lnTo>
                      <a:pt x="36" y="8"/>
                    </a:lnTo>
                    <a:lnTo>
                      <a:pt x="34" y="3"/>
                    </a:lnTo>
                    <a:lnTo>
                      <a:pt x="34" y="0"/>
                    </a:lnTo>
                    <a:lnTo>
                      <a:pt x="27" y="0"/>
                    </a:lnTo>
                    <a:lnTo>
                      <a:pt x="0" y="74"/>
                    </a:lnTo>
                    <a:lnTo>
                      <a:pt x="9" y="74"/>
                    </a:lnTo>
                    <a:lnTo>
                      <a:pt x="12" y="60"/>
                    </a:lnTo>
                    <a:lnTo>
                      <a:pt x="17" y="55"/>
                    </a:lnTo>
                    <a:lnTo>
                      <a:pt x="21" y="52"/>
                    </a:lnTo>
                    <a:lnTo>
                      <a:pt x="24" y="47"/>
                    </a:lnTo>
                    <a:lnTo>
                      <a:pt x="31" y="47"/>
                    </a:lnTo>
                    <a:lnTo>
                      <a:pt x="142" y="47"/>
                    </a:lnTo>
                    <a:lnTo>
                      <a:pt x="58" y="214"/>
                    </a:lnTo>
                    <a:lnTo>
                      <a:pt x="48" y="236"/>
                    </a:lnTo>
                    <a:lnTo>
                      <a:pt x="43" y="252"/>
                    </a:lnTo>
                    <a:lnTo>
                      <a:pt x="36" y="264"/>
                    </a:lnTo>
                    <a:lnTo>
                      <a:pt x="34" y="269"/>
                    </a:lnTo>
                    <a:lnTo>
                      <a:pt x="34" y="273"/>
                    </a:lnTo>
                    <a:lnTo>
                      <a:pt x="36" y="274"/>
                    </a:lnTo>
                    <a:lnTo>
                      <a:pt x="41" y="274"/>
                    </a:lnTo>
                    <a:lnTo>
                      <a:pt x="43" y="278"/>
                    </a:lnTo>
                    <a:lnTo>
                      <a:pt x="48" y="278"/>
                    </a:lnTo>
                    <a:lnTo>
                      <a:pt x="49" y="278"/>
                    </a:lnTo>
                    <a:lnTo>
                      <a:pt x="58" y="278"/>
                    </a:lnTo>
                    <a:lnTo>
                      <a:pt x="64" y="274"/>
                    </a:lnTo>
                    <a:lnTo>
                      <a:pt x="69" y="271"/>
                    </a:lnTo>
                    <a:lnTo>
                      <a:pt x="73" y="268"/>
                    </a:lnTo>
                    <a:lnTo>
                      <a:pt x="74" y="264"/>
                    </a:lnTo>
                    <a:lnTo>
                      <a:pt x="78" y="259"/>
                    </a:lnTo>
                    <a:lnTo>
                      <a:pt x="170" y="22"/>
                    </a:lnTo>
                    <a:lnTo>
                      <a:pt x="170" y="12"/>
                    </a:lnTo>
                    <a:lnTo>
                      <a:pt x="170" y="12"/>
                    </a:lnTo>
                    <a:lnTo>
                      <a:pt x="170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8" name="Freeform 14">
                <a:extLst>
                  <a:ext uri="{FF2B5EF4-FFF2-40B4-BE49-F238E27FC236}">
                    <a16:creationId xmlns:a16="http://schemas.microsoft.com/office/drawing/2014/main" id="{A48F8A47-A741-428B-9A69-24A7C3DA067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" y="2544"/>
                <a:ext cx="2490" cy="25"/>
              </a:xfrm>
              <a:custGeom>
                <a:avLst/>
                <a:gdLst>
                  <a:gd name="T0" fmla="*/ 0 w 2490"/>
                  <a:gd name="T1" fmla="*/ 0 h 25"/>
                  <a:gd name="T2" fmla="*/ 2490 w 2490"/>
                  <a:gd name="T3" fmla="*/ 0 h 25"/>
                  <a:gd name="T4" fmla="*/ 2490 w 2490"/>
                  <a:gd name="T5" fmla="*/ 25 h 25"/>
                  <a:gd name="T6" fmla="*/ 0 w 2490"/>
                  <a:gd name="T7" fmla="*/ 25 h 25"/>
                  <a:gd name="T8" fmla="*/ 0 w 2490"/>
                  <a:gd name="T9" fmla="*/ 0 h 25"/>
                  <a:gd name="T10" fmla="*/ 0 w 2490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90" h="25">
                    <a:moveTo>
                      <a:pt x="0" y="0"/>
                    </a:moveTo>
                    <a:lnTo>
                      <a:pt x="2490" y="0"/>
                    </a:lnTo>
                    <a:lnTo>
                      <a:pt x="2490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99" name="Freeform 15">
                <a:extLst>
                  <a:ext uri="{FF2B5EF4-FFF2-40B4-BE49-F238E27FC236}">
                    <a16:creationId xmlns:a16="http://schemas.microsoft.com/office/drawing/2014/main" id="{CCC3684D-D6B8-4C3A-9ABC-F256384EC9C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7" y="2544"/>
                <a:ext cx="2945" cy="25"/>
              </a:xfrm>
              <a:custGeom>
                <a:avLst/>
                <a:gdLst>
                  <a:gd name="T0" fmla="*/ 0 w 2945"/>
                  <a:gd name="T1" fmla="*/ 0 h 25"/>
                  <a:gd name="T2" fmla="*/ 2945 w 2945"/>
                  <a:gd name="T3" fmla="*/ 0 h 25"/>
                  <a:gd name="T4" fmla="*/ 2945 w 2945"/>
                  <a:gd name="T5" fmla="*/ 25 h 25"/>
                  <a:gd name="T6" fmla="*/ 0 w 2945"/>
                  <a:gd name="T7" fmla="*/ 25 h 25"/>
                  <a:gd name="T8" fmla="*/ 0 w 2945"/>
                  <a:gd name="T9" fmla="*/ 0 h 25"/>
                  <a:gd name="T10" fmla="*/ 0 w 2945"/>
                  <a:gd name="T11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45" h="25">
                    <a:moveTo>
                      <a:pt x="0" y="0"/>
                    </a:moveTo>
                    <a:lnTo>
                      <a:pt x="2945" y="0"/>
                    </a:lnTo>
                    <a:lnTo>
                      <a:pt x="2945" y="25"/>
                    </a:lnTo>
                    <a:lnTo>
                      <a:pt x="0" y="25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0" name="Freeform 16">
                <a:extLst>
                  <a:ext uri="{FF2B5EF4-FFF2-40B4-BE49-F238E27FC236}">
                    <a16:creationId xmlns:a16="http://schemas.microsoft.com/office/drawing/2014/main" id="{0237E3B8-12C2-455D-824B-A832ECC076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027"/>
                <a:ext cx="386" cy="365"/>
              </a:xfrm>
              <a:custGeom>
                <a:avLst/>
                <a:gdLst>
                  <a:gd name="T0" fmla="*/ 381 w 386"/>
                  <a:gd name="T1" fmla="*/ 143 h 365"/>
                  <a:gd name="T2" fmla="*/ 354 w 386"/>
                  <a:gd name="T3" fmla="*/ 77 h 365"/>
                  <a:gd name="T4" fmla="*/ 305 w 386"/>
                  <a:gd name="T5" fmla="*/ 28 h 365"/>
                  <a:gd name="T6" fmla="*/ 234 w 386"/>
                  <a:gd name="T7" fmla="*/ 3 h 365"/>
                  <a:gd name="T8" fmla="*/ 147 w 386"/>
                  <a:gd name="T9" fmla="*/ 3 h 365"/>
                  <a:gd name="T10" fmla="*/ 69 w 386"/>
                  <a:gd name="T11" fmla="*/ 37 h 365"/>
                  <a:gd name="T12" fmla="*/ 19 w 386"/>
                  <a:gd name="T13" fmla="*/ 99 h 365"/>
                  <a:gd name="T14" fmla="*/ 0 w 386"/>
                  <a:gd name="T15" fmla="*/ 183 h 365"/>
                  <a:gd name="T16" fmla="*/ 19 w 386"/>
                  <a:gd name="T17" fmla="*/ 266 h 365"/>
                  <a:gd name="T18" fmla="*/ 69 w 386"/>
                  <a:gd name="T19" fmla="*/ 328 h 365"/>
                  <a:gd name="T20" fmla="*/ 147 w 386"/>
                  <a:gd name="T21" fmla="*/ 362 h 365"/>
                  <a:gd name="T22" fmla="*/ 236 w 386"/>
                  <a:gd name="T23" fmla="*/ 362 h 365"/>
                  <a:gd name="T24" fmla="*/ 313 w 386"/>
                  <a:gd name="T25" fmla="*/ 328 h 365"/>
                  <a:gd name="T26" fmla="*/ 366 w 386"/>
                  <a:gd name="T27" fmla="*/ 266 h 365"/>
                  <a:gd name="T28" fmla="*/ 386 w 386"/>
                  <a:gd name="T29" fmla="*/ 183 h 365"/>
                  <a:gd name="T30" fmla="*/ 386 w 386"/>
                  <a:gd name="T31" fmla="*/ 183 h 365"/>
                  <a:gd name="T32" fmla="*/ 302 w 386"/>
                  <a:gd name="T33" fmla="*/ 221 h 365"/>
                  <a:gd name="T34" fmla="*/ 283 w 386"/>
                  <a:gd name="T35" fmla="*/ 286 h 365"/>
                  <a:gd name="T36" fmla="*/ 246 w 386"/>
                  <a:gd name="T37" fmla="*/ 332 h 365"/>
                  <a:gd name="T38" fmla="*/ 192 w 386"/>
                  <a:gd name="T39" fmla="*/ 347 h 365"/>
                  <a:gd name="T40" fmla="*/ 137 w 386"/>
                  <a:gd name="T41" fmla="*/ 332 h 365"/>
                  <a:gd name="T42" fmla="*/ 103 w 386"/>
                  <a:gd name="T43" fmla="*/ 286 h 365"/>
                  <a:gd name="T44" fmla="*/ 86 w 386"/>
                  <a:gd name="T45" fmla="*/ 221 h 365"/>
                  <a:gd name="T46" fmla="*/ 86 w 386"/>
                  <a:gd name="T47" fmla="*/ 145 h 365"/>
                  <a:gd name="T48" fmla="*/ 103 w 386"/>
                  <a:gd name="T49" fmla="*/ 81 h 365"/>
                  <a:gd name="T50" fmla="*/ 140 w 386"/>
                  <a:gd name="T51" fmla="*/ 34 h 365"/>
                  <a:gd name="T52" fmla="*/ 192 w 386"/>
                  <a:gd name="T53" fmla="*/ 20 h 365"/>
                  <a:gd name="T54" fmla="*/ 243 w 386"/>
                  <a:gd name="T55" fmla="*/ 32 h 365"/>
                  <a:gd name="T56" fmla="*/ 278 w 386"/>
                  <a:gd name="T57" fmla="*/ 67 h 365"/>
                  <a:gd name="T58" fmla="*/ 298 w 386"/>
                  <a:gd name="T59" fmla="*/ 119 h 365"/>
                  <a:gd name="T60" fmla="*/ 303 w 386"/>
                  <a:gd name="T61" fmla="*/ 183 h 365"/>
                  <a:gd name="T62" fmla="*/ 303 w 386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6" h="365">
                    <a:moveTo>
                      <a:pt x="386" y="183"/>
                    </a:moveTo>
                    <a:lnTo>
                      <a:pt x="381" y="143"/>
                    </a:lnTo>
                    <a:lnTo>
                      <a:pt x="371" y="109"/>
                    </a:lnTo>
                    <a:lnTo>
                      <a:pt x="354" y="77"/>
                    </a:lnTo>
                    <a:lnTo>
                      <a:pt x="330" y="49"/>
                    </a:lnTo>
                    <a:lnTo>
                      <a:pt x="305" y="28"/>
                    </a:lnTo>
                    <a:lnTo>
                      <a:pt x="271" y="12"/>
                    </a:lnTo>
                    <a:lnTo>
                      <a:pt x="234" y="3"/>
                    </a:lnTo>
                    <a:lnTo>
                      <a:pt x="192" y="0"/>
                    </a:lnTo>
                    <a:lnTo>
                      <a:pt x="147" y="3"/>
                    </a:lnTo>
                    <a:lnTo>
                      <a:pt x="105" y="18"/>
                    </a:lnTo>
                    <a:lnTo>
                      <a:pt x="69" y="37"/>
                    </a:lnTo>
                    <a:lnTo>
                      <a:pt x="42" y="67"/>
                    </a:lnTo>
                    <a:lnTo>
                      <a:pt x="19" y="99"/>
                    </a:lnTo>
                    <a:lnTo>
                      <a:pt x="7" y="140"/>
                    </a:lnTo>
                    <a:lnTo>
                      <a:pt x="0" y="183"/>
                    </a:lnTo>
                    <a:lnTo>
                      <a:pt x="7" y="226"/>
                    </a:lnTo>
                    <a:lnTo>
                      <a:pt x="19" y="266"/>
                    </a:lnTo>
                    <a:lnTo>
                      <a:pt x="42" y="300"/>
                    </a:lnTo>
                    <a:lnTo>
                      <a:pt x="69" y="328"/>
                    </a:lnTo>
                    <a:lnTo>
                      <a:pt x="105" y="350"/>
                    </a:lnTo>
                    <a:lnTo>
                      <a:pt x="147" y="362"/>
                    </a:lnTo>
                    <a:lnTo>
                      <a:pt x="192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4" y="300"/>
                    </a:lnTo>
                    <a:lnTo>
                      <a:pt x="366" y="266"/>
                    </a:lnTo>
                    <a:lnTo>
                      <a:pt x="379" y="226"/>
                    </a:lnTo>
                    <a:lnTo>
                      <a:pt x="386" y="183"/>
                    </a:lnTo>
                    <a:lnTo>
                      <a:pt x="386" y="183"/>
                    </a:lnTo>
                    <a:lnTo>
                      <a:pt x="386" y="183"/>
                    </a:lnTo>
                    <a:close/>
                    <a:moveTo>
                      <a:pt x="303" y="183"/>
                    </a:moveTo>
                    <a:lnTo>
                      <a:pt x="302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3" y="344"/>
                    </a:lnTo>
                    <a:lnTo>
                      <a:pt x="192" y="347"/>
                    </a:lnTo>
                    <a:lnTo>
                      <a:pt x="164" y="344"/>
                    </a:lnTo>
                    <a:lnTo>
                      <a:pt x="137" y="332"/>
                    </a:lnTo>
                    <a:lnTo>
                      <a:pt x="120" y="312"/>
                    </a:lnTo>
                    <a:lnTo>
                      <a:pt x="103" y="286"/>
                    </a:lnTo>
                    <a:lnTo>
                      <a:pt x="90" y="256"/>
                    </a:lnTo>
                    <a:lnTo>
                      <a:pt x="86" y="221"/>
                    </a:lnTo>
                    <a:lnTo>
                      <a:pt x="83" y="183"/>
                    </a:lnTo>
                    <a:lnTo>
                      <a:pt x="86" y="145"/>
                    </a:lnTo>
                    <a:lnTo>
                      <a:pt x="91" y="111"/>
                    </a:lnTo>
                    <a:lnTo>
                      <a:pt x="103" y="81"/>
                    </a:lnTo>
                    <a:lnTo>
                      <a:pt x="120" y="54"/>
                    </a:lnTo>
                    <a:lnTo>
                      <a:pt x="140" y="34"/>
                    </a:lnTo>
                    <a:lnTo>
                      <a:pt x="165" y="23"/>
                    </a:lnTo>
                    <a:lnTo>
                      <a:pt x="192" y="20"/>
                    </a:lnTo>
                    <a:lnTo>
                      <a:pt x="221" y="23"/>
                    </a:lnTo>
                    <a:lnTo>
                      <a:pt x="243" y="32"/>
                    </a:lnTo>
                    <a:lnTo>
                      <a:pt x="263" y="47"/>
                    </a:lnTo>
                    <a:lnTo>
                      <a:pt x="278" y="67"/>
                    </a:lnTo>
                    <a:lnTo>
                      <a:pt x="288" y="91"/>
                    </a:lnTo>
                    <a:lnTo>
                      <a:pt x="298" y="119"/>
                    </a:lnTo>
                    <a:lnTo>
                      <a:pt x="302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1" name="Freeform 17">
                <a:extLst>
                  <a:ext uri="{FF2B5EF4-FFF2-40B4-BE49-F238E27FC236}">
                    <a16:creationId xmlns:a16="http://schemas.microsoft.com/office/drawing/2014/main" id="{CA918E8B-AE80-4C57-A922-AA01AC61703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57" y="1820"/>
                <a:ext cx="479" cy="572"/>
              </a:xfrm>
              <a:custGeom>
                <a:avLst/>
                <a:gdLst>
                  <a:gd name="T0" fmla="*/ 195 w 479"/>
                  <a:gd name="T1" fmla="*/ 288 h 572"/>
                  <a:gd name="T2" fmla="*/ 254 w 479"/>
                  <a:gd name="T3" fmla="*/ 291 h 572"/>
                  <a:gd name="T4" fmla="*/ 306 w 479"/>
                  <a:gd name="T5" fmla="*/ 300 h 572"/>
                  <a:gd name="T6" fmla="*/ 348 w 479"/>
                  <a:gd name="T7" fmla="*/ 320 h 572"/>
                  <a:gd name="T8" fmla="*/ 375 w 479"/>
                  <a:gd name="T9" fmla="*/ 358 h 572"/>
                  <a:gd name="T10" fmla="*/ 385 w 479"/>
                  <a:gd name="T11" fmla="*/ 417 h 572"/>
                  <a:gd name="T12" fmla="*/ 373 w 479"/>
                  <a:gd name="T13" fmla="*/ 481 h 572"/>
                  <a:gd name="T14" fmla="*/ 336 w 479"/>
                  <a:gd name="T15" fmla="*/ 525 h 572"/>
                  <a:gd name="T16" fmla="*/ 272 w 479"/>
                  <a:gd name="T17" fmla="*/ 549 h 572"/>
                  <a:gd name="T18" fmla="*/ 210 w 479"/>
                  <a:gd name="T19" fmla="*/ 551 h 572"/>
                  <a:gd name="T20" fmla="*/ 178 w 479"/>
                  <a:gd name="T21" fmla="*/ 542 h 572"/>
                  <a:gd name="T22" fmla="*/ 160 w 479"/>
                  <a:gd name="T23" fmla="*/ 519 h 572"/>
                  <a:gd name="T24" fmla="*/ 158 w 479"/>
                  <a:gd name="T25" fmla="*/ 288 h 572"/>
                  <a:gd name="T26" fmla="*/ 158 w 479"/>
                  <a:gd name="T27" fmla="*/ 288 h 572"/>
                  <a:gd name="T28" fmla="*/ 171 w 479"/>
                  <a:gd name="T29" fmla="*/ 23 h 572"/>
                  <a:gd name="T30" fmla="*/ 229 w 479"/>
                  <a:gd name="T31" fmla="*/ 23 h 572"/>
                  <a:gd name="T32" fmla="*/ 289 w 479"/>
                  <a:gd name="T33" fmla="*/ 37 h 572"/>
                  <a:gd name="T34" fmla="*/ 328 w 479"/>
                  <a:gd name="T35" fmla="*/ 64 h 572"/>
                  <a:gd name="T36" fmla="*/ 346 w 479"/>
                  <a:gd name="T37" fmla="*/ 99 h 572"/>
                  <a:gd name="T38" fmla="*/ 352 w 479"/>
                  <a:gd name="T39" fmla="*/ 139 h 572"/>
                  <a:gd name="T40" fmla="*/ 340 w 479"/>
                  <a:gd name="T41" fmla="*/ 197 h 572"/>
                  <a:gd name="T42" fmla="*/ 308 w 479"/>
                  <a:gd name="T43" fmla="*/ 235 h 572"/>
                  <a:gd name="T44" fmla="*/ 259 w 479"/>
                  <a:gd name="T45" fmla="*/ 257 h 572"/>
                  <a:gd name="T46" fmla="*/ 200 w 479"/>
                  <a:gd name="T47" fmla="*/ 264 h 572"/>
                  <a:gd name="T48" fmla="*/ 158 w 479"/>
                  <a:gd name="T49" fmla="*/ 23 h 572"/>
                  <a:gd name="T50" fmla="*/ 158 w 479"/>
                  <a:gd name="T51" fmla="*/ 23 h 572"/>
                  <a:gd name="T52" fmla="*/ 106 w 479"/>
                  <a:gd name="T53" fmla="*/ 571 h 572"/>
                  <a:gd name="T54" fmla="*/ 249 w 479"/>
                  <a:gd name="T55" fmla="*/ 572 h 572"/>
                  <a:gd name="T56" fmla="*/ 325 w 479"/>
                  <a:gd name="T57" fmla="*/ 564 h 572"/>
                  <a:gd name="T58" fmla="*/ 395 w 479"/>
                  <a:gd name="T59" fmla="*/ 544 h 572"/>
                  <a:gd name="T60" fmla="*/ 451 w 479"/>
                  <a:gd name="T61" fmla="*/ 498 h 572"/>
                  <a:gd name="T62" fmla="*/ 476 w 479"/>
                  <a:gd name="T63" fmla="*/ 444 h 572"/>
                  <a:gd name="T64" fmla="*/ 474 w 479"/>
                  <a:gd name="T65" fmla="*/ 374 h 572"/>
                  <a:gd name="T66" fmla="*/ 439 w 479"/>
                  <a:gd name="T67" fmla="*/ 313 h 572"/>
                  <a:gd name="T68" fmla="*/ 373 w 479"/>
                  <a:gd name="T69" fmla="*/ 273 h 572"/>
                  <a:gd name="T70" fmla="*/ 363 w 479"/>
                  <a:gd name="T71" fmla="*/ 251 h 572"/>
                  <a:gd name="T72" fmla="*/ 412 w 479"/>
                  <a:gd name="T73" fmla="*/ 217 h 572"/>
                  <a:gd name="T74" fmla="*/ 437 w 479"/>
                  <a:gd name="T75" fmla="*/ 165 h 572"/>
                  <a:gd name="T76" fmla="*/ 437 w 479"/>
                  <a:gd name="T77" fmla="*/ 106 h 572"/>
                  <a:gd name="T78" fmla="*/ 414 w 479"/>
                  <a:gd name="T79" fmla="*/ 57 h 572"/>
                  <a:gd name="T80" fmla="*/ 370 w 479"/>
                  <a:gd name="T81" fmla="*/ 23 h 572"/>
                  <a:gd name="T82" fmla="*/ 288 w 479"/>
                  <a:gd name="T83" fmla="*/ 1 h 572"/>
                  <a:gd name="T84" fmla="*/ 198 w 479"/>
                  <a:gd name="T85" fmla="*/ 0 h 572"/>
                  <a:gd name="T86" fmla="*/ 0 w 479"/>
                  <a:gd name="T87" fmla="*/ 1 h 572"/>
                  <a:gd name="T88" fmla="*/ 18 w 479"/>
                  <a:gd name="T89" fmla="*/ 20 h 572"/>
                  <a:gd name="T90" fmla="*/ 47 w 479"/>
                  <a:gd name="T91" fmla="*/ 23 h 572"/>
                  <a:gd name="T92" fmla="*/ 65 w 479"/>
                  <a:gd name="T93" fmla="*/ 38 h 572"/>
                  <a:gd name="T94" fmla="*/ 69 w 479"/>
                  <a:gd name="T95" fmla="*/ 519 h 572"/>
                  <a:gd name="T96" fmla="*/ 59 w 479"/>
                  <a:gd name="T97" fmla="*/ 542 h 572"/>
                  <a:gd name="T98" fmla="*/ 30 w 479"/>
                  <a:gd name="T99" fmla="*/ 551 h 572"/>
                  <a:gd name="T100" fmla="*/ 0 w 479"/>
                  <a:gd name="T101" fmla="*/ 552 h 572"/>
                  <a:gd name="T102" fmla="*/ 0 w 479"/>
                  <a:gd name="T103" fmla="*/ 569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79" h="572">
                    <a:moveTo>
                      <a:pt x="158" y="288"/>
                    </a:moveTo>
                    <a:lnTo>
                      <a:pt x="195" y="288"/>
                    </a:lnTo>
                    <a:lnTo>
                      <a:pt x="225" y="288"/>
                    </a:lnTo>
                    <a:lnTo>
                      <a:pt x="254" y="291"/>
                    </a:lnTo>
                    <a:lnTo>
                      <a:pt x="279" y="293"/>
                    </a:lnTo>
                    <a:lnTo>
                      <a:pt x="306" y="300"/>
                    </a:lnTo>
                    <a:lnTo>
                      <a:pt x="330" y="306"/>
                    </a:lnTo>
                    <a:lnTo>
                      <a:pt x="348" y="320"/>
                    </a:lnTo>
                    <a:lnTo>
                      <a:pt x="363" y="338"/>
                    </a:lnTo>
                    <a:lnTo>
                      <a:pt x="375" y="358"/>
                    </a:lnTo>
                    <a:lnTo>
                      <a:pt x="383" y="385"/>
                    </a:lnTo>
                    <a:lnTo>
                      <a:pt x="385" y="417"/>
                    </a:lnTo>
                    <a:lnTo>
                      <a:pt x="382" y="451"/>
                    </a:lnTo>
                    <a:lnTo>
                      <a:pt x="373" y="481"/>
                    </a:lnTo>
                    <a:lnTo>
                      <a:pt x="357" y="505"/>
                    </a:lnTo>
                    <a:lnTo>
                      <a:pt x="336" y="525"/>
                    </a:lnTo>
                    <a:lnTo>
                      <a:pt x="308" y="540"/>
                    </a:lnTo>
                    <a:lnTo>
                      <a:pt x="272" y="549"/>
                    </a:lnTo>
                    <a:lnTo>
                      <a:pt x="232" y="551"/>
                    </a:lnTo>
                    <a:lnTo>
                      <a:pt x="210" y="551"/>
                    </a:lnTo>
                    <a:lnTo>
                      <a:pt x="193" y="547"/>
                    </a:lnTo>
                    <a:lnTo>
                      <a:pt x="178" y="542"/>
                    </a:lnTo>
                    <a:lnTo>
                      <a:pt x="166" y="532"/>
                    </a:lnTo>
                    <a:lnTo>
                      <a:pt x="160" y="519"/>
                    </a:lnTo>
                    <a:lnTo>
                      <a:pt x="158" y="500"/>
                    </a:lnTo>
                    <a:lnTo>
                      <a:pt x="158" y="288"/>
                    </a:lnTo>
                    <a:lnTo>
                      <a:pt x="158" y="288"/>
                    </a:lnTo>
                    <a:lnTo>
                      <a:pt x="158" y="288"/>
                    </a:lnTo>
                    <a:close/>
                    <a:moveTo>
                      <a:pt x="158" y="23"/>
                    </a:moveTo>
                    <a:lnTo>
                      <a:pt x="171" y="23"/>
                    </a:lnTo>
                    <a:lnTo>
                      <a:pt x="187" y="23"/>
                    </a:lnTo>
                    <a:lnTo>
                      <a:pt x="229" y="23"/>
                    </a:lnTo>
                    <a:lnTo>
                      <a:pt x="262" y="28"/>
                    </a:lnTo>
                    <a:lnTo>
                      <a:pt x="289" y="37"/>
                    </a:lnTo>
                    <a:lnTo>
                      <a:pt x="311" y="48"/>
                    </a:lnTo>
                    <a:lnTo>
                      <a:pt x="328" y="64"/>
                    </a:lnTo>
                    <a:lnTo>
                      <a:pt x="340" y="81"/>
                    </a:lnTo>
                    <a:lnTo>
                      <a:pt x="346" y="99"/>
                    </a:lnTo>
                    <a:lnTo>
                      <a:pt x="352" y="119"/>
                    </a:lnTo>
                    <a:lnTo>
                      <a:pt x="352" y="139"/>
                    </a:lnTo>
                    <a:lnTo>
                      <a:pt x="350" y="171"/>
                    </a:lnTo>
                    <a:lnTo>
                      <a:pt x="340" y="197"/>
                    </a:lnTo>
                    <a:lnTo>
                      <a:pt x="325" y="219"/>
                    </a:lnTo>
                    <a:lnTo>
                      <a:pt x="308" y="235"/>
                    </a:lnTo>
                    <a:lnTo>
                      <a:pt x="284" y="249"/>
                    </a:lnTo>
                    <a:lnTo>
                      <a:pt x="259" y="257"/>
                    </a:lnTo>
                    <a:lnTo>
                      <a:pt x="230" y="262"/>
                    </a:lnTo>
                    <a:lnTo>
                      <a:pt x="200" y="264"/>
                    </a:lnTo>
                    <a:lnTo>
                      <a:pt x="158" y="264"/>
                    </a:lnTo>
                    <a:lnTo>
                      <a:pt x="158" y="23"/>
                    </a:lnTo>
                    <a:lnTo>
                      <a:pt x="158" y="23"/>
                    </a:lnTo>
                    <a:lnTo>
                      <a:pt x="158" y="23"/>
                    </a:lnTo>
                    <a:close/>
                    <a:moveTo>
                      <a:pt x="0" y="569"/>
                    </a:moveTo>
                    <a:lnTo>
                      <a:pt x="106" y="571"/>
                    </a:lnTo>
                    <a:lnTo>
                      <a:pt x="212" y="572"/>
                    </a:lnTo>
                    <a:lnTo>
                      <a:pt x="249" y="572"/>
                    </a:lnTo>
                    <a:lnTo>
                      <a:pt x="286" y="569"/>
                    </a:lnTo>
                    <a:lnTo>
                      <a:pt x="325" y="564"/>
                    </a:lnTo>
                    <a:lnTo>
                      <a:pt x="360" y="554"/>
                    </a:lnTo>
                    <a:lnTo>
                      <a:pt x="395" y="544"/>
                    </a:lnTo>
                    <a:lnTo>
                      <a:pt x="429" y="522"/>
                    </a:lnTo>
                    <a:lnTo>
                      <a:pt x="451" y="498"/>
                    </a:lnTo>
                    <a:lnTo>
                      <a:pt x="468" y="471"/>
                    </a:lnTo>
                    <a:lnTo>
                      <a:pt x="476" y="444"/>
                    </a:lnTo>
                    <a:lnTo>
                      <a:pt x="479" y="414"/>
                    </a:lnTo>
                    <a:lnTo>
                      <a:pt x="474" y="374"/>
                    </a:lnTo>
                    <a:lnTo>
                      <a:pt x="459" y="340"/>
                    </a:lnTo>
                    <a:lnTo>
                      <a:pt x="439" y="313"/>
                    </a:lnTo>
                    <a:lnTo>
                      <a:pt x="409" y="288"/>
                    </a:lnTo>
                    <a:lnTo>
                      <a:pt x="373" y="273"/>
                    </a:lnTo>
                    <a:lnTo>
                      <a:pt x="333" y="262"/>
                    </a:lnTo>
                    <a:lnTo>
                      <a:pt x="363" y="251"/>
                    </a:lnTo>
                    <a:lnTo>
                      <a:pt x="390" y="235"/>
                    </a:lnTo>
                    <a:lnTo>
                      <a:pt x="412" y="217"/>
                    </a:lnTo>
                    <a:lnTo>
                      <a:pt x="429" y="192"/>
                    </a:lnTo>
                    <a:lnTo>
                      <a:pt x="437" y="165"/>
                    </a:lnTo>
                    <a:lnTo>
                      <a:pt x="442" y="133"/>
                    </a:lnTo>
                    <a:lnTo>
                      <a:pt x="437" y="106"/>
                    </a:lnTo>
                    <a:lnTo>
                      <a:pt x="429" y="81"/>
                    </a:lnTo>
                    <a:lnTo>
                      <a:pt x="414" y="57"/>
                    </a:lnTo>
                    <a:lnTo>
                      <a:pt x="395" y="37"/>
                    </a:lnTo>
                    <a:lnTo>
                      <a:pt x="370" y="23"/>
                    </a:lnTo>
                    <a:lnTo>
                      <a:pt x="330" y="10"/>
                    </a:lnTo>
                    <a:lnTo>
                      <a:pt x="288" y="1"/>
                    </a:lnTo>
                    <a:lnTo>
                      <a:pt x="246" y="0"/>
                    </a:lnTo>
                    <a:lnTo>
                      <a:pt x="198" y="0"/>
                    </a:lnTo>
                    <a:lnTo>
                      <a:pt x="97" y="0"/>
                    </a:lnTo>
                    <a:lnTo>
                      <a:pt x="0" y="1"/>
                    </a:lnTo>
                    <a:lnTo>
                      <a:pt x="0" y="16"/>
                    </a:lnTo>
                    <a:lnTo>
                      <a:pt x="18" y="20"/>
                    </a:lnTo>
                    <a:lnTo>
                      <a:pt x="35" y="22"/>
                    </a:lnTo>
                    <a:lnTo>
                      <a:pt x="47" y="23"/>
                    </a:lnTo>
                    <a:lnTo>
                      <a:pt x="59" y="28"/>
                    </a:lnTo>
                    <a:lnTo>
                      <a:pt x="65" y="38"/>
                    </a:lnTo>
                    <a:lnTo>
                      <a:pt x="69" y="55"/>
                    </a:lnTo>
                    <a:lnTo>
                      <a:pt x="69" y="519"/>
                    </a:lnTo>
                    <a:lnTo>
                      <a:pt x="65" y="532"/>
                    </a:lnTo>
                    <a:lnTo>
                      <a:pt x="59" y="542"/>
                    </a:lnTo>
                    <a:lnTo>
                      <a:pt x="45" y="547"/>
                    </a:lnTo>
                    <a:lnTo>
                      <a:pt x="30" y="551"/>
                    </a:lnTo>
                    <a:lnTo>
                      <a:pt x="17" y="552"/>
                    </a:lnTo>
                    <a:lnTo>
                      <a:pt x="0" y="552"/>
                    </a:lnTo>
                    <a:lnTo>
                      <a:pt x="0" y="569"/>
                    </a:lnTo>
                    <a:lnTo>
                      <a:pt x="0" y="569"/>
                    </a:lnTo>
                    <a:lnTo>
                      <a:pt x="0" y="5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2" name="Freeform 18">
                <a:extLst>
                  <a:ext uri="{FF2B5EF4-FFF2-40B4-BE49-F238E27FC236}">
                    <a16:creationId xmlns:a16="http://schemas.microsoft.com/office/drawing/2014/main" id="{E6F53A38-DB4C-4CFC-9C46-FD60CD3138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444" y="2027"/>
                <a:ext cx="384" cy="365"/>
              </a:xfrm>
              <a:custGeom>
                <a:avLst/>
                <a:gdLst>
                  <a:gd name="T0" fmla="*/ 380 w 384"/>
                  <a:gd name="T1" fmla="*/ 143 h 365"/>
                  <a:gd name="T2" fmla="*/ 355 w 384"/>
                  <a:gd name="T3" fmla="*/ 77 h 365"/>
                  <a:gd name="T4" fmla="*/ 303 w 384"/>
                  <a:gd name="T5" fmla="*/ 28 h 365"/>
                  <a:gd name="T6" fmla="*/ 232 w 384"/>
                  <a:gd name="T7" fmla="*/ 3 h 365"/>
                  <a:gd name="T8" fmla="*/ 145 w 384"/>
                  <a:gd name="T9" fmla="*/ 3 h 365"/>
                  <a:gd name="T10" fmla="*/ 67 w 384"/>
                  <a:gd name="T11" fmla="*/ 37 h 365"/>
                  <a:gd name="T12" fmla="*/ 19 w 384"/>
                  <a:gd name="T13" fmla="*/ 99 h 365"/>
                  <a:gd name="T14" fmla="*/ 0 w 384"/>
                  <a:gd name="T15" fmla="*/ 183 h 365"/>
                  <a:gd name="T16" fmla="*/ 19 w 384"/>
                  <a:gd name="T17" fmla="*/ 266 h 365"/>
                  <a:gd name="T18" fmla="*/ 67 w 384"/>
                  <a:gd name="T19" fmla="*/ 328 h 365"/>
                  <a:gd name="T20" fmla="*/ 145 w 384"/>
                  <a:gd name="T21" fmla="*/ 362 h 365"/>
                  <a:gd name="T22" fmla="*/ 236 w 384"/>
                  <a:gd name="T23" fmla="*/ 362 h 365"/>
                  <a:gd name="T24" fmla="*/ 313 w 384"/>
                  <a:gd name="T25" fmla="*/ 328 h 365"/>
                  <a:gd name="T26" fmla="*/ 365 w 384"/>
                  <a:gd name="T27" fmla="*/ 266 h 365"/>
                  <a:gd name="T28" fmla="*/ 384 w 384"/>
                  <a:gd name="T29" fmla="*/ 183 h 365"/>
                  <a:gd name="T30" fmla="*/ 384 w 384"/>
                  <a:gd name="T31" fmla="*/ 183 h 365"/>
                  <a:gd name="T32" fmla="*/ 300 w 384"/>
                  <a:gd name="T33" fmla="*/ 221 h 365"/>
                  <a:gd name="T34" fmla="*/ 283 w 384"/>
                  <a:gd name="T35" fmla="*/ 286 h 365"/>
                  <a:gd name="T36" fmla="*/ 246 w 384"/>
                  <a:gd name="T37" fmla="*/ 332 h 365"/>
                  <a:gd name="T38" fmla="*/ 194 w 384"/>
                  <a:gd name="T39" fmla="*/ 347 h 365"/>
                  <a:gd name="T40" fmla="*/ 138 w 384"/>
                  <a:gd name="T41" fmla="*/ 332 h 365"/>
                  <a:gd name="T42" fmla="*/ 101 w 384"/>
                  <a:gd name="T43" fmla="*/ 286 h 365"/>
                  <a:gd name="T44" fmla="*/ 84 w 384"/>
                  <a:gd name="T45" fmla="*/ 221 h 365"/>
                  <a:gd name="T46" fmla="*/ 84 w 384"/>
                  <a:gd name="T47" fmla="*/ 145 h 365"/>
                  <a:gd name="T48" fmla="*/ 104 w 384"/>
                  <a:gd name="T49" fmla="*/ 81 h 365"/>
                  <a:gd name="T50" fmla="*/ 138 w 384"/>
                  <a:gd name="T51" fmla="*/ 34 h 365"/>
                  <a:gd name="T52" fmla="*/ 194 w 384"/>
                  <a:gd name="T53" fmla="*/ 20 h 365"/>
                  <a:gd name="T54" fmla="*/ 242 w 384"/>
                  <a:gd name="T55" fmla="*/ 32 h 365"/>
                  <a:gd name="T56" fmla="*/ 276 w 384"/>
                  <a:gd name="T57" fmla="*/ 67 h 365"/>
                  <a:gd name="T58" fmla="*/ 296 w 384"/>
                  <a:gd name="T59" fmla="*/ 119 h 365"/>
                  <a:gd name="T60" fmla="*/ 303 w 384"/>
                  <a:gd name="T61" fmla="*/ 183 h 365"/>
                  <a:gd name="T62" fmla="*/ 303 w 384"/>
                  <a:gd name="T63" fmla="*/ 18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84" h="365">
                    <a:moveTo>
                      <a:pt x="384" y="183"/>
                    </a:moveTo>
                    <a:lnTo>
                      <a:pt x="380" y="143"/>
                    </a:lnTo>
                    <a:lnTo>
                      <a:pt x="370" y="109"/>
                    </a:lnTo>
                    <a:lnTo>
                      <a:pt x="355" y="77"/>
                    </a:lnTo>
                    <a:lnTo>
                      <a:pt x="332" y="49"/>
                    </a:lnTo>
                    <a:lnTo>
                      <a:pt x="303" y="28"/>
                    </a:lnTo>
                    <a:lnTo>
                      <a:pt x="271" y="12"/>
                    </a:lnTo>
                    <a:lnTo>
                      <a:pt x="232" y="3"/>
                    </a:lnTo>
                    <a:lnTo>
                      <a:pt x="194" y="0"/>
                    </a:lnTo>
                    <a:lnTo>
                      <a:pt x="145" y="3"/>
                    </a:lnTo>
                    <a:lnTo>
                      <a:pt x="106" y="18"/>
                    </a:lnTo>
                    <a:lnTo>
                      <a:pt x="67" y="37"/>
                    </a:lnTo>
                    <a:lnTo>
                      <a:pt x="40" y="67"/>
                    </a:lnTo>
                    <a:lnTo>
                      <a:pt x="19" y="99"/>
                    </a:lnTo>
                    <a:lnTo>
                      <a:pt x="5" y="140"/>
                    </a:lnTo>
                    <a:lnTo>
                      <a:pt x="0" y="183"/>
                    </a:lnTo>
                    <a:lnTo>
                      <a:pt x="5" y="226"/>
                    </a:lnTo>
                    <a:lnTo>
                      <a:pt x="19" y="266"/>
                    </a:lnTo>
                    <a:lnTo>
                      <a:pt x="40" y="300"/>
                    </a:lnTo>
                    <a:lnTo>
                      <a:pt x="67" y="328"/>
                    </a:lnTo>
                    <a:lnTo>
                      <a:pt x="106" y="350"/>
                    </a:lnTo>
                    <a:lnTo>
                      <a:pt x="145" y="362"/>
                    </a:lnTo>
                    <a:lnTo>
                      <a:pt x="194" y="365"/>
                    </a:lnTo>
                    <a:lnTo>
                      <a:pt x="236" y="362"/>
                    </a:lnTo>
                    <a:lnTo>
                      <a:pt x="276" y="350"/>
                    </a:lnTo>
                    <a:lnTo>
                      <a:pt x="313" y="328"/>
                    </a:lnTo>
                    <a:lnTo>
                      <a:pt x="342" y="300"/>
                    </a:lnTo>
                    <a:lnTo>
                      <a:pt x="365" y="266"/>
                    </a:lnTo>
                    <a:lnTo>
                      <a:pt x="379" y="226"/>
                    </a:lnTo>
                    <a:lnTo>
                      <a:pt x="384" y="183"/>
                    </a:lnTo>
                    <a:lnTo>
                      <a:pt x="384" y="183"/>
                    </a:lnTo>
                    <a:lnTo>
                      <a:pt x="384" y="183"/>
                    </a:lnTo>
                    <a:close/>
                    <a:moveTo>
                      <a:pt x="303" y="183"/>
                    </a:moveTo>
                    <a:lnTo>
                      <a:pt x="300" y="221"/>
                    </a:lnTo>
                    <a:lnTo>
                      <a:pt x="293" y="256"/>
                    </a:lnTo>
                    <a:lnTo>
                      <a:pt x="283" y="286"/>
                    </a:lnTo>
                    <a:lnTo>
                      <a:pt x="268" y="312"/>
                    </a:lnTo>
                    <a:lnTo>
                      <a:pt x="246" y="332"/>
                    </a:lnTo>
                    <a:lnTo>
                      <a:pt x="221" y="344"/>
                    </a:lnTo>
                    <a:lnTo>
                      <a:pt x="194" y="347"/>
                    </a:lnTo>
                    <a:lnTo>
                      <a:pt x="163" y="344"/>
                    </a:lnTo>
                    <a:lnTo>
                      <a:pt x="138" y="332"/>
                    </a:lnTo>
                    <a:lnTo>
                      <a:pt x="118" y="312"/>
                    </a:lnTo>
                    <a:lnTo>
                      <a:pt x="101" y="286"/>
                    </a:lnTo>
                    <a:lnTo>
                      <a:pt x="91" y="256"/>
                    </a:lnTo>
                    <a:lnTo>
                      <a:pt x="84" y="221"/>
                    </a:lnTo>
                    <a:lnTo>
                      <a:pt x="83" y="183"/>
                    </a:lnTo>
                    <a:lnTo>
                      <a:pt x="84" y="145"/>
                    </a:lnTo>
                    <a:lnTo>
                      <a:pt x="91" y="111"/>
                    </a:lnTo>
                    <a:lnTo>
                      <a:pt x="104" y="81"/>
                    </a:lnTo>
                    <a:lnTo>
                      <a:pt x="118" y="54"/>
                    </a:lnTo>
                    <a:lnTo>
                      <a:pt x="138" y="34"/>
                    </a:lnTo>
                    <a:lnTo>
                      <a:pt x="163" y="23"/>
                    </a:lnTo>
                    <a:lnTo>
                      <a:pt x="194" y="20"/>
                    </a:lnTo>
                    <a:lnTo>
                      <a:pt x="221" y="23"/>
                    </a:lnTo>
                    <a:lnTo>
                      <a:pt x="242" y="32"/>
                    </a:lnTo>
                    <a:lnTo>
                      <a:pt x="263" y="47"/>
                    </a:lnTo>
                    <a:lnTo>
                      <a:pt x="276" y="67"/>
                    </a:lnTo>
                    <a:lnTo>
                      <a:pt x="290" y="91"/>
                    </a:lnTo>
                    <a:lnTo>
                      <a:pt x="296" y="119"/>
                    </a:lnTo>
                    <a:lnTo>
                      <a:pt x="301" y="151"/>
                    </a:lnTo>
                    <a:lnTo>
                      <a:pt x="303" y="183"/>
                    </a:lnTo>
                    <a:lnTo>
                      <a:pt x="303" y="183"/>
                    </a:lnTo>
                    <a:lnTo>
                      <a:pt x="303" y="18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3" name="Freeform 19">
                <a:extLst>
                  <a:ext uri="{FF2B5EF4-FFF2-40B4-BE49-F238E27FC236}">
                    <a16:creationId xmlns:a16="http://schemas.microsoft.com/office/drawing/2014/main" id="{9D667AA0-5B05-4356-9D31-1C2226E2EA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" y="1831"/>
                <a:ext cx="588" cy="575"/>
              </a:xfrm>
              <a:custGeom>
                <a:avLst/>
                <a:gdLst>
                  <a:gd name="T0" fmla="*/ 0 w 588"/>
                  <a:gd name="T1" fmla="*/ 16 h 575"/>
                  <a:gd name="T2" fmla="*/ 20 w 588"/>
                  <a:gd name="T3" fmla="*/ 19 h 575"/>
                  <a:gd name="T4" fmla="*/ 39 w 588"/>
                  <a:gd name="T5" fmla="*/ 26 h 575"/>
                  <a:gd name="T6" fmla="*/ 58 w 588"/>
                  <a:gd name="T7" fmla="*/ 37 h 575"/>
                  <a:gd name="T8" fmla="*/ 69 w 588"/>
                  <a:gd name="T9" fmla="*/ 51 h 575"/>
                  <a:gd name="T10" fmla="*/ 81 w 588"/>
                  <a:gd name="T11" fmla="*/ 71 h 575"/>
                  <a:gd name="T12" fmla="*/ 89 w 588"/>
                  <a:gd name="T13" fmla="*/ 98 h 575"/>
                  <a:gd name="T14" fmla="*/ 103 w 588"/>
                  <a:gd name="T15" fmla="*/ 130 h 575"/>
                  <a:gd name="T16" fmla="*/ 285 w 588"/>
                  <a:gd name="T17" fmla="*/ 575 h 575"/>
                  <a:gd name="T18" fmla="*/ 315 w 588"/>
                  <a:gd name="T19" fmla="*/ 575 h 575"/>
                  <a:gd name="T20" fmla="*/ 487 w 588"/>
                  <a:gd name="T21" fmla="*/ 122 h 575"/>
                  <a:gd name="T22" fmla="*/ 495 w 588"/>
                  <a:gd name="T23" fmla="*/ 100 h 575"/>
                  <a:gd name="T24" fmla="*/ 505 w 588"/>
                  <a:gd name="T25" fmla="*/ 78 h 575"/>
                  <a:gd name="T26" fmla="*/ 515 w 588"/>
                  <a:gd name="T27" fmla="*/ 58 h 575"/>
                  <a:gd name="T28" fmla="*/ 529 w 588"/>
                  <a:gd name="T29" fmla="*/ 43 h 575"/>
                  <a:gd name="T30" fmla="*/ 546 w 588"/>
                  <a:gd name="T31" fmla="*/ 29 h 575"/>
                  <a:gd name="T32" fmla="*/ 562 w 588"/>
                  <a:gd name="T33" fmla="*/ 21 h 575"/>
                  <a:gd name="T34" fmla="*/ 588 w 588"/>
                  <a:gd name="T35" fmla="*/ 16 h 575"/>
                  <a:gd name="T36" fmla="*/ 588 w 588"/>
                  <a:gd name="T37" fmla="*/ 0 h 575"/>
                  <a:gd name="T38" fmla="*/ 399 w 588"/>
                  <a:gd name="T39" fmla="*/ 0 h 575"/>
                  <a:gd name="T40" fmla="*/ 399 w 588"/>
                  <a:gd name="T41" fmla="*/ 16 h 575"/>
                  <a:gd name="T42" fmla="*/ 413 w 588"/>
                  <a:gd name="T43" fmla="*/ 16 h 575"/>
                  <a:gd name="T44" fmla="*/ 424 w 588"/>
                  <a:gd name="T45" fmla="*/ 19 h 575"/>
                  <a:gd name="T46" fmla="*/ 439 w 588"/>
                  <a:gd name="T47" fmla="*/ 22 h 575"/>
                  <a:gd name="T48" fmla="*/ 451 w 588"/>
                  <a:gd name="T49" fmla="*/ 29 h 575"/>
                  <a:gd name="T50" fmla="*/ 461 w 588"/>
                  <a:gd name="T51" fmla="*/ 44 h 575"/>
                  <a:gd name="T52" fmla="*/ 465 w 588"/>
                  <a:gd name="T53" fmla="*/ 53 h 575"/>
                  <a:gd name="T54" fmla="*/ 465 w 588"/>
                  <a:gd name="T55" fmla="*/ 68 h 575"/>
                  <a:gd name="T56" fmla="*/ 463 w 588"/>
                  <a:gd name="T57" fmla="*/ 90 h 575"/>
                  <a:gd name="T58" fmla="*/ 456 w 588"/>
                  <a:gd name="T59" fmla="*/ 113 h 575"/>
                  <a:gd name="T60" fmla="*/ 446 w 588"/>
                  <a:gd name="T61" fmla="*/ 145 h 575"/>
                  <a:gd name="T62" fmla="*/ 332 w 588"/>
                  <a:gd name="T63" fmla="*/ 455 h 575"/>
                  <a:gd name="T64" fmla="*/ 330 w 588"/>
                  <a:gd name="T65" fmla="*/ 455 h 575"/>
                  <a:gd name="T66" fmla="*/ 192 w 588"/>
                  <a:gd name="T67" fmla="*/ 100 h 575"/>
                  <a:gd name="T68" fmla="*/ 189 w 588"/>
                  <a:gd name="T69" fmla="*/ 93 h 575"/>
                  <a:gd name="T70" fmla="*/ 184 w 588"/>
                  <a:gd name="T71" fmla="*/ 80 h 575"/>
                  <a:gd name="T72" fmla="*/ 182 w 588"/>
                  <a:gd name="T73" fmla="*/ 64 h 575"/>
                  <a:gd name="T74" fmla="*/ 182 w 588"/>
                  <a:gd name="T75" fmla="*/ 49 h 575"/>
                  <a:gd name="T76" fmla="*/ 189 w 588"/>
                  <a:gd name="T77" fmla="*/ 36 h 575"/>
                  <a:gd name="T78" fmla="*/ 201 w 588"/>
                  <a:gd name="T79" fmla="*/ 27 h 575"/>
                  <a:gd name="T80" fmla="*/ 216 w 588"/>
                  <a:gd name="T81" fmla="*/ 22 h 575"/>
                  <a:gd name="T82" fmla="*/ 229 w 588"/>
                  <a:gd name="T83" fmla="*/ 19 h 575"/>
                  <a:gd name="T84" fmla="*/ 249 w 588"/>
                  <a:gd name="T85" fmla="*/ 16 h 575"/>
                  <a:gd name="T86" fmla="*/ 249 w 588"/>
                  <a:gd name="T87" fmla="*/ 0 h 575"/>
                  <a:gd name="T88" fmla="*/ 0 w 588"/>
                  <a:gd name="T89" fmla="*/ 0 h 575"/>
                  <a:gd name="T90" fmla="*/ 0 w 588"/>
                  <a:gd name="T91" fmla="*/ 16 h 575"/>
                  <a:gd name="T92" fmla="*/ 0 w 588"/>
                  <a:gd name="T93" fmla="*/ 16 h 575"/>
                  <a:gd name="T94" fmla="*/ 0 w 588"/>
                  <a:gd name="T95" fmla="*/ 16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88" h="575">
                    <a:moveTo>
                      <a:pt x="0" y="16"/>
                    </a:moveTo>
                    <a:lnTo>
                      <a:pt x="20" y="19"/>
                    </a:lnTo>
                    <a:lnTo>
                      <a:pt x="39" y="26"/>
                    </a:lnTo>
                    <a:lnTo>
                      <a:pt x="58" y="37"/>
                    </a:lnTo>
                    <a:lnTo>
                      <a:pt x="69" y="51"/>
                    </a:lnTo>
                    <a:lnTo>
                      <a:pt x="81" y="71"/>
                    </a:lnTo>
                    <a:lnTo>
                      <a:pt x="89" y="98"/>
                    </a:lnTo>
                    <a:lnTo>
                      <a:pt x="103" y="130"/>
                    </a:lnTo>
                    <a:lnTo>
                      <a:pt x="285" y="575"/>
                    </a:lnTo>
                    <a:lnTo>
                      <a:pt x="315" y="575"/>
                    </a:lnTo>
                    <a:lnTo>
                      <a:pt x="487" y="122"/>
                    </a:lnTo>
                    <a:lnTo>
                      <a:pt x="495" y="100"/>
                    </a:lnTo>
                    <a:lnTo>
                      <a:pt x="505" y="78"/>
                    </a:lnTo>
                    <a:lnTo>
                      <a:pt x="515" y="58"/>
                    </a:lnTo>
                    <a:lnTo>
                      <a:pt x="529" y="43"/>
                    </a:lnTo>
                    <a:lnTo>
                      <a:pt x="546" y="29"/>
                    </a:lnTo>
                    <a:lnTo>
                      <a:pt x="562" y="21"/>
                    </a:lnTo>
                    <a:lnTo>
                      <a:pt x="588" y="16"/>
                    </a:lnTo>
                    <a:lnTo>
                      <a:pt x="588" y="0"/>
                    </a:lnTo>
                    <a:lnTo>
                      <a:pt x="399" y="0"/>
                    </a:lnTo>
                    <a:lnTo>
                      <a:pt x="399" y="16"/>
                    </a:lnTo>
                    <a:lnTo>
                      <a:pt x="413" y="16"/>
                    </a:lnTo>
                    <a:lnTo>
                      <a:pt x="424" y="19"/>
                    </a:lnTo>
                    <a:lnTo>
                      <a:pt x="439" y="22"/>
                    </a:lnTo>
                    <a:lnTo>
                      <a:pt x="451" y="29"/>
                    </a:lnTo>
                    <a:lnTo>
                      <a:pt x="461" y="44"/>
                    </a:lnTo>
                    <a:lnTo>
                      <a:pt x="465" y="53"/>
                    </a:lnTo>
                    <a:lnTo>
                      <a:pt x="465" y="68"/>
                    </a:lnTo>
                    <a:lnTo>
                      <a:pt x="463" y="90"/>
                    </a:lnTo>
                    <a:lnTo>
                      <a:pt x="456" y="113"/>
                    </a:lnTo>
                    <a:lnTo>
                      <a:pt x="446" y="145"/>
                    </a:lnTo>
                    <a:lnTo>
                      <a:pt x="332" y="455"/>
                    </a:lnTo>
                    <a:lnTo>
                      <a:pt x="330" y="455"/>
                    </a:lnTo>
                    <a:lnTo>
                      <a:pt x="192" y="100"/>
                    </a:lnTo>
                    <a:lnTo>
                      <a:pt x="189" y="93"/>
                    </a:lnTo>
                    <a:lnTo>
                      <a:pt x="184" y="80"/>
                    </a:lnTo>
                    <a:lnTo>
                      <a:pt x="182" y="64"/>
                    </a:lnTo>
                    <a:lnTo>
                      <a:pt x="182" y="49"/>
                    </a:lnTo>
                    <a:lnTo>
                      <a:pt x="189" y="36"/>
                    </a:lnTo>
                    <a:lnTo>
                      <a:pt x="201" y="27"/>
                    </a:lnTo>
                    <a:lnTo>
                      <a:pt x="216" y="22"/>
                    </a:lnTo>
                    <a:lnTo>
                      <a:pt x="229" y="19"/>
                    </a:lnTo>
                    <a:lnTo>
                      <a:pt x="249" y="16"/>
                    </a:lnTo>
                    <a:lnTo>
                      <a:pt x="249" y="0"/>
                    </a:lnTo>
                    <a:lnTo>
                      <a:pt x="0" y="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4" name="Freeform 20">
                <a:extLst>
                  <a:ext uri="{FF2B5EF4-FFF2-40B4-BE49-F238E27FC236}">
                    <a16:creationId xmlns:a16="http://schemas.microsoft.com/office/drawing/2014/main" id="{4E76AF7B-5A66-4754-8E36-09C5A75F05F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" y="1813"/>
                <a:ext cx="182" cy="574"/>
              </a:xfrm>
              <a:custGeom>
                <a:avLst/>
                <a:gdLst>
                  <a:gd name="T0" fmla="*/ 133 w 182"/>
                  <a:gd name="T1" fmla="*/ 0 h 574"/>
                  <a:gd name="T2" fmla="*/ 90 w 182"/>
                  <a:gd name="T3" fmla="*/ 15 h 574"/>
                  <a:gd name="T4" fmla="*/ 44 w 182"/>
                  <a:gd name="T5" fmla="*/ 29 h 574"/>
                  <a:gd name="T6" fmla="*/ 0 w 182"/>
                  <a:gd name="T7" fmla="*/ 39 h 574"/>
                  <a:gd name="T8" fmla="*/ 0 w 182"/>
                  <a:gd name="T9" fmla="*/ 47 h 574"/>
                  <a:gd name="T10" fmla="*/ 19 w 182"/>
                  <a:gd name="T11" fmla="*/ 50 h 574"/>
                  <a:gd name="T12" fmla="*/ 32 w 182"/>
                  <a:gd name="T13" fmla="*/ 55 h 574"/>
                  <a:gd name="T14" fmla="*/ 41 w 182"/>
                  <a:gd name="T15" fmla="*/ 61 h 574"/>
                  <a:gd name="T16" fmla="*/ 48 w 182"/>
                  <a:gd name="T17" fmla="*/ 76 h 574"/>
                  <a:gd name="T18" fmla="*/ 53 w 182"/>
                  <a:gd name="T19" fmla="*/ 93 h 574"/>
                  <a:gd name="T20" fmla="*/ 53 w 182"/>
                  <a:gd name="T21" fmla="*/ 111 h 574"/>
                  <a:gd name="T22" fmla="*/ 53 w 182"/>
                  <a:gd name="T23" fmla="*/ 512 h 574"/>
                  <a:gd name="T24" fmla="*/ 51 w 182"/>
                  <a:gd name="T25" fmla="*/ 534 h 574"/>
                  <a:gd name="T26" fmla="*/ 44 w 182"/>
                  <a:gd name="T27" fmla="*/ 547 h 574"/>
                  <a:gd name="T28" fmla="*/ 38 w 182"/>
                  <a:gd name="T29" fmla="*/ 554 h 574"/>
                  <a:gd name="T30" fmla="*/ 22 w 182"/>
                  <a:gd name="T31" fmla="*/ 558 h 574"/>
                  <a:gd name="T32" fmla="*/ 0 w 182"/>
                  <a:gd name="T33" fmla="*/ 559 h 574"/>
                  <a:gd name="T34" fmla="*/ 0 w 182"/>
                  <a:gd name="T35" fmla="*/ 574 h 574"/>
                  <a:gd name="T36" fmla="*/ 182 w 182"/>
                  <a:gd name="T37" fmla="*/ 574 h 574"/>
                  <a:gd name="T38" fmla="*/ 182 w 182"/>
                  <a:gd name="T39" fmla="*/ 559 h 574"/>
                  <a:gd name="T40" fmla="*/ 164 w 182"/>
                  <a:gd name="T41" fmla="*/ 558 h 574"/>
                  <a:gd name="T42" fmla="*/ 150 w 182"/>
                  <a:gd name="T43" fmla="*/ 554 h 574"/>
                  <a:gd name="T44" fmla="*/ 140 w 182"/>
                  <a:gd name="T45" fmla="*/ 547 h 574"/>
                  <a:gd name="T46" fmla="*/ 135 w 182"/>
                  <a:gd name="T47" fmla="*/ 534 h 574"/>
                  <a:gd name="T48" fmla="*/ 133 w 182"/>
                  <a:gd name="T49" fmla="*/ 512 h 574"/>
                  <a:gd name="T50" fmla="*/ 133 w 182"/>
                  <a:gd name="T51" fmla="*/ 0 h 574"/>
                  <a:gd name="T52" fmla="*/ 133 w 182"/>
                  <a:gd name="T53" fmla="*/ 0 h 574"/>
                  <a:gd name="T54" fmla="*/ 133 w 182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2" h="574">
                    <a:moveTo>
                      <a:pt x="133" y="0"/>
                    </a:moveTo>
                    <a:lnTo>
                      <a:pt x="90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9" y="50"/>
                    </a:lnTo>
                    <a:lnTo>
                      <a:pt x="32" y="55"/>
                    </a:lnTo>
                    <a:lnTo>
                      <a:pt x="41" y="61"/>
                    </a:lnTo>
                    <a:lnTo>
                      <a:pt x="48" y="76"/>
                    </a:lnTo>
                    <a:lnTo>
                      <a:pt x="53" y="93"/>
                    </a:lnTo>
                    <a:lnTo>
                      <a:pt x="53" y="111"/>
                    </a:lnTo>
                    <a:lnTo>
                      <a:pt x="53" y="512"/>
                    </a:lnTo>
                    <a:lnTo>
                      <a:pt x="51" y="534"/>
                    </a:lnTo>
                    <a:lnTo>
                      <a:pt x="44" y="547"/>
                    </a:lnTo>
                    <a:lnTo>
                      <a:pt x="38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2" y="574"/>
                    </a:lnTo>
                    <a:lnTo>
                      <a:pt x="182" y="559"/>
                    </a:lnTo>
                    <a:lnTo>
                      <a:pt x="164" y="558"/>
                    </a:lnTo>
                    <a:lnTo>
                      <a:pt x="150" y="554"/>
                    </a:lnTo>
                    <a:lnTo>
                      <a:pt x="140" y="547"/>
                    </a:lnTo>
                    <a:lnTo>
                      <a:pt x="135" y="534"/>
                    </a:lnTo>
                    <a:lnTo>
                      <a:pt x="133" y="512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5" name="Freeform 21">
                <a:extLst>
                  <a:ext uri="{FF2B5EF4-FFF2-40B4-BE49-F238E27FC236}">
                    <a16:creationId xmlns:a16="http://schemas.microsoft.com/office/drawing/2014/main" id="{EECC4733-042D-4467-81FF-3914AA6F8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4" y="1813"/>
                <a:ext cx="177" cy="574"/>
              </a:xfrm>
              <a:custGeom>
                <a:avLst/>
                <a:gdLst>
                  <a:gd name="T0" fmla="*/ 131 w 177"/>
                  <a:gd name="T1" fmla="*/ 0 h 574"/>
                  <a:gd name="T2" fmla="*/ 89 w 177"/>
                  <a:gd name="T3" fmla="*/ 15 h 574"/>
                  <a:gd name="T4" fmla="*/ 44 w 177"/>
                  <a:gd name="T5" fmla="*/ 29 h 574"/>
                  <a:gd name="T6" fmla="*/ 0 w 177"/>
                  <a:gd name="T7" fmla="*/ 39 h 574"/>
                  <a:gd name="T8" fmla="*/ 0 w 177"/>
                  <a:gd name="T9" fmla="*/ 47 h 574"/>
                  <a:gd name="T10" fmla="*/ 18 w 177"/>
                  <a:gd name="T11" fmla="*/ 50 h 574"/>
                  <a:gd name="T12" fmla="*/ 30 w 177"/>
                  <a:gd name="T13" fmla="*/ 55 h 574"/>
                  <a:gd name="T14" fmla="*/ 39 w 177"/>
                  <a:gd name="T15" fmla="*/ 61 h 574"/>
                  <a:gd name="T16" fmla="*/ 47 w 177"/>
                  <a:gd name="T17" fmla="*/ 76 h 574"/>
                  <a:gd name="T18" fmla="*/ 50 w 177"/>
                  <a:gd name="T19" fmla="*/ 93 h 574"/>
                  <a:gd name="T20" fmla="*/ 50 w 177"/>
                  <a:gd name="T21" fmla="*/ 111 h 574"/>
                  <a:gd name="T22" fmla="*/ 50 w 177"/>
                  <a:gd name="T23" fmla="*/ 512 h 574"/>
                  <a:gd name="T24" fmla="*/ 50 w 177"/>
                  <a:gd name="T25" fmla="*/ 534 h 574"/>
                  <a:gd name="T26" fmla="*/ 45 w 177"/>
                  <a:gd name="T27" fmla="*/ 547 h 574"/>
                  <a:gd name="T28" fmla="*/ 34 w 177"/>
                  <a:gd name="T29" fmla="*/ 554 h 574"/>
                  <a:gd name="T30" fmla="*/ 22 w 177"/>
                  <a:gd name="T31" fmla="*/ 558 h 574"/>
                  <a:gd name="T32" fmla="*/ 0 w 177"/>
                  <a:gd name="T33" fmla="*/ 559 h 574"/>
                  <a:gd name="T34" fmla="*/ 0 w 177"/>
                  <a:gd name="T35" fmla="*/ 574 h 574"/>
                  <a:gd name="T36" fmla="*/ 177 w 177"/>
                  <a:gd name="T37" fmla="*/ 574 h 574"/>
                  <a:gd name="T38" fmla="*/ 177 w 177"/>
                  <a:gd name="T39" fmla="*/ 559 h 574"/>
                  <a:gd name="T40" fmla="*/ 158 w 177"/>
                  <a:gd name="T41" fmla="*/ 558 h 574"/>
                  <a:gd name="T42" fmla="*/ 143 w 177"/>
                  <a:gd name="T43" fmla="*/ 554 h 574"/>
                  <a:gd name="T44" fmla="*/ 136 w 177"/>
                  <a:gd name="T45" fmla="*/ 547 h 574"/>
                  <a:gd name="T46" fmla="*/ 131 w 177"/>
                  <a:gd name="T47" fmla="*/ 534 h 574"/>
                  <a:gd name="T48" fmla="*/ 131 w 177"/>
                  <a:gd name="T49" fmla="*/ 512 h 574"/>
                  <a:gd name="T50" fmla="*/ 131 w 177"/>
                  <a:gd name="T51" fmla="*/ 0 h 574"/>
                  <a:gd name="T52" fmla="*/ 131 w 177"/>
                  <a:gd name="T53" fmla="*/ 0 h 574"/>
                  <a:gd name="T54" fmla="*/ 131 w 177"/>
                  <a:gd name="T5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7" h="574">
                    <a:moveTo>
                      <a:pt x="131" y="0"/>
                    </a:moveTo>
                    <a:lnTo>
                      <a:pt x="89" y="15"/>
                    </a:lnTo>
                    <a:lnTo>
                      <a:pt x="44" y="29"/>
                    </a:lnTo>
                    <a:lnTo>
                      <a:pt x="0" y="39"/>
                    </a:lnTo>
                    <a:lnTo>
                      <a:pt x="0" y="47"/>
                    </a:lnTo>
                    <a:lnTo>
                      <a:pt x="18" y="50"/>
                    </a:lnTo>
                    <a:lnTo>
                      <a:pt x="30" y="55"/>
                    </a:lnTo>
                    <a:lnTo>
                      <a:pt x="39" y="61"/>
                    </a:lnTo>
                    <a:lnTo>
                      <a:pt x="47" y="76"/>
                    </a:lnTo>
                    <a:lnTo>
                      <a:pt x="50" y="93"/>
                    </a:lnTo>
                    <a:lnTo>
                      <a:pt x="50" y="111"/>
                    </a:lnTo>
                    <a:lnTo>
                      <a:pt x="50" y="512"/>
                    </a:lnTo>
                    <a:lnTo>
                      <a:pt x="50" y="534"/>
                    </a:lnTo>
                    <a:lnTo>
                      <a:pt x="45" y="547"/>
                    </a:lnTo>
                    <a:lnTo>
                      <a:pt x="34" y="554"/>
                    </a:lnTo>
                    <a:lnTo>
                      <a:pt x="22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77" y="574"/>
                    </a:lnTo>
                    <a:lnTo>
                      <a:pt x="177" y="559"/>
                    </a:lnTo>
                    <a:lnTo>
                      <a:pt x="158" y="558"/>
                    </a:lnTo>
                    <a:lnTo>
                      <a:pt x="143" y="554"/>
                    </a:lnTo>
                    <a:lnTo>
                      <a:pt x="136" y="547"/>
                    </a:lnTo>
                    <a:lnTo>
                      <a:pt x="131" y="534"/>
                    </a:lnTo>
                    <a:lnTo>
                      <a:pt x="131" y="512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6" name="Freeform 22">
                <a:extLst>
                  <a:ext uri="{FF2B5EF4-FFF2-40B4-BE49-F238E27FC236}">
                    <a16:creationId xmlns:a16="http://schemas.microsoft.com/office/drawing/2014/main" id="{01EB5399-90CE-4FDB-80EF-3A8106EDAC5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02" y="2015"/>
                <a:ext cx="283" cy="372"/>
              </a:xfrm>
              <a:custGeom>
                <a:avLst/>
                <a:gdLst>
                  <a:gd name="T0" fmla="*/ 185 w 283"/>
                  <a:gd name="T1" fmla="*/ 372 h 372"/>
                  <a:gd name="T2" fmla="*/ 185 w 283"/>
                  <a:gd name="T3" fmla="*/ 357 h 372"/>
                  <a:gd name="T4" fmla="*/ 162 w 283"/>
                  <a:gd name="T5" fmla="*/ 356 h 372"/>
                  <a:gd name="T6" fmla="*/ 145 w 283"/>
                  <a:gd name="T7" fmla="*/ 352 h 372"/>
                  <a:gd name="T8" fmla="*/ 135 w 283"/>
                  <a:gd name="T9" fmla="*/ 345 h 372"/>
                  <a:gd name="T10" fmla="*/ 128 w 283"/>
                  <a:gd name="T11" fmla="*/ 332 h 372"/>
                  <a:gd name="T12" fmla="*/ 128 w 283"/>
                  <a:gd name="T13" fmla="*/ 310 h 372"/>
                  <a:gd name="T14" fmla="*/ 128 w 283"/>
                  <a:gd name="T15" fmla="*/ 152 h 372"/>
                  <a:gd name="T16" fmla="*/ 130 w 283"/>
                  <a:gd name="T17" fmla="*/ 121 h 372"/>
                  <a:gd name="T18" fmla="*/ 138 w 283"/>
                  <a:gd name="T19" fmla="*/ 96 h 372"/>
                  <a:gd name="T20" fmla="*/ 148 w 283"/>
                  <a:gd name="T21" fmla="*/ 76 h 372"/>
                  <a:gd name="T22" fmla="*/ 160 w 283"/>
                  <a:gd name="T23" fmla="*/ 59 h 372"/>
                  <a:gd name="T24" fmla="*/ 174 w 283"/>
                  <a:gd name="T25" fmla="*/ 51 h 372"/>
                  <a:gd name="T26" fmla="*/ 189 w 283"/>
                  <a:gd name="T27" fmla="*/ 49 h 372"/>
                  <a:gd name="T28" fmla="*/ 202 w 283"/>
                  <a:gd name="T29" fmla="*/ 52 h 372"/>
                  <a:gd name="T30" fmla="*/ 212 w 283"/>
                  <a:gd name="T31" fmla="*/ 59 h 372"/>
                  <a:gd name="T32" fmla="*/ 221 w 283"/>
                  <a:gd name="T33" fmla="*/ 71 h 372"/>
                  <a:gd name="T34" fmla="*/ 232 w 283"/>
                  <a:gd name="T35" fmla="*/ 78 h 372"/>
                  <a:gd name="T36" fmla="*/ 248 w 283"/>
                  <a:gd name="T37" fmla="*/ 81 h 372"/>
                  <a:gd name="T38" fmla="*/ 261 w 283"/>
                  <a:gd name="T39" fmla="*/ 79 h 372"/>
                  <a:gd name="T40" fmla="*/ 274 w 283"/>
                  <a:gd name="T41" fmla="*/ 71 h 372"/>
                  <a:gd name="T42" fmla="*/ 281 w 283"/>
                  <a:gd name="T43" fmla="*/ 59 h 372"/>
                  <a:gd name="T44" fmla="*/ 283 w 283"/>
                  <a:gd name="T45" fmla="*/ 42 h 372"/>
                  <a:gd name="T46" fmla="*/ 281 w 283"/>
                  <a:gd name="T47" fmla="*/ 29 h 372"/>
                  <a:gd name="T48" fmla="*/ 274 w 283"/>
                  <a:gd name="T49" fmla="*/ 17 h 372"/>
                  <a:gd name="T50" fmla="*/ 261 w 283"/>
                  <a:gd name="T51" fmla="*/ 8 h 372"/>
                  <a:gd name="T52" fmla="*/ 248 w 283"/>
                  <a:gd name="T53" fmla="*/ 3 h 372"/>
                  <a:gd name="T54" fmla="*/ 231 w 283"/>
                  <a:gd name="T55" fmla="*/ 0 h 372"/>
                  <a:gd name="T56" fmla="*/ 205 w 283"/>
                  <a:gd name="T57" fmla="*/ 7 h 372"/>
                  <a:gd name="T58" fmla="*/ 182 w 283"/>
                  <a:gd name="T59" fmla="*/ 15 h 372"/>
                  <a:gd name="T60" fmla="*/ 162 w 283"/>
                  <a:gd name="T61" fmla="*/ 29 h 372"/>
                  <a:gd name="T62" fmla="*/ 147 w 283"/>
                  <a:gd name="T63" fmla="*/ 44 h 372"/>
                  <a:gd name="T64" fmla="*/ 135 w 283"/>
                  <a:gd name="T65" fmla="*/ 61 h 372"/>
                  <a:gd name="T66" fmla="*/ 125 w 283"/>
                  <a:gd name="T67" fmla="*/ 76 h 372"/>
                  <a:gd name="T68" fmla="*/ 125 w 283"/>
                  <a:gd name="T69" fmla="*/ 5 h 372"/>
                  <a:gd name="T70" fmla="*/ 88 w 283"/>
                  <a:gd name="T71" fmla="*/ 19 h 372"/>
                  <a:gd name="T72" fmla="*/ 47 w 283"/>
                  <a:gd name="T73" fmla="*/ 34 h 372"/>
                  <a:gd name="T74" fmla="*/ 9 w 283"/>
                  <a:gd name="T75" fmla="*/ 46 h 372"/>
                  <a:gd name="T76" fmla="*/ 9 w 283"/>
                  <a:gd name="T77" fmla="*/ 54 h 372"/>
                  <a:gd name="T78" fmla="*/ 24 w 283"/>
                  <a:gd name="T79" fmla="*/ 62 h 372"/>
                  <a:gd name="T80" fmla="*/ 36 w 283"/>
                  <a:gd name="T81" fmla="*/ 67 h 372"/>
                  <a:gd name="T82" fmla="*/ 44 w 283"/>
                  <a:gd name="T83" fmla="*/ 76 h 372"/>
                  <a:gd name="T84" fmla="*/ 49 w 283"/>
                  <a:gd name="T85" fmla="*/ 86 h 372"/>
                  <a:gd name="T86" fmla="*/ 49 w 283"/>
                  <a:gd name="T87" fmla="*/ 103 h 372"/>
                  <a:gd name="T88" fmla="*/ 49 w 283"/>
                  <a:gd name="T89" fmla="*/ 310 h 372"/>
                  <a:gd name="T90" fmla="*/ 47 w 283"/>
                  <a:gd name="T91" fmla="*/ 332 h 372"/>
                  <a:gd name="T92" fmla="*/ 44 w 283"/>
                  <a:gd name="T93" fmla="*/ 345 h 372"/>
                  <a:gd name="T94" fmla="*/ 32 w 283"/>
                  <a:gd name="T95" fmla="*/ 352 h 372"/>
                  <a:gd name="T96" fmla="*/ 19 w 283"/>
                  <a:gd name="T97" fmla="*/ 356 h 372"/>
                  <a:gd name="T98" fmla="*/ 0 w 283"/>
                  <a:gd name="T99" fmla="*/ 357 h 372"/>
                  <a:gd name="T100" fmla="*/ 0 w 283"/>
                  <a:gd name="T101" fmla="*/ 372 h 372"/>
                  <a:gd name="T102" fmla="*/ 185 w 283"/>
                  <a:gd name="T103" fmla="*/ 372 h 372"/>
                  <a:gd name="T104" fmla="*/ 185 w 283"/>
                  <a:gd name="T105" fmla="*/ 372 h 372"/>
                  <a:gd name="T106" fmla="*/ 185 w 283"/>
                  <a:gd name="T107" fmla="*/ 372 h 3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83" h="372">
                    <a:moveTo>
                      <a:pt x="185" y="372"/>
                    </a:moveTo>
                    <a:lnTo>
                      <a:pt x="185" y="357"/>
                    </a:lnTo>
                    <a:lnTo>
                      <a:pt x="162" y="356"/>
                    </a:lnTo>
                    <a:lnTo>
                      <a:pt x="145" y="352"/>
                    </a:lnTo>
                    <a:lnTo>
                      <a:pt x="135" y="345"/>
                    </a:lnTo>
                    <a:lnTo>
                      <a:pt x="128" y="332"/>
                    </a:lnTo>
                    <a:lnTo>
                      <a:pt x="128" y="310"/>
                    </a:lnTo>
                    <a:lnTo>
                      <a:pt x="128" y="152"/>
                    </a:lnTo>
                    <a:lnTo>
                      <a:pt x="130" y="121"/>
                    </a:lnTo>
                    <a:lnTo>
                      <a:pt x="138" y="96"/>
                    </a:lnTo>
                    <a:lnTo>
                      <a:pt x="148" y="76"/>
                    </a:lnTo>
                    <a:lnTo>
                      <a:pt x="160" y="59"/>
                    </a:lnTo>
                    <a:lnTo>
                      <a:pt x="174" y="51"/>
                    </a:lnTo>
                    <a:lnTo>
                      <a:pt x="189" y="49"/>
                    </a:lnTo>
                    <a:lnTo>
                      <a:pt x="202" y="52"/>
                    </a:lnTo>
                    <a:lnTo>
                      <a:pt x="212" y="59"/>
                    </a:lnTo>
                    <a:lnTo>
                      <a:pt x="221" y="71"/>
                    </a:lnTo>
                    <a:lnTo>
                      <a:pt x="232" y="78"/>
                    </a:lnTo>
                    <a:lnTo>
                      <a:pt x="248" y="81"/>
                    </a:lnTo>
                    <a:lnTo>
                      <a:pt x="261" y="79"/>
                    </a:lnTo>
                    <a:lnTo>
                      <a:pt x="274" y="71"/>
                    </a:lnTo>
                    <a:lnTo>
                      <a:pt x="281" y="59"/>
                    </a:lnTo>
                    <a:lnTo>
                      <a:pt x="283" y="42"/>
                    </a:lnTo>
                    <a:lnTo>
                      <a:pt x="281" y="29"/>
                    </a:lnTo>
                    <a:lnTo>
                      <a:pt x="274" y="17"/>
                    </a:lnTo>
                    <a:lnTo>
                      <a:pt x="261" y="8"/>
                    </a:lnTo>
                    <a:lnTo>
                      <a:pt x="248" y="3"/>
                    </a:lnTo>
                    <a:lnTo>
                      <a:pt x="231" y="0"/>
                    </a:lnTo>
                    <a:lnTo>
                      <a:pt x="205" y="7"/>
                    </a:lnTo>
                    <a:lnTo>
                      <a:pt x="182" y="15"/>
                    </a:lnTo>
                    <a:lnTo>
                      <a:pt x="162" y="29"/>
                    </a:lnTo>
                    <a:lnTo>
                      <a:pt x="147" y="44"/>
                    </a:lnTo>
                    <a:lnTo>
                      <a:pt x="135" y="61"/>
                    </a:lnTo>
                    <a:lnTo>
                      <a:pt x="125" y="76"/>
                    </a:lnTo>
                    <a:lnTo>
                      <a:pt x="125" y="5"/>
                    </a:lnTo>
                    <a:lnTo>
                      <a:pt x="88" y="19"/>
                    </a:lnTo>
                    <a:lnTo>
                      <a:pt x="47" y="34"/>
                    </a:lnTo>
                    <a:lnTo>
                      <a:pt x="9" y="46"/>
                    </a:lnTo>
                    <a:lnTo>
                      <a:pt x="9" y="54"/>
                    </a:lnTo>
                    <a:lnTo>
                      <a:pt x="24" y="62"/>
                    </a:lnTo>
                    <a:lnTo>
                      <a:pt x="36" y="67"/>
                    </a:lnTo>
                    <a:lnTo>
                      <a:pt x="44" y="76"/>
                    </a:lnTo>
                    <a:lnTo>
                      <a:pt x="49" y="86"/>
                    </a:lnTo>
                    <a:lnTo>
                      <a:pt x="49" y="103"/>
                    </a:lnTo>
                    <a:lnTo>
                      <a:pt x="49" y="310"/>
                    </a:lnTo>
                    <a:lnTo>
                      <a:pt x="47" y="332"/>
                    </a:lnTo>
                    <a:lnTo>
                      <a:pt x="44" y="345"/>
                    </a:lnTo>
                    <a:lnTo>
                      <a:pt x="32" y="352"/>
                    </a:lnTo>
                    <a:lnTo>
                      <a:pt x="19" y="356"/>
                    </a:lnTo>
                    <a:lnTo>
                      <a:pt x="0" y="357"/>
                    </a:lnTo>
                    <a:lnTo>
                      <a:pt x="0" y="372"/>
                    </a:lnTo>
                    <a:lnTo>
                      <a:pt x="185" y="372"/>
                    </a:lnTo>
                    <a:lnTo>
                      <a:pt x="185" y="372"/>
                    </a:lnTo>
                    <a:lnTo>
                      <a:pt x="185" y="37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7" name="Freeform 23">
                <a:extLst>
                  <a:ext uri="{FF2B5EF4-FFF2-40B4-BE49-F238E27FC236}">
                    <a16:creationId xmlns:a16="http://schemas.microsoft.com/office/drawing/2014/main" id="{536C40B0-E081-411A-BD60-9EC0F8EE6EF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24" y="2027"/>
                <a:ext cx="340" cy="365"/>
              </a:xfrm>
              <a:custGeom>
                <a:avLst/>
                <a:gdLst>
                  <a:gd name="T0" fmla="*/ 308 w 340"/>
                  <a:gd name="T1" fmla="*/ 285 h 365"/>
                  <a:gd name="T2" fmla="*/ 264 w 340"/>
                  <a:gd name="T3" fmla="*/ 320 h 365"/>
                  <a:gd name="T4" fmla="*/ 208 w 340"/>
                  <a:gd name="T5" fmla="*/ 337 h 365"/>
                  <a:gd name="T6" fmla="*/ 153 w 340"/>
                  <a:gd name="T7" fmla="*/ 323 h 365"/>
                  <a:gd name="T8" fmla="*/ 117 w 340"/>
                  <a:gd name="T9" fmla="*/ 295 h 365"/>
                  <a:gd name="T10" fmla="*/ 97 w 340"/>
                  <a:gd name="T11" fmla="*/ 253 h 365"/>
                  <a:gd name="T12" fmla="*/ 86 w 340"/>
                  <a:gd name="T13" fmla="*/ 204 h 365"/>
                  <a:gd name="T14" fmla="*/ 86 w 340"/>
                  <a:gd name="T15" fmla="*/ 157 h 365"/>
                  <a:gd name="T16" fmla="*/ 94 w 340"/>
                  <a:gd name="T17" fmla="*/ 109 h 365"/>
                  <a:gd name="T18" fmla="*/ 112 w 340"/>
                  <a:gd name="T19" fmla="*/ 66 h 365"/>
                  <a:gd name="T20" fmla="*/ 143 w 340"/>
                  <a:gd name="T21" fmla="*/ 32 h 365"/>
                  <a:gd name="T22" fmla="*/ 190 w 340"/>
                  <a:gd name="T23" fmla="*/ 20 h 365"/>
                  <a:gd name="T24" fmla="*/ 230 w 340"/>
                  <a:gd name="T25" fmla="*/ 30 h 365"/>
                  <a:gd name="T26" fmla="*/ 255 w 340"/>
                  <a:gd name="T27" fmla="*/ 55 h 365"/>
                  <a:gd name="T28" fmla="*/ 259 w 340"/>
                  <a:gd name="T29" fmla="*/ 91 h 365"/>
                  <a:gd name="T30" fmla="*/ 279 w 340"/>
                  <a:gd name="T31" fmla="*/ 113 h 365"/>
                  <a:gd name="T32" fmla="*/ 308 w 340"/>
                  <a:gd name="T33" fmla="*/ 114 h 365"/>
                  <a:gd name="T34" fmla="*/ 328 w 340"/>
                  <a:gd name="T35" fmla="*/ 96 h 365"/>
                  <a:gd name="T36" fmla="*/ 324 w 340"/>
                  <a:gd name="T37" fmla="*/ 62 h 365"/>
                  <a:gd name="T38" fmla="*/ 296 w 340"/>
                  <a:gd name="T39" fmla="*/ 28 h 365"/>
                  <a:gd name="T40" fmla="*/ 249 w 340"/>
                  <a:gd name="T41" fmla="*/ 7 h 365"/>
                  <a:gd name="T42" fmla="*/ 188 w 340"/>
                  <a:gd name="T43" fmla="*/ 0 h 365"/>
                  <a:gd name="T44" fmla="*/ 109 w 340"/>
                  <a:gd name="T45" fmla="*/ 13 h 365"/>
                  <a:gd name="T46" fmla="*/ 50 w 340"/>
                  <a:gd name="T47" fmla="*/ 52 h 365"/>
                  <a:gd name="T48" fmla="*/ 11 w 340"/>
                  <a:gd name="T49" fmla="*/ 113 h 365"/>
                  <a:gd name="T50" fmla="*/ 0 w 340"/>
                  <a:gd name="T51" fmla="*/ 187 h 365"/>
                  <a:gd name="T52" fmla="*/ 11 w 340"/>
                  <a:gd name="T53" fmla="*/ 256 h 365"/>
                  <a:gd name="T54" fmla="*/ 48 w 340"/>
                  <a:gd name="T55" fmla="*/ 313 h 365"/>
                  <a:gd name="T56" fmla="*/ 106 w 340"/>
                  <a:gd name="T57" fmla="*/ 354 h 365"/>
                  <a:gd name="T58" fmla="*/ 181 w 340"/>
                  <a:gd name="T59" fmla="*/ 365 h 365"/>
                  <a:gd name="T60" fmla="*/ 259 w 340"/>
                  <a:gd name="T61" fmla="*/ 350 h 365"/>
                  <a:gd name="T62" fmla="*/ 318 w 340"/>
                  <a:gd name="T63" fmla="*/ 300 h 365"/>
                  <a:gd name="T64" fmla="*/ 324 w 340"/>
                  <a:gd name="T65" fmla="*/ 263 h 365"/>
                  <a:gd name="T66" fmla="*/ 324 w 340"/>
                  <a:gd name="T67" fmla="*/ 263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40" h="365">
                    <a:moveTo>
                      <a:pt x="324" y="263"/>
                    </a:moveTo>
                    <a:lnTo>
                      <a:pt x="308" y="285"/>
                    </a:lnTo>
                    <a:lnTo>
                      <a:pt x="287" y="306"/>
                    </a:lnTo>
                    <a:lnTo>
                      <a:pt x="264" y="320"/>
                    </a:lnTo>
                    <a:lnTo>
                      <a:pt x="239" y="333"/>
                    </a:lnTo>
                    <a:lnTo>
                      <a:pt x="208" y="337"/>
                    </a:lnTo>
                    <a:lnTo>
                      <a:pt x="180" y="333"/>
                    </a:lnTo>
                    <a:lnTo>
                      <a:pt x="153" y="323"/>
                    </a:lnTo>
                    <a:lnTo>
                      <a:pt x="133" y="312"/>
                    </a:lnTo>
                    <a:lnTo>
                      <a:pt x="117" y="295"/>
                    </a:lnTo>
                    <a:lnTo>
                      <a:pt x="106" y="274"/>
                    </a:lnTo>
                    <a:lnTo>
                      <a:pt x="97" y="253"/>
                    </a:lnTo>
                    <a:lnTo>
                      <a:pt x="91" y="227"/>
                    </a:lnTo>
                    <a:lnTo>
                      <a:pt x="86" y="204"/>
                    </a:lnTo>
                    <a:lnTo>
                      <a:pt x="86" y="178"/>
                    </a:lnTo>
                    <a:lnTo>
                      <a:pt x="86" y="157"/>
                    </a:lnTo>
                    <a:lnTo>
                      <a:pt x="91" y="131"/>
                    </a:lnTo>
                    <a:lnTo>
                      <a:pt x="94" y="109"/>
                    </a:lnTo>
                    <a:lnTo>
                      <a:pt x="102" y="86"/>
                    </a:lnTo>
                    <a:lnTo>
                      <a:pt x="112" y="66"/>
                    </a:lnTo>
                    <a:lnTo>
                      <a:pt x="126" y="45"/>
                    </a:lnTo>
                    <a:lnTo>
                      <a:pt x="143" y="32"/>
                    </a:lnTo>
                    <a:lnTo>
                      <a:pt x="163" y="23"/>
                    </a:lnTo>
                    <a:lnTo>
                      <a:pt x="190" y="20"/>
                    </a:lnTo>
                    <a:lnTo>
                      <a:pt x="212" y="22"/>
                    </a:lnTo>
                    <a:lnTo>
                      <a:pt x="230" y="30"/>
                    </a:lnTo>
                    <a:lnTo>
                      <a:pt x="244" y="40"/>
                    </a:lnTo>
                    <a:lnTo>
                      <a:pt x="255" y="55"/>
                    </a:lnTo>
                    <a:lnTo>
                      <a:pt x="259" y="76"/>
                    </a:lnTo>
                    <a:lnTo>
                      <a:pt x="259" y="91"/>
                    </a:lnTo>
                    <a:lnTo>
                      <a:pt x="266" y="103"/>
                    </a:lnTo>
                    <a:lnTo>
                      <a:pt x="279" y="113"/>
                    </a:lnTo>
                    <a:lnTo>
                      <a:pt x="294" y="116"/>
                    </a:lnTo>
                    <a:lnTo>
                      <a:pt x="308" y="114"/>
                    </a:lnTo>
                    <a:lnTo>
                      <a:pt x="319" y="108"/>
                    </a:lnTo>
                    <a:lnTo>
                      <a:pt x="328" y="96"/>
                    </a:lnTo>
                    <a:lnTo>
                      <a:pt x="330" y="81"/>
                    </a:lnTo>
                    <a:lnTo>
                      <a:pt x="324" y="62"/>
                    </a:lnTo>
                    <a:lnTo>
                      <a:pt x="313" y="44"/>
                    </a:lnTo>
                    <a:lnTo>
                      <a:pt x="296" y="28"/>
                    </a:lnTo>
                    <a:lnTo>
                      <a:pt x="274" y="15"/>
                    </a:lnTo>
                    <a:lnTo>
                      <a:pt x="249" y="7"/>
                    </a:lnTo>
                    <a:lnTo>
                      <a:pt x="218" y="2"/>
                    </a:lnTo>
                    <a:lnTo>
                      <a:pt x="188" y="0"/>
                    </a:lnTo>
                    <a:lnTo>
                      <a:pt x="146" y="3"/>
                    </a:lnTo>
                    <a:lnTo>
                      <a:pt x="109" y="13"/>
                    </a:lnTo>
                    <a:lnTo>
                      <a:pt x="77" y="30"/>
                    </a:lnTo>
                    <a:lnTo>
                      <a:pt x="50" y="52"/>
                    </a:lnTo>
                    <a:lnTo>
                      <a:pt x="28" y="81"/>
                    </a:lnTo>
                    <a:lnTo>
                      <a:pt x="11" y="113"/>
                    </a:lnTo>
                    <a:lnTo>
                      <a:pt x="3" y="146"/>
                    </a:lnTo>
                    <a:lnTo>
                      <a:pt x="0" y="187"/>
                    </a:lnTo>
                    <a:lnTo>
                      <a:pt x="3" y="222"/>
                    </a:lnTo>
                    <a:lnTo>
                      <a:pt x="11" y="256"/>
                    </a:lnTo>
                    <a:lnTo>
                      <a:pt x="27" y="288"/>
                    </a:lnTo>
                    <a:lnTo>
                      <a:pt x="48" y="313"/>
                    </a:lnTo>
                    <a:lnTo>
                      <a:pt x="74" y="337"/>
                    </a:lnTo>
                    <a:lnTo>
                      <a:pt x="106" y="354"/>
                    </a:lnTo>
                    <a:lnTo>
                      <a:pt x="139" y="362"/>
                    </a:lnTo>
                    <a:lnTo>
                      <a:pt x="181" y="365"/>
                    </a:lnTo>
                    <a:lnTo>
                      <a:pt x="222" y="362"/>
                    </a:lnTo>
                    <a:lnTo>
                      <a:pt x="259" y="350"/>
                    </a:lnTo>
                    <a:lnTo>
                      <a:pt x="292" y="328"/>
                    </a:lnTo>
                    <a:lnTo>
                      <a:pt x="318" y="300"/>
                    </a:lnTo>
                    <a:lnTo>
                      <a:pt x="340" y="264"/>
                    </a:lnTo>
                    <a:lnTo>
                      <a:pt x="324" y="263"/>
                    </a:lnTo>
                    <a:lnTo>
                      <a:pt x="324" y="263"/>
                    </a:lnTo>
                    <a:lnTo>
                      <a:pt x="324" y="26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8" name="Freeform 24">
                <a:extLst>
                  <a:ext uri="{FF2B5EF4-FFF2-40B4-BE49-F238E27FC236}">
                    <a16:creationId xmlns:a16="http://schemas.microsoft.com/office/drawing/2014/main" id="{610B85C0-6D3C-46D6-AA69-35DC394429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21" y="1813"/>
                <a:ext cx="434" cy="574"/>
              </a:xfrm>
              <a:custGeom>
                <a:avLst/>
                <a:gdLst>
                  <a:gd name="T0" fmla="*/ 180 w 434"/>
                  <a:gd name="T1" fmla="*/ 559 h 574"/>
                  <a:gd name="T2" fmla="*/ 146 w 434"/>
                  <a:gd name="T3" fmla="*/ 554 h 574"/>
                  <a:gd name="T4" fmla="*/ 133 w 434"/>
                  <a:gd name="T5" fmla="*/ 534 h 574"/>
                  <a:gd name="T6" fmla="*/ 131 w 434"/>
                  <a:gd name="T7" fmla="*/ 298 h 574"/>
                  <a:gd name="T8" fmla="*/ 153 w 434"/>
                  <a:gd name="T9" fmla="*/ 271 h 574"/>
                  <a:gd name="T10" fmla="*/ 182 w 434"/>
                  <a:gd name="T11" fmla="*/ 253 h 574"/>
                  <a:gd name="T12" fmla="*/ 225 w 434"/>
                  <a:gd name="T13" fmla="*/ 244 h 574"/>
                  <a:gd name="T14" fmla="*/ 269 w 434"/>
                  <a:gd name="T15" fmla="*/ 258 h 574"/>
                  <a:gd name="T16" fmla="*/ 293 w 434"/>
                  <a:gd name="T17" fmla="*/ 291 h 574"/>
                  <a:gd name="T18" fmla="*/ 303 w 434"/>
                  <a:gd name="T19" fmla="*/ 339 h 574"/>
                  <a:gd name="T20" fmla="*/ 301 w 434"/>
                  <a:gd name="T21" fmla="*/ 534 h 574"/>
                  <a:gd name="T22" fmla="*/ 286 w 434"/>
                  <a:gd name="T23" fmla="*/ 554 h 574"/>
                  <a:gd name="T24" fmla="*/ 256 w 434"/>
                  <a:gd name="T25" fmla="*/ 559 h 574"/>
                  <a:gd name="T26" fmla="*/ 434 w 434"/>
                  <a:gd name="T27" fmla="*/ 574 h 574"/>
                  <a:gd name="T28" fmla="*/ 414 w 434"/>
                  <a:gd name="T29" fmla="*/ 558 h 574"/>
                  <a:gd name="T30" fmla="*/ 390 w 434"/>
                  <a:gd name="T31" fmla="*/ 547 h 574"/>
                  <a:gd name="T32" fmla="*/ 382 w 434"/>
                  <a:gd name="T33" fmla="*/ 512 h 574"/>
                  <a:gd name="T34" fmla="*/ 380 w 434"/>
                  <a:gd name="T35" fmla="*/ 312 h 574"/>
                  <a:gd name="T36" fmla="*/ 358 w 434"/>
                  <a:gd name="T37" fmla="*/ 261 h 574"/>
                  <a:gd name="T38" fmla="*/ 326 w 434"/>
                  <a:gd name="T39" fmla="*/ 231 h 574"/>
                  <a:gd name="T40" fmla="*/ 288 w 434"/>
                  <a:gd name="T41" fmla="*/ 216 h 574"/>
                  <a:gd name="T42" fmla="*/ 256 w 434"/>
                  <a:gd name="T43" fmla="*/ 212 h 574"/>
                  <a:gd name="T44" fmla="*/ 197 w 434"/>
                  <a:gd name="T45" fmla="*/ 222 h 574"/>
                  <a:gd name="T46" fmla="*/ 151 w 434"/>
                  <a:gd name="T47" fmla="*/ 249 h 574"/>
                  <a:gd name="T48" fmla="*/ 131 w 434"/>
                  <a:gd name="T49" fmla="*/ 0 h 574"/>
                  <a:gd name="T50" fmla="*/ 47 w 434"/>
                  <a:gd name="T51" fmla="*/ 30 h 574"/>
                  <a:gd name="T52" fmla="*/ 5 w 434"/>
                  <a:gd name="T53" fmla="*/ 50 h 574"/>
                  <a:gd name="T54" fmla="*/ 32 w 434"/>
                  <a:gd name="T55" fmla="*/ 57 h 574"/>
                  <a:gd name="T56" fmla="*/ 49 w 434"/>
                  <a:gd name="T57" fmla="*/ 76 h 574"/>
                  <a:gd name="T58" fmla="*/ 52 w 434"/>
                  <a:gd name="T59" fmla="*/ 512 h 574"/>
                  <a:gd name="T60" fmla="*/ 45 w 434"/>
                  <a:gd name="T61" fmla="*/ 547 h 574"/>
                  <a:gd name="T62" fmla="*/ 20 w 434"/>
                  <a:gd name="T63" fmla="*/ 558 h 574"/>
                  <a:gd name="T64" fmla="*/ 0 w 434"/>
                  <a:gd name="T65" fmla="*/ 574 h 574"/>
                  <a:gd name="T66" fmla="*/ 180 w 434"/>
                  <a:gd name="T67" fmla="*/ 574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4" h="574">
                    <a:moveTo>
                      <a:pt x="180" y="574"/>
                    </a:moveTo>
                    <a:lnTo>
                      <a:pt x="180" y="559"/>
                    </a:lnTo>
                    <a:lnTo>
                      <a:pt x="160" y="558"/>
                    </a:lnTo>
                    <a:lnTo>
                      <a:pt x="146" y="554"/>
                    </a:lnTo>
                    <a:lnTo>
                      <a:pt x="138" y="547"/>
                    </a:lnTo>
                    <a:lnTo>
                      <a:pt x="133" y="534"/>
                    </a:lnTo>
                    <a:lnTo>
                      <a:pt x="131" y="512"/>
                    </a:lnTo>
                    <a:lnTo>
                      <a:pt x="131" y="298"/>
                    </a:lnTo>
                    <a:lnTo>
                      <a:pt x="141" y="285"/>
                    </a:lnTo>
                    <a:lnTo>
                      <a:pt x="153" y="271"/>
                    </a:lnTo>
                    <a:lnTo>
                      <a:pt x="168" y="261"/>
                    </a:lnTo>
                    <a:lnTo>
                      <a:pt x="182" y="253"/>
                    </a:lnTo>
                    <a:lnTo>
                      <a:pt x="202" y="246"/>
                    </a:lnTo>
                    <a:lnTo>
                      <a:pt x="225" y="244"/>
                    </a:lnTo>
                    <a:lnTo>
                      <a:pt x="249" y="246"/>
                    </a:lnTo>
                    <a:lnTo>
                      <a:pt x="269" y="258"/>
                    </a:lnTo>
                    <a:lnTo>
                      <a:pt x="283" y="271"/>
                    </a:lnTo>
                    <a:lnTo>
                      <a:pt x="293" y="291"/>
                    </a:lnTo>
                    <a:lnTo>
                      <a:pt x="301" y="313"/>
                    </a:lnTo>
                    <a:lnTo>
                      <a:pt x="303" y="339"/>
                    </a:lnTo>
                    <a:lnTo>
                      <a:pt x="303" y="512"/>
                    </a:lnTo>
                    <a:lnTo>
                      <a:pt x="301" y="534"/>
                    </a:lnTo>
                    <a:lnTo>
                      <a:pt x="294" y="547"/>
                    </a:lnTo>
                    <a:lnTo>
                      <a:pt x="286" y="554"/>
                    </a:lnTo>
                    <a:lnTo>
                      <a:pt x="272" y="558"/>
                    </a:lnTo>
                    <a:lnTo>
                      <a:pt x="256" y="559"/>
                    </a:lnTo>
                    <a:lnTo>
                      <a:pt x="256" y="574"/>
                    </a:lnTo>
                    <a:lnTo>
                      <a:pt x="434" y="574"/>
                    </a:lnTo>
                    <a:lnTo>
                      <a:pt x="434" y="559"/>
                    </a:lnTo>
                    <a:lnTo>
                      <a:pt x="414" y="558"/>
                    </a:lnTo>
                    <a:lnTo>
                      <a:pt x="399" y="554"/>
                    </a:lnTo>
                    <a:lnTo>
                      <a:pt x="390" y="547"/>
                    </a:lnTo>
                    <a:lnTo>
                      <a:pt x="383" y="534"/>
                    </a:lnTo>
                    <a:lnTo>
                      <a:pt x="382" y="512"/>
                    </a:lnTo>
                    <a:lnTo>
                      <a:pt x="382" y="349"/>
                    </a:lnTo>
                    <a:lnTo>
                      <a:pt x="380" y="312"/>
                    </a:lnTo>
                    <a:lnTo>
                      <a:pt x="372" y="285"/>
                    </a:lnTo>
                    <a:lnTo>
                      <a:pt x="358" y="261"/>
                    </a:lnTo>
                    <a:lnTo>
                      <a:pt x="343" y="242"/>
                    </a:lnTo>
                    <a:lnTo>
                      <a:pt x="326" y="231"/>
                    </a:lnTo>
                    <a:lnTo>
                      <a:pt x="308" y="221"/>
                    </a:lnTo>
                    <a:lnTo>
                      <a:pt x="288" y="216"/>
                    </a:lnTo>
                    <a:lnTo>
                      <a:pt x="271" y="212"/>
                    </a:lnTo>
                    <a:lnTo>
                      <a:pt x="256" y="212"/>
                    </a:lnTo>
                    <a:lnTo>
                      <a:pt x="224" y="214"/>
                    </a:lnTo>
                    <a:lnTo>
                      <a:pt x="197" y="222"/>
                    </a:lnTo>
                    <a:lnTo>
                      <a:pt x="173" y="236"/>
                    </a:lnTo>
                    <a:lnTo>
                      <a:pt x="151" y="249"/>
                    </a:lnTo>
                    <a:lnTo>
                      <a:pt x="131" y="268"/>
                    </a:lnTo>
                    <a:lnTo>
                      <a:pt x="131" y="0"/>
                    </a:lnTo>
                    <a:lnTo>
                      <a:pt x="89" y="15"/>
                    </a:lnTo>
                    <a:lnTo>
                      <a:pt x="47" y="30"/>
                    </a:lnTo>
                    <a:lnTo>
                      <a:pt x="5" y="42"/>
                    </a:lnTo>
                    <a:lnTo>
                      <a:pt x="5" y="50"/>
                    </a:lnTo>
                    <a:lnTo>
                      <a:pt x="18" y="54"/>
                    </a:lnTo>
                    <a:lnTo>
                      <a:pt x="32" y="57"/>
                    </a:lnTo>
                    <a:lnTo>
                      <a:pt x="42" y="64"/>
                    </a:lnTo>
                    <a:lnTo>
                      <a:pt x="49" y="76"/>
                    </a:lnTo>
                    <a:lnTo>
                      <a:pt x="52" y="88"/>
                    </a:lnTo>
                    <a:lnTo>
                      <a:pt x="52" y="512"/>
                    </a:lnTo>
                    <a:lnTo>
                      <a:pt x="49" y="534"/>
                    </a:lnTo>
                    <a:lnTo>
                      <a:pt x="45" y="547"/>
                    </a:lnTo>
                    <a:lnTo>
                      <a:pt x="35" y="554"/>
                    </a:lnTo>
                    <a:lnTo>
                      <a:pt x="20" y="558"/>
                    </a:lnTo>
                    <a:lnTo>
                      <a:pt x="0" y="559"/>
                    </a:lnTo>
                    <a:lnTo>
                      <a:pt x="0" y="574"/>
                    </a:lnTo>
                    <a:lnTo>
                      <a:pt x="180" y="574"/>
                    </a:lnTo>
                    <a:lnTo>
                      <a:pt x="180" y="574"/>
                    </a:lnTo>
                    <a:lnTo>
                      <a:pt x="180" y="57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09" name="Freeform 25">
                <a:extLst>
                  <a:ext uri="{FF2B5EF4-FFF2-40B4-BE49-F238E27FC236}">
                    <a16:creationId xmlns:a16="http://schemas.microsoft.com/office/drawing/2014/main" id="{C5404749-C352-437F-8E27-2B85F9AF35C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6" y="2027"/>
                <a:ext cx="181" cy="360"/>
              </a:xfrm>
              <a:custGeom>
                <a:avLst/>
                <a:gdLst>
                  <a:gd name="T0" fmla="*/ 181 w 181"/>
                  <a:gd name="T1" fmla="*/ 360 h 360"/>
                  <a:gd name="T2" fmla="*/ 181 w 181"/>
                  <a:gd name="T3" fmla="*/ 345 h 360"/>
                  <a:gd name="T4" fmla="*/ 164 w 181"/>
                  <a:gd name="T5" fmla="*/ 344 h 360"/>
                  <a:gd name="T6" fmla="*/ 149 w 181"/>
                  <a:gd name="T7" fmla="*/ 340 h 360"/>
                  <a:gd name="T8" fmla="*/ 138 w 181"/>
                  <a:gd name="T9" fmla="*/ 333 h 360"/>
                  <a:gd name="T10" fmla="*/ 134 w 181"/>
                  <a:gd name="T11" fmla="*/ 322 h 360"/>
                  <a:gd name="T12" fmla="*/ 133 w 181"/>
                  <a:gd name="T13" fmla="*/ 300 h 360"/>
                  <a:gd name="T14" fmla="*/ 133 w 181"/>
                  <a:gd name="T15" fmla="*/ 0 h 360"/>
                  <a:gd name="T16" fmla="*/ 89 w 181"/>
                  <a:gd name="T17" fmla="*/ 13 h 360"/>
                  <a:gd name="T18" fmla="*/ 45 w 181"/>
                  <a:gd name="T19" fmla="*/ 28 h 360"/>
                  <a:gd name="T20" fmla="*/ 3 w 181"/>
                  <a:gd name="T21" fmla="*/ 42 h 360"/>
                  <a:gd name="T22" fmla="*/ 3 w 181"/>
                  <a:gd name="T23" fmla="*/ 50 h 360"/>
                  <a:gd name="T24" fmla="*/ 20 w 181"/>
                  <a:gd name="T25" fmla="*/ 54 h 360"/>
                  <a:gd name="T26" fmla="*/ 37 w 181"/>
                  <a:gd name="T27" fmla="*/ 59 h 360"/>
                  <a:gd name="T28" fmla="*/ 45 w 181"/>
                  <a:gd name="T29" fmla="*/ 67 h 360"/>
                  <a:gd name="T30" fmla="*/ 52 w 181"/>
                  <a:gd name="T31" fmla="*/ 81 h 360"/>
                  <a:gd name="T32" fmla="*/ 53 w 181"/>
                  <a:gd name="T33" fmla="*/ 96 h 360"/>
                  <a:gd name="T34" fmla="*/ 53 w 181"/>
                  <a:gd name="T35" fmla="*/ 106 h 360"/>
                  <a:gd name="T36" fmla="*/ 53 w 181"/>
                  <a:gd name="T37" fmla="*/ 300 h 360"/>
                  <a:gd name="T38" fmla="*/ 52 w 181"/>
                  <a:gd name="T39" fmla="*/ 322 h 360"/>
                  <a:gd name="T40" fmla="*/ 45 w 181"/>
                  <a:gd name="T41" fmla="*/ 333 h 360"/>
                  <a:gd name="T42" fmla="*/ 37 w 181"/>
                  <a:gd name="T43" fmla="*/ 340 h 360"/>
                  <a:gd name="T44" fmla="*/ 20 w 181"/>
                  <a:gd name="T45" fmla="*/ 344 h 360"/>
                  <a:gd name="T46" fmla="*/ 0 w 181"/>
                  <a:gd name="T47" fmla="*/ 345 h 360"/>
                  <a:gd name="T48" fmla="*/ 0 w 181"/>
                  <a:gd name="T49" fmla="*/ 360 h 360"/>
                  <a:gd name="T50" fmla="*/ 181 w 181"/>
                  <a:gd name="T51" fmla="*/ 360 h 360"/>
                  <a:gd name="T52" fmla="*/ 181 w 181"/>
                  <a:gd name="T53" fmla="*/ 360 h 360"/>
                  <a:gd name="T54" fmla="*/ 181 w 181"/>
                  <a:gd name="T55" fmla="*/ 360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81" h="360">
                    <a:moveTo>
                      <a:pt x="181" y="360"/>
                    </a:moveTo>
                    <a:lnTo>
                      <a:pt x="181" y="345"/>
                    </a:lnTo>
                    <a:lnTo>
                      <a:pt x="164" y="344"/>
                    </a:lnTo>
                    <a:lnTo>
                      <a:pt x="149" y="340"/>
                    </a:lnTo>
                    <a:lnTo>
                      <a:pt x="138" y="333"/>
                    </a:lnTo>
                    <a:lnTo>
                      <a:pt x="134" y="322"/>
                    </a:lnTo>
                    <a:lnTo>
                      <a:pt x="133" y="300"/>
                    </a:lnTo>
                    <a:lnTo>
                      <a:pt x="133" y="0"/>
                    </a:lnTo>
                    <a:lnTo>
                      <a:pt x="89" y="13"/>
                    </a:lnTo>
                    <a:lnTo>
                      <a:pt x="45" y="28"/>
                    </a:lnTo>
                    <a:lnTo>
                      <a:pt x="3" y="42"/>
                    </a:lnTo>
                    <a:lnTo>
                      <a:pt x="3" y="50"/>
                    </a:lnTo>
                    <a:lnTo>
                      <a:pt x="20" y="54"/>
                    </a:lnTo>
                    <a:lnTo>
                      <a:pt x="37" y="59"/>
                    </a:lnTo>
                    <a:lnTo>
                      <a:pt x="45" y="67"/>
                    </a:lnTo>
                    <a:lnTo>
                      <a:pt x="52" y="81"/>
                    </a:lnTo>
                    <a:lnTo>
                      <a:pt x="53" y="96"/>
                    </a:lnTo>
                    <a:lnTo>
                      <a:pt x="53" y="106"/>
                    </a:lnTo>
                    <a:lnTo>
                      <a:pt x="53" y="300"/>
                    </a:lnTo>
                    <a:lnTo>
                      <a:pt x="52" y="322"/>
                    </a:lnTo>
                    <a:lnTo>
                      <a:pt x="45" y="333"/>
                    </a:lnTo>
                    <a:lnTo>
                      <a:pt x="37" y="340"/>
                    </a:lnTo>
                    <a:lnTo>
                      <a:pt x="20" y="344"/>
                    </a:lnTo>
                    <a:lnTo>
                      <a:pt x="0" y="345"/>
                    </a:lnTo>
                    <a:lnTo>
                      <a:pt x="0" y="360"/>
                    </a:lnTo>
                    <a:lnTo>
                      <a:pt x="181" y="360"/>
                    </a:lnTo>
                    <a:lnTo>
                      <a:pt x="181" y="360"/>
                    </a:lnTo>
                    <a:lnTo>
                      <a:pt x="181" y="3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0" name="Freeform 26">
                <a:extLst>
                  <a:ext uri="{FF2B5EF4-FFF2-40B4-BE49-F238E27FC236}">
                    <a16:creationId xmlns:a16="http://schemas.microsoft.com/office/drawing/2014/main" id="{B4E61431-24AC-4743-B098-3E99C0BE4D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" y="1870"/>
                <a:ext cx="88" cy="88"/>
              </a:xfrm>
              <a:custGeom>
                <a:avLst/>
                <a:gdLst>
                  <a:gd name="T0" fmla="*/ 0 w 88"/>
                  <a:gd name="T1" fmla="*/ 44 h 88"/>
                  <a:gd name="T2" fmla="*/ 4 w 88"/>
                  <a:gd name="T3" fmla="*/ 27 h 88"/>
                  <a:gd name="T4" fmla="*/ 12 w 88"/>
                  <a:gd name="T5" fmla="*/ 12 h 88"/>
                  <a:gd name="T6" fmla="*/ 27 w 88"/>
                  <a:gd name="T7" fmla="*/ 4 h 88"/>
                  <a:gd name="T8" fmla="*/ 44 w 88"/>
                  <a:gd name="T9" fmla="*/ 0 h 88"/>
                  <a:gd name="T10" fmla="*/ 61 w 88"/>
                  <a:gd name="T11" fmla="*/ 4 h 88"/>
                  <a:gd name="T12" fmla="*/ 76 w 88"/>
                  <a:gd name="T13" fmla="*/ 12 h 88"/>
                  <a:gd name="T14" fmla="*/ 86 w 88"/>
                  <a:gd name="T15" fmla="*/ 27 h 88"/>
                  <a:gd name="T16" fmla="*/ 88 w 88"/>
                  <a:gd name="T17" fmla="*/ 44 h 88"/>
                  <a:gd name="T18" fmla="*/ 86 w 88"/>
                  <a:gd name="T19" fmla="*/ 61 h 88"/>
                  <a:gd name="T20" fmla="*/ 76 w 88"/>
                  <a:gd name="T21" fmla="*/ 76 h 88"/>
                  <a:gd name="T22" fmla="*/ 61 w 88"/>
                  <a:gd name="T23" fmla="*/ 84 h 88"/>
                  <a:gd name="T24" fmla="*/ 44 w 88"/>
                  <a:gd name="T25" fmla="*/ 88 h 88"/>
                  <a:gd name="T26" fmla="*/ 27 w 88"/>
                  <a:gd name="T27" fmla="*/ 84 h 88"/>
                  <a:gd name="T28" fmla="*/ 12 w 88"/>
                  <a:gd name="T29" fmla="*/ 76 h 88"/>
                  <a:gd name="T30" fmla="*/ 4 w 88"/>
                  <a:gd name="T31" fmla="*/ 61 h 88"/>
                  <a:gd name="T32" fmla="*/ 0 w 88"/>
                  <a:gd name="T33" fmla="*/ 44 h 88"/>
                  <a:gd name="T34" fmla="*/ 0 w 88"/>
                  <a:gd name="T35" fmla="*/ 44 h 88"/>
                  <a:gd name="T36" fmla="*/ 0 w 88"/>
                  <a:gd name="T37" fmla="*/ 4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8" h="88">
                    <a:moveTo>
                      <a:pt x="0" y="44"/>
                    </a:moveTo>
                    <a:lnTo>
                      <a:pt x="4" y="27"/>
                    </a:lnTo>
                    <a:lnTo>
                      <a:pt x="12" y="12"/>
                    </a:lnTo>
                    <a:lnTo>
                      <a:pt x="27" y="4"/>
                    </a:lnTo>
                    <a:lnTo>
                      <a:pt x="44" y="0"/>
                    </a:lnTo>
                    <a:lnTo>
                      <a:pt x="61" y="4"/>
                    </a:lnTo>
                    <a:lnTo>
                      <a:pt x="76" y="12"/>
                    </a:lnTo>
                    <a:lnTo>
                      <a:pt x="86" y="27"/>
                    </a:lnTo>
                    <a:lnTo>
                      <a:pt x="88" y="44"/>
                    </a:lnTo>
                    <a:lnTo>
                      <a:pt x="86" y="61"/>
                    </a:lnTo>
                    <a:lnTo>
                      <a:pt x="76" y="76"/>
                    </a:lnTo>
                    <a:lnTo>
                      <a:pt x="61" y="84"/>
                    </a:lnTo>
                    <a:lnTo>
                      <a:pt x="44" y="88"/>
                    </a:lnTo>
                    <a:lnTo>
                      <a:pt x="27" y="84"/>
                    </a:lnTo>
                    <a:lnTo>
                      <a:pt x="12" y="76"/>
                    </a:lnTo>
                    <a:lnTo>
                      <a:pt x="4" y="61"/>
                    </a:lnTo>
                    <a:lnTo>
                      <a:pt x="0" y="4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1" name="Freeform 27">
                <a:extLst>
                  <a:ext uri="{FF2B5EF4-FFF2-40B4-BE49-F238E27FC236}">
                    <a16:creationId xmlns:a16="http://schemas.microsoft.com/office/drawing/2014/main" id="{3269B493-0595-475B-A5B8-D128A710216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80" y="2027"/>
                <a:ext cx="346" cy="365"/>
              </a:xfrm>
              <a:custGeom>
                <a:avLst/>
                <a:gdLst>
                  <a:gd name="T0" fmla="*/ 262 w 346"/>
                  <a:gd name="T1" fmla="*/ 113 h 365"/>
                  <a:gd name="T2" fmla="*/ 252 w 346"/>
                  <a:gd name="T3" fmla="*/ 62 h 365"/>
                  <a:gd name="T4" fmla="*/ 224 w 346"/>
                  <a:gd name="T5" fmla="*/ 30 h 365"/>
                  <a:gd name="T6" fmla="*/ 188 w 346"/>
                  <a:gd name="T7" fmla="*/ 20 h 365"/>
                  <a:gd name="T8" fmla="*/ 141 w 346"/>
                  <a:gd name="T9" fmla="*/ 34 h 365"/>
                  <a:gd name="T10" fmla="*/ 106 w 346"/>
                  <a:gd name="T11" fmla="*/ 81 h 365"/>
                  <a:gd name="T12" fmla="*/ 96 w 346"/>
                  <a:gd name="T13" fmla="*/ 113 h 365"/>
                  <a:gd name="T14" fmla="*/ 91 w 346"/>
                  <a:gd name="T15" fmla="*/ 136 h 365"/>
                  <a:gd name="T16" fmla="*/ 89 w 346"/>
                  <a:gd name="T17" fmla="*/ 210 h 365"/>
                  <a:gd name="T18" fmla="*/ 101 w 346"/>
                  <a:gd name="T19" fmla="*/ 266 h 365"/>
                  <a:gd name="T20" fmla="*/ 131 w 346"/>
                  <a:gd name="T21" fmla="*/ 310 h 365"/>
                  <a:gd name="T22" fmla="*/ 180 w 346"/>
                  <a:gd name="T23" fmla="*/ 333 h 365"/>
                  <a:gd name="T24" fmla="*/ 237 w 346"/>
                  <a:gd name="T25" fmla="*/ 333 h 365"/>
                  <a:gd name="T26" fmla="*/ 291 w 346"/>
                  <a:gd name="T27" fmla="*/ 310 h 365"/>
                  <a:gd name="T28" fmla="*/ 330 w 346"/>
                  <a:gd name="T29" fmla="*/ 263 h 365"/>
                  <a:gd name="T30" fmla="*/ 336 w 346"/>
                  <a:gd name="T31" fmla="*/ 285 h 365"/>
                  <a:gd name="T32" fmla="*/ 303 w 346"/>
                  <a:gd name="T33" fmla="*/ 323 h 365"/>
                  <a:gd name="T34" fmla="*/ 254 w 346"/>
                  <a:gd name="T35" fmla="*/ 355 h 365"/>
                  <a:gd name="T36" fmla="*/ 190 w 346"/>
                  <a:gd name="T37" fmla="*/ 365 h 365"/>
                  <a:gd name="T38" fmla="*/ 116 w 346"/>
                  <a:gd name="T39" fmla="*/ 355 h 365"/>
                  <a:gd name="T40" fmla="*/ 54 w 346"/>
                  <a:gd name="T41" fmla="*/ 317 h 365"/>
                  <a:gd name="T42" fmla="*/ 15 w 346"/>
                  <a:gd name="T43" fmla="*/ 263 h 365"/>
                  <a:gd name="T44" fmla="*/ 0 w 346"/>
                  <a:gd name="T45" fmla="*/ 187 h 365"/>
                  <a:gd name="T46" fmla="*/ 13 w 346"/>
                  <a:gd name="T47" fmla="*/ 114 h 365"/>
                  <a:gd name="T48" fmla="*/ 50 w 346"/>
                  <a:gd name="T49" fmla="*/ 54 h 365"/>
                  <a:gd name="T50" fmla="*/ 111 w 346"/>
                  <a:gd name="T51" fmla="*/ 13 h 365"/>
                  <a:gd name="T52" fmla="*/ 187 w 346"/>
                  <a:gd name="T53" fmla="*/ 0 h 365"/>
                  <a:gd name="T54" fmla="*/ 252 w 346"/>
                  <a:gd name="T55" fmla="*/ 10 h 365"/>
                  <a:gd name="T56" fmla="*/ 304 w 346"/>
                  <a:gd name="T57" fmla="*/ 44 h 365"/>
                  <a:gd name="T58" fmla="*/ 338 w 346"/>
                  <a:gd name="T59" fmla="*/ 99 h 365"/>
                  <a:gd name="T60" fmla="*/ 91 w 346"/>
                  <a:gd name="T61" fmla="*/ 136 h 365"/>
                  <a:gd name="T62" fmla="*/ 91 w 346"/>
                  <a:gd name="T63" fmla="*/ 136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46" h="365">
                    <a:moveTo>
                      <a:pt x="96" y="113"/>
                    </a:moveTo>
                    <a:lnTo>
                      <a:pt x="262" y="113"/>
                    </a:lnTo>
                    <a:lnTo>
                      <a:pt x="261" y="84"/>
                    </a:lnTo>
                    <a:lnTo>
                      <a:pt x="252" y="62"/>
                    </a:lnTo>
                    <a:lnTo>
                      <a:pt x="239" y="42"/>
                    </a:lnTo>
                    <a:lnTo>
                      <a:pt x="224" y="30"/>
                    </a:lnTo>
                    <a:lnTo>
                      <a:pt x="207" y="23"/>
                    </a:lnTo>
                    <a:lnTo>
                      <a:pt x="188" y="20"/>
                    </a:lnTo>
                    <a:lnTo>
                      <a:pt x="163" y="23"/>
                    </a:lnTo>
                    <a:lnTo>
                      <a:pt x="141" y="34"/>
                    </a:lnTo>
                    <a:lnTo>
                      <a:pt x="121" y="54"/>
                    </a:lnTo>
                    <a:lnTo>
                      <a:pt x="106" y="81"/>
                    </a:lnTo>
                    <a:lnTo>
                      <a:pt x="96" y="113"/>
                    </a:lnTo>
                    <a:lnTo>
                      <a:pt x="96" y="113"/>
                    </a:lnTo>
                    <a:lnTo>
                      <a:pt x="96" y="113"/>
                    </a:lnTo>
                    <a:close/>
                    <a:moveTo>
                      <a:pt x="91" y="136"/>
                    </a:moveTo>
                    <a:lnTo>
                      <a:pt x="87" y="178"/>
                    </a:lnTo>
                    <a:lnTo>
                      <a:pt x="89" y="210"/>
                    </a:lnTo>
                    <a:lnTo>
                      <a:pt x="92" y="239"/>
                    </a:lnTo>
                    <a:lnTo>
                      <a:pt x="101" y="266"/>
                    </a:lnTo>
                    <a:lnTo>
                      <a:pt x="114" y="290"/>
                    </a:lnTo>
                    <a:lnTo>
                      <a:pt x="131" y="310"/>
                    </a:lnTo>
                    <a:lnTo>
                      <a:pt x="151" y="323"/>
                    </a:lnTo>
                    <a:lnTo>
                      <a:pt x="180" y="333"/>
                    </a:lnTo>
                    <a:lnTo>
                      <a:pt x="212" y="337"/>
                    </a:lnTo>
                    <a:lnTo>
                      <a:pt x="237" y="333"/>
                    </a:lnTo>
                    <a:lnTo>
                      <a:pt x="262" y="322"/>
                    </a:lnTo>
                    <a:lnTo>
                      <a:pt x="291" y="310"/>
                    </a:lnTo>
                    <a:lnTo>
                      <a:pt x="311" y="288"/>
                    </a:lnTo>
                    <a:lnTo>
                      <a:pt x="330" y="263"/>
                    </a:lnTo>
                    <a:lnTo>
                      <a:pt x="346" y="264"/>
                    </a:lnTo>
                    <a:lnTo>
                      <a:pt x="336" y="285"/>
                    </a:lnTo>
                    <a:lnTo>
                      <a:pt x="321" y="306"/>
                    </a:lnTo>
                    <a:lnTo>
                      <a:pt x="303" y="323"/>
                    </a:lnTo>
                    <a:lnTo>
                      <a:pt x="281" y="342"/>
                    </a:lnTo>
                    <a:lnTo>
                      <a:pt x="254" y="355"/>
                    </a:lnTo>
                    <a:lnTo>
                      <a:pt x="224" y="364"/>
                    </a:lnTo>
                    <a:lnTo>
                      <a:pt x="190" y="365"/>
                    </a:lnTo>
                    <a:lnTo>
                      <a:pt x="150" y="364"/>
                    </a:lnTo>
                    <a:lnTo>
                      <a:pt x="116" y="355"/>
                    </a:lnTo>
                    <a:lnTo>
                      <a:pt x="82" y="338"/>
                    </a:lnTo>
                    <a:lnTo>
                      <a:pt x="54" y="317"/>
                    </a:lnTo>
                    <a:lnTo>
                      <a:pt x="30" y="291"/>
                    </a:lnTo>
                    <a:lnTo>
                      <a:pt x="15" y="263"/>
                    </a:lnTo>
                    <a:lnTo>
                      <a:pt x="5" y="226"/>
                    </a:lnTo>
                    <a:lnTo>
                      <a:pt x="0" y="187"/>
                    </a:lnTo>
                    <a:lnTo>
                      <a:pt x="3" y="148"/>
                    </a:lnTo>
                    <a:lnTo>
                      <a:pt x="13" y="114"/>
                    </a:lnTo>
                    <a:lnTo>
                      <a:pt x="28" y="81"/>
                    </a:lnTo>
                    <a:lnTo>
                      <a:pt x="50" y="54"/>
                    </a:lnTo>
                    <a:lnTo>
                      <a:pt x="77" y="32"/>
                    </a:lnTo>
                    <a:lnTo>
                      <a:pt x="111" y="13"/>
                    </a:lnTo>
                    <a:lnTo>
                      <a:pt x="145" y="3"/>
                    </a:lnTo>
                    <a:lnTo>
                      <a:pt x="187" y="0"/>
                    </a:lnTo>
                    <a:lnTo>
                      <a:pt x="219" y="2"/>
                    </a:lnTo>
                    <a:lnTo>
                      <a:pt x="252" y="10"/>
                    </a:lnTo>
                    <a:lnTo>
                      <a:pt x="281" y="25"/>
                    </a:lnTo>
                    <a:lnTo>
                      <a:pt x="304" y="44"/>
                    </a:lnTo>
                    <a:lnTo>
                      <a:pt x="325" y="71"/>
                    </a:lnTo>
                    <a:lnTo>
                      <a:pt x="338" y="99"/>
                    </a:lnTo>
                    <a:lnTo>
                      <a:pt x="343" y="136"/>
                    </a:lnTo>
                    <a:lnTo>
                      <a:pt x="91" y="136"/>
                    </a:lnTo>
                    <a:lnTo>
                      <a:pt x="91" y="136"/>
                    </a:lnTo>
                    <a:lnTo>
                      <a:pt x="91" y="13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2" name="Freeform 28">
                <a:extLst>
                  <a:ext uri="{FF2B5EF4-FFF2-40B4-BE49-F238E27FC236}">
                    <a16:creationId xmlns:a16="http://schemas.microsoft.com/office/drawing/2014/main" id="{F4AFA78E-6AF7-40D5-B3C0-C6915A89AD1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71" y="2034"/>
                <a:ext cx="416" cy="535"/>
              </a:xfrm>
              <a:custGeom>
                <a:avLst/>
                <a:gdLst>
                  <a:gd name="T0" fmla="*/ 167 w 416"/>
                  <a:gd name="T1" fmla="*/ 433 h 535"/>
                  <a:gd name="T2" fmla="*/ 194 w 416"/>
                  <a:gd name="T3" fmla="*/ 365 h 535"/>
                  <a:gd name="T4" fmla="*/ 54 w 416"/>
                  <a:gd name="T5" fmla="*/ 59 h 535"/>
                  <a:gd name="T6" fmla="*/ 47 w 416"/>
                  <a:gd name="T7" fmla="*/ 45 h 535"/>
                  <a:gd name="T8" fmla="*/ 39 w 416"/>
                  <a:gd name="T9" fmla="*/ 35 h 535"/>
                  <a:gd name="T10" fmla="*/ 29 w 416"/>
                  <a:gd name="T11" fmla="*/ 23 h 535"/>
                  <a:gd name="T12" fmla="*/ 17 w 416"/>
                  <a:gd name="T13" fmla="*/ 18 h 535"/>
                  <a:gd name="T14" fmla="*/ 0 w 416"/>
                  <a:gd name="T15" fmla="*/ 16 h 535"/>
                  <a:gd name="T16" fmla="*/ 0 w 416"/>
                  <a:gd name="T17" fmla="*/ 0 h 535"/>
                  <a:gd name="T18" fmla="*/ 185 w 416"/>
                  <a:gd name="T19" fmla="*/ 0 h 535"/>
                  <a:gd name="T20" fmla="*/ 185 w 416"/>
                  <a:gd name="T21" fmla="*/ 16 h 535"/>
                  <a:gd name="T22" fmla="*/ 170 w 416"/>
                  <a:gd name="T23" fmla="*/ 16 h 535"/>
                  <a:gd name="T24" fmla="*/ 160 w 416"/>
                  <a:gd name="T25" fmla="*/ 18 h 535"/>
                  <a:gd name="T26" fmla="*/ 148 w 416"/>
                  <a:gd name="T27" fmla="*/ 21 h 535"/>
                  <a:gd name="T28" fmla="*/ 143 w 416"/>
                  <a:gd name="T29" fmla="*/ 33 h 535"/>
                  <a:gd name="T30" fmla="*/ 142 w 416"/>
                  <a:gd name="T31" fmla="*/ 45 h 535"/>
                  <a:gd name="T32" fmla="*/ 145 w 416"/>
                  <a:gd name="T33" fmla="*/ 62 h 535"/>
                  <a:gd name="T34" fmla="*/ 234 w 416"/>
                  <a:gd name="T35" fmla="*/ 271 h 535"/>
                  <a:gd name="T36" fmla="*/ 315 w 416"/>
                  <a:gd name="T37" fmla="*/ 82 h 535"/>
                  <a:gd name="T38" fmla="*/ 320 w 416"/>
                  <a:gd name="T39" fmla="*/ 69 h 535"/>
                  <a:gd name="T40" fmla="*/ 322 w 416"/>
                  <a:gd name="T41" fmla="*/ 55 h 535"/>
                  <a:gd name="T42" fmla="*/ 323 w 416"/>
                  <a:gd name="T43" fmla="*/ 42 h 535"/>
                  <a:gd name="T44" fmla="*/ 320 w 416"/>
                  <a:gd name="T45" fmla="*/ 30 h 535"/>
                  <a:gd name="T46" fmla="*/ 310 w 416"/>
                  <a:gd name="T47" fmla="*/ 21 h 535"/>
                  <a:gd name="T48" fmla="*/ 296 w 416"/>
                  <a:gd name="T49" fmla="*/ 16 h 535"/>
                  <a:gd name="T50" fmla="*/ 281 w 416"/>
                  <a:gd name="T51" fmla="*/ 16 h 535"/>
                  <a:gd name="T52" fmla="*/ 269 w 416"/>
                  <a:gd name="T53" fmla="*/ 16 h 535"/>
                  <a:gd name="T54" fmla="*/ 269 w 416"/>
                  <a:gd name="T55" fmla="*/ 0 h 535"/>
                  <a:gd name="T56" fmla="*/ 416 w 416"/>
                  <a:gd name="T57" fmla="*/ 0 h 535"/>
                  <a:gd name="T58" fmla="*/ 416 w 416"/>
                  <a:gd name="T59" fmla="*/ 16 h 535"/>
                  <a:gd name="T60" fmla="*/ 394 w 416"/>
                  <a:gd name="T61" fmla="*/ 18 h 535"/>
                  <a:gd name="T62" fmla="*/ 379 w 416"/>
                  <a:gd name="T63" fmla="*/ 25 h 535"/>
                  <a:gd name="T64" fmla="*/ 365 w 416"/>
                  <a:gd name="T65" fmla="*/ 37 h 535"/>
                  <a:gd name="T66" fmla="*/ 357 w 416"/>
                  <a:gd name="T67" fmla="*/ 50 h 535"/>
                  <a:gd name="T68" fmla="*/ 350 w 416"/>
                  <a:gd name="T69" fmla="*/ 65 h 535"/>
                  <a:gd name="T70" fmla="*/ 187 w 416"/>
                  <a:gd name="T71" fmla="*/ 448 h 535"/>
                  <a:gd name="T72" fmla="*/ 179 w 416"/>
                  <a:gd name="T73" fmla="*/ 468 h 535"/>
                  <a:gd name="T74" fmla="*/ 168 w 416"/>
                  <a:gd name="T75" fmla="*/ 488 h 535"/>
                  <a:gd name="T76" fmla="*/ 158 w 416"/>
                  <a:gd name="T77" fmla="*/ 503 h 535"/>
                  <a:gd name="T78" fmla="*/ 142 w 416"/>
                  <a:gd name="T79" fmla="*/ 520 h 535"/>
                  <a:gd name="T80" fmla="*/ 121 w 416"/>
                  <a:gd name="T81" fmla="*/ 532 h 535"/>
                  <a:gd name="T82" fmla="*/ 99 w 416"/>
                  <a:gd name="T83" fmla="*/ 535 h 535"/>
                  <a:gd name="T84" fmla="*/ 81 w 416"/>
                  <a:gd name="T85" fmla="*/ 530 h 535"/>
                  <a:gd name="T86" fmla="*/ 69 w 416"/>
                  <a:gd name="T87" fmla="*/ 517 h 535"/>
                  <a:gd name="T88" fmla="*/ 62 w 416"/>
                  <a:gd name="T89" fmla="*/ 500 h 535"/>
                  <a:gd name="T90" fmla="*/ 69 w 416"/>
                  <a:gd name="T91" fmla="*/ 485 h 535"/>
                  <a:gd name="T92" fmla="*/ 78 w 416"/>
                  <a:gd name="T93" fmla="*/ 473 h 535"/>
                  <a:gd name="T94" fmla="*/ 98 w 416"/>
                  <a:gd name="T95" fmla="*/ 468 h 535"/>
                  <a:gd name="T96" fmla="*/ 113 w 416"/>
                  <a:gd name="T97" fmla="*/ 471 h 535"/>
                  <a:gd name="T98" fmla="*/ 125 w 416"/>
                  <a:gd name="T99" fmla="*/ 473 h 535"/>
                  <a:gd name="T100" fmla="*/ 140 w 416"/>
                  <a:gd name="T101" fmla="*/ 470 h 535"/>
                  <a:gd name="T102" fmla="*/ 153 w 416"/>
                  <a:gd name="T103" fmla="*/ 460 h 535"/>
                  <a:gd name="T104" fmla="*/ 160 w 416"/>
                  <a:gd name="T105" fmla="*/ 446 h 535"/>
                  <a:gd name="T106" fmla="*/ 167 w 416"/>
                  <a:gd name="T107" fmla="*/ 433 h 535"/>
                  <a:gd name="T108" fmla="*/ 167 w 416"/>
                  <a:gd name="T109" fmla="*/ 433 h 535"/>
                  <a:gd name="T110" fmla="*/ 167 w 416"/>
                  <a:gd name="T111" fmla="*/ 433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16" h="535">
                    <a:moveTo>
                      <a:pt x="167" y="433"/>
                    </a:moveTo>
                    <a:lnTo>
                      <a:pt x="194" y="365"/>
                    </a:lnTo>
                    <a:lnTo>
                      <a:pt x="54" y="59"/>
                    </a:lnTo>
                    <a:lnTo>
                      <a:pt x="47" y="45"/>
                    </a:lnTo>
                    <a:lnTo>
                      <a:pt x="39" y="35"/>
                    </a:lnTo>
                    <a:lnTo>
                      <a:pt x="29" y="23"/>
                    </a:lnTo>
                    <a:lnTo>
                      <a:pt x="17" y="1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185" y="0"/>
                    </a:lnTo>
                    <a:lnTo>
                      <a:pt x="185" y="16"/>
                    </a:lnTo>
                    <a:lnTo>
                      <a:pt x="170" y="16"/>
                    </a:lnTo>
                    <a:lnTo>
                      <a:pt x="160" y="18"/>
                    </a:lnTo>
                    <a:lnTo>
                      <a:pt x="148" y="21"/>
                    </a:lnTo>
                    <a:lnTo>
                      <a:pt x="143" y="33"/>
                    </a:lnTo>
                    <a:lnTo>
                      <a:pt x="142" y="45"/>
                    </a:lnTo>
                    <a:lnTo>
                      <a:pt x="145" y="62"/>
                    </a:lnTo>
                    <a:lnTo>
                      <a:pt x="234" y="271"/>
                    </a:lnTo>
                    <a:lnTo>
                      <a:pt x="315" y="82"/>
                    </a:lnTo>
                    <a:lnTo>
                      <a:pt x="320" y="69"/>
                    </a:lnTo>
                    <a:lnTo>
                      <a:pt x="322" y="55"/>
                    </a:lnTo>
                    <a:lnTo>
                      <a:pt x="323" y="42"/>
                    </a:lnTo>
                    <a:lnTo>
                      <a:pt x="320" y="30"/>
                    </a:lnTo>
                    <a:lnTo>
                      <a:pt x="310" y="21"/>
                    </a:lnTo>
                    <a:lnTo>
                      <a:pt x="296" y="16"/>
                    </a:lnTo>
                    <a:lnTo>
                      <a:pt x="281" y="16"/>
                    </a:lnTo>
                    <a:lnTo>
                      <a:pt x="269" y="16"/>
                    </a:lnTo>
                    <a:lnTo>
                      <a:pt x="269" y="0"/>
                    </a:lnTo>
                    <a:lnTo>
                      <a:pt x="416" y="0"/>
                    </a:lnTo>
                    <a:lnTo>
                      <a:pt x="416" y="16"/>
                    </a:lnTo>
                    <a:lnTo>
                      <a:pt x="394" y="18"/>
                    </a:lnTo>
                    <a:lnTo>
                      <a:pt x="379" y="25"/>
                    </a:lnTo>
                    <a:lnTo>
                      <a:pt x="365" y="37"/>
                    </a:lnTo>
                    <a:lnTo>
                      <a:pt x="357" y="50"/>
                    </a:lnTo>
                    <a:lnTo>
                      <a:pt x="350" y="65"/>
                    </a:lnTo>
                    <a:lnTo>
                      <a:pt x="187" y="448"/>
                    </a:lnTo>
                    <a:lnTo>
                      <a:pt x="179" y="468"/>
                    </a:lnTo>
                    <a:lnTo>
                      <a:pt x="168" y="488"/>
                    </a:lnTo>
                    <a:lnTo>
                      <a:pt x="158" y="503"/>
                    </a:lnTo>
                    <a:lnTo>
                      <a:pt x="142" y="520"/>
                    </a:lnTo>
                    <a:lnTo>
                      <a:pt x="121" y="532"/>
                    </a:lnTo>
                    <a:lnTo>
                      <a:pt x="99" y="535"/>
                    </a:lnTo>
                    <a:lnTo>
                      <a:pt x="81" y="530"/>
                    </a:lnTo>
                    <a:lnTo>
                      <a:pt x="69" y="517"/>
                    </a:lnTo>
                    <a:lnTo>
                      <a:pt x="62" y="500"/>
                    </a:lnTo>
                    <a:lnTo>
                      <a:pt x="69" y="485"/>
                    </a:lnTo>
                    <a:lnTo>
                      <a:pt x="78" y="473"/>
                    </a:lnTo>
                    <a:lnTo>
                      <a:pt x="98" y="468"/>
                    </a:lnTo>
                    <a:lnTo>
                      <a:pt x="113" y="471"/>
                    </a:lnTo>
                    <a:lnTo>
                      <a:pt x="125" y="473"/>
                    </a:lnTo>
                    <a:lnTo>
                      <a:pt x="140" y="470"/>
                    </a:lnTo>
                    <a:lnTo>
                      <a:pt x="153" y="460"/>
                    </a:lnTo>
                    <a:lnTo>
                      <a:pt x="160" y="446"/>
                    </a:lnTo>
                    <a:lnTo>
                      <a:pt x="167" y="433"/>
                    </a:lnTo>
                    <a:lnTo>
                      <a:pt x="167" y="433"/>
                    </a:lnTo>
                    <a:lnTo>
                      <a:pt x="167" y="4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  <p:sp>
            <p:nvSpPr>
              <p:cNvPr id="113" name="Freeform 29">
                <a:extLst>
                  <a:ext uri="{FF2B5EF4-FFF2-40B4-BE49-F238E27FC236}">
                    <a16:creationId xmlns:a16="http://schemas.microsoft.com/office/drawing/2014/main" id="{B5B15CCA-AA91-42CA-A476-8CE3F915F05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02" y="1921"/>
                <a:ext cx="478" cy="471"/>
              </a:xfrm>
              <a:custGeom>
                <a:avLst/>
                <a:gdLst>
                  <a:gd name="T0" fmla="*/ 206 w 478"/>
                  <a:gd name="T1" fmla="*/ 119 h 471"/>
                  <a:gd name="T2" fmla="*/ 217 w 478"/>
                  <a:gd name="T3" fmla="*/ 55 h 471"/>
                  <a:gd name="T4" fmla="*/ 189 w 478"/>
                  <a:gd name="T5" fmla="*/ 18 h 471"/>
                  <a:gd name="T6" fmla="*/ 145 w 478"/>
                  <a:gd name="T7" fmla="*/ 27 h 471"/>
                  <a:gd name="T8" fmla="*/ 126 w 478"/>
                  <a:gd name="T9" fmla="*/ 62 h 471"/>
                  <a:gd name="T10" fmla="*/ 150 w 478"/>
                  <a:gd name="T11" fmla="*/ 134 h 471"/>
                  <a:gd name="T12" fmla="*/ 167 w 478"/>
                  <a:gd name="T13" fmla="*/ 167 h 471"/>
                  <a:gd name="T14" fmla="*/ 209 w 478"/>
                  <a:gd name="T15" fmla="*/ 355 h 471"/>
                  <a:gd name="T16" fmla="*/ 123 w 478"/>
                  <a:gd name="T17" fmla="*/ 229 h 471"/>
                  <a:gd name="T18" fmla="*/ 74 w 478"/>
                  <a:gd name="T19" fmla="*/ 308 h 471"/>
                  <a:gd name="T20" fmla="*/ 83 w 478"/>
                  <a:gd name="T21" fmla="*/ 392 h 471"/>
                  <a:gd name="T22" fmla="*/ 135 w 478"/>
                  <a:gd name="T23" fmla="*/ 431 h 471"/>
                  <a:gd name="T24" fmla="*/ 202 w 478"/>
                  <a:gd name="T25" fmla="*/ 423 h 471"/>
                  <a:gd name="T26" fmla="*/ 305 w 478"/>
                  <a:gd name="T27" fmla="*/ 348 h 471"/>
                  <a:gd name="T28" fmla="*/ 308 w 478"/>
                  <a:gd name="T29" fmla="*/ 377 h 471"/>
                  <a:gd name="T30" fmla="*/ 379 w 478"/>
                  <a:gd name="T31" fmla="*/ 424 h 471"/>
                  <a:gd name="T32" fmla="*/ 450 w 478"/>
                  <a:gd name="T33" fmla="*/ 416 h 471"/>
                  <a:gd name="T34" fmla="*/ 465 w 478"/>
                  <a:gd name="T35" fmla="*/ 423 h 471"/>
                  <a:gd name="T36" fmla="*/ 402 w 478"/>
                  <a:gd name="T37" fmla="*/ 468 h 471"/>
                  <a:gd name="T38" fmla="*/ 313 w 478"/>
                  <a:gd name="T39" fmla="*/ 461 h 471"/>
                  <a:gd name="T40" fmla="*/ 258 w 478"/>
                  <a:gd name="T41" fmla="*/ 416 h 471"/>
                  <a:gd name="T42" fmla="*/ 170 w 478"/>
                  <a:gd name="T43" fmla="*/ 468 h 471"/>
                  <a:gd name="T44" fmla="*/ 71 w 478"/>
                  <a:gd name="T45" fmla="*/ 461 h 471"/>
                  <a:gd name="T46" fmla="*/ 14 w 478"/>
                  <a:gd name="T47" fmla="*/ 414 h 471"/>
                  <a:gd name="T48" fmla="*/ 0 w 478"/>
                  <a:gd name="T49" fmla="*/ 354 h 471"/>
                  <a:gd name="T50" fmla="*/ 27 w 478"/>
                  <a:gd name="T51" fmla="*/ 279 h 471"/>
                  <a:gd name="T52" fmla="*/ 91 w 478"/>
                  <a:gd name="T53" fmla="*/ 222 h 471"/>
                  <a:gd name="T54" fmla="*/ 91 w 478"/>
                  <a:gd name="T55" fmla="*/ 168 h 471"/>
                  <a:gd name="T56" fmla="*/ 69 w 478"/>
                  <a:gd name="T57" fmla="*/ 113 h 471"/>
                  <a:gd name="T58" fmla="*/ 79 w 478"/>
                  <a:gd name="T59" fmla="*/ 45 h 471"/>
                  <a:gd name="T60" fmla="*/ 142 w 478"/>
                  <a:gd name="T61" fmla="*/ 3 h 471"/>
                  <a:gd name="T62" fmla="*/ 226 w 478"/>
                  <a:gd name="T63" fmla="*/ 10 h 471"/>
                  <a:gd name="T64" fmla="*/ 268 w 478"/>
                  <a:gd name="T65" fmla="*/ 59 h 471"/>
                  <a:gd name="T66" fmla="*/ 248 w 478"/>
                  <a:gd name="T67" fmla="*/ 128 h 471"/>
                  <a:gd name="T68" fmla="*/ 180 w 478"/>
                  <a:gd name="T69" fmla="*/ 183 h 471"/>
                  <a:gd name="T70" fmla="*/ 256 w 478"/>
                  <a:gd name="T71" fmla="*/ 306 h 471"/>
                  <a:gd name="T72" fmla="*/ 288 w 478"/>
                  <a:gd name="T73" fmla="*/ 335 h 471"/>
                  <a:gd name="T74" fmla="*/ 322 w 478"/>
                  <a:gd name="T75" fmla="*/ 259 h 471"/>
                  <a:gd name="T76" fmla="*/ 315 w 478"/>
                  <a:gd name="T77" fmla="*/ 204 h 471"/>
                  <a:gd name="T78" fmla="*/ 286 w 478"/>
                  <a:gd name="T79" fmla="*/ 182 h 471"/>
                  <a:gd name="T80" fmla="*/ 402 w 478"/>
                  <a:gd name="T81" fmla="*/ 200 h 471"/>
                  <a:gd name="T82" fmla="*/ 360 w 478"/>
                  <a:gd name="T83" fmla="*/ 237 h 471"/>
                  <a:gd name="T84" fmla="*/ 335 w 478"/>
                  <a:gd name="T85" fmla="*/ 291 h 471"/>
                  <a:gd name="T86" fmla="*/ 305 w 478"/>
                  <a:gd name="T87" fmla="*/ 348 h 471"/>
                  <a:gd name="T88" fmla="*/ 241 w 478"/>
                  <a:gd name="T89" fmla="*/ 397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78" h="471">
                    <a:moveTo>
                      <a:pt x="167" y="167"/>
                    </a:moveTo>
                    <a:lnTo>
                      <a:pt x="192" y="141"/>
                    </a:lnTo>
                    <a:lnTo>
                      <a:pt x="206" y="119"/>
                    </a:lnTo>
                    <a:lnTo>
                      <a:pt x="214" y="99"/>
                    </a:lnTo>
                    <a:lnTo>
                      <a:pt x="219" y="77"/>
                    </a:lnTo>
                    <a:lnTo>
                      <a:pt x="217" y="55"/>
                    </a:lnTo>
                    <a:lnTo>
                      <a:pt x="212" y="37"/>
                    </a:lnTo>
                    <a:lnTo>
                      <a:pt x="202" y="25"/>
                    </a:lnTo>
                    <a:lnTo>
                      <a:pt x="189" y="18"/>
                    </a:lnTo>
                    <a:lnTo>
                      <a:pt x="172" y="17"/>
                    </a:lnTo>
                    <a:lnTo>
                      <a:pt x="158" y="20"/>
                    </a:lnTo>
                    <a:lnTo>
                      <a:pt x="145" y="27"/>
                    </a:lnTo>
                    <a:lnTo>
                      <a:pt x="137" y="40"/>
                    </a:lnTo>
                    <a:lnTo>
                      <a:pt x="131" y="52"/>
                    </a:lnTo>
                    <a:lnTo>
                      <a:pt x="126" y="62"/>
                    </a:lnTo>
                    <a:lnTo>
                      <a:pt x="131" y="86"/>
                    </a:lnTo>
                    <a:lnTo>
                      <a:pt x="138" y="109"/>
                    </a:lnTo>
                    <a:lnTo>
                      <a:pt x="150" y="134"/>
                    </a:lnTo>
                    <a:lnTo>
                      <a:pt x="158" y="148"/>
                    </a:lnTo>
                    <a:lnTo>
                      <a:pt x="167" y="167"/>
                    </a:lnTo>
                    <a:lnTo>
                      <a:pt x="167" y="167"/>
                    </a:lnTo>
                    <a:lnTo>
                      <a:pt x="167" y="167"/>
                    </a:lnTo>
                    <a:close/>
                    <a:moveTo>
                      <a:pt x="241" y="397"/>
                    </a:moveTo>
                    <a:lnTo>
                      <a:pt x="209" y="355"/>
                    </a:lnTo>
                    <a:lnTo>
                      <a:pt x="180" y="313"/>
                    </a:lnTo>
                    <a:lnTo>
                      <a:pt x="148" y="269"/>
                    </a:lnTo>
                    <a:lnTo>
                      <a:pt x="123" y="229"/>
                    </a:lnTo>
                    <a:lnTo>
                      <a:pt x="103" y="252"/>
                    </a:lnTo>
                    <a:lnTo>
                      <a:pt x="84" y="281"/>
                    </a:lnTo>
                    <a:lnTo>
                      <a:pt x="74" y="308"/>
                    </a:lnTo>
                    <a:lnTo>
                      <a:pt x="71" y="340"/>
                    </a:lnTo>
                    <a:lnTo>
                      <a:pt x="73" y="369"/>
                    </a:lnTo>
                    <a:lnTo>
                      <a:pt x="83" y="392"/>
                    </a:lnTo>
                    <a:lnTo>
                      <a:pt x="98" y="407"/>
                    </a:lnTo>
                    <a:lnTo>
                      <a:pt x="115" y="423"/>
                    </a:lnTo>
                    <a:lnTo>
                      <a:pt x="135" y="431"/>
                    </a:lnTo>
                    <a:lnTo>
                      <a:pt x="158" y="434"/>
                    </a:lnTo>
                    <a:lnTo>
                      <a:pt x="182" y="431"/>
                    </a:lnTo>
                    <a:lnTo>
                      <a:pt x="202" y="423"/>
                    </a:lnTo>
                    <a:lnTo>
                      <a:pt x="224" y="411"/>
                    </a:lnTo>
                    <a:lnTo>
                      <a:pt x="241" y="397"/>
                    </a:lnTo>
                    <a:lnTo>
                      <a:pt x="305" y="348"/>
                    </a:lnTo>
                    <a:lnTo>
                      <a:pt x="298" y="362"/>
                    </a:lnTo>
                    <a:lnTo>
                      <a:pt x="303" y="370"/>
                    </a:lnTo>
                    <a:lnTo>
                      <a:pt x="308" y="377"/>
                    </a:lnTo>
                    <a:lnTo>
                      <a:pt x="330" y="399"/>
                    </a:lnTo>
                    <a:lnTo>
                      <a:pt x="354" y="414"/>
                    </a:lnTo>
                    <a:lnTo>
                      <a:pt x="379" y="424"/>
                    </a:lnTo>
                    <a:lnTo>
                      <a:pt x="407" y="428"/>
                    </a:lnTo>
                    <a:lnTo>
                      <a:pt x="429" y="424"/>
                    </a:lnTo>
                    <a:lnTo>
                      <a:pt x="450" y="416"/>
                    </a:lnTo>
                    <a:lnTo>
                      <a:pt x="468" y="397"/>
                    </a:lnTo>
                    <a:lnTo>
                      <a:pt x="478" y="404"/>
                    </a:lnTo>
                    <a:lnTo>
                      <a:pt x="465" y="423"/>
                    </a:lnTo>
                    <a:lnTo>
                      <a:pt x="446" y="443"/>
                    </a:lnTo>
                    <a:lnTo>
                      <a:pt x="426" y="460"/>
                    </a:lnTo>
                    <a:lnTo>
                      <a:pt x="402" y="468"/>
                    </a:lnTo>
                    <a:lnTo>
                      <a:pt x="377" y="471"/>
                    </a:lnTo>
                    <a:lnTo>
                      <a:pt x="344" y="468"/>
                    </a:lnTo>
                    <a:lnTo>
                      <a:pt x="313" y="461"/>
                    </a:lnTo>
                    <a:lnTo>
                      <a:pt x="288" y="444"/>
                    </a:lnTo>
                    <a:lnTo>
                      <a:pt x="264" y="423"/>
                    </a:lnTo>
                    <a:lnTo>
                      <a:pt x="258" y="416"/>
                    </a:lnTo>
                    <a:lnTo>
                      <a:pt x="232" y="439"/>
                    </a:lnTo>
                    <a:lnTo>
                      <a:pt x="202" y="458"/>
                    </a:lnTo>
                    <a:lnTo>
                      <a:pt x="170" y="468"/>
                    </a:lnTo>
                    <a:lnTo>
                      <a:pt x="135" y="471"/>
                    </a:lnTo>
                    <a:lnTo>
                      <a:pt x="100" y="470"/>
                    </a:lnTo>
                    <a:lnTo>
                      <a:pt x="71" y="461"/>
                    </a:lnTo>
                    <a:lnTo>
                      <a:pt x="47" y="450"/>
                    </a:lnTo>
                    <a:lnTo>
                      <a:pt x="29" y="434"/>
                    </a:lnTo>
                    <a:lnTo>
                      <a:pt x="14" y="414"/>
                    </a:lnTo>
                    <a:lnTo>
                      <a:pt x="7" y="396"/>
                    </a:lnTo>
                    <a:lnTo>
                      <a:pt x="2" y="374"/>
                    </a:lnTo>
                    <a:lnTo>
                      <a:pt x="0" y="354"/>
                    </a:lnTo>
                    <a:lnTo>
                      <a:pt x="4" y="327"/>
                    </a:lnTo>
                    <a:lnTo>
                      <a:pt x="12" y="301"/>
                    </a:lnTo>
                    <a:lnTo>
                      <a:pt x="27" y="279"/>
                    </a:lnTo>
                    <a:lnTo>
                      <a:pt x="46" y="257"/>
                    </a:lnTo>
                    <a:lnTo>
                      <a:pt x="68" y="239"/>
                    </a:lnTo>
                    <a:lnTo>
                      <a:pt x="91" y="222"/>
                    </a:lnTo>
                    <a:lnTo>
                      <a:pt x="111" y="207"/>
                    </a:lnTo>
                    <a:lnTo>
                      <a:pt x="100" y="183"/>
                    </a:lnTo>
                    <a:lnTo>
                      <a:pt x="91" y="168"/>
                    </a:lnTo>
                    <a:lnTo>
                      <a:pt x="81" y="151"/>
                    </a:lnTo>
                    <a:lnTo>
                      <a:pt x="74" y="131"/>
                    </a:lnTo>
                    <a:lnTo>
                      <a:pt x="69" y="113"/>
                    </a:lnTo>
                    <a:lnTo>
                      <a:pt x="68" y="94"/>
                    </a:lnTo>
                    <a:lnTo>
                      <a:pt x="71" y="67"/>
                    </a:lnTo>
                    <a:lnTo>
                      <a:pt x="79" y="45"/>
                    </a:lnTo>
                    <a:lnTo>
                      <a:pt x="96" y="25"/>
                    </a:lnTo>
                    <a:lnTo>
                      <a:pt x="115" y="12"/>
                    </a:lnTo>
                    <a:lnTo>
                      <a:pt x="142" y="3"/>
                    </a:lnTo>
                    <a:lnTo>
                      <a:pt x="172" y="0"/>
                    </a:lnTo>
                    <a:lnTo>
                      <a:pt x="200" y="1"/>
                    </a:lnTo>
                    <a:lnTo>
                      <a:pt x="226" y="10"/>
                    </a:lnTo>
                    <a:lnTo>
                      <a:pt x="246" y="22"/>
                    </a:lnTo>
                    <a:lnTo>
                      <a:pt x="259" y="38"/>
                    </a:lnTo>
                    <a:lnTo>
                      <a:pt x="268" y="59"/>
                    </a:lnTo>
                    <a:lnTo>
                      <a:pt x="269" y="81"/>
                    </a:lnTo>
                    <a:lnTo>
                      <a:pt x="261" y="106"/>
                    </a:lnTo>
                    <a:lnTo>
                      <a:pt x="248" y="128"/>
                    </a:lnTo>
                    <a:lnTo>
                      <a:pt x="227" y="148"/>
                    </a:lnTo>
                    <a:lnTo>
                      <a:pt x="204" y="168"/>
                    </a:lnTo>
                    <a:lnTo>
                      <a:pt x="180" y="183"/>
                    </a:lnTo>
                    <a:lnTo>
                      <a:pt x="202" y="224"/>
                    </a:lnTo>
                    <a:lnTo>
                      <a:pt x="229" y="266"/>
                    </a:lnTo>
                    <a:lnTo>
                      <a:pt x="256" y="306"/>
                    </a:lnTo>
                    <a:lnTo>
                      <a:pt x="283" y="347"/>
                    </a:lnTo>
                    <a:lnTo>
                      <a:pt x="286" y="340"/>
                    </a:lnTo>
                    <a:lnTo>
                      <a:pt x="288" y="335"/>
                    </a:lnTo>
                    <a:lnTo>
                      <a:pt x="300" y="313"/>
                    </a:lnTo>
                    <a:lnTo>
                      <a:pt x="313" y="288"/>
                    </a:lnTo>
                    <a:lnTo>
                      <a:pt x="322" y="259"/>
                    </a:lnTo>
                    <a:lnTo>
                      <a:pt x="325" y="229"/>
                    </a:lnTo>
                    <a:lnTo>
                      <a:pt x="323" y="214"/>
                    </a:lnTo>
                    <a:lnTo>
                      <a:pt x="315" y="204"/>
                    </a:lnTo>
                    <a:lnTo>
                      <a:pt x="301" y="199"/>
                    </a:lnTo>
                    <a:lnTo>
                      <a:pt x="286" y="197"/>
                    </a:lnTo>
                    <a:lnTo>
                      <a:pt x="286" y="182"/>
                    </a:lnTo>
                    <a:lnTo>
                      <a:pt x="423" y="182"/>
                    </a:lnTo>
                    <a:lnTo>
                      <a:pt x="423" y="197"/>
                    </a:lnTo>
                    <a:lnTo>
                      <a:pt x="402" y="200"/>
                    </a:lnTo>
                    <a:lnTo>
                      <a:pt x="386" y="210"/>
                    </a:lnTo>
                    <a:lnTo>
                      <a:pt x="372" y="222"/>
                    </a:lnTo>
                    <a:lnTo>
                      <a:pt x="360" y="237"/>
                    </a:lnTo>
                    <a:lnTo>
                      <a:pt x="350" y="256"/>
                    </a:lnTo>
                    <a:lnTo>
                      <a:pt x="344" y="273"/>
                    </a:lnTo>
                    <a:lnTo>
                      <a:pt x="335" y="291"/>
                    </a:lnTo>
                    <a:lnTo>
                      <a:pt x="325" y="313"/>
                    </a:lnTo>
                    <a:lnTo>
                      <a:pt x="315" y="333"/>
                    </a:lnTo>
                    <a:lnTo>
                      <a:pt x="305" y="348"/>
                    </a:lnTo>
                    <a:lnTo>
                      <a:pt x="241" y="397"/>
                    </a:lnTo>
                    <a:lnTo>
                      <a:pt x="241" y="397"/>
                    </a:lnTo>
                    <a:lnTo>
                      <a:pt x="241" y="39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pPr defTabSz="1219170"/>
                <a:endParaRPr lang="en-US" sz="2400">
                  <a:solidFill>
                    <a:srgbClr val="012E40"/>
                  </a:solidFill>
                  <a:latin typeface="VilleroyBoch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416230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3" name="Picture Placeholder 12">
            <a:extLst>
              <a:ext uri="{FF2B5EF4-FFF2-40B4-BE49-F238E27FC236}">
                <a16:creationId xmlns:a16="http://schemas.microsoft.com/office/drawing/2014/main" id="{FB80960F-EE50-2945-AF76-3EB61262FB63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1303" t="-4991" r="-31303" b="-2847"/>
          <a:stretch/>
        </p:blipFill>
        <p:spPr bwMode="auto">
          <a:xfrm>
            <a:off x="0" y="-276226"/>
            <a:ext cx="12192000" cy="7134225"/>
          </a:xfrm>
          <a:solidFill>
            <a:srgbClr val="000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4" name="Slide Number Placeholder 2">
            <a:extLst>
              <a:ext uri="{FF2B5EF4-FFF2-40B4-BE49-F238E27FC236}">
                <a16:creationId xmlns:a16="http://schemas.microsoft.com/office/drawing/2014/main" id="{D92749D5-67D2-6D49-8C87-888939CA807B}"/>
              </a:ext>
            </a:extLst>
          </p:cNvPr>
          <p:cNvSpPr>
            <a:spLocks noGrp="1" noChangeArrowheads="1"/>
          </p:cNvSpPr>
          <p:nvPr>
            <p:ph type="sldNum" sz="quarter" idx="16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79E15BD-5156-0741-A9B2-4C32EF95B523}" type="slidenum">
              <a:rPr lang="en-TH" altLang="en-TH" smtClean="0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2E3AF7F-A7D1-5E4F-ACEC-EC08AAA962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29163" y="908050"/>
            <a:ext cx="2733675" cy="52387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TH" sz="7200" dirty="0">
                <a:solidFill>
                  <a:schemeClr val="bg1"/>
                </a:solidFill>
              </a:rPr>
              <a:t>ARTIS</a:t>
            </a:r>
            <a:endParaRPr lang="en-TH" sz="6000" dirty="0">
              <a:solidFill>
                <a:schemeClr val="bg1"/>
              </a:solidFill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DF262CA-2942-5F47-92EC-0EDE8B05F2E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00675" y="1576388"/>
            <a:ext cx="1390650" cy="503237"/>
          </a:xfrm>
        </p:spPr>
        <p:txBody>
          <a:bodyPr/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hu-HU" i="1" dirty="0">
                <a:solidFill>
                  <a:schemeClr val="bg1"/>
                </a:solidFill>
              </a:rPr>
              <a:t>Kollekció</a:t>
            </a:r>
            <a:endParaRPr lang="en-US" i="1" dirty="0">
              <a:solidFill>
                <a:schemeClr val="bg1"/>
              </a:solidFill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3A8D42F-E0A2-2340-AC6D-167B9FEA030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217863" y="5305425"/>
            <a:ext cx="5756275" cy="3143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hu-HU" sz="3200" i="1" dirty="0">
                <a:solidFill>
                  <a:schemeClr val="bg1"/>
                </a:solidFill>
                <a:latin typeface="VilleroyBoch" panose="02000000000000000000" pitchFamily="2" charset="0"/>
              </a:rPr>
              <a:t>A legszebb színek</a:t>
            </a:r>
            <a:endParaRPr lang="en-US" sz="3200" i="1" dirty="0">
              <a:solidFill>
                <a:schemeClr val="bg1"/>
              </a:solidFill>
              <a:latin typeface="VilleroyBoch" panose="02000000000000000000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BC8DC0-D529-F24B-8138-DB7D0A588AB1}"/>
              </a:ext>
            </a:extLst>
          </p:cNvPr>
          <p:cNvSpPr txBox="1"/>
          <p:nvPr/>
        </p:nvSpPr>
        <p:spPr>
          <a:xfrm>
            <a:off x="9523413" y="4624388"/>
            <a:ext cx="0" cy="0"/>
          </a:xfrm>
          <a:prstGeom prst="rect">
            <a:avLst/>
          </a:prstGeom>
        </p:spPr>
        <p:txBody>
          <a:bodyPr wrap="none" anchor="ctr">
            <a:normAutofit fontScale="250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TH" i="1" dirty="0">
              <a:solidFill>
                <a:schemeClr val="bg1"/>
              </a:solidFill>
              <a:latin typeface="+mn-lt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681EE1F-C476-C048-AE02-77F717C1B133}"/>
              </a:ext>
            </a:extLst>
          </p:cNvPr>
          <p:cNvCxnSpPr/>
          <p:nvPr/>
        </p:nvCxnSpPr>
        <p:spPr>
          <a:xfrm>
            <a:off x="5102225" y="1766888"/>
            <a:ext cx="203200" cy="0"/>
          </a:xfrm>
          <a:prstGeom prst="line">
            <a:avLst/>
          </a:prstGeom>
          <a:ln w="19050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3DBC2F1-A714-714E-9C66-FF0BA7FD9C24}"/>
              </a:ext>
            </a:extLst>
          </p:cNvPr>
          <p:cNvCxnSpPr/>
          <p:nvPr/>
        </p:nvCxnSpPr>
        <p:spPr>
          <a:xfrm>
            <a:off x="6853238" y="1766888"/>
            <a:ext cx="203200" cy="0"/>
          </a:xfrm>
          <a:prstGeom prst="line">
            <a:avLst/>
          </a:prstGeom>
          <a:ln w="19050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Slide Number Placeholder 1">
            <a:extLst>
              <a:ext uri="{FF2B5EF4-FFF2-40B4-BE49-F238E27FC236}">
                <a16:creationId xmlns:a16="http://schemas.microsoft.com/office/drawing/2014/main" id="{60AABAB7-9712-A84D-81D1-CF6D64B265A6}"/>
              </a:ext>
            </a:extLst>
          </p:cNvPr>
          <p:cNvSpPr>
            <a:spLocks noGrp="1" noChangeArrowheads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B8E7AE4-E8CF-134E-A847-0B8521E0DA56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pic>
        <p:nvPicPr>
          <p:cNvPr id="10242" name="Picture Placeholder 3">
            <a:extLst>
              <a:ext uri="{FF2B5EF4-FFF2-40B4-BE49-F238E27FC236}">
                <a16:creationId xmlns:a16="http://schemas.microsoft.com/office/drawing/2014/main" id="{D1B15218-6257-AC46-B028-67D9FA8280CE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" r="333"/>
          <a:stretch>
            <a:fillRect/>
          </a:stretch>
        </p:blipFill>
        <p:spPr bwMode="auto">
          <a:xfrm>
            <a:off x="335360" y="916750"/>
            <a:ext cx="11527186" cy="5439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Slide Number Placeholder 1">
            <a:extLst>
              <a:ext uri="{FF2B5EF4-FFF2-40B4-BE49-F238E27FC236}">
                <a16:creationId xmlns:a16="http://schemas.microsoft.com/office/drawing/2014/main" id="{544B56D1-C496-8949-AD90-75E7B1BC73EB}"/>
              </a:ext>
            </a:extLst>
          </p:cNvPr>
          <p:cNvSpPr>
            <a:spLocks noGrp="1" noChangeArrowheads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FDAC396-481E-A049-8548-5E35B0FF3C5C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pic>
        <p:nvPicPr>
          <p:cNvPr id="11266" name="Picture Placeholder 3">
            <a:extLst>
              <a:ext uri="{FF2B5EF4-FFF2-40B4-BE49-F238E27FC236}">
                <a16:creationId xmlns:a16="http://schemas.microsoft.com/office/drawing/2014/main" id="{EA496FE7-4891-E740-AD4F-BFAC6E94691D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" r="333"/>
          <a:stretch>
            <a:fillRect/>
          </a:stretch>
        </p:blipFill>
        <p:spPr bwMode="auto">
          <a:xfrm>
            <a:off x="334963" y="908050"/>
            <a:ext cx="11522075" cy="543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Slide Number Placeholder 1">
            <a:extLst>
              <a:ext uri="{FF2B5EF4-FFF2-40B4-BE49-F238E27FC236}">
                <a16:creationId xmlns:a16="http://schemas.microsoft.com/office/drawing/2014/main" id="{DA0BB327-F12E-3841-AEF2-203DDD16AC85}"/>
              </a:ext>
            </a:extLst>
          </p:cNvPr>
          <p:cNvSpPr>
            <a:spLocks noGrp="1" noChangeArrowheads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F41B747-D9BD-E24B-9817-B6FDADC89DF6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pic>
        <p:nvPicPr>
          <p:cNvPr id="12290" name="Picture Placeholder 3">
            <a:extLst>
              <a:ext uri="{FF2B5EF4-FFF2-40B4-BE49-F238E27FC236}">
                <a16:creationId xmlns:a16="http://schemas.microsoft.com/office/drawing/2014/main" id="{7C41F4C6-7118-B54C-B15B-6AFF55891003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" r="333"/>
          <a:stretch>
            <a:fillRect/>
          </a:stretch>
        </p:blipFill>
        <p:spPr bwMode="auto">
          <a:xfrm>
            <a:off x="334963" y="908050"/>
            <a:ext cx="11522075" cy="543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lide Number Placeholder 1">
            <a:extLst>
              <a:ext uri="{FF2B5EF4-FFF2-40B4-BE49-F238E27FC236}">
                <a16:creationId xmlns:a16="http://schemas.microsoft.com/office/drawing/2014/main" id="{52EF9CD5-122D-D342-8ACF-A35867D59C47}"/>
              </a:ext>
            </a:extLst>
          </p:cNvPr>
          <p:cNvSpPr>
            <a:spLocks noGrp="1" noChangeArrowheads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9A22B2B-B0C5-2745-A626-2963774533A2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pic>
        <p:nvPicPr>
          <p:cNvPr id="13314" name="Picture Placeholder 3">
            <a:extLst>
              <a:ext uri="{FF2B5EF4-FFF2-40B4-BE49-F238E27FC236}">
                <a16:creationId xmlns:a16="http://schemas.microsoft.com/office/drawing/2014/main" id="{60186D81-254D-C146-956A-EF0DC7E20BCE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" r="333"/>
          <a:stretch>
            <a:fillRect/>
          </a:stretch>
        </p:blipFill>
        <p:spPr bwMode="auto">
          <a:xfrm>
            <a:off x="334963" y="908050"/>
            <a:ext cx="11522075" cy="543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Slide Number Placeholder 1">
            <a:extLst>
              <a:ext uri="{FF2B5EF4-FFF2-40B4-BE49-F238E27FC236}">
                <a16:creationId xmlns:a16="http://schemas.microsoft.com/office/drawing/2014/main" id="{F1A2BA6F-604B-434E-BDF5-C1057CAA4918}"/>
              </a:ext>
            </a:extLst>
          </p:cNvPr>
          <p:cNvSpPr>
            <a:spLocks noGrp="1" noChangeArrowheads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4077BD1-71F3-F84B-8968-8D88CAB0D945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pic>
        <p:nvPicPr>
          <p:cNvPr id="14338" name="Picture Placeholder 3">
            <a:extLst>
              <a:ext uri="{FF2B5EF4-FFF2-40B4-BE49-F238E27FC236}">
                <a16:creationId xmlns:a16="http://schemas.microsoft.com/office/drawing/2014/main" id="{81D33401-F9C8-5C44-B33A-2B83FD04A467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" r="333"/>
          <a:stretch>
            <a:fillRect/>
          </a:stretch>
        </p:blipFill>
        <p:spPr bwMode="auto">
          <a:xfrm>
            <a:off x="334963" y="908050"/>
            <a:ext cx="11522075" cy="543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Number Placeholder 1">
            <a:extLst>
              <a:ext uri="{FF2B5EF4-FFF2-40B4-BE49-F238E27FC236}">
                <a16:creationId xmlns:a16="http://schemas.microsoft.com/office/drawing/2014/main" id="{882836E8-0ECE-A44C-A5A3-EBC5A549FF62}"/>
              </a:ext>
            </a:extLst>
          </p:cNvPr>
          <p:cNvSpPr>
            <a:spLocks noGrp="1" noChangeArrowheads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C42414C-9F06-EF41-A324-015FF3A41338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pic>
        <p:nvPicPr>
          <p:cNvPr id="15362" name="Picture Placeholder 3">
            <a:extLst>
              <a:ext uri="{FF2B5EF4-FFF2-40B4-BE49-F238E27FC236}">
                <a16:creationId xmlns:a16="http://schemas.microsoft.com/office/drawing/2014/main" id="{23B5F225-C38D-334A-A3D3-EE92786BB67E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" r="333"/>
          <a:stretch>
            <a:fillRect/>
          </a:stretch>
        </p:blipFill>
        <p:spPr bwMode="auto">
          <a:xfrm>
            <a:off x="334963" y="908050"/>
            <a:ext cx="11522075" cy="543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Number Placeholder 1">
            <a:extLst>
              <a:ext uri="{FF2B5EF4-FFF2-40B4-BE49-F238E27FC236}">
                <a16:creationId xmlns:a16="http://schemas.microsoft.com/office/drawing/2014/main" id="{84B826E0-E48F-F943-B0AA-8701AAE21B0E}"/>
              </a:ext>
            </a:extLst>
          </p:cNvPr>
          <p:cNvSpPr>
            <a:spLocks noGrp="1" noChangeArrowheads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4D8AC6A-11C3-D24C-B897-0723451FBA17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pic>
        <p:nvPicPr>
          <p:cNvPr id="16386" name="Picture Placeholder 3">
            <a:extLst>
              <a:ext uri="{FF2B5EF4-FFF2-40B4-BE49-F238E27FC236}">
                <a16:creationId xmlns:a16="http://schemas.microsoft.com/office/drawing/2014/main" id="{B4C77775-E092-EC4C-820F-F311F217E559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" r="333"/>
          <a:stretch>
            <a:fillRect/>
          </a:stretch>
        </p:blipFill>
        <p:spPr bwMode="auto">
          <a:xfrm>
            <a:off x="334963" y="908050"/>
            <a:ext cx="11522075" cy="543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Number Placeholder 1">
            <a:extLst>
              <a:ext uri="{FF2B5EF4-FFF2-40B4-BE49-F238E27FC236}">
                <a16:creationId xmlns:a16="http://schemas.microsoft.com/office/drawing/2014/main" id="{69696C3A-ADBD-464E-B945-5C5CAA153D90}"/>
              </a:ext>
            </a:extLst>
          </p:cNvPr>
          <p:cNvSpPr>
            <a:spLocks noGrp="1" noChangeArrowheads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8EFF0EC-BB36-BD45-A988-4CB19F34BABB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26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pic>
        <p:nvPicPr>
          <p:cNvPr id="17410" name="Picture Placeholder 3">
            <a:extLst>
              <a:ext uri="{FF2B5EF4-FFF2-40B4-BE49-F238E27FC236}">
                <a16:creationId xmlns:a16="http://schemas.microsoft.com/office/drawing/2014/main" id="{769F6223-BAC0-9144-AEBB-9ACA93C71752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" r="333"/>
          <a:stretch>
            <a:fillRect/>
          </a:stretch>
        </p:blipFill>
        <p:spPr bwMode="auto">
          <a:xfrm>
            <a:off x="334963" y="908050"/>
            <a:ext cx="11522075" cy="543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Number Placeholder 1">
            <a:extLst>
              <a:ext uri="{FF2B5EF4-FFF2-40B4-BE49-F238E27FC236}">
                <a16:creationId xmlns:a16="http://schemas.microsoft.com/office/drawing/2014/main" id="{7C5D1A38-40F7-8C4F-B072-EE1AC176017A}"/>
              </a:ext>
            </a:extLst>
          </p:cNvPr>
          <p:cNvSpPr>
            <a:spLocks noGrp="1" noChangeArrowheads="1"/>
          </p:cNvSpPr>
          <p:nvPr>
            <p:ph type="sldNum" sz="quarter" idx="16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58039D7-3AE0-E34F-99C9-F2DF17905585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sp>
        <p:nvSpPr>
          <p:cNvPr id="18434" name="Title 2">
            <a:extLst>
              <a:ext uri="{FF2B5EF4-FFF2-40B4-BE49-F238E27FC236}">
                <a16:creationId xmlns:a16="http://schemas.microsoft.com/office/drawing/2014/main" id="{8DF5FFD1-51A9-E642-A69C-BCF79EEC08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41313" y="292100"/>
            <a:ext cx="9540875" cy="457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TH" dirty="0"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ARTIS – </a:t>
            </a:r>
            <a:r>
              <a:rPr lang="hu-HU" altLang="en-TH" dirty="0"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A LEGSZEBB SZÍNEK</a:t>
            </a:r>
            <a:endParaRPr lang="en-GB" altLang="en-TH" dirty="0">
              <a:latin typeface="VilleroyBoch" panose="02000000000000000000" pitchFamily="2" charset="0"/>
              <a:ea typeface="VilleroyBoch" panose="02000000000000000000" pitchFamily="2" charset="0"/>
              <a:cs typeface="VilleroyBoch" panose="02000000000000000000" pitchFamily="2" charset="0"/>
            </a:endParaRPr>
          </a:p>
        </p:txBody>
      </p:sp>
      <p:pic>
        <p:nvPicPr>
          <p:cNvPr id="7" name="Picture Placeholder 6" descr="A picture containing remote, gambling house, dark&#10;&#10;Description automatically generated">
            <a:extLst>
              <a:ext uri="{FF2B5EF4-FFF2-40B4-BE49-F238E27FC236}">
                <a16:creationId xmlns:a16="http://schemas.microsoft.com/office/drawing/2014/main" id="{66F31AE1-10DB-CB48-A457-BFAF2A890A7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4489" r="24489"/>
          <a:stretch>
            <a:fillRect/>
          </a:stretch>
        </p:blipFill>
        <p:spPr>
          <a:solidFill>
            <a:srgbClr val="000000"/>
          </a:solidFill>
        </p:spPr>
      </p:pic>
      <p:sp>
        <p:nvSpPr>
          <p:cNvPr id="18436" name="Text Placeholder 4">
            <a:extLst>
              <a:ext uri="{FF2B5EF4-FFF2-40B4-BE49-F238E27FC236}">
                <a16:creationId xmlns:a16="http://schemas.microsoft.com/office/drawing/2014/main" id="{C61D7613-571D-384B-9EFA-277C81CC69AF}"/>
              </a:ext>
            </a:extLst>
          </p:cNvPr>
          <p:cNvSpPr>
            <a:spLocks noGrp="1" noChangeArrowheads="1"/>
          </p:cNvSpPr>
          <p:nvPr>
            <p:ph type="body" sz="half" idx="15"/>
          </p:nvPr>
        </p:nvSpPr>
        <p:spPr bwMode="auto">
          <a:xfrm>
            <a:off x="6423025" y="1063625"/>
            <a:ext cx="5434013" cy="5292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indent="0">
              <a:spcBef>
                <a:spcPct val="0"/>
              </a:spcBef>
              <a:buFont typeface="Wingdings" pitchFamily="2" charset="2"/>
              <a:buNone/>
            </a:pPr>
            <a:r>
              <a:rPr lang="en-GB" altLang="en-TH" dirty="0">
                <a:latin typeface="Univers Light" panose="020B0400000000000000" pitchFamily="34" charset="0"/>
              </a:rPr>
              <a:t>Az Artis </a:t>
            </a:r>
            <a:r>
              <a:rPr lang="en-GB" altLang="en-TH" dirty="0" err="1">
                <a:latin typeface="Univers Light" panose="020B0400000000000000" pitchFamily="34" charset="0"/>
              </a:rPr>
              <a:t>széles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színválasztékban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kapható</a:t>
            </a:r>
            <a:r>
              <a:rPr lang="en-GB" altLang="en-TH" dirty="0">
                <a:latin typeface="Univers Light" panose="020B0400000000000000" pitchFamily="34" charset="0"/>
              </a:rPr>
              <a:t>, </a:t>
            </a:r>
            <a:r>
              <a:rPr lang="en-GB" altLang="en-TH" dirty="0" err="1">
                <a:latin typeface="Univers Light" panose="020B0400000000000000" pitchFamily="34" charset="0"/>
              </a:rPr>
              <a:t>hogy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minden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ízlést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lefedjen</a:t>
            </a:r>
            <a:r>
              <a:rPr lang="en-GB" altLang="en-TH" dirty="0">
                <a:latin typeface="Univers Light" panose="020B0400000000000000" pitchFamily="34" charset="0"/>
              </a:rPr>
              <a:t>, a </a:t>
            </a:r>
            <a:r>
              <a:rPr lang="en-GB" altLang="en-TH" dirty="0" err="1">
                <a:latin typeface="Univers Light" panose="020B0400000000000000" pitchFamily="34" charset="0"/>
              </a:rPr>
              <a:t>merész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kijelentésektől</a:t>
            </a:r>
            <a:r>
              <a:rPr lang="en-GB" altLang="en-TH" dirty="0">
                <a:latin typeface="Univers Light" panose="020B0400000000000000" pitchFamily="34" charset="0"/>
              </a:rPr>
              <a:t> a </a:t>
            </a:r>
            <a:r>
              <a:rPr lang="en-GB" altLang="en-TH" dirty="0" err="1">
                <a:latin typeface="Univers Light" panose="020B0400000000000000" pitchFamily="34" charset="0"/>
              </a:rPr>
              <a:t>fürdőszobai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finom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hangsúlyokig</a:t>
            </a:r>
            <a:r>
              <a:rPr lang="en-GB" altLang="en-TH" dirty="0">
                <a:latin typeface="Univers Light" panose="020B0400000000000000" pitchFamily="34" charset="0"/>
              </a:rPr>
              <a:t>.</a:t>
            </a:r>
          </a:p>
          <a:p>
            <a:pPr indent="0">
              <a:spcBef>
                <a:spcPct val="0"/>
              </a:spcBef>
              <a:buFont typeface="Wingdings" pitchFamily="2" charset="2"/>
              <a:buNone/>
            </a:pPr>
            <a:endParaRPr lang="en-GB" altLang="en-TH" dirty="0">
              <a:latin typeface="Univers Light" panose="020B0400000000000000" pitchFamily="34" charset="0"/>
            </a:endParaRPr>
          </a:p>
          <a:p>
            <a:pPr indent="0">
              <a:spcBef>
                <a:spcPct val="0"/>
              </a:spcBef>
              <a:buFont typeface="Wingdings" pitchFamily="2" charset="2"/>
              <a:buNone/>
            </a:pPr>
            <a:r>
              <a:rPr lang="en-GB" altLang="en-TH" dirty="0">
                <a:latin typeface="Univers Light" panose="020B0400000000000000" pitchFamily="34" charset="0"/>
              </a:rPr>
              <a:t>A </a:t>
            </a:r>
            <a:r>
              <a:rPr lang="en-GB" altLang="en-TH" dirty="0" err="1">
                <a:latin typeface="Univers Light" panose="020B0400000000000000" pitchFamily="34" charset="0"/>
              </a:rPr>
              <a:t>letisztult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vonalakat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és</a:t>
            </a:r>
            <a:r>
              <a:rPr lang="en-GB" altLang="en-TH" dirty="0">
                <a:latin typeface="Univers Light" panose="020B0400000000000000" pitchFamily="34" charset="0"/>
              </a:rPr>
              <a:t> a </a:t>
            </a:r>
            <a:r>
              <a:rPr lang="en-GB" altLang="en-TH" dirty="0" err="1">
                <a:latin typeface="Univers Light" panose="020B0400000000000000" pitchFamily="34" charset="0"/>
              </a:rPr>
              <a:t>kifejező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színeket</a:t>
            </a:r>
            <a:r>
              <a:rPr lang="en-GB" altLang="en-TH" dirty="0">
                <a:latin typeface="Univers Light" panose="020B0400000000000000" pitchFamily="34" charset="0"/>
              </a:rPr>
              <a:t> a </a:t>
            </a:r>
            <a:r>
              <a:rPr lang="en-GB" altLang="en-TH" dirty="0" err="1">
                <a:latin typeface="Univers Light" panose="020B0400000000000000" pitchFamily="34" charset="0"/>
              </a:rPr>
              <a:t>belsőépítészetben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nagyon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tudatosan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használják</a:t>
            </a:r>
            <a:r>
              <a:rPr lang="en-GB" altLang="en-TH" dirty="0">
                <a:latin typeface="Univers Light" panose="020B0400000000000000" pitchFamily="34" charset="0"/>
              </a:rPr>
              <a:t> a </a:t>
            </a:r>
            <a:r>
              <a:rPr lang="en-GB" altLang="en-TH" dirty="0" err="1">
                <a:latin typeface="Univers Light" panose="020B0400000000000000" pitchFamily="34" charset="0"/>
              </a:rPr>
              <a:t>különböző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stílusok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megteremtése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érdekében</a:t>
            </a:r>
            <a:r>
              <a:rPr lang="en-GB" altLang="en-TH" dirty="0">
                <a:latin typeface="Univers Light" panose="020B0400000000000000" pitchFamily="34" charset="0"/>
              </a:rPr>
              <a:t>. A </a:t>
            </a:r>
            <a:r>
              <a:rPr lang="en-GB" altLang="en-TH" dirty="0" err="1">
                <a:latin typeface="Univers Light" panose="020B0400000000000000" pitchFamily="34" charset="0"/>
              </a:rPr>
              <a:t>választék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prémium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mosdókat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tartalmaz</a:t>
            </a:r>
            <a:r>
              <a:rPr lang="en-GB" altLang="en-TH" dirty="0">
                <a:latin typeface="Univers Light" panose="020B0400000000000000" pitchFamily="34" charset="0"/>
              </a:rPr>
              <a:t> 4 </a:t>
            </a:r>
            <a:r>
              <a:rPr lang="en-GB" altLang="en-TH" dirty="0" err="1">
                <a:latin typeface="Univers Light" panose="020B0400000000000000" pitchFamily="34" charset="0"/>
              </a:rPr>
              <a:t>világosan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meghatározott</a:t>
            </a:r>
            <a:r>
              <a:rPr lang="en-GB" altLang="en-TH" dirty="0">
                <a:latin typeface="Univers Light" panose="020B0400000000000000" pitchFamily="34" charset="0"/>
              </a:rPr>
              <a:t>, </a:t>
            </a:r>
            <a:r>
              <a:rPr lang="en-GB" altLang="en-TH" dirty="0" err="1">
                <a:latin typeface="Univers Light" panose="020B0400000000000000" pitchFamily="34" charset="0"/>
              </a:rPr>
              <a:t>finom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formában</a:t>
            </a:r>
            <a:r>
              <a:rPr lang="en-GB" altLang="en-TH" dirty="0">
                <a:latin typeface="Univers Light" panose="020B0400000000000000" pitchFamily="34" charset="0"/>
              </a:rPr>
              <a:t>, 2 </a:t>
            </a:r>
            <a:r>
              <a:rPr lang="en-GB" altLang="en-TH" dirty="0" err="1">
                <a:latin typeface="Univers Light" panose="020B0400000000000000" pitchFamily="34" charset="0"/>
              </a:rPr>
              <a:t>fehér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tónusú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és</a:t>
            </a:r>
            <a:r>
              <a:rPr lang="en-GB" altLang="en-TH" dirty="0">
                <a:latin typeface="Univers Light" panose="020B0400000000000000" pitchFamily="34" charset="0"/>
              </a:rPr>
              <a:t> 9 </a:t>
            </a:r>
            <a:r>
              <a:rPr lang="en-GB" altLang="en-TH" dirty="0" err="1">
                <a:latin typeface="Univers Light" panose="020B0400000000000000" pitchFamily="34" charset="0"/>
              </a:rPr>
              <a:t>BiColour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színből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álló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frissített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színválasztékkal</a:t>
            </a:r>
            <a:r>
              <a:rPr lang="en-GB" altLang="en-TH" dirty="0">
                <a:latin typeface="Univers Light" panose="020B0400000000000000" pitchFamily="34" charset="0"/>
              </a:rPr>
              <a:t>. Minden Artis </a:t>
            </a:r>
            <a:r>
              <a:rPr lang="en-GB" altLang="en-TH" dirty="0" err="1">
                <a:latin typeface="Univers Light" panose="020B0400000000000000" pitchFamily="34" charset="0"/>
              </a:rPr>
              <a:t>BiColour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színhez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ajánlott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színkombinációinkkal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időtlen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színkoncepciót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hozhatunk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létre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az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egész</a:t>
            </a:r>
            <a:r>
              <a:rPr lang="en-GB" altLang="en-TH" dirty="0">
                <a:latin typeface="Univers Light" panose="020B0400000000000000" pitchFamily="34" charset="0"/>
              </a:rPr>
              <a:t> </a:t>
            </a:r>
            <a:r>
              <a:rPr lang="en-GB" altLang="en-TH" dirty="0" err="1">
                <a:latin typeface="Univers Light" panose="020B0400000000000000" pitchFamily="34" charset="0"/>
              </a:rPr>
              <a:t>fürdőszobában</a:t>
            </a:r>
            <a:r>
              <a:rPr lang="en-GB" altLang="en-TH" dirty="0">
                <a:latin typeface="Univers Light" panose="020B0400000000000000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093168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Number Placeholder 1">
            <a:extLst>
              <a:ext uri="{FF2B5EF4-FFF2-40B4-BE49-F238E27FC236}">
                <a16:creationId xmlns:a16="http://schemas.microsoft.com/office/drawing/2014/main" id="{15746EBA-CEAE-4F4B-AD52-E3532FA636A7}"/>
              </a:ext>
            </a:extLst>
          </p:cNvPr>
          <p:cNvSpPr>
            <a:spLocks noGrp="1" noChangeArrowheads="1"/>
          </p:cNvSpPr>
          <p:nvPr>
            <p:ph type="sldNum" sz="quarter" idx="16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7932415-3EC7-AA49-B4D6-3C8585951627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pic>
        <p:nvPicPr>
          <p:cNvPr id="19458" name="Picture Placeholder 6" descr="A picture containing wall, indoor, light, dark&#10;&#10;Description automatically generated">
            <a:extLst>
              <a:ext uri="{FF2B5EF4-FFF2-40B4-BE49-F238E27FC236}">
                <a16:creationId xmlns:a16="http://schemas.microsoft.com/office/drawing/2014/main" id="{BFFFFC65-C369-3A4D-BE37-12CF203C2B2A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43" r="17010" b="26572"/>
          <a:stretch/>
        </p:blipFill>
        <p:spPr bwMode="auto">
          <a:xfrm>
            <a:off x="0" y="0"/>
            <a:ext cx="4418013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itle 3">
            <a:extLst>
              <a:ext uri="{FF2B5EF4-FFF2-40B4-BE49-F238E27FC236}">
                <a16:creationId xmlns:a16="http://schemas.microsoft.com/office/drawing/2014/main" id="{85D29E1D-EFE7-BA4F-B3D9-1AAD886EEA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41313" y="292100"/>
            <a:ext cx="2135187" cy="457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TH" dirty="0">
                <a:solidFill>
                  <a:schemeClr val="bg1"/>
                </a:solidFill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AZ ELŐNYÖK ÁTTEKINTÉSE</a:t>
            </a:r>
          </a:p>
        </p:txBody>
      </p:sp>
      <p:sp>
        <p:nvSpPr>
          <p:cNvPr id="19460" name="Text Placeholder 4">
            <a:extLst>
              <a:ext uri="{FF2B5EF4-FFF2-40B4-BE49-F238E27FC236}">
                <a16:creationId xmlns:a16="http://schemas.microsoft.com/office/drawing/2014/main" id="{A52B347A-9D84-204D-A2E1-8BFA2E74A795}"/>
              </a:ext>
            </a:extLst>
          </p:cNvPr>
          <p:cNvSpPr>
            <a:spLocks noGrp="1" noChangeArrowheads="1"/>
          </p:cNvSpPr>
          <p:nvPr>
            <p:ph type="body" sz="half" idx="15"/>
          </p:nvPr>
        </p:nvSpPr>
        <p:spPr bwMode="auto">
          <a:xfrm>
            <a:off x="4645025" y="1063625"/>
            <a:ext cx="7212013" cy="5292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marL="285750" indent="-285750">
              <a:spcBef>
                <a:spcPct val="0"/>
              </a:spcBef>
              <a:buFont typeface="Wingdings" pitchFamily="2" charset="2"/>
              <a:buChar char="§"/>
            </a:pPr>
            <a:r>
              <a:rPr lang="hu-HU" altLang="en-TH" dirty="0">
                <a:latin typeface="Univers Light" panose="020B0400000000000000" pitchFamily="34" charset="0"/>
              </a:rPr>
              <a:t>A 4 különböző forma és 9 szín nagyobb rugalmasságot biztosít.</a:t>
            </a:r>
          </a:p>
          <a:p>
            <a:pPr marL="285750" indent="-285750">
              <a:spcBef>
                <a:spcPct val="0"/>
              </a:spcBef>
              <a:buFont typeface="Wingdings" pitchFamily="2" charset="2"/>
              <a:buChar char="§"/>
            </a:pPr>
            <a:r>
              <a:rPr lang="hu-HU" altLang="en-TH" dirty="0">
                <a:latin typeface="Univers Light" panose="020B0400000000000000" pitchFamily="34" charset="0"/>
              </a:rPr>
              <a:t>Kétféle fehér árnyalat a bizonytalan ügyfelek számára.</a:t>
            </a:r>
          </a:p>
          <a:p>
            <a:pPr marL="285750" indent="-285750">
              <a:spcBef>
                <a:spcPct val="0"/>
              </a:spcBef>
              <a:buFont typeface="Wingdings" pitchFamily="2" charset="2"/>
              <a:buChar char="§"/>
            </a:pPr>
            <a:r>
              <a:rPr lang="hu-HU" altLang="en-TH" dirty="0">
                <a:latin typeface="Univers Light" panose="020B0400000000000000" pitchFamily="34" charset="0"/>
              </a:rPr>
              <a:t>A mosdók nagyon figyelemfelkeltő kiállítási tárgyak.</a:t>
            </a:r>
          </a:p>
          <a:p>
            <a:pPr marL="285750" indent="-285750">
              <a:spcBef>
                <a:spcPct val="0"/>
              </a:spcBef>
              <a:buFont typeface="Wingdings" pitchFamily="2" charset="2"/>
              <a:buChar char="§"/>
            </a:pPr>
            <a:r>
              <a:rPr lang="hu-HU" altLang="en-TH" dirty="0">
                <a:latin typeface="Univers Light" panose="020B0400000000000000" pitchFamily="34" charset="0"/>
              </a:rPr>
              <a:t>Mintakönyv és színminták az eligazodáshoz. </a:t>
            </a:r>
          </a:p>
          <a:p>
            <a:pPr marL="285750" indent="-285750">
              <a:spcBef>
                <a:spcPct val="0"/>
              </a:spcBef>
              <a:buFont typeface="Wingdings" pitchFamily="2" charset="2"/>
              <a:buChar char="§"/>
            </a:pPr>
            <a:r>
              <a:rPr lang="hu-HU" altLang="en-TH" dirty="0">
                <a:latin typeface="Univers Light" panose="020B0400000000000000" pitchFamily="34" charset="0"/>
              </a:rPr>
              <a:t>Megbízható tanácsadás és tervezés az egymáshoz illeszkedő bútorszíneknek (</a:t>
            </a:r>
            <a:r>
              <a:rPr lang="hu-HU" altLang="en-TH" dirty="0" err="1">
                <a:latin typeface="Univers Light" panose="020B0400000000000000" pitchFamily="34" charset="0"/>
              </a:rPr>
              <a:t>Legato</a:t>
            </a:r>
            <a:r>
              <a:rPr lang="hu-HU" altLang="en-TH" dirty="0">
                <a:latin typeface="Univers Light" panose="020B0400000000000000" pitchFamily="34" charset="0"/>
              </a:rPr>
              <a:t> és </a:t>
            </a:r>
            <a:r>
              <a:rPr lang="hu-HU" altLang="en-TH" dirty="0" err="1">
                <a:latin typeface="Univers Light" panose="020B0400000000000000" pitchFamily="34" charset="0"/>
              </a:rPr>
              <a:t>Finion</a:t>
            </a:r>
            <a:r>
              <a:rPr lang="hu-HU" altLang="en-TH" dirty="0">
                <a:latin typeface="Univers Light" panose="020B0400000000000000" pitchFamily="34" charset="0"/>
              </a:rPr>
              <a:t>) és fürdőkádaknak köszönhetően.</a:t>
            </a:r>
          </a:p>
          <a:p>
            <a:pPr marL="285750" indent="-285750">
              <a:spcBef>
                <a:spcPct val="0"/>
              </a:spcBef>
              <a:buFont typeface="Wingdings" pitchFamily="2" charset="2"/>
              <a:buChar char="§"/>
            </a:pPr>
            <a:r>
              <a:rPr lang="hu-HU" altLang="en-TH" dirty="0">
                <a:latin typeface="Univers Light" panose="020B0400000000000000" pitchFamily="34" charset="0"/>
              </a:rPr>
              <a:t>Színben összehangolt fürdőkádak a </a:t>
            </a:r>
            <a:r>
              <a:rPr lang="hu-HU" altLang="en-TH" dirty="0" err="1">
                <a:latin typeface="Univers Light" panose="020B0400000000000000" pitchFamily="34" charset="0"/>
              </a:rPr>
              <a:t>Colour</a:t>
            </a:r>
            <a:r>
              <a:rPr lang="hu-HU" altLang="en-TH" dirty="0">
                <a:latin typeface="Univers Light" panose="020B0400000000000000" pitchFamily="34" charset="0"/>
              </a:rPr>
              <a:t> </a:t>
            </a:r>
            <a:r>
              <a:rPr lang="hu-HU" altLang="en-TH" dirty="0" err="1">
                <a:latin typeface="Univers Light" panose="020B0400000000000000" pitchFamily="34" charset="0"/>
              </a:rPr>
              <a:t>on</a:t>
            </a:r>
            <a:r>
              <a:rPr lang="hu-HU" altLang="en-TH" dirty="0">
                <a:latin typeface="Univers Light" panose="020B0400000000000000" pitchFamily="34" charset="0"/>
              </a:rPr>
              <a:t> </a:t>
            </a:r>
            <a:r>
              <a:rPr lang="hu-HU" altLang="en-TH" dirty="0" err="1">
                <a:latin typeface="Univers Light" panose="020B0400000000000000" pitchFamily="34" charset="0"/>
              </a:rPr>
              <a:t>Demand</a:t>
            </a:r>
            <a:r>
              <a:rPr lang="hu-HU" altLang="en-TH" dirty="0">
                <a:latin typeface="Univers Light" panose="020B0400000000000000" pitchFamily="34" charset="0"/>
              </a:rPr>
              <a:t> technikával.</a:t>
            </a:r>
          </a:p>
          <a:p>
            <a:pPr marL="285750" indent="-285750">
              <a:spcBef>
                <a:spcPct val="0"/>
              </a:spcBef>
              <a:buFont typeface="Wingdings" pitchFamily="2" charset="2"/>
              <a:buChar char="§"/>
            </a:pPr>
            <a:r>
              <a:rPr lang="hu-HU" altLang="en-TH" dirty="0">
                <a:latin typeface="Univers Light" panose="020B0400000000000000" pitchFamily="34" charset="0"/>
              </a:rPr>
              <a:t>A </a:t>
            </a:r>
            <a:r>
              <a:rPr lang="hu-HU" altLang="en-TH" dirty="0" err="1">
                <a:latin typeface="Univers Light" panose="020B0400000000000000" pitchFamily="34" charset="0"/>
              </a:rPr>
              <a:t>TitanCeram</a:t>
            </a:r>
            <a:r>
              <a:rPr lang="hu-HU" altLang="en-TH" dirty="0">
                <a:latin typeface="Univers Light" panose="020B0400000000000000" pitchFamily="34" charset="0"/>
              </a:rPr>
              <a:t> lenyűgözően pontos kialakítást, élesen meghatározott éleket és egyedülállóan finom formákat tesz lehetővé.</a:t>
            </a:r>
            <a:endParaRPr lang="en-GB" altLang="en-TH" dirty="0">
              <a:latin typeface="Univers Light" panose="020B0400000000000000" pitchFamily="34" charset="0"/>
            </a:endParaRPr>
          </a:p>
          <a:p>
            <a:pPr marL="285750" indent="-285750">
              <a:spcBef>
                <a:spcPct val="0"/>
              </a:spcBef>
              <a:buFont typeface="Wingdings" pitchFamily="2" charset="2"/>
              <a:buChar char="§"/>
            </a:pPr>
            <a:endParaRPr lang="en-GB" altLang="en-TH" dirty="0">
              <a:latin typeface="Univers Light" panose="020B0400000000000000" pitchFamily="34" charset="0"/>
            </a:endParaRPr>
          </a:p>
        </p:txBody>
      </p:sp>
      <p:cxnSp>
        <p:nvCxnSpPr>
          <p:cNvPr id="8" name="Gerade Verbindung 95">
            <a:extLst>
              <a:ext uri="{FF2B5EF4-FFF2-40B4-BE49-F238E27FC236}">
                <a16:creationId xmlns:a16="http://schemas.microsoft.com/office/drawing/2014/main" id="{B03C4036-E89A-2341-B19F-C05860742665}"/>
              </a:ext>
            </a:extLst>
          </p:cNvPr>
          <p:cNvCxnSpPr>
            <a:cxnSpLocks/>
          </p:cNvCxnSpPr>
          <p:nvPr/>
        </p:nvCxnSpPr>
        <p:spPr bwMode="gray">
          <a:xfrm>
            <a:off x="2476500" y="914400"/>
            <a:ext cx="27432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Number Placeholder 1">
            <a:extLst>
              <a:ext uri="{FF2B5EF4-FFF2-40B4-BE49-F238E27FC236}">
                <a16:creationId xmlns:a16="http://schemas.microsoft.com/office/drawing/2014/main" id="{830E80C5-5E99-F847-839F-9B4E4808C6CB}"/>
              </a:ext>
            </a:extLst>
          </p:cNvPr>
          <p:cNvSpPr>
            <a:spLocks noGrp="1" noChangeArrowheads="1"/>
          </p:cNvSpPr>
          <p:nvPr>
            <p:ph type="sldNum" sz="quarter" idx="16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E70B85D-00D3-F44C-AD15-582ABDBFB844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29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sp>
        <p:nvSpPr>
          <p:cNvPr id="20482" name="Title 3">
            <a:extLst>
              <a:ext uri="{FF2B5EF4-FFF2-40B4-BE49-F238E27FC236}">
                <a16:creationId xmlns:a16="http://schemas.microsoft.com/office/drawing/2014/main" id="{C91751E4-8EA3-2D42-95A0-6D6C5DEF53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41313" y="292100"/>
            <a:ext cx="9540875" cy="457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TH"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ARTIS BICOLOUR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85A1E0-4740-B84A-B950-C3F3E406B2B6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6423025" y="1063625"/>
            <a:ext cx="5434013" cy="5292725"/>
          </a:xfrm>
        </p:spPr>
        <p:txBody>
          <a:bodyPr anchor="t"/>
          <a:lstStyle/>
          <a:p>
            <a:pPr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hu-HU" b="1" dirty="0">
                <a:latin typeface="Univers 47 CondensedLight" panose="020B0406000000000000" pitchFamily="34" charset="0"/>
              </a:rPr>
              <a:t>SZÍNEK MINDEN ÍZLÉSNEK</a:t>
            </a:r>
            <a:endParaRPr lang="en-GB" b="1" dirty="0">
              <a:latin typeface="Univers 47 CondensedLight" panose="020B0406000000000000" pitchFamily="34" charset="0"/>
            </a:endParaRPr>
          </a:p>
          <a:p>
            <a:pPr marL="285750" indent="-285750" fontAlgn="auto">
              <a:spcAft>
                <a:spcPts val="0"/>
              </a:spcAft>
              <a:defRPr/>
            </a:pPr>
            <a:r>
              <a:rPr lang="en-GB" dirty="0"/>
              <a:t>Az Artis </a:t>
            </a:r>
            <a:r>
              <a:rPr lang="en-GB" dirty="0" err="1"/>
              <a:t>széles</a:t>
            </a:r>
            <a:r>
              <a:rPr lang="en-GB" dirty="0"/>
              <a:t> </a:t>
            </a:r>
            <a:r>
              <a:rPr lang="en-GB" dirty="0" err="1"/>
              <a:t>színpalettája</a:t>
            </a:r>
            <a:r>
              <a:rPr lang="en-GB" dirty="0"/>
              <a:t> </a:t>
            </a:r>
            <a:r>
              <a:rPr lang="en-GB" dirty="0" err="1"/>
              <a:t>kilenc</a:t>
            </a:r>
            <a:r>
              <a:rPr lang="en-GB" dirty="0"/>
              <a:t> </a:t>
            </a:r>
            <a:r>
              <a:rPr lang="en-GB" dirty="0" err="1"/>
              <a:t>kéttónusú</a:t>
            </a:r>
            <a:r>
              <a:rPr lang="en-GB" dirty="0"/>
              <a:t> </a:t>
            </a:r>
            <a:r>
              <a:rPr lang="en-GB" dirty="0" err="1"/>
              <a:t>színnel</a:t>
            </a:r>
            <a:r>
              <a:rPr lang="en-GB" dirty="0"/>
              <a:t> </a:t>
            </a:r>
            <a:r>
              <a:rPr lang="en-GB" dirty="0" err="1"/>
              <a:t>és</a:t>
            </a:r>
            <a:r>
              <a:rPr lang="en-GB" dirty="0"/>
              <a:t> a </a:t>
            </a:r>
            <a:r>
              <a:rPr lang="en-GB" dirty="0" err="1"/>
              <a:t>fehér</a:t>
            </a:r>
            <a:r>
              <a:rPr lang="en-GB" dirty="0"/>
              <a:t> </a:t>
            </a:r>
            <a:r>
              <a:rPr lang="en-GB" dirty="0" err="1"/>
              <a:t>két</a:t>
            </a:r>
            <a:r>
              <a:rPr lang="en-GB" dirty="0"/>
              <a:t> </a:t>
            </a:r>
            <a:r>
              <a:rPr lang="en-GB" dirty="0" err="1"/>
              <a:t>árnyalatával</a:t>
            </a:r>
            <a:r>
              <a:rPr lang="en-GB" dirty="0"/>
              <a:t> </a:t>
            </a:r>
            <a:r>
              <a:rPr lang="en-GB" dirty="0" err="1"/>
              <a:t>nagyobb</a:t>
            </a:r>
            <a:r>
              <a:rPr lang="en-GB" dirty="0"/>
              <a:t> </a:t>
            </a:r>
            <a:r>
              <a:rPr lang="en-GB" dirty="0" err="1"/>
              <a:t>rugalmasságot</a:t>
            </a:r>
            <a:r>
              <a:rPr lang="en-GB" dirty="0"/>
              <a:t> </a:t>
            </a:r>
            <a:r>
              <a:rPr lang="en-GB" dirty="0" err="1"/>
              <a:t>kínál</a:t>
            </a:r>
            <a:r>
              <a:rPr lang="en-GB" dirty="0"/>
              <a:t> a </a:t>
            </a:r>
            <a:r>
              <a:rPr lang="en-GB" dirty="0" err="1"/>
              <a:t>fürdőszoba</a:t>
            </a:r>
            <a:r>
              <a:rPr lang="en-GB" dirty="0"/>
              <a:t> </a:t>
            </a:r>
            <a:r>
              <a:rPr lang="en-GB" dirty="0" err="1"/>
              <a:t>kialakításában</a:t>
            </a:r>
            <a:r>
              <a:rPr lang="en-GB" dirty="0"/>
              <a:t>.</a:t>
            </a:r>
          </a:p>
          <a:p>
            <a:pPr marL="285750" indent="-285750" fontAlgn="auto">
              <a:spcAft>
                <a:spcPts val="0"/>
              </a:spcAft>
              <a:defRPr/>
            </a:pPr>
            <a:r>
              <a:rPr lang="en-GB" dirty="0"/>
              <a:t>A </a:t>
            </a:r>
            <a:r>
              <a:rPr lang="en-GB" dirty="0" err="1"/>
              <a:t>megfelelő</a:t>
            </a:r>
            <a:r>
              <a:rPr lang="en-GB" dirty="0"/>
              <a:t> </a:t>
            </a:r>
            <a:r>
              <a:rPr lang="en-GB" dirty="0" err="1"/>
              <a:t>kádak</a:t>
            </a:r>
            <a:r>
              <a:rPr lang="en-GB" dirty="0"/>
              <a:t> a Colour on Demand </a:t>
            </a:r>
            <a:r>
              <a:rPr lang="en-GB" dirty="0" err="1"/>
              <a:t>technikával</a:t>
            </a:r>
            <a:r>
              <a:rPr lang="en-GB" dirty="0"/>
              <a:t> </a:t>
            </a:r>
            <a:r>
              <a:rPr lang="en-GB" dirty="0" err="1"/>
              <a:t>színben</a:t>
            </a:r>
            <a:r>
              <a:rPr lang="en-GB" dirty="0"/>
              <a:t> is </a:t>
            </a:r>
            <a:r>
              <a:rPr lang="en-GB" dirty="0" err="1"/>
              <a:t>összehangolhatók</a:t>
            </a:r>
            <a:r>
              <a:rPr lang="en-GB" dirty="0"/>
              <a:t>.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BA8BFE99-D3DB-44C4-9C96-2E0FC4AC50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4705" r="4705"/>
          <a:stretch>
            <a:fillRect/>
          </a:stretch>
        </p:blipFill>
        <p:spPr/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Number Placeholder 1">
            <a:extLst>
              <a:ext uri="{FF2B5EF4-FFF2-40B4-BE49-F238E27FC236}">
                <a16:creationId xmlns:a16="http://schemas.microsoft.com/office/drawing/2014/main" id="{6A247B52-0385-1248-8D71-13EC1A7099DB}"/>
              </a:ext>
            </a:extLst>
          </p:cNvPr>
          <p:cNvSpPr>
            <a:spLocks noGrp="1" noChangeArrowheads="1"/>
          </p:cNvSpPr>
          <p:nvPr>
            <p:ph type="sldNum" sz="quarter" idx="16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FAD6B0D-DD4D-C541-95FA-B4E90D42D1AB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30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pic>
        <p:nvPicPr>
          <p:cNvPr id="21506" name="Picture Placeholder 6">
            <a:extLst>
              <a:ext uri="{FF2B5EF4-FFF2-40B4-BE49-F238E27FC236}">
                <a16:creationId xmlns:a16="http://schemas.microsoft.com/office/drawing/2014/main" id="{53E36067-C05B-C64C-978D-DF4C4D33A1D5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" r="1706"/>
          <a:stretch>
            <a:fillRect/>
          </a:stretch>
        </p:blipFill>
        <p:spPr bwMode="auto">
          <a:xfrm>
            <a:off x="0" y="0"/>
            <a:ext cx="4418013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Title 3">
            <a:extLst>
              <a:ext uri="{FF2B5EF4-FFF2-40B4-BE49-F238E27FC236}">
                <a16:creationId xmlns:a16="http://schemas.microsoft.com/office/drawing/2014/main" id="{8D2A97D7-BDD1-7645-89A1-E363AA1921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41313" y="292100"/>
            <a:ext cx="2135187" cy="457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TH">
                <a:solidFill>
                  <a:schemeClr val="bg1"/>
                </a:solidFill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ARTIS BICOLOUR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A4FDB3-3A3B-2B49-B808-05A603EED797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4645025" y="1063625"/>
            <a:ext cx="7212013" cy="52927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b="1" dirty="0">
                <a:latin typeface="Univers 47 CondensedLight" panose="020B0406000000000000" pitchFamily="34" charset="0"/>
              </a:rPr>
              <a:t>KONCEPCIONÁLIS SZÍNVÁLASZTÁS</a:t>
            </a:r>
            <a:endParaRPr lang="hu-HU" b="1" dirty="0">
              <a:latin typeface="Univers 47 CondensedLight" panose="020B0406000000000000" pitchFamily="34" charset="0"/>
            </a:endParaRP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dirty="0"/>
              <a:t>A </a:t>
            </a:r>
            <a:r>
              <a:rPr lang="en-GB" dirty="0" err="1"/>
              <a:t>Villeroy</a:t>
            </a:r>
            <a:r>
              <a:rPr lang="en-GB" dirty="0"/>
              <a:t> &amp; </a:t>
            </a:r>
            <a:r>
              <a:rPr lang="en-GB" dirty="0" err="1"/>
              <a:t>Boch</a:t>
            </a:r>
            <a:r>
              <a:rPr lang="en-GB" dirty="0"/>
              <a:t> </a:t>
            </a:r>
            <a:r>
              <a:rPr lang="en-GB" dirty="0" err="1"/>
              <a:t>életstílus</a:t>
            </a:r>
            <a:r>
              <a:rPr lang="en-GB" dirty="0"/>
              <a:t>- </a:t>
            </a:r>
            <a:r>
              <a:rPr lang="en-GB" dirty="0" err="1"/>
              <a:t>és</a:t>
            </a:r>
            <a:r>
              <a:rPr lang="en-GB" dirty="0"/>
              <a:t> </a:t>
            </a:r>
            <a:r>
              <a:rPr lang="en-GB" dirty="0" err="1"/>
              <a:t>színszakértőként</a:t>
            </a:r>
            <a:r>
              <a:rPr lang="en-GB" dirty="0"/>
              <a:t> </a:t>
            </a:r>
            <a:r>
              <a:rPr lang="en-GB" dirty="0" err="1"/>
              <a:t>segít</a:t>
            </a:r>
            <a:r>
              <a:rPr lang="en-GB" dirty="0"/>
              <a:t> </a:t>
            </a:r>
            <a:r>
              <a:rPr lang="en-GB" dirty="0" err="1"/>
              <a:t>az</a:t>
            </a:r>
            <a:r>
              <a:rPr lang="en-GB" dirty="0"/>
              <a:t> </a:t>
            </a:r>
            <a:r>
              <a:rPr lang="en-GB" dirty="0" err="1"/>
              <a:t>ügyfeleknek</a:t>
            </a:r>
            <a:r>
              <a:rPr lang="en-GB" dirty="0"/>
              <a:t> </a:t>
            </a:r>
            <a:r>
              <a:rPr lang="en-GB" dirty="0" err="1"/>
              <a:t>abban</a:t>
            </a:r>
            <a:r>
              <a:rPr lang="en-GB" dirty="0"/>
              <a:t>, </a:t>
            </a:r>
            <a:r>
              <a:rPr lang="en-GB" dirty="0" err="1"/>
              <a:t>hogy</a:t>
            </a:r>
            <a:r>
              <a:rPr lang="en-GB" dirty="0"/>
              <a:t> </a:t>
            </a:r>
            <a:r>
              <a:rPr lang="en-GB" dirty="0" err="1"/>
              <a:t>átfogó</a:t>
            </a:r>
            <a:r>
              <a:rPr lang="en-GB" dirty="0"/>
              <a:t> </a:t>
            </a:r>
            <a:r>
              <a:rPr lang="en-GB" dirty="0" err="1"/>
              <a:t>színsémát</a:t>
            </a:r>
            <a:r>
              <a:rPr lang="en-GB" dirty="0"/>
              <a:t> </a:t>
            </a:r>
            <a:r>
              <a:rPr lang="en-GB" dirty="0" err="1"/>
              <a:t>alakítsanak</a:t>
            </a:r>
            <a:r>
              <a:rPr lang="en-GB" dirty="0"/>
              <a:t> ki </a:t>
            </a:r>
            <a:r>
              <a:rPr lang="en-GB" dirty="0" err="1"/>
              <a:t>fürdőszobájukban</a:t>
            </a:r>
            <a:r>
              <a:rPr lang="en-GB" dirty="0"/>
              <a:t>.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dirty="0" err="1"/>
              <a:t>Gesa</a:t>
            </a:r>
            <a:r>
              <a:rPr lang="en-GB" dirty="0"/>
              <a:t> Hansen </a:t>
            </a:r>
            <a:r>
              <a:rPr lang="en-GB" dirty="0" err="1"/>
              <a:t>tervező</a:t>
            </a:r>
            <a:r>
              <a:rPr lang="en-GB" dirty="0"/>
              <a:t> </a:t>
            </a:r>
            <a:r>
              <a:rPr lang="en-GB" dirty="0" err="1"/>
              <a:t>globális</a:t>
            </a:r>
            <a:r>
              <a:rPr lang="en-GB" dirty="0"/>
              <a:t> </a:t>
            </a:r>
            <a:r>
              <a:rPr lang="en-GB" dirty="0" err="1"/>
              <a:t>trendeket</a:t>
            </a:r>
            <a:r>
              <a:rPr lang="en-GB" dirty="0"/>
              <a:t> </a:t>
            </a:r>
            <a:r>
              <a:rPr lang="en-GB" dirty="0" err="1"/>
              <a:t>közvetít</a:t>
            </a:r>
            <a:r>
              <a:rPr lang="en-GB" dirty="0"/>
              <a:t>.</a:t>
            </a:r>
          </a:p>
        </p:txBody>
      </p:sp>
      <p:cxnSp>
        <p:nvCxnSpPr>
          <p:cNvPr id="8" name="Gerade Verbindung 95">
            <a:extLst>
              <a:ext uri="{FF2B5EF4-FFF2-40B4-BE49-F238E27FC236}">
                <a16:creationId xmlns:a16="http://schemas.microsoft.com/office/drawing/2014/main" id="{3CD10291-B442-0741-A4EE-6A7F4B37A561}"/>
              </a:ext>
            </a:extLst>
          </p:cNvPr>
          <p:cNvCxnSpPr>
            <a:cxnSpLocks/>
          </p:cNvCxnSpPr>
          <p:nvPr/>
        </p:nvCxnSpPr>
        <p:spPr bwMode="gray">
          <a:xfrm>
            <a:off x="2476500" y="914400"/>
            <a:ext cx="27432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Number Placeholder 1">
            <a:extLst>
              <a:ext uri="{FF2B5EF4-FFF2-40B4-BE49-F238E27FC236}">
                <a16:creationId xmlns:a16="http://schemas.microsoft.com/office/drawing/2014/main" id="{99BA86A4-A224-694C-806C-71F9837BA4F5}"/>
              </a:ext>
            </a:extLst>
          </p:cNvPr>
          <p:cNvSpPr>
            <a:spLocks noGrp="1" noChangeArrowheads="1"/>
          </p:cNvSpPr>
          <p:nvPr>
            <p:ph type="sldNum" sz="quarter" idx="26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E61E68F-20C8-1F4C-B911-44FC1642180B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31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sp>
        <p:nvSpPr>
          <p:cNvPr id="22530" name="Title 2">
            <a:extLst>
              <a:ext uri="{FF2B5EF4-FFF2-40B4-BE49-F238E27FC236}">
                <a16:creationId xmlns:a16="http://schemas.microsoft.com/office/drawing/2014/main" id="{2F463937-3453-B346-8ABF-BF6754B438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41313" y="292100"/>
            <a:ext cx="9540875" cy="457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TH" dirty="0"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SZÍNES SOKSZÍNŰSÉG A LEGSZEBB FORMÁBAN</a:t>
            </a:r>
            <a:endParaRPr lang="en-TH" altLang="en-TH" dirty="0">
              <a:latin typeface="VilleroyBoch" panose="02000000000000000000" pitchFamily="2" charset="0"/>
              <a:ea typeface="VilleroyBoch" panose="02000000000000000000" pitchFamily="2" charset="0"/>
              <a:cs typeface="VilleroyBoch" panose="02000000000000000000" pitchFamily="2" charset="0"/>
            </a:endParaRPr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A014D16D-9497-1B41-A701-A6F724443E1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l="-5497" t="-26717" r="-4490" b="-26717"/>
          <a:stretch/>
        </p:blipFill>
        <p:spPr>
          <a:xfrm>
            <a:off x="6462713" y="3848100"/>
            <a:ext cx="2508250" cy="2508250"/>
          </a:xfrm>
          <a:solidFill>
            <a:schemeClr val="bg1">
              <a:lumMod val="95000"/>
            </a:schemeClr>
          </a:solidFill>
        </p:spPr>
      </p:pic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CB2B7949-7FCB-5346-869E-CD9D0C83032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/>
          <a:srcRect l="-3864" t="-34750" r="-3864" b="-33182"/>
          <a:stretch/>
        </p:blipFill>
        <p:spPr>
          <a:xfrm>
            <a:off x="9156700" y="1111250"/>
            <a:ext cx="2508250" cy="2509838"/>
          </a:xfrm>
          <a:solidFill>
            <a:schemeClr val="bg1">
              <a:lumMod val="95000"/>
            </a:schemeClr>
          </a:solidFill>
        </p:spPr>
      </p:pic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A9644D22-4DC2-C749-A5BB-F15731D6D29E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4"/>
          <a:srcRect l="-8024" t="-27121" r="-8245" b="-28500"/>
          <a:stretch/>
        </p:blipFill>
        <p:spPr>
          <a:xfrm>
            <a:off x="6461125" y="1122363"/>
            <a:ext cx="2509838" cy="2509837"/>
          </a:xfrm>
          <a:solidFill>
            <a:schemeClr val="bg1">
              <a:lumMod val="95000"/>
            </a:schemeClr>
          </a:solidFill>
        </p:spPr>
      </p:pic>
      <p:pic>
        <p:nvPicPr>
          <p:cNvPr id="22534" name="Picture Placeholder 35">
            <a:extLst>
              <a:ext uri="{FF2B5EF4-FFF2-40B4-BE49-F238E27FC236}">
                <a16:creationId xmlns:a16="http://schemas.microsoft.com/office/drawing/2014/main" id="{03DF539C-85AC-E64E-8E2B-4B9B13FA5BC0}"/>
              </a:ext>
            </a:extLst>
          </p:cNvPr>
          <p:cNvPicPr>
            <a:picLocks noGrp="1" noChangeAspect="1" noChangeArrowheads="1"/>
          </p:cNvPicPr>
          <p:nvPr>
            <p:ph type="pic" sz="quarter" idx="2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549" y="5232400"/>
            <a:ext cx="1111250" cy="1111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Picture Placeholder 33">
            <a:extLst>
              <a:ext uri="{FF2B5EF4-FFF2-40B4-BE49-F238E27FC236}">
                <a16:creationId xmlns:a16="http://schemas.microsoft.com/office/drawing/2014/main" id="{B0F9CA0D-5E5B-6C47-A78C-2F854ADD9614}"/>
              </a:ext>
            </a:extLst>
          </p:cNvPr>
          <p:cNvPicPr>
            <a:picLocks noGrp="1" noChangeAspect="1" noChangeArrowheads="1"/>
          </p:cNvPicPr>
          <p:nvPr>
            <p:ph type="pic" sz="quarter" idx="2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849" y="5232400"/>
            <a:ext cx="1111250" cy="1111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6" name="Picture Placeholder 31">
            <a:extLst>
              <a:ext uri="{FF2B5EF4-FFF2-40B4-BE49-F238E27FC236}">
                <a16:creationId xmlns:a16="http://schemas.microsoft.com/office/drawing/2014/main" id="{5756F99B-2E55-1D4E-979F-52A944669CFC}"/>
              </a:ext>
            </a:extLst>
          </p:cNvPr>
          <p:cNvPicPr>
            <a:picLocks noGrp="1" noChangeAspect="1" noChangeArrowheads="1"/>
          </p:cNvPicPr>
          <p:nvPr>
            <p:ph type="pic" sz="quarter" idx="23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149" y="5232400"/>
            <a:ext cx="1111250" cy="1111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9D85FAD-15D7-7444-A0D3-E5A96708C0D5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347663" y="1066800"/>
            <a:ext cx="5922962" cy="3940175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dirty="0">
                <a:latin typeface="Univers 47 CondensedLight" panose="020B0406000000000000" pitchFamily="34" charset="0"/>
              </a:rPr>
              <a:t>FORMA, SZÍN ÉS FINOM KONTÚROK</a:t>
            </a:r>
            <a:endParaRPr lang="hu-HU" b="1" dirty="0">
              <a:latin typeface="Univers 47 CondensedLight" panose="020B0406000000000000" pitchFamily="34" charset="0"/>
            </a:endParaRP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dirty="0"/>
              <a:t>A 4 </a:t>
            </a:r>
            <a:r>
              <a:rPr lang="en-US" dirty="0" err="1"/>
              <a:t>különböző</a:t>
            </a:r>
            <a:r>
              <a:rPr lang="en-US" dirty="0"/>
              <a:t> form</a:t>
            </a:r>
            <a:r>
              <a:rPr lang="hu-HU" dirty="0"/>
              <a:t>a</a:t>
            </a:r>
            <a:r>
              <a:rPr lang="en-US" dirty="0"/>
              <a:t>, extra </a:t>
            </a:r>
            <a:r>
              <a:rPr lang="en-US" dirty="0" err="1"/>
              <a:t>vékony</a:t>
            </a:r>
            <a:r>
              <a:rPr lang="en-US" dirty="0"/>
              <a:t> </a:t>
            </a:r>
            <a:r>
              <a:rPr lang="en-US" dirty="0" err="1"/>
              <a:t>falakkal</a:t>
            </a:r>
            <a:r>
              <a:rPr lang="en-US" dirty="0"/>
              <a:t> </a:t>
            </a:r>
            <a:r>
              <a:rPr lang="en-US" dirty="0" err="1"/>
              <a:t>minden</a:t>
            </a:r>
            <a:r>
              <a:rPr lang="en-US" dirty="0"/>
              <a:t> </a:t>
            </a:r>
            <a:r>
              <a:rPr lang="en-US" dirty="0" err="1"/>
              <a:t>színt</a:t>
            </a:r>
            <a:r>
              <a:rPr lang="en-US" dirty="0"/>
              <a:t> a </a:t>
            </a:r>
            <a:r>
              <a:rPr lang="en-US" dirty="0" err="1"/>
              <a:t>lehető</a:t>
            </a:r>
            <a:r>
              <a:rPr lang="en-US" dirty="0"/>
              <a:t> </a:t>
            </a:r>
            <a:r>
              <a:rPr lang="en-US" dirty="0" err="1"/>
              <a:t>legjobban</a:t>
            </a:r>
            <a:r>
              <a:rPr lang="en-US" dirty="0"/>
              <a:t> </a:t>
            </a:r>
            <a:r>
              <a:rPr lang="en-US" dirty="0" err="1"/>
              <a:t>mutat</a:t>
            </a:r>
            <a:r>
              <a:rPr lang="en-US" dirty="0"/>
              <a:t>.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dirty="0"/>
              <a:t>A </a:t>
            </a:r>
            <a:r>
              <a:rPr lang="hu-HU" dirty="0"/>
              <a:t>ráültethető mosdók </a:t>
            </a:r>
            <a:r>
              <a:rPr lang="en-US" dirty="0" err="1"/>
              <a:t>kerek</a:t>
            </a:r>
            <a:r>
              <a:rPr lang="en-US" dirty="0"/>
              <a:t>, </a:t>
            </a:r>
            <a:r>
              <a:rPr lang="en-US" dirty="0" err="1"/>
              <a:t>ovális</a:t>
            </a:r>
            <a:r>
              <a:rPr lang="en-US" dirty="0"/>
              <a:t>, </a:t>
            </a:r>
            <a:r>
              <a:rPr lang="en-US" dirty="0" err="1"/>
              <a:t>négyzet</a:t>
            </a:r>
            <a:r>
              <a:rPr lang="en-US" dirty="0"/>
              <a:t> </a:t>
            </a:r>
            <a:r>
              <a:rPr lang="en-US" dirty="0" err="1"/>
              <a:t>és</a:t>
            </a:r>
            <a:r>
              <a:rPr lang="en-US" dirty="0"/>
              <a:t> </a:t>
            </a:r>
            <a:r>
              <a:rPr lang="en-US" dirty="0" err="1"/>
              <a:t>téglalap</a:t>
            </a:r>
            <a:r>
              <a:rPr lang="en-US" dirty="0"/>
              <a:t> </a:t>
            </a:r>
            <a:r>
              <a:rPr lang="en-US" dirty="0" err="1"/>
              <a:t>alakú</a:t>
            </a:r>
            <a:r>
              <a:rPr lang="en-US" dirty="0"/>
              <a:t> </a:t>
            </a:r>
            <a:r>
              <a:rPr lang="en-US" dirty="0" err="1"/>
              <a:t>változatban</a:t>
            </a:r>
            <a:r>
              <a:rPr lang="en-US" dirty="0"/>
              <a:t> </a:t>
            </a:r>
            <a:r>
              <a:rPr lang="en-US" dirty="0" err="1"/>
              <a:t>kaphatók</a:t>
            </a:r>
            <a:r>
              <a:rPr lang="en-US" dirty="0"/>
              <a:t>.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dirty="0"/>
              <a:t>A </a:t>
            </a:r>
            <a:r>
              <a:rPr lang="en-US" dirty="0" err="1"/>
              <a:t>belső</a:t>
            </a:r>
            <a:r>
              <a:rPr lang="en-US" dirty="0"/>
              <a:t> </a:t>
            </a:r>
            <a:r>
              <a:rPr lang="en-US" dirty="0" err="1"/>
              <a:t>fehér</a:t>
            </a:r>
            <a:r>
              <a:rPr lang="en-US" dirty="0"/>
              <a:t> </a:t>
            </a:r>
            <a:r>
              <a:rPr lang="en-US" dirty="0" err="1"/>
              <a:t>szín</a:t>
            </a:r>
            <a:r>
              <a:rPr lang="en-US" dirty="0"/>
              <a:t> a </a:t>
            </a:r>
            <a:r>
              <a:rPr lang="en-US" dirty="0" err="1"/>
              <a:t>finom</a:t>
            </a:r>
            <a:r>
              <a:rPr lang="en-US" dirty="0"/>
              <a:t> </a:t>
            </a:r>
            <a:r>
              <a:rPr lang="en-US" dirty="0" err="1"/>
              <a:t>peremnél</a:t>
            </a:r>
            <a:r>
              <a:rPr lang="en-US" dirty="0"/>
              <a:t> </a:t>
            </a:r>
            <a:r>
              <a:rPr lang="en-US" dirty="0" err="1"/>
              <a:t>találkozik</a:t>
            </a:r>
            <a:r>
              <a:rPr lang="en-US" dirty="0"/>
              <a:t> a </a:t>
            </a:r>
            <a:r>
              <a:rPr lang="en-US" dirty="0" err="1"/>
              <a:t>színes</a:t>
            </a:r>
            <a:r>
              <a:rPr lang="en-US" dirty="0"/>
              <a:t> </a:t>
            </a:r>
            <a:r>
              <a:rPr lang="en-US" dirty="0" err="1"/>
              <a:t>külső</a:t>
            </a:r>
            <a:r>
              <a:rPr lang="en-US" dirty="0"/>
              <a:t> </a:t>
            </a:r>
            <a:r>
              <a:rPr lang="en-US" dirty="0" err="1"/>
              <a:t>felülettel</a:t>
            </a:r>
            <a:r>
              <a:rPr lang="en-US" dirty="0"/>
              <a:t>, </a:t>
            </a:r>
            <a:r>
              <a:rPr lang="en-US" dirty="0" err="1"/>
              <a:t>így</a:t>
            </a:r>
            <a:r>
              <a:rPr lang="en-US" dirty="0"/>
              <a:t> </a:t>
            </a:r>
            <a:r>
              <a:rPr lang="en-US" dirty="0" err="1"/>
              <a:t>jön</a:t>
            </a:r>
            <a:r>
              <a:rPr lang="en-US" dirty="0"/>
              <a:t> </a:t>
            </a:r>
            <a:r>
              <a:rPr lang="en-US" dirty="0" err="1"/>
              <a:t>létre</a:t>
            </a:r>
            <a:r>
              <a:rPr lang="en-US" dirty="0"/>
              <a:t> a </a:t>
            </a:r>
            <a:r>
              <a:rPr lang="en-US" dirty="0" err="1"/>
              <a:t>kéttónusú</a:t>
            </a:r>
            <a:r>
              <a:rPr lang="en-US" dirty="0"/>
              <a:t> </a:t>
            </a:r>
            <a:r>
              <a:rPr lang="en-US" dirty="0" err="1"/>
              <a:t>kialakítás</a:t>
            </a:r>
            <a:r>
              <a:rPr lang="en-US" dirty="0"/>
              <a:t>.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dirty="0" err="1"/>
              <a:t>Funkcionális</a:t>
            </a:r>
            <a:r>
              <a:rPr lang="en-US" dirty="0"/>
              <a:t> </a:t>
            </a:r>
            <a:r>
              <a:rPr lang="en-US" dirty="0" err="1"/>
              <a:t>mosdók</a:t>
            </a:r>
            <a:r>
              <a:rPr lang="en-US" dirty="0"/>
              <a:t> 10 cm </a:t>
            </a:r>
            <a:r>
              <a:rPr lang="en-US" dirty="0" err="1"/>
              <a:t>mélységgel</a:t>
            </a:r>
            <a:r>
              <a:rPr lang="en-US" dirty="0"/>
              <a:t>. 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dirty="0" err="1"/>
              <a:t>Pontos</a:t>
            </a:r>
            <a:r>
              <a:rPr lang="en-US" dirty="0"/>
              <a:t> </a:t>
            </a:r>
            <a:r>
              <a:rPr lang="en-US" dirty="0" err="1"/>
              <a:t>geometriai</a:t>
            </a:r>
            <a:r>
              <a:rPr lang="en-US" dirty="0"/>
              <a:t> </a:t>
            </a:r>
            <a:r>
              <a:rPr lang="en-US" dirty="0" err="1"/>
              <a:t>kontúrok</a:t>
            </a:r>
            <a:r>
              <a:rPr lang="en-US" dirty="0"/>
              <a:t> </a:t>
            </a:r>
            <a:r>
              <a:rPr lang="en-US" dirty="0" err="1"/>
              <a:t>és</a:t>
            </a:r>
            <a:r>
              <a:rPr lang="en-US" dirty="0"/>
              <a:t> </a:t>
            </a:r>
            <a:r>
              <a:rPr lang="en-US" dirty="0" err="1"/>
              <a:t>finom</a:t>
            </a:r>
            <a:r>
              <a:rPr lang="en-US" dirty="0"/>
              <a:t> </a:t>
            </a:r>
            <a:r>
              <a:rPr lang="en-US" dirty="0" err="1"/>
              <a:t>falak</a:t>
            </a:r>
            <a:r>
              <a:rPr lang="en-US" dirty="0"/>
              <a:t>, 8 mm </a:t>
            </a:r>
            <a:r>
              <a:rPr lang="en-US" dirty="0" err="1"/>
              <a:t>vékony</a:t>
            </a:r>
            <a:r>
              <a:rPr lang="en-US" dirty="0"/>
              <a:t> </a:t>
            </a:r>
            <a:r>
              <a:rPr lang="en-US" dirty="0" err="1"/>
              <a:t>peremmel</a:t>
            </a:r>
            <a:r>
              <a:rPr lang="en-US" dirty="0"/>
              <a:t>, a </a:t>
            </a:r>
            <a:r>
              <a:rPr lang="en-US" dirty="0" err="1"/>
              <a:t>TitanCeramnak</a:t>
            </a:r>
            <a:r>
              <a:rPr lang="en-US" dirty="0"/>
              <a:t> </a:t>
            </a:r>
            <a:r>
              <a:rPr lang="en-US" dirty="0" err="1"/>
              <a:t>köszönhetően</a:t>
            </a:r>
            <a:r>
              <a:rPr lang="en-US" dirty="0"/>
              <a:t>.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US" dirty="0"/>
              <a:t>A </a:t>
            </a:r>
            <a:r>
              <a:rPr lang="en-US" dirty="0" err="1"/>
              <a:t>CeramicPlus</a:t>
            </a:r>
            <a:r>
              <a:rPr lang="en-US" dirty="0"/>
              <a:t> </a:t>
            </a:r>
            <a:r>
              <a:rPr lang="en-US" dirty="0" err="1"/>
              <a:t>és</a:t>
            </a:r>
            <a:r>
              <a:rPr lang="en-US" dirty="0"/>
              <a:t> a </a:t>
            </a:r>
            <a:r>
              <a:rPr lang="en-US" dirty="0" err="1"/>
              <a:t>TitanGlaze</a:t>
            </a:r>
            <a:r>
              <a:rPr lang="en-US" dirty="0"/>
              <a:t> </a:t>
            </a:r>
            <a:r>
              <a:rPr lang="en-US" dirty="0" err="1"/>
              <a:t>változatban</a:t>
            </a:r>
            <a:r>
              <a:rPr lang="en-US" dirty="0"/>
              <a:t> is </a:t>
            </a:r>
            <a:r>
              <a:rPr lang="en-US" dirty="0" err="1"/>
              <a:t>kapható</a:t>
            </a:r>
            <a:r>
              <a:rPr lang="en-US" dirty="0"/>
              <a:t>.</a:t>
            </a:r>
          </a:p>
          <a:p>
            <a:pPr fontAlgn="auto"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AE8CC67F-F834-7B47-90B2-468E8742580A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 rotWithShape="1">
          <a:blip r:embed="rId8"/>
          <a:srcRect l="-251" t="-22041" r="1078" b="-22041"/>
          <a:stretch/>
        </p:blipFill>
        <p:spPr>
          <a:xfrm>
            <a:off x="9156700" y="3848100"/>
            <a:ext cx="2508250" cy="2508250"/>
          </a:xfrm>
          <a:solidFill>
            <a:schemeClr val="bg1">
              <a:lumMod val="95000"/>
            </a:schemeClr>
          </a:solidFill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570C4-974B-394E-99CB-CAD54AEA8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2" y="292101"/>
            <a:ext cx="9539999" cy="457196"/>
          </a:xfrm>
        </p:spPr>
        <p:txBody>
          <a:bodyPr/>
          <a:lstStyle/>
          <a:p>
            <a:r>
              <a:rPr lang="hu-HU" dirty="0"/>
              <a:t>A </a:t>
            </a:r>
            <a:r>
              <a:rPr lang="en-GB" dirty="0"/>
              <a:t>9 </a:t>
            </a:r>
            <a:r>
              <a:rPr lang="hu-HU" dirty="0"/>
              <a:t>BICOLOUR</a:t>
            </a:r>
            <a:r>
              <a:rPr lang="en-GB" dirty="0"/>
              <a:t> SZÍN NAGYOBB RUGALMASSÁGOT BIZTOSÍT</a:t>
            </a:r>
          </a:p>
        </p:txBody>
      </p:sp>
      <p:pic>
        <p:nvPicPr>
          <p:cNvPr id="32" name="Picture Placeholder 31" descr="Shape&#10;&#10;Description automatically generated">
            <a:extLst>
              <a:ext uri="{FF2B5EF4-FFF2-40B4-BE49-F238E27FC236}">
                <a16:creationId xmlns:a16="http://schemas.microsoft.com/office/drawing/2014/main" id="{9E00DFE9-2162-AA4A-BDE5-27C001C153CB}"/>
              </a:ext>
            </a:extLst>
          </p:cNvPr>
          <p:cNvPicPr>
            <a:picLocks noGrp="1" noChangeAspect="1"/>
          </p:cNvPicPr>
          <p:nvPr>
            <p:ph type="pic" sz="quarter" idx="29"/>
          </p:nvPr>
        </p:nvPicPr>
        <p:blipFill rotWithShape="1">
          <a:blip r:embed="rId3"/>
          <a:srcRect t="73" b="73"/>
          <a:stretch/>
        </p:blipFill>
        <p:spPr>
          <a:xfrm>
            <a:off x="9493602" y="2977927"/>
            <a:ext cx="1080000" cy="1080000"/>
          </a:xfrm>
        </p:spPr>
      </p:pic>
      <p:pic>
        <p:nvPicPr>
          <p:cNvPr id="34" name="Picture Placeholder 33" descr="Shape, square&#10;&#10;Description automatically generated">
            <a:extLst>
              <a:ext uri="{FF2B5EF4-FFF2-40B4-BE49-F238E27FC236}">
                <a16:creationId xmlns:a16="http://schemas.microsoft.com/office/drawing/2014/main" id="{B6FDBC5A-D843-A94E-A55E-00B469E5A9B4}"/>
              </a:ext>
            </a:extLst>
          </p:cNvPr>
          <p:cNvPicPr>
            <a:picLocks noGrp="1" noChangeAspect="1"/>
          </p:cNvPicPr>
          <p:nvPr>
            <p:ph type="pic" sz="quarter" idx="30"/>
          </p:nvPr>
        </p:nvPicPr>
        <p:blipFill rotWithShape="1">
          <a:blip r:embed="rId4"/>
          <a:srcRect/>
          <a:stretch/>
        </p:blipFill>
        <p:spPr>
          <a:xfrm>
            <a:off x="10777038" y="2977927"/>
            <a:ext cx="1080000" cy="1080000"/>
          </a:xfrm>
        </p:spPr>
      </p:pic>
      <p:pic>
        <p:nvPicPr>
          <p:cNvPr id="38" name="Picture Placeholder 37" descr="Shape, rectangle&#10;&#10;Description automatically generated">
            <a:extLst>
              <a:ext uri="{FF2B5EF4-FFF2-40B4-BE49-F238E27FC236}">
                <a16:creationId xmlns:a16="http://schemas.microsoft.com/office/drawing/2014/main" id="{42BA0E47-4385-BB4E-A893-39D27EC94907}"/>
              </a:ext>
            </a:extLst>
          </p:cNvPr>
          <p:cNvPicPr>
            <a:picLocks noGrp="1" noChangeAspect="1"/>
          </p:cNvPicPr>
          <p:nvPr>
            <p:ph type="pic" sz="quarter" idx="31"/>
          </p:nvPr>
        </p:nvPicPr>
        <p:blipFill rotWithShape="1">
          <a:blip r:embed="rId5"/>
          <a:srcRect/>
          <a:stretch/>
        </p:blipFill>
        <p:spPr>
          <a:xfrm>
            <a:off x="9493204" y="4264966"/>
            <a:ext cx="1080000" cy="1080000"/>
          </a:xfrm>
        </p:spPr>
      </p:pic>
      <p:pic>
        <p:nvPicPr>
          <p:cNvPr id="40" name="Picture Placeholder 39" descr="Shape&#10;&#10;Description automatically generated with medium confidence">
            <a:extLst>
              <a:ext uri="{FF2B5EF4-FFF2-40B4-BE49-F238E27FC236}">
                <a16:creationId xmlns:a16="http://schemas.microsoft.com/office/drawing/2014/main" id="{6B4D3F25-79E9-7548-82EE-1F4ED4B08C09}"/>
              </a:ext>
            </a:extLst>
          </p:cNvPr>
          <p:cNvPicPr>
            <a:picLocks noGrp="1" noChangeAspect="1"/>
          </p:cNvPicPr>
          <p:nvPr>
            <p:ph type="pic" sz="quarter" idx="32"/>
          </p:nvPr>
        </p:nvPicPr>
        <p:blipFill rotWithShape="1">
          <a:blip r:embed="rId6"/>
          <a:srcRect/>
          <a:stretch/>
        </p:blipFill>
        <p:spPr>
          <a:xfrm>
            <a:off x="10771296" y="4264966"/>
            <a:ext cx="1080000" cy="1080000"/>
          </a:xfr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E71434-B439-2745-ABEE-56B1662085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4720" y="6356350"/>
            <a:ext cx="761920" cy="365125"/>
          </a:xfrm>
        </p:spPr>
        <p:txBody>
          <a:bodyPr/>
          <a:lstStyle/>
          <a:p>
            <a:fld id="{48DE2296-1144-0945-943B-0D4EDBA4B89E}" type="slidenum">
              <a:rPr lang="x-none" smtClean="0"/>
              <a:pPr/>
              <a:t>32</a:t>
            </a:fld>
            <a:endParaRPr lang="x-none"/>
          </a:p>
        </p:txBody>
      </p:sp>
      <p:pic>
        <p:nvPicPr>
          <p:cNvPr id="17" name="Picture Placeholder 16" descr="A picture containing electronics, projector&#10;&#10;Description automatically generated">
            <a:extLst>
              <a:ext uri="{FF2B5EF4-FFF2-40B4-BE49-F238E27FC236}">
                <a16:creationId xmlns:a16="http://schemas.microsoft.com/office/drawing/2014/main" id="{12514CF6-6254-B145-8197-97F01A08998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7"/>
          <a:srcRect l="-974" t="-20243" r="-9" b="-18486"/>
          <a:stretch/>
        </p:blipFill>
        <p:spPr>
          <a:xfrm>
            <a:off x="1095375" y="1066800"/>
            <a:ext cx="5430838" cy="5278438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AE6CEAA-853E-F243-9C66-E2D6E69645E6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4714081" y="5068740"/>
            <a:ext cx="2763837" cy="276225"/>
          </a:xfrm>
        </p:spPr>
        <p:txBody>
          <a:bodyPr/>
          <a:lstStyle/>
          <a:p>
            <a:pPr algn="r"/>
            <a:r>
              <a:rPr lang="hu-HU" dirty="0"/>
              <a:t>Szín</a:t>
            </a:r>
            <a:r>
              <a:rPr lang="en-GB" dirty="0"/>
              <a:t> (</a:t>
            </a:r>
            <a:r>
              <a:rPr lang="en-GB" dirty="0" err="1"/>
              <a:t>BCxx</a:t>
            </a:r>
            <a:r>
              <a:rPr lang="en-GB" dirty="0"/>
              <a:t>)</a:t>
            </a:r>
          </a:p>
        </p:txBody>
      </p:sp>
      <p:pic>
        <p:nvPicPr>
          <p:cNvPr id="30" name="Picture Placeholder 29" descr="Shape&#10;&#10;Description automatically generated">
            <a:extLst>
              <a:ext uri="{FF2B5EF4-FFF2-40B4-BE49-F238E27FC236}">
                <a16:creationId xmlns:a16="http://schemas.microsoft.com/office/drawing/2014/main" id="{78D587D6-B342-0449-8130-05C79E4F9E42}"/>
              </a:ext>
            </a:extLst>
          </p:cNvPr>
          <p:cNvPicPr>
            <a:picLocks noGrp="1" noChangeAspect="1"/>
          </p:cNvPicPr>
          <p:nvPr>
            <p:ph type="pic" sz="quarter" idx="33"/>
          </p:nvPr>
        </p:nvPicPr>
        <p:blipFill rotWithShape="1">
          <a:blip r:embed="rId8"/>
          <a:srcRect/>
          <a:stretch/>
        </p:blipFill>
        <p:spPr>
          <a:xfrm>
            <a:off x="8210166" y="2977927"/>
            <a:ext cx="1080000" cy="1080000"/>
          </a:xfrm>
        </p:spPr>
      </p:pic>
      <p:pic>
        <p:nvPicPr>
          <p:cNvPr id="36" name="Picture Placeholder 35" descr="Shape, rectangle&#10;&#10;Description automatically generated">
            <a:extLst>
              <a:ext uri="{FF2B5EF4-FFF2-40B4-BE49-F238E27FC236}">
                <a16:creationId xmlns:a16="http://schemas.microsoft.com/office/drawing/2014/main" id="{7A8AC511-5F05-6D4A-BCEB-9736B009DD9B}"/>
              </a:ext>
            </a:extLst>
          </p:cNvPr>
          <p:cNvPicPr>
            <a:picLocks noGrp="1" noChangeAspect="1"/>
          </p:cNvPicPr>
          <p:nvPr>
            <p:ph type="pic" sz="quarter" idx="34"/>
          </p:nvPr>
        </p:nvPicPr>
        <p:blipFill rotWithShape="1">
          <a:blip r:embed="rId9"/>
          <a:srcRect/>
          <a:stretch/>
        </p:blipFill>
        <p:spPr>
          <a:xfrm>
            <a:off x="8210166" y="4264966"/>
            <a:ext cx="1080000" cy="1080000"/>
          </a:xfrm>
        </p:spPr>
      </p:pic>
      <p:pic>
        <p:nvPicPr>
          <p:cNvPr id="22" name="Picture Placeholder 21" descr="Shape, rectangle&#10;&#10;Description automatically generated">
            <a:extLst>
              <a:ext uri="{FF2B5EF4-FFF2-40B4-BE49-F238E27FC236}">
                <a16:creationId xmlns:a16="http://schemas.microsoft.com/office/drawing/2014/main" id="{87E92A06-B491-BA42-8E5B-F90C29BC52CB}"/>
              </a:ext>
            </a:extLst>
          </p:cNvPr>
          <p:cNvPicPr>
            <a:picLocks noGrp="1" noChangeAspect="1"/>
          </p:cNvPicPr>
          <p:nvPr>
            <p:ph type="pic" sz="quarter" idx="35"/>
          </p:nvPr>
        </p:nvPicPr>
        <p:blipFill rotWithShape="1">
          <a:blip r:embed="rId10"/>
          <a:srcRect/>
          <a:stretch/>
        </p:blipFill>
        <p:spPr>
          <a:xfrm>
            <a:off x="8210166" y="1676568"/>
            <a:ext cx="1080000" cy="1080000"/>
          </a:xfrm>
        </p:spPr>
      </p:pic>
      <p:pic>
        <p:nvPicPr>
          <p:cNvPr id="26" name="Picture Placeholder 25" descr="Shape, square&#10;&#10;Description automatically generated">
            <a:extLst>
              <a:ext uri="{FF2B5EF4-FFF2-40B4-BE49-F238E27FC236}">
                <a16:creationId xmlns:a16="http://schemas.microsoft.com/office/drawing/2014/main" id="{1481D1B9-D5E8-0547-B934-B8E7D80CCEC5}"/>
              </a:ext>
            </a:extLst>
          </p:cNvPr>
          <p:cNvPicPr>
            <a:picLocks noGrp="1" noChangeAspect="1"/>
          </p:cNvPicPr>
          <p:nvPr>
            <p:ph type="pic" sz="quarter" idx="36"/>
          </p:nvPr>
        </p:nvPicPr>
        <p:blipFill rotWithShape="1">
          <a:blip r:embed="rId11"/>
          <a:srcRect/>
          <a:stretch/>
        </p:blipFill>
        <p:spPr>
          <a:xfrm>
            <a:off x="9493204" y="1676568"/>
            <a:ext cx="1080000" cy="1080000"/>
          </a:xfrm>
        </p:spPr>
      </p:pic>
      <p:pic>
        <p:nvPicPr>
          <p:cNvPr id="28" name="Picture Placeholder 27" descr="Shape, square&#10;&#10;Description automatically generated">
            <a:extLst>
              <a:ext uri="{FF2B5EF4-FFF2-40B4-BE49-F238E27FC236}">
                <a16:creationId xmlns:a16="http://schemas.microsoft.com/office/drawing/2014/main" id="{6B140AC7-A63A-664E-AF7A-92586C6C6A2E}"/>
              </a:ext>
            </a:extLst>
          </p:cNvPr>
          <p:cNvPicPr>
            <a:picLocks noGrp="1" noChangeAspect="1"/>
          </p:cNvPicPr>
          <p:nvPr>
            <p:ph type="pic" sz="quarter" idx="37"/>
          </p:nvPr>
        </p:nvPicPr>
        <p:blipFill rotWithShape="1">
          <a:blip r:embed="rId12"/>
          <a:srcRect/>
          <a:stretch/>
        </p:blipFill>
        <p:spPr>
          <a:xfrm>
            <a:off x="10771296" y="1676568"/>
            <a:ext cx="1080000" cy="1080000"/>
          </a:xfrm>
        </p:spPr>
      </p:pic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6AF77422-4E43-9140-BAF2-B91D454A9576}"/>
              </a:ext>
            </a:extLst>
          </p:cNvPr>
          <p:cNvSpPr>
            <a:spLocks noGrp="1"/>
          </p:cNvSpPr>
          <p:nvPr>
            <p:ph type="body" sz="half" idx="38"/>
          </p:nvPr>
        </p:nvSpPr>
        <p:spPr>
          <a:xfrm>
            <a:off x="857422" y="1749275"/>
            <a:ext cx="2763837" cy="276225"/>
          </a:xfrm>
        </p:spPr>
        <p:txBody>
          <a:bodyPr/>
          <a:lstStyle/>
          <a:p>
            <a:r>
              <a:rPr lang="en-GB" dirty="0"/>
              <a:t>White </a:t>
            </a:r>
            <a:r>
              <a:rPr lang="en-GB" dirty="0" err="1"/>
              <a:t>Alpin</a:t>
            </a:r>
            <a:r>
              <a:rPr lang="en-GB" dirty="0"/>
              <a:t> (01)</a:t>
            </a:r>
          </a:p>
        </p:txBody>
      </p:sp>
      <p:sp>
        <p:nvSpPr>
          <p:cNvPr id="56" name="Text Placeholder 55">
            <a:extLst>
              <a:ext uri="{FF2B5EF4-FFF2-40B4-BE49-F238E27FC236}">
                <a16:creationId xmlns:a16="http://schemas.microsoft.com/office/drawing/2014/main" id="{55F2EDD3-4963-8E43-9478-83DB41348449}"/>
              </a:ext>
            </a:extLst>
          </p:cNvPr>
          <p:cNvSpPr>
            <a:spLocks noGrp="1"/>
          </p:cNvSpPr>
          <p:nvPr>
            <p:ph type="body" sz="half" idx="39"/>
          </p:nvPr>
        </p:nvSpPr>
        <p:spPr/>
        <p:txBody>
          <a:bodyPr/>
          <a:lstStyle/>
          <a:p>
            <a:pPr>
              <a:lnSpc>
                <a:spcPts val="1600"/>
              </a:lnSpc>
            </a:pPr>
            <a:r>
              <a:rPr lang="en-GB" sz="1500" dirty="0">
                <a:solidFill>
                  <a:schemeClr val="bg1"/>
                </a:solidFill>
              </a:rPr>
              <a:t>BCW8</a:t>
            </a:r>
            <a:endParaRPr lang="en-GB" sz="1500" dirty="0">
              <a:solidFill>
                <a:schemeClr val="bg1"/>
              </a:solidFill>
              <a:latin typeface="Univers LT Std 57 Cn" panose="020B0506020202050204" pitchFamily="34" charset="0"/>
            </a:endParaRPr>
          </a:p>
          <a:p>
            <a:pPr>
              <a:lnSpc>
                <a:spcPts val="1600"/>
              </a:lnSpc>
            </a:pPr>
            <a:r>
              <a:rPr lang="en-GB" sz="1500" b="1" dirty="0">
                <a:solidFill>
                  <a:schemeClr val="bg1"/>
                </a:solidFill>
              </a:rPr>
              <a:t>RUST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2AC38B7C-4C77-3F41-A14C-CE4C771DE96A}"/>
              </a:ext>
            </a:extLst>
          </p:cNvPr>
          <p:cNvSpPr>
            <a:spLocks noGrp="1"/>
          </p:cNvSpPr>
          <p:nvPr>
            <p:ph type="body" sz="half" idx="40"/>
          </p:nvPr>
        </p:nvSpPr>
        <p:spPr/>
        <p:txBody>
          <a:bodyPr/>
          <a:lstStyle/>
          <a:p>
            <a:r>
              <a:rPr lang="en-GB" sz="1500" dirty="0">
                <a:solidFill>
                  <a:schemeClr val="bg1"/>
                </a:solidFill>
              </a:rPr>
              <a:t>BCW9</a:t>
            </a:r>
            <a:br>
              <a:rPr lang="en-GB" sz="1500" dirty="0"/>
            </a:br>
            <a:r>
              <a:rPr lang="en-GB" sz="1500" b="1" dirty="0">
                <a:solidFill>
                  <a:schemeClr val="bg1"/>
                </a:solidFill>
              </a:rPr>
              <a:t>INDIAN SUMMER</a:t>
            </a:r>
          </a:p>
        </p:txBody>
      </p:sp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3C925EBC-AA7E-B242-B7E2-0E330A0A8FF4}"/>
              </a:ext>
            </a:extLst>
          </p:cNvPr>
          <p:cNvSpPr>
            <a:spLocks noGrp="1"/>
          </p:cNvSpPr>
          <p:nvPr>
            <p:ph type="body" sz="half" idx="41"/>
          </p:nvPr>
        </p:nvSpPr>
        <p:spPr/>
        <p:txBody>
          <a:bodyPr/>
          <a:lstStyle/>
          <a:p>
            <a:r>
              <a:rPr lang="en-GB" sz="1500" dirty="0">
                <a:solidFill>
                  <a:schemeClr val="bg1"/>
                </a:solidFill>
              </a:rPr>
              <a:t>BCS8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SAGE GREEN</a:t>
            </a:r>
          </a:p>
        </p:txBody>
      </p:sp>
      <p:sp>
        <p:nvSpPr>
          <p:cNvPr id="59" name="Text Placeholder 58">
            <a:extLst>
              <a:ext uri="{FF2B5EF4-FFF2-40B4-BE49-F238E27FC236}">
                <a16:creationId xmlns:a16="http://schemas.microsoft.com/office/drawing/2014/main" id="{572EE8CF-0785-8D4B-B36C-FE9B68AD55D9}"/>
              </a:ext>
            </a:extLst>
          </p:cNvPr>
          <p:cNvSpPr>
            <a:spLocks noGrp="1"/>
          </p:cNvSpPr>
          <p:nvPr>
            <p:ph type="body" sz="half" idx="42"/>
          </p:nvPr>
        </p:nvSpPr>
        <p:spPr/>
        <p:txBody>
          <a:bodyPr/>
          <a:lstStyle/>
          <a:p>
            <a:r>
              <a:rPr lang="en-GB" sz="1500" dirty="0">
                <a:solidFill>
                  <a:schemeClr val="bg1"/>
                </a:solidFill>
              </a:rPr>
              <a:t>BCW2</a:t>
            </a:r>
            <a:br>
              <a:rPr lang="en-GB" sz="1500" dirty="0"/>
            </a:br>
            <a:r>
              <a:rPr lang="en-GB" sz="1500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60" name="Text Placeholder 59">
            <a:extLst>
              <a:ext uri="{FF2B5EF4-FFF2-40B4-BE49-F238E27FC236}">
                <a16:creationId xmlns:a16="http://schemas.microsoft.com/office/drawing/2014/main" id="{E35AAEC9-E3AC-D54A-A3AE-A3AE35B05378}"/>
              </a:ext>
            </a:extLst>
          </p:cNvPr>
          <p:cNvSpPr>
            <a:spLocks noGrp="1"/>
          </p:cNvSpPr>
          <p:nvPr>
            <p:ph type="body" sz="half" idx="43"/>
          </p:nvPr>
        </p:nvSpPr>
        <p:spPr/>
        <p:txBody>
          <a:bodyPr/>
          <a:lstStyle/>
          <a:p>
            <a:r>
              <a:rPr lang="en-GB" sz="1500" dirty="0">
                <a:solidFill>
                  <a:schemeClr val="bg1"/>
                </a:solidFill>
              </a:rPr>
              <a:t>BCW0</a:t>
            </a:r>
            <a:br>
              <a:rPr lang="en-GB" sz="1500" dirty="0"/>
            </a:br>
            <a:r>
              <a:rPr lang="en-GB" sz="1500" b="1" dirty="0">
                <a:solidFill>
                  <a:schemeClr val="bg1"/>
                </a:solidFill>
              </a:rPr>
              <a:t>FOG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55246D62-D131-2B44-AF36-1670AA8EF325}"/>
              </a:ext>
            </a:extLst>
          </p:cNvPr>
          <p:cNvSpPr>
            <a:spLocks noGrp="1"/>
          </p:cNvSpPr>
          <p:nvPr>
            <p:ph type="body" sz="half" idx="44"/>
          </p:nvPr>
        </p:nvSpPr>
        <p:spPr/>
        <p:txBody>
          <a:bodyPr/>
          <a:lstStyle/>
          <a:p>
            <a:r>
              <a:rPr lang="en-GB" sz="1500" dirty="0">
                <a:solidFill>
                  <a:schemeClr val="bg1"/>
                </a:solidFill>
              </a:rPr>
              <a:t>BCT7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FRENCH LINEN</a:t>
            </a:r>
          </a:p>
        </p:txBody>
      </p:sp>
      <p:sp>
        <p:nvSpPr>
          <p:cNvPr id="62" name="Text Placeholder 61">
            <a:extLst>
              <a:ext uri="{FF2B5EF4-FFF2-40B4-BE49-F238E27FC236}">
                <a16:creationId xmlns:a16="http://schemas.microsoft.com/office/drawing/2014/main" id="{E0972580-B9E6-9242-98A2-876C085CD865}"/>
              </a:ext>
            </a:extLst>
          </p:cNvPr>
          <p:cNvSpPr>
            <a:spLocks noGrp="1"/>
          </p:cNvSpPr>
          <p:nvPr>
            <p:ph type="body" sz="half" idx="45"/>
          </p:nvPr>
        </p:nvSpPr>
        <p:spPr/>
        <p:txBody>
          <a:bodyPr/>
          <a:lstStyle/>
          <a:p>
            <a:r>
              <a:rPr lang="en-GB" sz="1500" dirty="0">
                <a:solidFill>
                  <a:schemeClr val="bg1"/>
                </a:solidFill>
              </a:rPr>
              <a:t>BCT0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POWDER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CF613E3F-F1AF-344A-95BC-0059C905E62E}"/>
              </a:ext>
            </a:extLst>
          </p:cNvPr>
          <p:cNvSpPr>
            <a:spLocks noGrp="1"/>
          </p:cNvSpPr>
          <p:nvPr>
            <p:ph type="body" sz="half" idx="46"/>
          </p:nvPr>
        </p:nvSpPr>
        <p:spPr/>
        <p:txBody>
          <a:bodyPr/>
          <a:lstStyle/>
          <a:p>
            <a:r>
              <a:rPr lang="en-GB" sz="1500" dirty="0">
                <a:solidFill>
                  <a:schemeClr val="bg1"/>
                </a:solidFill>
              </a:rPr>
              <a:t>BCS9</a:t>
            </a:r>
            <a:br>
              <a:rPr lang="en-GB" sz="1500" dirty="0"/>
            </a:br>
            <a:r>
              <a:rPr lang="en-GB" sz="1500" b="1" spc="-50" dirty="0">
                <a:solidFill>
                  <a:schemeClr val="bg1"/>
                </a:solidFill>
              </a:rPr>
              <a:t>BORDEAUX</a:t>
            </a:r>
          </a:p>
        </p:txBody>
      </p:sp>
      <p:sp>
        <p:nvSpPr>
          <p:cNvPr id="64" name="Text Placeholder 63">
            <a:extLst>
              <a:ext uri="{FF2B5EF4-FFF2-40B4-BE49-F238E27FC236}">
                <a16:creationId xmlns:a16="http://schemas.microsoft.com/office/drawing/2014/main" id="{C2ED9FF0-3D6F-1E4C-9F62-BEED747C64EB}"/>
              </a:ext>
            </a:extLst>
          </p:cNvPr>
          <p:cNvSpPr>
            <a:spLocks noGrp="1"/>
          </p:cNvSpPr>
          <p:nvPr>
            <p:ph type="body" sz="half" idx="47"/>
          </p:nvPr>
        </p:nvSpPr>
        <p:spPr/>
        <p:txBody>
          <a:bodyPr/>
          <a:lstStyle/>
          <a:p>
            <a:r>
              <a:rPr lang="en-GB" sz="1500" dirty="0">
                <a:solidFill>
                  <a:schemeClr val="bg1"/>
                </a:solidFill>
              </a:rPr>
              <a:t>BCT8</a:t>
            </a:r>
          </a:p>
          <a:p>
            <a:r>
              <a:rPr lang="en-GB" sz="1500" b="1" spc="-50" dirty="0">
                <a:solidFill>
                  <a:schemeClr val="bg1"/>
                </a:solidFill>
              </a:rPr>
              <a:t>COAL BLACK</a:t>
            </a:r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6F84FB00-0A46-6A45-A75F-42ECFE496A3F}"/>
              </a:ext>
            </a:extLst>
          </p:cNvPr>
          <p:cNvSpPr/>
          <p:nvPr/>
        </p:nvSpPr>
        <p:spPr>
          <a:xfrm flipH="1">
            <a:off x="952184" y="2027088"/>
            <a:ext cx="2645355" cy="693563"/>
          </a:xfrm>
          <a:custGeom>
            <a:avLst/>
            <a:gdLst>
              <a:gd name="connsiteX0" fmla="*/ 0 w 6610662"/>
              <a:gd name="connsiteY0" fmla="*/ 1011836 h 1011836"/>
              <a:gd name="connsiteX1" fmla="*/ 2121108 w 6610662"/>
              <a:gd name="connsiteY1" fmla="*/ 82446 h 1011836"/>
              <a:gd name="connsiteX2" fmla="*/ 6610662 w 6610662"/>
              <a:gd name="connsiteY2" fmla="*/ 82446 h 1011836"/>
              <a:gd name="connsiteX3" fmla="*/ 6610662 w 6610662"/>
              <a:gd name="connsiteY3" fmla="*/ 0 h 1011836"/>
              <a:gd name="connsiteX0" fmla="*/ 0 w 6610662"/>
              <a:gd name="connsiteY0" fmla="*/ 929390 h 929390"/>
              <a:gd name="connsiteX1" fmla="*/ 2121108 w 6610662"/>
              <a:gd name="connsiteY1" fmla="*/ 0 h 929390"/>
              <a:gd name="connsiteX2" fmla="*/ 6610662 w 6610662"/>
              <a:gd name="connsiteY2" fmla="*/ 0 h 929390"/>
              <a:gd name="connsiteX0" fmla="*/ 0 w 6471200"/>
              <a:gd name="connsiteY0" fmla="*/ 1008127 h 1008127"/>
              <a:gd name="connsiteX1" fmla="*/ 1981646 w 6471200"/>
              <a:gd name="connsiteY1" fmla="*/ 0 h 1008127"/>
              <a:gd name="connsiteX2" fmla="*/ 6471200 w 6471200"/>
              <a:gd name="connsiteY2" fmla="*/ 0 h 1008127"/>
              <a:gd name="connsiteX0" fmla="*/ 0 w 7137149"/>
              <a:gd name="connsiteY0" fmla="*/ 789532 h 789532"/>
              <a:gd name="connsiteX1" fmla="*/ 2647595 w 7137149"/>
              <a:gd name="connsiteY1" fmla="*/ 0 h 789532"/>
              <a:gd name="connsiteX2" fmla="*/ 7137149 w 7137149"/>
              <a:gd name="connsiteY2" fmla="*/ 0 h 789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137149" h="789532">
                <a:moveTo>
                  <a:pt x="0" y="789532"/>
                </a:moveTo>
                <a:lnTo>
                  <a:pt x="2647595" y="0"/>
                </a:lnTo>
                <a:lnTo>
                  <a:pt x="7137149" y="0"/>
                </a:lnTo>
              </a:path>
            </a:pathLst>
          </a:custGeom>
          <a:noFill/>
          <a:ln w="12700">
            <a:solidFill>
              <a:schemeClr val="tx1"/>
            </a:solidFill>
            <a:headEnd type="oval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27" name="Freeform 18">
            <a:extLst>
              <a:ext uri="{FF2B5EF4-FFF2-40B4-BE49-F238E27FC236}">
                <a16:creationId xmlns:a16="http://schemas.microsoft.com/office/drawing/2014/main" id="{040A24F7-EFB6-401E-B7FF-CDD9EBA8EDF6}"/>
              </a:ext>
            </a:extLst>
          </p:cNvPr>
          <p:cNvSpPr>
            <a:spLocks/>
          </p:cNvSpPr>
          <p:nvPr/>
        </p:nvSpPr>
        <p:spPr>
          <a:xfrm flipV="1">
            <a:off x="4511043" y="4634878"/>
            <a:ext cx="2966875" cy="693563"/>
          </a:xfrm>
          <a:custGeom>
            <a:avLst/>
            <a:gdLst>
              <a:gd name="connsiteX0" fmla="*/ 0 w 6610662"/>
              <a:gd name="connsiteY0" fmla="*/ 1011836 h 1011836"/>
              <a:gd name="connsiteX1" fmla="*/ 2121108 w 6610662"/>
              <a:gd name="connsiteY1" fmla="*/ 82446 h 1011836"/>
              <a:gd name="connsiteX2" fmla="*/ 6610662 w 6610662"/>
              <a:gd name="connsiteY2" fmla="*/ 82446 h 1011836"/>
              <a:gd name="connsiteX3" fmla="*/ 6610662 w 6610662"/>
              <a:gd name="connsiteY3" fmla="*/ 0 h 1011836"/>
              <a:gd name="connsiteX0" fmla="*/ 0 w 6610662"/>
              <a:gd name="connsiteY0" fmla="*/ 929390 h 929390"/>
              <a:gd name="connsiteX1" fmla="*/ 2121108 w 6610662"/>
              <a:gd name="connsiteY1" fmla="*/ 0 h 929390"/>
              <a:gd name="connsiteX2" fmla="*/ 6610662 w 6610662"/>
              <a:gd name="connsiteY2" fmla="*/ 0 h 929390"/>
              <a:gd name="connsiteX0" fmla="*/ 0 w 6471200"/>
              <a:gd name="connsiteY0" fmla="*/ 1008127 h 1008127"/>
              <a:gd name="connsiteX1" fmla="*/ 1981646 w 6471200"/>
              <a:gd name="connsiteY1" fmla="*/ 0 h 1008127"/>
              <a:gd name="connsiteX2" fmla="*/ 6471200 w 6471200"/>
              <a:gd name="connsiteY2" fmla="*/ 0 h 1008127"/>
              <a:gd name="connsiteX0" fmla="*/ 0 w 7137149"/>
              <a:gd name="connsiteY0" fmla="*/ 789532 h 789532"/>
              <a:gd name="connsiteX1" fmla="*/ 2647595 w 7137149"/>
              <a:gd name="connsiteY1" fmla="*/ 0 h 789532"/>
              <a:gd name="connsiteX2" fmla="*/ 7137149 w 7137149"/>
              <a:gd name="connsiteY2" fmla="*/ 0 h 789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137149" h="789532">
                <a:moveTo>
                  <a:pt x="0" y="789532"/>
                </a:moveTo>
                <a:lnTo>
                  <a:pt x="2647595" y="0"/>
                </a:lnTo>
                <a:lnTo>
                  <a:pt x="7137149" y="0"/>
                </a:lnTo>
              </a:path>
            </a:pathLst>
          </a:custGeom>
          <a:noFill/>
          <a:ln w="12700">
            <a:solidFill>
              <a:schemeClr val="tx1"/>
            </a:solidFill>
            <a:headEnd type="oval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5246166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940E9-7720-9E42-8E17-CC4B030A3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2" y="292101"/>
            <a:ext cx="9539999" cy="457196"/>
          </a:xfrm>
        </p:spPr>
        <p:txBody>
          <a:bodyPr/>
          <a:lstStyle/>
          <a:p>
            <a:r>
              <a:rPr lang="en-GB" dirty="0"/>
              <a:t>AJÁNLOTT KÁDAK AZ ARTIS BICOLOUR</a:t>
            </a:r>
            <a:r>
              <a:rPr lang="hu-HU" dirty="0"/>
              <a:t>-</a:t>
            </a:r>
            <a:r>
              <a:rPr lang="en-GB" dirty="0"/>
              <a:t>HOZ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E532DAC-42DA-9B4E-AA3F-B5B42BB08D84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>
          <a:xfrm>
            <a:off x="11094720" y="6356350"/>
            <a:ext cx="761920" cy="365125"/>
          </a:xfrm>
        </p:spPr>
        <p:txBody>
          <a:bodyPr/>
          <a:lstStyle/>
          <a:p>
            <a:fld id="{E3E22F61-EF44-AE42-B5CA-059F5DA293FB}" type="slidenum">
              <a:rPr lang="x-none" smtClean="0"/>
              <a:pPr/>
              <a:t>33</a:t>
            </a:fld>
            <a:endParaRPr lang="x-none"/>
          </a:p>
        </p:txBody>
      </p:sp>
      <p:pic>
        <p:nvPicPr>
          <p:cNvPr id="147" name="Picture Placeholder 146">
            <a:extLst>
              <a:ext uri="{FF2B5EF4-FFF2-40B4-BE49-F238E27FC236}">
                <a16:creationId xmlns:a16="http://schemas.microsoft.com/office/drawing/2014/main" id="{529EE9DA-4044-5344-B0AE-B3C983FB260C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 rotWithShape="1">
          <a:blip r:embed="rId2"/>
          <a:srcRect l="-31062" t="-4467" r="-31706" b="-4467"/>
          <a:stretch/>
        </p:blipFill>
        <p:spPr>
          <a:xfrm>
            <a:off x="344488" y="1644650"/>
            <a:ext cx="2808287" cy="1658938"/>
          </a:xfrm>
          <a:solidFill>
            <a:schemeClr val="bg1">
              <a:lumMod val="95000"/>
            </a:schemeClr>
          </a:solidFill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957180-293F-8F45-8984-1F6054FFE91B}"/>
              </a:ext>
            </a:extLst>
          </p:cNvPr>
          <p:cNvSpPr>
            <a:spLocks noGrp="1"/>
          </p:cNvSpPr>
          <p:nvPr>
            <p:ph type="body" sz="half" idx="27"/>
          </p:nvPr>
        </p:nvSpPr>
        <p:spPr>
          <a:xfrm>
            <a:off x="344719" y="1052513"/>
            <a:ext cx="2808000" cy="538470"/>
          </a:xfrm>
        </p:spPr>
        <p:txBody>
          <a:bodyPr/>
          <a:lstStyle/>
          <a:p>
            <a:r>
              <a:rPr lang="en-GB"/>
              <a:t>FINION</a:t>
            </a:r>
            <a:endParaRPr lang="en-GB" dirty="0"/>
          </a:p>
        </p:txBody>
      </p:sp>
      <p:pic>
        <p:nvPicPr>
          <p:cNvPr id="149" name="Picture Placeholder 148" descr="A white planet in space&#10;&#10;Description automatically generated with medium confidence">
            <a:extLst>
              <a:ext uri="{FF2B5EF4-FFF2-40B4-BE49-F238E27FC236}">
                <a16:creationId xmlns:a16="http://schemas.microsoft.com/office/drawing/2014/main" id="{98810514-02B9-204B-84EF-CFC5C0C8E07A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 rotWithShape="1">
          <a:blip r:embed="rId3"/>
          <a:srcRect l="-29099" t="-6741" r="-30272" b="-6741"/>
          <a:stretch/>
        </p:blipFill>
        <p:spPr>
          <a:xfrm>
            <a:off x="3257550" y="1644650"/>
            <a:ext cx="2806700" cy="1658938"/>
          </a:xfrm>
          <a:solidFill>
            <a:schemeClr val="bg1">
              <a:lumMod val="95000"/>
            </a:schemeClr>
          </a:solidFill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BDE155F-4282-8F43-9891-343149BF03D0}"/>
              </a:ext>
            </a:extLst>
          </p:cNvPr>
          <p:cNvSpPr>
            <a:spLocks noGrp="1"/>
          </p:cNvSpPr>
          <p:nvPr>
            <p:ph type="body" sz="half" idx="29"/>
          </p:nvPr>
        </p:nvSpPr>
        <p:spPr>
          <a:xfrm>
            <a:off x="3256824" y="1052513"/>
            <a:ext cx="2808000" cy="538470"/>
          </a:xfrm>
        </p:spPr>
        <p:txBody>
          <a:bodyPr/>
          <a:lstStyle/>
          <a:p>
            <a:r>
              <a:rPr lang="de-DE"/>
              <a:t>AVEO NEW GENERATION</a:t>
            </a:r>
            <a:endParaRPr lang="de-DE" dirty="0"/>
          </a:p>
        </p:txBody>
      </p:sp>
      <p:pic>
        <p:nvPicPr>
          <p:cNvPr id="151" name="Picture Placeholder 150">
            <a:extLst>
              <a:ext uri="{FF2B5EF4-FFF2-40B4-BE49-F238E27FC236}">
                <a16:creationId xmlns:a16="http://schemas.microsoft.com/office/drawing/2014/main" id="{87EF4721-86B3-5242-AA5B-AE6D2F5E2450}"/>
              </a:ext>
            </a:extLst>
          </p:cNvPr>
          <p:cNvPicPr>
            <a:picLocks noGrp="1" noChangeAspect="1"/>
          </p:cNvPicPr>
          <p:nvPr>
            <p:ph type="pic" sz="quarter" idx="30"/>
          </p:nvPr>
        </p:nvPicPr>
        <p:blipFill rotWithShape="1">
          <a:blip r:embed="rId4"/>
          <a:srcRect l="-27118" t="-6045" r="-27118" b="-6045"/>
          <a:stretch/>
        </p:blipFill>
        <p:spPr>
          <a:xfrm>
            <a:off x="6148388" y="1644650"/>
            <a:ext cx="2808287" cy="1658938"/>
          </a:xfrm>
          <a:solidFill>
            <a:schemeClr val="bg1">
              <a:lumMod val="95000"/>
            </a:schemeClr>
          </a:solidFill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A8662F0-434B-E343-9FF2-E16D253FF241}"/>
              </a:ext>
            </a:extLst>
          </p:cNvPr>
          <p:cNvSpPr>
            <a:spLocks noGrp="1"/>
          </p:cNvSpPr>
          <p:nvPr>
            <p:ph type="body" sz="half" idx="31"/>
          </p:nvPr>
        </p:nvSpPr>
        <p:spPr>
          <a:xfrm>
            <a:off x="6148042" y="1052513"/>
            <a:ext cx="2808000" cy="538470"/>
          </a:xfrm>
        </p:spPr>
        <p:txBody>
          <a:bodyPr/>
          <a:lstStyle/>
          <a:p>
            <a:r>
              <a:rPr lang="en-GB"/>
              <a:t>ANTHEUS</a:t>
            </a:r>
            <a:endParaRPr lang="en-GB" dirty="0"/>
          </a:p>
        </p:txBody>
      </p:sp>
      <p:pic>
        <p:nvPicPr>
          <p:cNvPr id="153" name="Picture Placeholder 152" descr="A white computer mouse&#10;&#10;Description automatically generated with low confidence">
            <a:extLst>
              <a:ext uri="{FF2B5EF4-FFF2-40B4-BE49-F238E27FC236}">
                <a16:creationId xmlns:a16="http://schemas.microsoft.com/office/drawing/2014/main" id="{61A94858-B919-7B44-BA9E-A9CDEBAA9C8C}"/>
              </a:ext>
            </a:extLst>
          </p:cNvPr>
          <p:cNvPicPr>
            <a:picLocks noGrp="1" noChangeAspect="1"/>
          </p:cNvPicPr>
          <p:nvPr>
            <p:ph type="pic" sz="quarter" idx="32"/>
          </p:nvPr>
        </p:nvPicPr>
        <p:blipFill rotWithShape="1">
          <a:blip r:embed="rId5"/>
          <a:srcRect l="-21074" t="-7438" r="-21074" b="-7438"/>
          <a:stretch/>
        </p:blipFill>
        <p:spPr>
          <a:xfrm>
            <a:off x="9039225" y="1644650"/>
            <a:ext cx="2808288" cy="1658938"/>
          </a:xfrm>
          <a:solidFill>
            <a:schemeClr val="bg1">
              <a:lumMod val="95000"/>
            </a:schemeClr>
          </a:solidFill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BE1FF19-210C-534A-814A-8B2C6EEC64C1}"/>
              </a:ext>
            </a:extLst>
          </p:cNvPr>
          <p:cNvSpPr>
            <a:spLocks noGrp="1"/>
          </p:cNvSpPr>
          <p:nvPr>
            <p:ph type="body" sz="half" idx="33"/>
          </p:nvPr>
        </p:nvSpPr>
        <p:spPr>
          <a:xfrm>
            <a:off x="9039281" y="1052513"/>
            <a:ext cx="2808000" cy="538470"/>
          </a:xfrm>
        </p:spPr>
        <p:txBody>
          <a:bodyPr/>
          <a:lstStyle/>
          <a:p>
            <a:r>
              <a:rPr lang="en-GB"/>
              <a:t>THEANO</a:t>
            </a:r>
            <a:endParaRPr lang="en-GB" dirty="0"/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A745143A-99A7-E944-BD43-ABB346BA82A6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1525003" y="6069101"/>
            <a:ext cx="10331638" cy="276137"/>
          </a:xfrm>
        </p:spPr>
        <p:txBody>
          <a:bodyPr/>
          <a:lstStyle/>
          <a:p>
            <a:r>
              <a:rPr lang="en-GB" dirty="0"/>
              <a:t>* </a:t>
            </a:r>
            <a:r>
              <a:rPr lang="hu-HU" dirty="0"/>
              <a:t>Fali</a:t>
            </a:r>
            <a:r>
              <a:rPr lang="en-GB" dirty="0"/>
              <a:t> </a:t>
            </a:r>
            <a:r>
              <a:rPr lang="en-GB" dirty="0" err="1"/>
              <a:t>változatok</a:t>
            </a:r>
            <a:r>
              <a:rPr lang="en-GB" dirty="0"/>
              <a:t>: </a:t>
            </a:r>
            <a:r>
              <a:rPr lang="en-GB" dirty="0" err="1"/>
              <a:t>középső</a:t>
            </a:r>
            <a:r>
              <a:rPr lang="en-GB" dirty="0"/>
              <a:t>, </a:t>
            </a:r>
            <a:r>
              <a:rPr lang="en-GB" dirty="0" err="1"/>
              <a:t>bal</a:t>
            </a:r>
            <a:r>
              <a:rPr lang="en-GB" dirty="0"/>
              <a:t> </a:t>
            </a:r>
            <a:r>
              <a:rPr lang="en-GB" dirty="0" err="1"/>
              <a:t>és</a:t>
            </a:r>
            <a:r>
              <a:rPr lang="en-GB" dirty="0"/>
              <a:t> </a:t>
            </a:r>
            <a:r>
              <a:rPr lang="en-GB" dirty="0" err="1"/>
              <a:t>jobb</a:t>
            </a:r>
            <a:r>
              <a:rPr lang="en-GB" dirty="0"/>
              <a:t> </a:t>
            </a:r>
            <a:r>
              <a:rPr lang="en-GB" dirty="0" err="1"/>
              <a:t>oldali</a:t>
            </a:r>
            <a:r>
              <a:rPr lang="en-GB" dirty="0"/>
              <a:t> </a:t>
            </a:r>
            <a:r>
              <a:rPr lang="en-GB" dirty="0" err="1"/>
              <a:t>változat</a:t>
            </a:r>
            <a:r>
              <a:rPr lang="en-GB" dirty="0"/>
              <a:t> </a:t>
            </a:r>
          </a:p>
        </p:txBody>
      </p:sp>
      <p:pic>
        <p:nvPicPr>
          <p:cNvPr id="155" name="Picture Placeholder 154" descr="A picture containing vessel, indoor, white, bathtub&#10;&#10;Description automatically generated">
            <a:extLst>
              <a:ext uri="{FF2B5EF4-FFF2-40B4-BE49-F238E27FC236}">
                <a16:creationId xmlns:a16="http://schemas.microsoft.com/office/drawing/2014/main" id="{77992129-B487-9D41-B2C7-FC82918A78CD}"/>
              </a:ext>
            </a:extLst>
          </p:cNvPr>
          <p:cNvPicPr>
            <a:picLocks noGrp="1" noChangeAspect="1"/>
          </p:cNvPicPr>
          <p:nvPr>
            <p:ph type="pic" sz="quarter" idx="34"/>
          </p:nvPr>
        </p:nvPicPr>
        <p:blipFill rotWithShape="1">
          <a:blip r:embed="rId6"/>
          <a:srcRect l="-22031" t="-4440" r="-22031" b="-4440"/>
          <a:stretch/>
        </p:blipFill>
        <p:spPr>
          <a:xfrm>
            <a:off x="334963" y="4122738"/>
            <a:ext cx="2816225" cy="1658937"/>
          </a:xfrm>
          <a:solidFill>
            <a:schemeClr val="bg1">
              <a:lumMod val="95000"/>
            </a:schemeClr>
          </a:solidFill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074CCF7B-1673-B54F-93B7-5B38D2D06ADC}"/>
              </a:ext>
            </a:extLst>
          </p:cNvPr>
          <p:cNvSpPr>
            <a:spLocks noGrp="1"/>
          </p:cNvSpPr>
          <p:nvPr>
            <p:ph type="body" sz="half" idx="35"/>
          </p:nvPr>
        </p:nvSpPr>
        <p:spPr>
          <a:xfrm>
            <a:off x="334961" y="3530919"/>
            <a:ext cx="2815959" cy="538470"/>
          </a:xfrm>
        </p:spPr>
        <p:txBody>
          <a:bodyPr/>
          <a:lstStyle/>
          <a:p>
            <a:r>
              <a:rPr lang="en-GB"/>
              <a:t>OBERON 2.0</a:t>
            </a:r>
            <a:endParaRPr lang="en-GB" dirty="0"/>
          </a:p>
        </p:txBody>
      </p:sp>
      <p:pic>
        <p:nvPicPr>
          <p:cNvPr id="157" name="Picture Placeholder 156" descr="A picture containing vessel, indoor, white, bathtub&#10;&#10;Description automatically generated">
            <a:extLst>
              <a:ext uri="{FF2B5EF4-FFF2-40B4-BE49-F238E27FC236}">
                <a16:creationId xmlns:a16="http://schemas.microsoft.com/office/drawing/2014/main" id="{0AB3D602-E113-B942-B2C3-C266AA323931}"/>
              </a:ext>
            </a:extLst>
          </p:cNvPr>
          <p:cNvPicPr>
            <a:picLocks noGrp="1" noChangeAspect="1"/>
          </p:cNvPicPr>
          <p:nvPr>
            <p:ph type="pic" sz="quarter" idx="36"/>
          </p:nvPr>
        </p:nvPicPr>
        <p:blipFill rotWithShape="1">
          <a:blip r:embed="rId7"/>
          <a:srcRect l="-20226" t="-3880" r="-20226" b="-3880"/>
          <a:stretch/>
        </p:blipFill>
        <p:spPr>
          <a:xfrm>
            <a:off x="3257550" y="4122738"/>
            <a:ext cx="2806700" cy="1658937"/>
          </a:xfrm>
          <a:solidFill>
            <a:schemeClr val="bg1">
              <a:lumMod val="95000"/>
            </a:schemeClr>
          </a:solidFill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52BAE93-2051-9C49-B3F0-87C517983BF3}"/>
              </a:ext>
            </a:extLst>
          </p:cNvPr>
          <p:cNvSpPr>
            <a:spLocks noGrp="1"/>
          </p:cNvSpPr>
          <p:nvPr>
            <p:ph type="body" sz="half" idx="37"/>
          </p:nvPr>
        </p:nvSpPr>
        <p:spPr>
          <a:xfrm>
            <a:off x="3256816" y="3530919"/>
            <a:ext cx="2807999" cy="538470"/>
          </a:xfrm>
        </p:spPr>
        <p:txBody>
          <a:bodyPr/>
          <a:lstStyle/>
          <a:p>
            <a:r>
              <a:rPr lang="en-GB"/>
              <a:t>*COLLARO</a:t>
            </a:r>
            <a:endParaRPr lang="en-GB" dirty="0"/>
          </a:p>
        </p:txBody>
      </p:sp>
      <p:pic>
        <p:nvPicPr>
          <p:cNvPr id="299" name="Picture Placeholder 298">
            <a:extLst>
              <a:ext uri="{FF2B5EF4-FFF2-40B4-BE49-F238E27FC236}">
                <a16:creationId xmlns:a16="http://schemas.microsoft.com/office/drawing/2014/main" id="{64903657-7E35-F24E-A520-B5792E065B23}"/>
              </a:ext>
            </a:extLst>
          </p:cNvPr>
          <p:cNvPicPr>
            <a:picLocks noGrp="1" noChangeAspect="1"/>
          </p:cNvPicPr>
          <p:nvPr>
            <p:ph type="pic" sz="quarter" idx="38"/>
          </p:nvPr>
        </p:nvPicPr>
        <p:blipFill rotWithShape="1">
          <a:blip r:embed="rId8"/>
          <a:srcRect l="-6773" t="14228" r="-8633" b="14228"/>
          <a:stretch/>
        </p:blipFill>
        <p:spPr>
          <a:xfrm>
            <a:off x="6148388" y="4122738"/>
            <a:ext cx="5708650" cy="1658937"/>
          </a:xfrm>
          <a:solidFill>
            <a:schemeClr val="bg1">
              <a:lumMod val="95000"/>
            </a:schemeClr>
          </a:solidFill>
        </p:spPr>
      </p:pic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0FA434B0-930B-E941-AA10-3FE27A71DA39}"/>
              </a:ext>
            </a:extLst>
          </p:cNvPr>
          <p:cNvSpPr>
            <a:spLocks noGrp="1"/>
          </p:cNvSpPr>
          <p:nvPr>
            <p:ph type="body" sz="half" idx="39"/>
          </p:nvPr>
        </p:nvSpPr>
        <p:spPr>
          <a:xfrm>
            <a:off x="6148035" y="3530919"/>
            <a:ext cx="5708999" cy="538470"/>
          </a:xfrm>
        </p:spPr>
        <p:txBody>
          <a:bodyPr/>
          <a:lstStyle/>
          <a:p>
            <a:r>
              <a:rPr lang="en-GB"/>
              <a:t>LOOP&amp;FRIENDS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69684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BC37FB10-E3B5-AC48-80A0-6E2095FF1E0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l="27915" r="18349"/>
          <a:stretch/>
        </p:blipFill>
        <p:spPr>
          <a:xfrm>
            <a:off x="7871997" y="0"/>
            <a:ext cx="4320003" cy="6858000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8B9AA9-25A1-2543-AFF2-D259E15A3E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/>
              <a:pPr/>
              <a:t>34</a:t>
            </a:fld>
            <a:endParaRPr lang="x-none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1AFAE84-B995-3A45-A82E-1377D8321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>
                <a:solidFill>
                  <a:srgbClr val="002B7F"/>
                </a:solidFill>
              </a:rPr>
              <a:t>ÉRTÉKESÍTÉSI ÉRVEK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8E8BA-59C2-0143-969C-8D9F8E9780AD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Széles választék: 9 </a:t>
            </a:r>
            <a:r>
              <a:rPr lang="hu-HU" dirty="0" err="1"/>
              <a:t>BiColour</a:t>
            </a:r>
            <a:r>
              <a:rPr lang="hu-HU" dirty="0"/>
              <a:t> szín, amelyet a neves belsőépítész </a:t>
            </a:r>
            <a:r>
              <a:rPr lang="hu-HU" dirty="0" err="1"/>
              <a:t>Gesa</a:t>
            </a:r>
            <a:r>
              <a:rPr lang="hu-HU" dirty="0"/>
              <a:t> Hansen tervezett, 4 különböző formában.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Kiváló minőségű kerámia az innovatív </a:t>
            </a:r>
            <a:r>
              <a:rPr lang="hu-HU" dirty="0" err="1"/>
              <a:t>TitanCeram</a:t>
            </a:r>
            <a:r>
              <a:rPr lang="hu-HU" dirty="0"/>
              <a:t> anyagnak köszönhetően.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A </a:t>
            </a:r>
            <a:r>
              <a:rPr lang="hu-HU" dirty="0" err="1"/>
              <a:t>BiColour</a:t>
            </a:r>
            <a:r>
              <a:rPr lang="hu-HU" dirty="0"/>
              <a:t> mosdókagylók lehetnek a fürdőszoba egyszínű kiemelkedői vagy merészen kombinálhatók más színekkel is.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Támogatás a színkombinációkkal </a:t>
            </a:r>
            <a:r>
              <a:rPr lang="hu-HU" dirty="0" err="1"/>
              <a:t>Gesa</a:t>
            </a:r>
            <a:r>
              <a:rPr lang="hu-HU" dirty="0"/>
              <a:t> Hansen színszakértő, a </a:t>
            </a:r>
            <a:r>
              <a:rPr lang="hu-HU" dirty="0" err="1"/>
              <a:t>Villeroy</a:t>
            </a:r>
            <a:r>
              <a:rPr lang="hu-HU" dirty="0"/>
              <a:t> &amp; </a:t>
            </a:r>
            <a:r>
              <a:rPr lang="hu-HU" dirty="0" err="1"/>
              <a:t>Boch</a:t>
            </a:r>
            <a:r>
              <a:rPr lang="hu-HU" dirty="0"/>
              <a:t> színszakértelme és a digitális színkör segítségével.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A </a:t>
            </a:r>
            <a:r>
              <a:rPr lang="hu-HU" dirty="0" err="1"/>
              <a:t>BiColour</a:t>
            </a:r>
            <a:r>
              <a:rPr lang="hu-HU" dirty="0"/>
              <a:t> egyedi és exkluzív megjelenést teremt a fürdőszobában.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Összeillő fürdőkádak és bútorok a harmonikus </a:t>
            </a:r>
            <a:r>
              <a:rPr lang="hu-HU" dirty="0" err="1"/>
              <a:t>összkoncepcióért</a:t>
            </a:r>
            <a:r>
              <a:rPr lang="hu-HU" dirty="0"/>
              <a:t>.</a:t>
            </a:r>
            <a:endParaRPr lang="en-US" dirty="0"/>
          </a:p>
          <a:p>
            <a:pPr marL="285750" indent="-285750">
              <a:buFont typeface="Wingdings" pitchFamily="2" charset="2"/>
              <a:buChar char="§"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ACA2D-2C87-DA4B-A6CA-5CC2151D8A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7054" y="0"/>
            <a:ext cx="1614284" cy="9000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AA06792-FE69-0647-98B5-956B3ADC33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2754" y="0"/>
            <a:ext cx="1614284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175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hu-HU" sz="5867" dirty="0"/>
              <a:t>Megújult </a:t>
            </a:r>
            <a:br>
              <a:rPr lang="hu-HU" sz="5867" dirty="0"/>
            </a:br>
            <a:r>
              <a:rPr lang="hu-HU" sz="5867" dirty="0"/>
              <a:t>Loop &amp; Friends </a:t>
            </a:r>
            <a:endParaRPr lang="en-US" sz="5867" dirty="0"/>
          </a:p>
        </p:txBody>
      </p:sp>
      <p:sp>
        <p:nvSpPr>
          <p:cNvPr id="5" name="Alcím 4">
            <a:extLst>
              <a:ext uri="{FF2B5EF4-FFF2-40B4-BE49-F238E27FC236}">
                <a16:creationId xmlns:a16="http://schemas.microsoft.com/office/drawing/2014/main" id="{3A7AE744-9A5E-59B9-1259-EBCC2E34656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958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Number Placeholder 1">
            <a:extLst>
              <a:ext uri="{FF2B5EF4-FFF2-40B4-BE49-F238E27FC236}">
                <a16:creationId xmlns:a16="http://schemas.microsoft.com/office/drawing/2014/main" id="{3DE5CF28-C6D8-7B47-9CF0-73254DA4DCA6}"/>
              </a:ext>
            </a:extLst>
          </p:cNvPr>
          <p:cNvSpPr>
            <a:spLocks noGrp="1" noChangeArrowheads="1"/>
          </p:cNvSpPr>
          <p:nvPr>
            <p:ph type="sldNum" sz="quarter" idx="1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D0E7F56-4A2D-D04B-9E35-C32DF7834983}" type="slidenum">
              <a:rPr lang="en-TH" altLang="en-TH">
                <a:latin typeface="Univers 45 Light" panose="020B0400000000000000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36</a:t>
            </a:fld>
            <a:endParaRPr lang="en-TH" altLang="en-TH" dirty="0">
              <a:latin typeface="Univers 45 Light" panose="020B0400000000000000" pitchFamily="34" charset="0"/>
            </a:endParaRPr>
          </a:p>
        </p:txBody>
      </p:sp>
      <p:sp>
        <p:nvSpPr>
          <p:cNvPr id="35842" name="Title 3">
            <a:extLst>
              <a:ext uri="{FF2B5EF4-FFF2-40B4-BE49-F238E27FC236}">
                <a16:creationId xmlns:a16="http://schemas.microsoft.com/office/drawing/2014/main" id="{40C322BF-C109-D043-A442-6F27C94DFF0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6451599" y="5722938"/>
            <a:ext cx="4527736" cy="4857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r>
              <a:rPr lang="en-GB" altLang="en-TH" dirty="0"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LOOP &amp; FRIENDS</a:t>
            </a:r>
            <a:br>
              <a:rPr lang="en-GB" altLang="en-TH" dirty="0"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</a:br>
            <a:r>
              <a:rPr lang="hu-HU" altLang="en-TH" dirty="0"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KÜLÖNLEGES HELYEKRE</a:t>
            </a:r>
            <a:endParaRPr lang="en-GB" altLang="en-TH" dirty="0">
              <a:latin typeface="VilleroyBoch" panose="02000000000000000000" pitchFamily="2" charset="0"/>
              <a:ea typeface="VilleroyBoch" panose="02000000000000000000" pitchFamily="2" charset="0"/>
              <a:cs typeface="VilleroyBoch" panose="02000000000000000000" pitchFamily="2" charset="0"/>
            </a:endParaRPr>
          </a:p>
        </p:txBody>
      </p:sp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08C078E3-7AF1-40B6-82D3-7CEC080DFD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11152" b="11152"/>
          <a:stretch>
            <a:fillRect/>
          </a:stretch>
        </p:blipFill>
        <p:spPr>
          <a:xfrm>
            <a:off x="0" y="0"/>
            <a:ext cx="6240016" cy="6857999"/>
          </a:xfrm>
        </p:spPr>
      </p:pic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39CA3982-C6D7-7749-9369-37956137A7F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/>
          <a:srcRect l="948" t="22876" r="1267" b="1884"/>
          <a:stretch/>
        </p:blipFill>
        <p:spPr>
          <a:xfrm>
            <a:off x="5375920" y="1814584"/>
            <a:ext cx="5603415" cy="3228832"/>
          </a:xfr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94EF48-CE81-AF41-9C2B-88EAE7FB1A9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094720" y="6356350"/>
            <a:ext cx="761920" cy="365125"/>
          </a:xfrm>
        </p:spPr>
        <p:txBody>
          <a:bodyPr/>
          <a:lstStyle/>
          <a:p>
            <a:fld id="{48DE2296-1144-0945-943B-0D4EDBA4B89E}" type="slidenum">
              <a:rPr lang="x-none" smtClean="0"/>
              <a:pPr/>
              <a:t>37</a:t>
            </a:fld>
            <a:endParaRPr lang="x-none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2F9EFEA0-2CB9-D841-B9F3-DD2AFF98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2" y="292101"/>
            <a:ext cx="9896510" cy="457196"/>
          </a:xfrm>
        </p:spPr>
        <p:txBody>
          <a:bodyPr/>
          <a:lstStyle/>
          <a:p>
            <a:r>
              <a:rPr lang="hu-HU" spc="-60" dirty="0"/>
              <a:t>EGYEDÜL</a:t>
            </a:r>
            <a:r>
              <a:rPr lang="en-GB" spc="-60" dirty="0"/>
              <a:t>ÁLLÓ MOSDÓK IDŐTLEN, EGYEDI ÉS TETSZETŐS DIZÁJNBAN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920AF16-3130-BE41-8809-F33BB22E600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9157" r="9157"/>
          <a:stretch/>
        </p:blipFill>
        <p:spPr>
          <a:xfrm>
            <a:off x="334963" y="1052513"/>
            <a:ext cx="5761037" cy="5281612"/>
          </a:xfr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44F1D86-1155-DE4E-9BDF-263EF0436478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6423378" y="1064089"/>
            <a:ext cx="5433660" cy="5281150"/>
          </a:xfrm>
        </p:spPr>
        <p:txBody>
          <a:bodyPr>
            <a:normAutofit/>
          </a:bodyPr>
          <a:lstStyle/>
          <a:p>
            <a:r>
              <a:rPr lang="hu-HU" dirty="0"/>
              <a:t>A Loop &amp; Friends széles termékkínálata az összes releváns beépítési típus (ráültethető, beépíthető és alulról beépíthető változatok) teljes spektrumát kínálja különböző formákban. Globális portfólió a különböző életstílusokhoz és fürdőszobai helyzetekhez illeszkedő dizájnnal mind a magán-, mind a nyilvános helyiségek számára.</a:t>
            </a:r>
          </a:p>
          <a:p>
            <a:endParaRPr lang="hu-HU" dirty="0"/>
          </a:p>
          <a:p>
            <a:r>
              <a:rPr lang="hu-HU" dirty="0"/>
              <a:t>Modern, organikus stílusa a mosdóformák és beépítési típusok széles választékának köszönhetően tervezési szabadságot biztosít a fürdőszobában. Kombinálható más belsőépítészeti megoldásokkal.</a:t>
            </a:r>
          </a:p>
        </p:txBody>
      </p:sp>
    </p:spTree>
    <p:extLst>
      <p:ext uri="{BB962C8B-B14F-4D97-AF65-F5344CB8AC3E}">
        <p14:creationId xmlns:p14="http://schemas.microsoft.com/office/powerpoint/2010/main" val="38250345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94EF48-CE81-AF41-9C2B-88EAE7FB1A9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094720" y="6356350"/>
            <a:ext cx="761920" cy="365125"/>
          </a:xfrm>
        </p:spPr>
        <p:txBody>
          <a:bodyPr/>
          <a:lstStyle/>
          <a:p>
            <a:fld id="{48DE2296-1144-0945-943B-0D4EDBA4B89E}" type="slidenum">
              <a:rPr lang="x-none" smtClean="0"/>
              <a:pPr/>
              <a:t>38</a:t>
            </a:fld>
            <a:endParaRPr lang="x-none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2F9EFEA0-2CB9-D841-B9F3-DD2AFF98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2" y="292101"/>
            <a:ext cx="9896510" cy="457196"/>
          </a:xfrm>
        </p:spPr>
        <p:txBody>
          <a:bodyPr/>
          <a:lstStyle/>
          <a:p>
            <a:r>
              <a:rPr lang="en-GB" dirty="0"/>
              <a:t>SZÁMOS VÁLASZTÁSI LEHETŐSÉG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920AF16-3130-BE41-8809-F33BB22E600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9359" t="-210" r="13645" b="210"/>
          <a:stretch/>
        </p:blipFill>
        <p:spPr>
          <a:xfrm>
            <a:off x="334963" y="1052513"/>
            <a:ext cx="5761037" cy="5281612"/>
          </a:xfr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44F1D86-1155-DE4E-9BDF-263EF0436478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6423378" y="1064089"/>
            <a:ext cx="5433660" cy="5281150"/>
          </a:xfrm>
        </p:spPr>
        <p:txBody>
          <a:bodyPr>
            <a:normAutofit/>
          </a:bodyPr>
          <a:lstStyle/>
          <a:p>
            <a:r>
              <a:rPr lang="hu-HU"/>
              <a:t>Mosdók széles választéka áll rendelkezésre az egyéni tervezési elképzelések támogatására.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/>
              <a:t>3 forma: ovális, téglalap alakú és kerek.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/>
              <a:t>3 beépítési típus: ráültethető, beépíthető és alulról beépíthető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/>
              <a:t>3 matt szín: A fehér (White) két árnyalata mellett, az ébenfekete (Ebony), a grafit (Graphite) és a mandula (Almond) áll rendelkezésre.</a:t>
            </a:r>
          </a:p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4721173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94EF48-CE81-AF41-9C2B-88EAE7FB1A9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/>
              <a:pPr/>
              <a:t>39</a:t>
            </a:fld>
            <a:endParaRPr lang="x-none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2F9EFEA0-2CB9-D841-B9F3-DD2AFF98E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DIVATOS SZÍNVÁLASZTÉK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920AF16-3130-BE41-8809-F33BB22E600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4749" t="-219" r="13565" b="219"/>
          <a:stretch/>
        </p:blipFill>
        <p:spPr>
          <a:xfrm>
            <a:off x="334963" y="1052514"/>
            <a:ext cx="5761037" cy="5281150"/>
          </a:xfr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44F1D86-1155-DE4E-9BDF-263EF0436478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r>
              <a:rPr lang="hu-HU"/>
              <a:t>Az Alpin White (fehér) és a Stone White (matt fehér) standard színek mellett a mosdók a divatos matt színekben is kaphatók (teljes színben): Ebony, Graphite és Almond. A szín egy újabb dimenziót ad a lakások, szállodák és éttermek fürdőszobáinak. </a:t>
            </a:r>
          </a:p>
        </p:txBody>
      </p:sp>
      <p:pic>
        <p:nvPicPr>
          <p:cNvPr id="30" name="Picture Placeholder 29" descr="A picture containing night sky&#10;&#10;Description automatically generated">
            <a:extLst>
              <a:ext uri="{FF2B5EF4-FFF2-40B4-BE49-F238E27FC236}">
                <a16:creationId xmlns:a16="http://schemas.microsoft.com/office/drawing/2014/main" id="{14335D29-4591-3047-9248-1D4BB099F565}"/>
              </a:ext>
            </a:extLst>
          </p:cNvPr>
          <p:cNvPicPr>
            <a:picLocks noGrp="1" noChangeAspect="1"/>
          </p:cNvPicPr>
          <p:nvPr>
            <p:ph type="pic" sz="quarter" idx="41"/>
          </p:nvPr>
        </p:nvPicPr>
        <p:blipFill>
          <a:blip r:embed="rId4"/>
          <a:srcRect/>
          <a:stretch>
            <a:fillRect/>
          </a:stretch>
        </p:blipFill>
        <p:spPr/>
      </p:pic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C55C711A-109F-644A-9D11-BA37A4D8FAD2}"/>
              </a:ext>
            </a:extLst>
          </p:cNvPr>
          <p:cNvSpPr>
            <a:spLocks noGrp="1"/>
          </p:cNvSpPr>
          <p:nvPr>
            <p:ph type="body" sz="half" idx="39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S5</a:t>
            </a:r>
            <a:br>
              <a:rPr lang="en-GB" dirty="0"/>
            </a:br>
            <a:r>
              <a:rPr lang="en-GB" b="1" dirty="0">
                <a:solidFill>
                  <a:schemeClr val="bg1"/>
                </a:solidFill>
              </a:rPr>
              <a:t>EBONY</a:t>
            </a:r>
          </a:p>
        </p:txBody>
      </p:sp>
      <p:pic>
        <p:nvPicPr>
          <p:cNvPr id="34" name="Picture Placeholder 33">
            <a:extLst>
              <a:ext uri="{FF2B5EF4-FFF2-40B4-BE49-F238E27FC236}">
                <a16:creationId xmlns:a16="http://schemas.microsoft.com/office/drawing/2014/main" id="{C6300CF3-4AF0-F547-9DB8-70B64165B6E8}"/>
              </a:ext>
            </a:extLst>
          </p:cNvPr>
          <p:cNvPicPr>
            <a:picLocks noGrp="1" noChangeAspect="1"/>
          </p:cNvPicPr>
          <p:nvPr>
            <p:ph type="pic" sz="quarter" idx="42"/>
          </p:nvPr>
        </p:nvPicPr>
        <p:blipFill>
          <a:blip r:embed="rId5"/>
          <a:srcRect/>
          <a:stretch>
            <a:fillRect/>
          </a:stretch>
        </p:blipFill>
        <p:spPr/>
      </p:pic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5A20D63E-09DF-0B48-8694-20F08F89A31D}"/>
              </a:ext>
            </a:extLst>
          </p:cNvPr>
          <p:cNvSpPr>
            <a:spLocks noGrp="1"/>
          </p:cNvSpPr>
          <p:nvPr>
            <p:ph type="body" sz="half" idx="43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I4</a:t>
            </a:r>
          </a:p>
          <a:p>
            <a:r>
              <a:rPr lang="en-GB" b="1" dirty="0">
                <a:solidFill>
                  <a:schemeClr val="bg1"/>
                </a:solidFill>
              </a:rPr>
              <a:t>GRAPHITE</a:t>
            </a:r>
          </a:p>
        </p:txBody>
      </p:sp>
      <p:pic>
        <p:nvPicPr>
          <p:cNvPr id="36" name="Picture Placeholder 35">
            <a:extLst>
              <a:ext uri="{FF2B5EF4-FFF2-40B4-BE49-F238E27FC236}">
                <a16:creationId xmlns:a16="http://schemas.microsoft.com/office/drawing/2014/main" id="{297E2DF6-2B70-3749-BE3B-582AE8738694}"/>
              </a:ext>
            </a:extLst>
          </p:cNvPr>
          <p:cNvPicPr>
            <a:picLocks noGrp="1" noChangeAspect="1"/>
          </p:cNvPicPr>
          <p:nvPr>
            <p:ph type="pic" sz="quarter" idx="44"/>
          </p:nvPr>
        </p:nvPicPr>
        <p:blipFill rotWithShape="1">
          <a:blip r:embed="rId6"/>
          <a:srcRect l="3931" t="6357" r="3931" b="6381"/>
          <a:stretch/>
        </p:blipFill>
        <p:spPr>
          <a:xfrm>
            <a:off x="8886763" y="3867318"/>
            <a:ext cx="1080000" cy="1079707"/>
          </a:xfrm>
          <a:noFill/>
        </p:spPr>
      </p:pic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CA5E9133-7B35-D74B-9942-C5F77F09A160}"/>
              </a:ext>
            </a:extLst>
          </p:cNvPr>
          <p:cNvSpPr>
            <a:spLocks noGrp="1"/>
          </p:cNvSpPr>
          <p:nvPr>
            <p:ph type="body" sz="half" idx="45"/>
          </p:nvPr>
        </p:nvSpPr>
        <p:spPr/>
        <p:txBody>
          <a:bodyPr/>
          <a:lstStyle/>
          <a:p>
            <a:r>
              <a:rPr lang="en-TH" dirty="0">
                <a:solidFill>
                  <a:schemeClr val="bg1"/>
                </a:solidFill>
              </a:rPr>
              <a:t>AM</a:t>
            </a:r>
            <a:br>
              <a:rPr lang="en-TH" dirty="0"/>
            </a:br>
            <a:r>
              <a:rPr lang="en-TH" b="1" dirty="0">
                <a:solidFill>
                  <a:schemeClr val="bg1"/>
                </a:solidFill>
              </a:rPr>
              <a:t>ALMOND</a:t>
            </a:r>
          </a:p>
        </p:txBody>
      </p:sp>
    </p:spTree>
    <p:extLst>
      <p:ext uri="{BB962C8B-B14F-4D97-AF65-F5344CB8AC3E}">
        <p14:creationId xmlns:p14="http://schemas.microsoft.com/office/powerpoint/2010/main" val="38280331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94EF48-CE81-AF41-9C2B-88EAE7FB1A9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094720" y="6356350"/>
            <a:ext cx="761920" cy="365125"/>
          </a:xfrm>
        </p:spPr>
        <p:txBody>
          <a:bodyPr/>
          <a:lstStyle/>
          <a:p>
            <a:fld id="{48DE2296-1144-0945-943B-0D4EDBA4B89E}" type="slidenum">
              <a:rPr lang="x-none" smtClean="0"/>
              <a:pPr/>
              <a:t>40</a:t>
            </a:fld>
            <a:endParaRPr lang="x-none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2F9EFEA0-2CB9-D841-B9F3-DD2AFF98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2" y="292101"/>
            <a:ext cx="9539999" cy="457196"/>
          </a:xfrm>
        </p:spPr>
        <p:txBody>
          <a:bodyPr/>
          <a:lstStyle/>
          <a:p>
            <a:r>
              <a:rPr lang="en-GB" dirty="0"/>
              <a:t>AZ ELŐNYÖK ÁTTEKINTÉSE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920AF16-3130-BE41-8809-F33BB22E600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324" t="-210" r="27008" b="210"/>
          <a:stretch/>
        </p:blipFill>
        <p:spPr>
          <a:xfrm>
            <a:off x="334963" y="1052513"/>
            <a:ext cx="5761037" cy="5281612"/>
          </a:xfr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44F1D86-1155-DE4E-9BDF-263EF0436478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6423378" y="1064089"/>
            <a:ext cx="5433660" cy="2653544"/>
          </a:xfrm>
        </p:spPr>
        <p:txBody>
          <a:bodyPr>
            <a:no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hu-HU"/>
              <a:t>Kiváló minőségű termékek egyedi és időtlen formatervezéssel, finom vonalakkal, az innovatív TitanCeram anyagnak köszönhetően.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/>
              <a:t>A mosdók formák, beépítések és színek széles választéka egyéni fürdőszobatervezést kínál.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/>
              <a:t>Magas szintű funkcionalitás a mély mosdónak és a hosszúkás túlfolyónak köszönhetően.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/>
              <a:t>CeramicPlus opcionális</a:t>
            </a:r>
          </a:p>
        </p:txBody>
      </p:sp>
      <p:pic>
        <p:nvPicPr>
          <p:cNvPr id="30" name="Picture Placeholder 29">
            <a:extLst>
              <a:ext uri="{FF2B5EF4-FFF2-40B4-BE49-F238E27FC236}">
                <a16:creationId xmlns:a16="http://schemas.microsoft.com/office/drawing/2014/main" id="{14335D29-4591-3047-9248-1D4BB099F565}"/>
              </a:ext>
            </a:extLst>
          </p:cNvPr>
          <p:cNvPicPr>
            <a:picLocks noGrp="1" noChangeAspect="1"/>
          </p:cNvPicPr>
          <p:nvPr>
            <p:ph type="pic" sz="quarter" idx="41"/>
          </p:nvPr>
        </p:nvPicPr>
        <p:blipFill rotWithShape="1">
          <a:blip r:embed="rId4"/>
          <a:srcRect/>
          <a:stretch/>
        </p:blipFill>
        <p:spPr>
          <a:xfrm>
            <a:off x="6423025" y="4339098"/>
            <a:ext cx="1081088" cy="1081088"/>
          </a:xfrm>
        </p:spPr>
      </p:pic>
      <p:pic>
        <p:nvPicPr>
          <p:cNvPr id="34" name="Picture Placeholder 33">
            <a:extLst>
              <a:ext uri="{FF2B5EF4-FFF2-40B4-BE49-F238E27FC236}">
                <a16:creationId xmlns:a16="http://schemas.microsoft.com/office/drawing/2014/main" id="{C6300CF3-4AF0-F547-9DB8-70B64165B6E8}"/>
              </a:ext>
            </a:extLst>
          </p:cNvPr>
          <p:cNvPicPr>
            <a:picLocks noGrp="1" noChangeAspect="1"/>
          </p:cNvPicPr>
          <p:nvPr>
            <p:ph type="pic" sz="quarter" idx="42"/>
          </p:nvPr>
        </p:nvPicPr>
        <p:blipFill rotWithShape="1">
          <a:blip r:embed="rId5"/>
          <a:srcRect/>
          <a:stretch/>
        </p:blipFill>
        <p:spPr>
          <a:xfrm>
            <a:off x="7654925" y="4339098"/>
            <a:ext cx="1079500" cy="1079500"/>
          </a:xfrm>
        </p:spPr>
      </p:pic>
      <p:pic>
        <p:nvPicPr>
          <p:cNvPr id="27" name="Picture Placeholder 2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E0DF129-D992-C946-8573-C2AA2C50F946}"/>
              </a:ext>
            </a:extLst>
          </p:cNvPr>
          <p:cNvPicPr>
            <a:picLocks noGrp="1" noChangeAspect="1"/>
          </p:cNvPicPr>
          <p:nvPr>
            <p:ph type="pic" sz="quarter" idx="44"/>
          </p:nvPr>
        </p:nvPicPr>
        <p:blipFill>
          <a:blip r:embed="rId6"/>
          <a:srcRect/>
          <a:stretch>
            <a:fillRect/>
          </a:stretch>
        </p:blipFill>
        <p:spPr>
          <a:xfrm>
            <a:off x="8886762" y="4343388"/>
            <a:ext cx="1080000" cy="1080000"/>
          </a:xfrm>
        </p:spPr>
      </p:pic>
    </p:spTree>
    <p:extLst>
      <p:ext uri="{BB962C8B-B14F-4D97-AF65-F5344CB8AC3E}">
        <p14:creationId xmlns:p14="http://schemas.microsoft.com/office/powerpoint/2010/main" val="23746435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854848E-F423-094E-8E93-DD00EC3D77A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/>
              <a:pPr/>
              <a:t>41</a:t>
            </a:fld>
            <a:endParaRPr lang="x-none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CA32AB9-391C-A44C-90A1-5C534A26E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A KERÁMIA KOLLEKCIÓ ÁTTEKINTÉSE</a:t>
            </a:r>
            <a:endParaRPr lang="en-TH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A1E97F-1C80-D044-B06A-60416912EF0F}"/>
              </a:ext>
            </a:extLst>
          </p:cNvPr>
          <p:cNvSpPr>
            <a:spLocks noGrp="1"/>
          </p:cNvSpPr>
          <p:nvPr>
            <p:ph type="body" sz="half" idx="52"/>
          </p:nvPr>
        </p:nvSpPr>
        <p:spPr/>
        <p:txBody>
          <a:bodyPr/>
          <a:lstStyle/>
          <a:p>
            <a:r>
              <a:rPr lang="hu-HU" spc="-50" dirty="0">
                <a:latin typeface="Univers" panose="020B0503020202020204" pitchFamily="34" charset="0"/>
              </a:rPr>
              <a:t>Ráültethető mosdók</a:t>
            </a:r>
            <a:endParaRPr lang="en-TH" spc="-50" dirty="0">
              <a:latin typeface="Univers" panose="020B0503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F01CA2-FF58-694A-AE81-2CAB740E1C72}"/>
              </a:ext>
            </a:extLst>
          </p:cNvPr>
          <p:cNvSpPr>
            <a:spLocks noGrp="1"/>
          </p:cNvSpPr>
          <p:nvPr>
            <p:ph type="body" sz="half" idx="54"/>
          </p:nvPr>
        </p:nvSpPr>
        <p:spPr/>
        <p:txBody>
          <a:bodyPr/>
          <a:lstStyle/>
          <a:p>
            <a:r>
              <a:rPr lang="hu-HU" spc="-50" dirty="0">
                <a:latin typeface="Univers" panose="020B0503020202020204" pitchFamily="34" charset="0"/>
              </a:rPr>
              <a:t>Alulról beépíthető mosdók</a:t>
            </a:r>
            <a:endParaRPr lang="en-TH" spc="-50" dirty="0">
              <a:latin typeface="Univers" panose="020B0503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77DDEA4-9694-7D43-B57C-446CB3F00FAD}"/>
              </a:ext>
            </a:extLst>
          </p:cNvPr>
          <p:cNvSpPr>
            <a:spLocks noGrp="1"/>
          </p:cNvSpPr>
          <p:nvPr>
            <p:ph type="body" sz="half" idx="55"/>
          </p:nvPr>
        </p:nvSpPr>
        <p:spPr/>
        <p:txBody>
          <a:bodyPr/>
          <a:lstStyle/>
          <a:p>
            <a:r>
              <a:rPr lang="hu-HU" spc="-50" dirty="0">
                <a:latin typeface="Univers" panose="020B0503020202020204" pitchFamily="34" charset="0"/>
              </a:rPr>
              <a:t>Beépíthető mosdók</a:t>
            </a:r>
            <a:endParaRPr lang="en-TH" spc="-50" dirty="0">
              <a:latin typeface="Univers" panose="020B0503020202020204" pitchFamily="34" charset="0"/>
            </a:endParaRPr>
          </a:p>
        </p:txBody>
      </p:sp>
      <p:pic>
        <p:nvPicPr>
          <p:cNvPr id="95" name="Picture Placeholder 94" descr="A picture containing indoor&#10;&#10;Description automatically generated">
            <a:extLst>
              <a:ext uri="{FF2B5EF4-FFF2-40B4-BE49-F238E27FC236}">
                <a16:creationId xmlns:a16="http://schemas.microsoft.com/office/drawing/2014/main" id="{F8D45A26-6A56-9047-9612-A29C5905C15B}"/>
              </a:ext>
            </a:extLst>
          </p:cNvPr>
          <p:cNvPicPr>
            <a:picLocks noGrp="1" noChangeAspect="1"/>
          </p:cNvPicPr>
          <p:nvPr>
            <p:ph type="pic" sz="quarter" idx="56"/>
          </p:nvPr>
        </p:nvPicPr>
        <p:blipFill rotWithShape="1">
          <a:blip r:embed="rId3"/>
          <a:srcRect l="15804" t="6740" r="15804" b="6526"/>
          <a:stretch/>
        </p:blipFill>
        <p:spPr>
          <a:xfrm>
            <a:off x="3425842" y="1983984"/>
            <a:ext cx="1338980" cy="873188"/>
          </a:xfrm>
        </p:spPr>
      </p:pic>
      <p:pic>
        <p:nvPicPr>
          <p:cNvPr id="97" name="Picture Placeholder 96" descr="A picture containing indoor&#10;&#10;Description automatically generated">
            <a:extLst>
              <a:ext uri="{FF2B5EF4-FFF2-40B4-BE49-F238E27FC236}">
                <a16:creationId xmlns:a16="http://schemas.microsoft.com/office/drawing/2014/main" id="{7716E4CC-63B7-0844-9606-9478CBE2AF71}"/>
              </a:ext>
            </a:extLst>
          </p:cNvPr>
          <p:cNvPicPr>
            <a:picLocks noGrp="1" noChangeAspect="1"/>
          </p:cNvPicPr>
          <p:nvPr>
            <p:ph type="pic" sz="quarter" idx="58"/>
          </p:nvPr>
        </p:nvPicPr>
        <p:blipFill rotWithShape="1">
          <a:blip r:embed="rId3"/>
          <a:srcRect l="17738" t="9494" r="17738" b="8775"/>
          <a:stretch/>
        </p:blipFill>
        <p:spPr>
          <a:xfrm>
            <a:off x="4850092" y="1983984"/>
            <a:ext cx="1338980" cy="873188"/>
          </a:xfrm>
        </p:spPr>
      </p:pic>
      <p:pic>
        <p:nvPicPr>
          <p:cNvPr id="82" name="Picture Placeholder 81" descr="A picture containing indoor, iPod, different&#10;&#10;Description automatically generated">
            <a:extLst>
              <a:ext uri="{FF2B5EF4-FFF2-40B4-BE49-F238E27FC236}">
                <a16:creationId xmlns:a16="http://schemas.microsoft.com/office/drawing/2014/main" id="{F8EEDBF2-583A-9E4D-A7B6-6D46B4673C2A}"/>
              </a:ext>
            </a:extLst>
          </p:cNvPr>
          <p:cNvPicPr>
            <a:picLocks noGrp="1" noChangeAspect="1"/>
          </p:cNvPicPr>
          <p:nvPr>
            <p:ph type="pic" sz="quarter" idx="59"/>
          </p:nvPr>
        </p:nvPicPr>
        <p:blipFill rotWithShape="1">
          <a:blip r:embed="rId4"/>
          <a:srcRect l="18413" t="10385" r="18413" b="9746"/>
          <a:stretch/>
        </p:blipFill>
        <p:spPr>
          <a:xfrm>
            <a:off x="472247" y="1983984"/>
            <a:ext cx="1338980" cy="873188"/>
          </a:xfrm>
        </p:spPr>
      </p:pic>
      <p:pic>
        <p:nvPicPr>
          <p:cNvPr id="85" name="Picture Placeholder 84" descr="A picture containing indoor, iPod&#10;&#10;Description automatically generated">
            <a:extLst>
              <a:ext uri="{FF2B5EF4-FFF2-40B4-BE49-F238E27FC236}">
                <a16:creationId xmlns:a16="http://schemas.microsoft.com/office/drawing/2014/main" id="{29880886-0105-C54B-BB78-F2115891C966}"/>
              </a:ext>
            </a:extLst>
          </p:cNvPr>
          <p:cNvPicPr>
            <a:picLocks noGrp="1" noChangeAspect="1"/>
          </p:cNvPicPr>
          <p:nvPr>
            <p:ph type="pic" sz="quarter" idx="60"/>
          </p:nvPr>
        </p:nvPicPr>
        <p:blipFill rotWithShape="1">
          <a:blip r:embed="rId5"/>
          <a:srcRect l="17460" t="8775" r="17460" b="8809"/>
          <a:stretch/>
        </p:blipFill>
        <p:spPr>
          <a:xfrm>
            <a:off x="1896496" y="1983984"/>
            <a:ext cx="1338980" cy="873188"/>
          </a:xfr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F8CABA8-F520-5641-8201-2E493004B0E1}"/>
              </a:ext>
            </a:extLst>
          </p:cNvPr>
          <p:cNvSpPr>
            <a:spLocks noGrp="1"/>
          </p:cNvSpPr>
          <p:nvPr>
            <p:ph type="body" sz="half" idx="61"/>
          </p:nvPr>
        </p:nvSpPr>
        <p:spPr/>
        <p:txBody>
          <a:bodyPr/>
          <a:lstStyle/>
          <a:p>
            <a:r>
              <a:rPr lang="en-TH" dirty="0">
                <a:latin typeface="Univers 45 Light" panose="020B0400000000000000" pitchFamily="34" charset="0"/>
              </a:rPr>
              <a:t>380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3EB704E-4CCC-5347-9C6F-3BC115508431}"/>
              </a:ext>
            </a:extLst>
          </p:cNvPr>
          <p:cNvSpPr>
            <a:spLocks noGrp="1"/>
          </p:cNvSpPr>
          <p:nvPr>
            <p:ph type="body" sz="half" idx="63"/>
          </p:nvPr>
        </p:nvSpPr>
        <p:spPr/>
        <p:txBody>
          <a:bodyPr/>
          <a:lstStyle/>
          <a:p>
            <a:r>
              <a:rPr lang="en-TH" dirty="0">
                <a:latin typeface="Univers 45 Light" panose="020B0400000000000000" pitchFamily="34" charset="0"/>
              </a:rPr>
              <a:t>420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6E2C0240-D45A-3148-A63C-4163DD99CD86}"/>
              </a:ext>
            </a:extLst>
          </p:cNvPr>
          <p:cNvSpPr>
            <a:spLocks noGrp="1"/>
          </p:cNvSpPr>
          <p:nvPr>
            <p:ph type="body" sz="half" idx="65"/>
          </p:nvPr>
        </p:nvSpPr>
        <p:spPr/>
        <p:txBody>
          <a:bodyPr/>
          <a:lstStyle/>
          <a:p>
            <a:r>
              <a:rPr lang="en-TH" dirty="0">
                <a:latin typeface="Univers 45 Light" panose="020B0400000000000000" pitchFamily="34" charset="0"/>
              </a:rPr>
              <a:t>390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2AF024A5-B161-8743-8B6C-61D1BD4C4853}"/>
              </a:ext>
            </a:extLst>
          </p:cNvPr>
          <p:cNvSpPr>
            <a:spLocks noGrp="1"/>
          </p:cNvSpPr>
          <p:nvPr>
            <p:ph type="body" sz="half" idx="67"/>
          </p:nvPr>
        </p:nvSpPr>
        <p:spPr/>
        <p:txBody>
          <a:bodyPr/>
          <a:lstStyle/>
          <a:p>
            <a:r>
              <a:rPr lang="en-TH" dirty="0">
                <a:latin typeface="Univers 45 Light" panose="020B0400000000000000" pitchFamily="34" charset="0"/>
              </a:rPr>
              <a:t>450</a:t>
            </a:r>
          </a:p>
        </p:txBody>
      </p:sp>
      <p:pic>
        <p:nvPicPr>
          <p:cNvPr id="111" name="Picture Placeholder 110">
            <a:extLst>
              <a:ext uri="{FF2B5EF4-FFF2-40B4-BE49-F238E27FC236}">
                <a16:creationId xmlns:a16="http://schemas.microsoft.com/office/drawing/2014/main" id="{9C0AB2EF-5121-D543-BAFD-5C59C0B232D8}"/>
              </a:ext>
            </a:extLst>
          </p:cNvPr>
          <p:cNvPicPr>
            <a:picLocks noGrp="1" noChangeAspect="1"/>
          </p:cNvPicPr>
          <p:nvPr>
            <p:ph type="pic" sz="quarter" idx="70"/>
          </p:nvPr>
        </p:nvPicPr>
        <p:blipFill rotWithShape="1">
          <a:blip r:embed="rId6"/>
          <a:srcRect l="17601" t="8725" r="17347" b="8725"/>
          <a:stretch/>
        </p:blipFill>
        <p:spPr>
          <a:xfrm>
            <a:off x="7669160" y="1983984"/>
            <a:ext cx="1338980" cy="873188"/>
          </a:xfrm>
        </p:spPr>
      </p:pic>
      <p:pic>
        <p:nvPicPr>
          <p:cNvPr id="113" name="Picture Placeholder 112">
            <a:extLst>
              <a:ext uri="{FF2B5EF4-FFF2-40B4-BE49-F238E27FC236}">
                <a16:creationId xmlns:a16="http://schemas.microsoft.com/office/drawing/2014/main" id="{6AD6A608-F92C-9840-A906-8A9564E89381}"/>
              </a:ext>
            </a:extLst>
          </p:cNvPr>
          <p:cNvPicPr>
            <a:picLocks noGrp="1" noChangeAspect="1"/>
          </p:cNvPicPr>
          <p:nvPr>
            <p:ph type="pic" sz="quarter" idx="72"/>
          </p:nvPr>
        </p:nvPicPr>
        <p:blipFill rotWithShape="1">
          <a:blip r:embed="rId7"/>
          <a:srcRect l="21106" t="13612" r="21106" b="13642"/>
          <a:stretch/>
        </p:blipFill>
        <p:spPr>
          <a:xfrm>
            <a:off x="9093410" y="1983984"/>
            <a:ext cx="1338980" cy="873188"/>
          </a:xfr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E4CBB5A3-DE8D-D345-B371-6F5B8B36B4AB}"/>
              </a:ext>
            </a:extLst>
          </p:cNvPr>
          <p:cNvSpPr>
            <a:spLocks noGrp="1"/>
          </p:cNvSpPr>
          <p:nvPr>
            <p:ph type="body" sz="half" idx="74"/>
          </p:nvPr>
        </p:nvSpPr>
        <p:spPr/>
        <p:txBody>
          <a:bodyPr/>
          <a:lstStyle/>
          <a:p>
            <a:r>
              <a:rPr lang="en-TH" dirty="0">
                <a:latin typeface="Univers 45 Light" panose="020B0400000000000000" pitchFamily="34" charset="0"/>
              </a:rPr>
              <a:t>330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3382A0B6-79C3-D54F-B52F-A0A13CC42DE4}"/>
              </a:ext>
            </a:extLst>
          </p:cNvPr>
          <p:cNvSpPr>
            <a:spLocks noGrp="1"/>
          </p:cNvSpPr>
          <p:nvPr>
            <p:ph type="body" sz="half" idx="76"/>
          </p:nvPr>
        </p:nvSpPr>
        <p:spPr/>
        <p:txBody>
          <a:bodyPr/>
          <a:lstStyle/>
          <a:p>
            <a:r>
              <a:rPr lang="en-TH" dirty="0">
                <a:latin typeface="Univers 45 Light" panose="020B0400000000000000" pitchFamily="34" charset="0"/>
              </a:rPr>
              <a:t>380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426F3B81-6D7B-4B4B-B623-0B93F40F9F1D}"/>
              </a:ext>
            </a:extLst>
          </p:cNvPr>
          <p:cNvSpPr>
            <a:spLocks noGrp="1"/>
          </p:cNvSpPr>
          <p:nvPr>
            <p:ph type="body" sz="half" idx="79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4A45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67C1C005-4D8E-FB47-82DB-176A9880D7AE}"/>
              </a:ext>
            </a:extLst>
          </p:cNvPr>
          <p:cNvSpPr>
            <a:spLocks noGrp="1"/>
          </p:cNvSpPr>
          <p:nvPr>
            <p:ph type="body" sz="half" idx="80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4A46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E7157603-25B6-8942-ABB6-75D25F74BA11}"/>
              </a:ext>
            </a:extLst>
          </p:cNvPr>
          <p:cNvSpPr>
            <a:spLocks noGrp="1"/>
          </p:cNvSpPr>
          <p:nvPr>
            <p:ph type="body" sz="half" idx="81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4A59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ECB9978B-511D-BC41-8476-3C76043E6D13}"/>
              </a:ext>
            </a:extLst>
          </p:cNvPr>
          <p:cNvSpPr>
            <a:spLocks noGrp="1"/>
          </p:cNvSpPr>
          <p:nvPr>
            <p:ph type="body" sz="half" idx="82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4A60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E0EE7B76-88EF-DA48-B87F-A9878676008D}"/>
              </a:ext>
            </a:extLst>
          </p:cNvPr>
          <p:cNvSpPr>
            <a:spLocks noGrp="1"/>
          </p:cNvSpPr>
          <p:nvPr>
            <p:ph type="body" sz="half" idx="84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4A51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AD8E2D27-A930-A54A-8625-6763ED3C4180}"/>
              </a:ext>
            </a:extLst>
          </p:cNvPr>
          <p:cNvSpPr>
            <a:spLocks noGrp="1"/>
          </p:cNvSpPr>
          <p:nvPr>
            <p:ph type="body" sz="half" idx="85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4A52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pic>
        <p:nvPicPr>
          <p:cNvPr id="99" name="Picture Placeholder 98">
            <a:extLst>
              <a:ext uri="{FF2B5EF4-FFF2-40B4-BE49-F238E27FC236}">
                <a16:creationId xmlns:a16="http://schemas.microsoft.com/office/drawing/2014/main" id="{ECCB42CE-158D-0A49-A578-BC6286ACEB42}"/>
              </a:ext>
            </a:extLst>
          </p:cNvPr>
          <p:cNvPicPr>
            <a:picLocks noGrp="1" noChangeAspect="1"/>
          </p:cNvPicPr>
          <p:nvPr>
            <p:ph type="pic" sz="quarter" idx="87"/>
          </p:nvPr>
        </p:nvPicPr>
        <p:blipFill rotWithShape="1">
          <a:blip r:embed="rId8"/>
          <a:srcRect l="20037" t="11839" r="20037" b="12445"/>
          <a:stretch/>
        </p:blipFill>
        <p:spPr>
          <a:xfrm>
            <a:off x="3425842" y="3495530"/>
            <a:ext cx="1338980" cy="873188"/>
          </a:xfrm>
        </p:spPr>
      </p:pic>
      <p:pic>
        <p:nvPicPr>
          <p:cNvPr id="103" name="Picture Placeholder 102" descr="A picture containing indoor, porcelain&#10;&#10;Description automatically generated">
            <a:extLst>
              <a:ext uri="{FF2B5EF4-FFF2-40B4-BE49-F238E27FC236}">
                <a16:creationId xmlns:a16="http://schemas.microsoft.com/office/drawing/2014/main" id="{C71388D1-AAA6-5347-8F64-230CDB08D3B9}"/>
              </a:ext>
            </a:extLst>
          </p:cNvPr>
          <p:cNvPicPr>
            <a:picLocks noGrp="1" noChangeAspect="1"/>
          </p:cNvPicPr>
          <p:nvPr>
            <p:ph type="pic" sz="quarter" idx="88"/>
          </p:nvPr>
        </p:nvPicPr>
        <p:blipFill rotWithShape="1">
          <a:blip r:embed="rId9"/>
          <a:srcRect l="21777" t="13999" r="20509" b="13236"/>
          <a:stretch/>
        </p:blipFill>
        <p:spPr>
          <a:xfrm>
            <a:off x="6274342" y="3495530"/>
            <a:ext cx="1338980" cy="873188"/>
          </a:xfrm>
        </p:spPr>
      </p:pic>
      <p:pic>
        <p:nvPicPr>
          <p:cNvPr id="101" name="Picture Placeholder 100" descr="A picture containing indoor, porcelain&#10;&#10;Description automatically generated">
            <a:extLst>
              <a:ext uri="{FF2B5EF4-FFF2-40B4-BE49-F238E27FC236}">
                <a16:creationId xmlns:a16="http://schemas.microsoft.com/office/drawing/2014/main" id="{1E0FB2B0-F146-B04D-B599-94BDF9E712C8}"/>
              </a:ext>
            </a:extLst>
          </p:cNvPr>
          <p:cNvPicPr>
            <a:picLocks noGrp="1" noChangeAspect="1"/>
          </p:cNvPicPr>
          <p:nvPr>
            <p:ph type="pic" sz="quarter" idx="89"/>
          </p:nvPr>
        </p:nvPicPr>
        <p:blipFill rotWithShape="1">
          <a:blip r:embed="rId10"/>
          <a:srcRect l="19486" t="11079" r="19486" b="11697"/>
          <a:stretch/>
        </p:blipFill>
        <p:spPr>
          <a:xfrm>
            <a:off x="4850092" y="3495530"/>
            <a:ext cx="1338980" cy="873188"/>
          </a:xfrm>
        </p:spPr>
      </p:pic>
      <p:pic>
        <p:nvPicPr>
          <p:cNvPr id="87" name="Picture Placeholder 86" descr="A picture containing indoor, porcelain&#10;&#10;Description automatically generated">
            <a:extLst>
              <a:ext uri="{FF2B5EF4-FFF2-40B4-BE49-F238E27FC236}">
                <a16:creationId xmlns:a16="http://schemas.microsoft.com/office/drawing/2014/main" id="{966C1156-FCB1-4D44-A91B-9E884D5C2ED2}"/>
              </a:ext>
            </a:extLst>
          </p:cNvPr>
          <p:cNvPicPr>
            <a:picLocks noGrp="1" noChangeAspect="1"/>
          </p:cNvPicPr>
          <p:nvPr>
            <p:ph type="pic" sz="quarter" idx="90"/>
          </p:nvPr>
        </p:nvPicPr>
        <p:blipFill rotWithShape="1">
          <a:blip r:embed="rId11"/>
          <a:srcRect l="15687" t="6612" r="15687" b="6612"/>
          <a:stretch/>
        </p:blipFill>
        <p:spPr>
          <a:xfrm>
            <a:off x="472247" y="3495530"/>
            <a:ext cx="1338980" cy="873188"/>
          </a:xfrm>
        </p:spPr>
      </p:pic>
      <p:pic>
        <p:nvPicPr>
          <p:cNvPr id="89" name="Picture Placeholder 88" descr="A picture containing indoor, silver&#10;&#10;Description automatically generated">
            <a:extLst>
              <a:ext uri="{FF2B5EF4-FFF2-40B4-BE49-F238E27FC236}">
                <a16:creationId xmlns:a16="http://schemas.microsoft.com/office/drawing/2014/main" id="{2AD9109E-B8F4-4C47-8E25-8FF2EB17A8BA}"/>
              </a:ext>
            </a:extLst>
          </p:cNvPr>
          <p:cNvPicPr>
            <a:picLocks noGrp="1" noChangeAspect="1"/>
          </p:cNvPicPr>
          <p:nvPr>
            <p:ph type="pic" sz="quarter" idx="91"/>
          </p:nvPr>
        </p:nvPicPr>
        <p:blipFill rotWithShape="1">
          <a:blip r:embed="rId12"/>
          <a:srcRect l="16505" t="7612" r="16505" b="7612"/>
          <a:stretch/>
        </p:blipFill>
        <p:spPr>
          <a:xfrm>
            <a:off x="1896496" y="3495530"/>
            <a:ext cx="1338980" cy="873188"/>
          </a:xfrm>
        </p:spPr>
      </p:pic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FBFB8FB6-09BC-4849-AB1C-0BBD6D0059AA}"/>
              </a:ext>
            </a:extLst>
          </p:cNvPr>
          <p:cNvSpPr>
            <a:spLocks noGrp="1"/>
          </p:cNvSpPr>
          <p:nvPr>
            <p:ph type="body" sz="half" idx="92"/>
          </p:nvPr>
        </p:nvSpPr>
        <p:spPr/>
        <p:txBody>
          <a:bodyPr/>
          <a:lstStyle/>
          <a:p>
            <a:r>
              <a:rPr lang="en-TH" dirty="0"/>
              <a:t>560</a:t>
            </a: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40364235-C7BE-384F-87D2-7636F5CF9844}"/>
              </a:ext>
            </a:extLst>
          </p:cNvPr>
          <p:cNvSpPr>
            <a:spLocks noGrp="1"/>
          </p:cNvSpPr>
          <p:nvPr>
            <p:ph type="body" sz="half" idx="93"/>
          </p:nvPr>
        </p:nvSpPr>
        <p:spPr/>
        <p:txBody>
          <a:bodyPr/>
          <a:lstStyle/>
          <a:p>
            <a:r>
              <a:rPr lang="en-TH" dirty="0"/>
              <a:t>620</a:t>
            </a:r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E5C4D930-68DE-3D46-9999-D2CDCE0AC1DD}"/>
              </a:ext>
            </a:extLst>
          </p:cNvPr>
          <p:cNvSpPr>
            <a:spLocks noGrp="1"/>
          </p:cNvSpPr>
          <p:nvPr>
            <p:ph type="body" sz="half" idx="94"/>
          </p:nvPr>
        </p:nvSpPr>
        <p:spPr/>
        <p:txBody>
          <a:bodyPr/>
          <a:lstStyle/>
          <a:p>
            <a:r>
              <a:rPr lang="en-TH" dirty="0"/>
              <a:t>505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CF55DAB0-FD8C-0848-BBAA-EE8C81952D48}"/>
              </a:ext>
            </a:extLst>
          </p:cNvPr>
          <p:cNvSpPr>
            <a:spLocks noGrp="1"/>
          </p:cNvSpPr>
          <p:nvPr>
            <p:ph type="body" sz="half" idx="95"/>
          </p:nvPr>
        </p:nvSpPr>
        <p:spPr/>
        <p:txBody>
          <a:bodyPr/>
          <a:lstStyle/>
          <a:p>
            <a:r>
              <a:rPr lang="en-TH" dirty="0"/>
              <a:t>570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312493CA-C413-414A-BCFC-8BA79E276E0B}"/>
              </a:ext>
            </a:extLst>
          </p:cNvPr>
          <p:cNvSpPr>
            <a:spLocks noGrp="1"/>
          </p:cNvSpPr>
          <p:nvPr>
            <p:ph type="body" sz="half" idx="96"/>
          </p:nvPr>
        </p:nvSpPr>
        <p:spPr/>
        <p:txBody>
          <a:bodyPr/>
          <a:lstStyle/>
          <a:p>
            <a:r>
              <a:rPr lang="en-TH" dirty="0"/>
              <a:t>660</a:t>
            </a:r>
          </a:p>
        </p:txBody>
      </p:sp>
      <p:pic>
        <p:nvPicPr>
          <p:cNvPr id="115" name="Picture Placeholder 114">
            <a:extLst>
              <a:ext uri="{FF2B5EF4-FFF2-40B4-BE49-F238E27FC236}">
                <a16:creationId xmlns:a16="http://schemas.microsoft.com/office/drawing/2014/main" id="{649FA493-AE45-644F-B392-1581EBCD64EA}"/>
              </a:ext>
            </a:extLst>
          </p:cNvPr>
          <p:cNvPicPr>
            <a:picLocks noGrp="1" noChangeAspect="1"/>
          </p:cNvPicPr>
          <p:nvPr>
            <p:ph type="pic" sz="quarter" idx="97"/>
          </p:nvPr>
        </p:nvPicPr>
        <p:blipFill rotWithShape="1">
          <a:blip r:embed="rId13"/>
          <a:srcRect l="16329" t="6569" r="16329" b="8244"/>
          <a:stretch/>
        </p:blipFill>
        <p:spPr>
          <a:xfrm>
            <a:off x="7669160" y="3495530"/>
            <a:ext cx="1338980" cy="873188"/>
          </a:xfrm>
        </p:spPr>
      </p:pic>
      <p:pic>
        <p:nvPicPr>
          <p:cNvPr id="119" name="Picture Placeholder 118" descr="A picture containing text&#10;&#10;Description automatically generated">
            <a:extLst>
              <a:ext uri="{FF2B5EF4-FFF2-40B4-BE49-F238E27FC236}">
                <a16:creationId xmlns:a16="http://schemas.microsoft.com/office/drawing/2014/main" id="{C514469C-EDAF-BA45-BA87-181E8192B7B5}"/>
              </a:ext>
            </a:extLst>
          </p:cNvPr>
          <p:cNvPicPr>
            <a:picLocks noGrp="1" noChangeAspect="1"/>
          </p:cNvPicPr>
          <p:nvPr>
            <p:ph type="pic" sz="quarter" idx="98"/>
          </p:nvPr>
        </p:nvPicPr>
        <p:blipFill rotWithShape="1">
          <a:blip r:embed="rId14"/>
          <a:srcRect l="24744" t="17932" r="24240" b="17505"/>
          <a:stretch/>
        </p:blipFill>
        <p:spPr>
          <a:xfrm>
            <a:off x="10517660" y="3495530"/>
            <a:ext cx="1338980" cy="873188"/>
          </a:xfrm>
        </p:spPr>
      </p:pic>
      <p:pic>
        <p:nvPicPr>
          <p:cNvPr id="117" name="Picture Placeholder 116" descr="A picture containing text, porcelain&#10;&#10;Description automatically generated">
            <a:extLst>
              <a:ext uri="{FF2B5EF4-FFF2-40B4-BE49-F238E27FC236}">
                <a16:creationId xmlns:a16="http://schemas.microsoft.com/office/drawing/2014/main" id="{4F1B1D2C-A22A-5949-AE2C-ECC2A07AB575}"/>
              </a:ext>
            </a:extLst>
          </p:cNvPr>
          <p:cNvPicPr>
            <a:picLocks noGrp="1" noChangeAspect="1"/>
          </p:cNvPicPr>
          <p:nvPr>
            <p:ph type="pic" sz="quarter" idx="99"/>
          </p:nvPr>
        </p:nvPicPr>
        <p:blipFill rotWithShape="1">
          <a:blip r:embed="rId15"/>
          <a:srcRect l="21396" t="13470" r="21396" b="14135"/>
          <a:stretch/>
        </p:blipFill>
        <p:spPr>
          <a:xfrm>
            <a:off x="9093410" y="3495530"/>
            <a:ext cx="1338980" cy="873188"/>
          </a:xfrm>
        </p:spPr>
      </p:pic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2C87EFDB-4E91-C543-8CE5-2A952849F288}"/>
              </a:ext>
            </a:extLst>
          </p:cNvPr>
          <p:cNvSpPr>
            <a:spLocks noGrp="1"/>
          </p:cNvSpPr>
          <p:nvPr>
            <p:ph type="body" sz="half" idx="100"/>
          </p:nvPr>
        </p:nvSpPr>
        <p:spPr/>
        <p:txBody>
          <a:bodyPr/>
          <a:lstStyle/>
          <a:p>
            <a:r>
              <a:rPr lang="en-TH" dirty="0"/>
              <a:t>430</a:t>
            </a:r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92BBB959-5A32-5541-9D48-8E96B132C43F}"/>
              </a:ext>
            </a:extLst>
          </p:cNvPr>
          <p:cNvSpPr>
            <a:spLocks noGrp="1"/>
          </p:cNvSpPr>
          <p:nvPr>
            <p:ph type="body" sz="half" idx="101"/>
          </p:nvPr>
        </p:nvSpPr>
        <p:spPr/>
        <p:txBody>
          <a:bodyPr/>
          <a:lstStyle/>
          <a:p>
            <a:r>
              <a:rPr lang="en-TH" dirty="0"/>
              <a:t>485</a:t>
            </a:r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C61C372D-BC68-5B49-9C3B-DCF843527C29}"/>
              </a:ext>
            </a:extLst>
          </p:cNvPr>
          <p:cNvSpPr>
            <a:spLocks noGrp="1"/>
          </p:cNvSpPr>
          <p:nvPr>
            <p:ph type="body" sz="half" idx="102"/>
          </p:nvPr>
        </p:nvSpPr>
        <p:spPr/>
        <p:txBody>
          <a:bodyPr/>
          <a:lstStyle/>
          <a:p>
            <a:r>
              <a:rPr lang="en-TH" dirty="0"/>
              <a:t>570</a:t>
            </a:r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4DC747FB-4057-4A46-9093-8E87098E9BF0}"/>
              </a:ext>
            </a:extLst>
          </p:cNvPr>
          <p:cNvSpPr>
            <a:spLocks noGrp="1"/>
          </p:cNvSpPr>
          <p:nvPr>
            <p:ph type="body" sz="half" idx="103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4A47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48" name="Text Placeholder 47">
            <a:extLst>
              <a:ext uri="{FF2B5EF4-FFF2-40B4-BE49-F238E27FC236}">
                <a16:creationId xmlns:a16="http://schemas.microsoft.com/office/drawing/2014/main" id="{FE17DC30-B2B9-DF4B-A582-80B3D2E9EE08}"/>
              </a:ext>
            </a:extLst>
          </p:cNvPr>
          <p:cNvSpPr>
            <a:spLocks noGrp="1"/>
          </p:cNvSpPr>
          <p:nvPr>
            <p:ph type="body" sz="half" idx="104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4A48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FD630EEB-B09A-BA44-AE02-A1FC46830FD6}"/>
              </a:ext>
            </a:extLst>
          </p:cNvPr>
          <p:cNvSpPr>
            <a:spLocks noGrp="1"/>
          </p:cNvSpPr>
          <p:nvPr>
            <p:ph type="body" sz="half" idx="105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4A61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50" name="Text Placeholder 49">
            <a:extLst>
              <a:ext uri="{FF2B5EF4-FFF2-40B4-BE49-F238E27FC236}">
                <a16:creationId xmlns:a16="http://schemas.microsoft.com/office/drawing/2014/main" id="{A6F9ABEE-8E2D-2C4E-9065-71CEBFA848F4}"/>
              </a:ext>
            </a:extLst>
          </p:cNvPr>
          <p:cNvSpPr>
            <a:spLocks noGrp="1"/>
          </p:cNvSpPr>
          <p:nvPr>
            <p:ph type="body" sz="half" idx="106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4A62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913A3C6F-09C5-3B46-BA31-88FE82BB1362}"/>
              </a:ext>
            </a:extLst>
          </p:cNvPr>
          <p:cNvSpPr>
            <a:spLocks noGrp="1"/>
          </p:cNvSpPr>
          <p:nvPr>
            <p:ph type="body" sz="half" idx="107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4A63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0A80A962-9E77-4746-870C-71CD8EE1F0C1}"/>
              </a:ext>
            </a:extLst>
          </p:cNvPr>
          <p:cNvSpPr>
            <a:spLocks noGrp="1"/>
          </p:cNvSpPr>
          <p:nvPr>
            <p:ph type="body" sz="half" idx="108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4A53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0CE4248C-EAA1-3340-A08C-E0BD7716B7D8}"/>
              </a:ext>
            </a:extLst>
          </p:cNvPr>
          <p:cNvSpPr>
            <a:spLocks noGrp="1"/>
          </p:cNvSpPr>
          <p:nvPr>
            <p:ph type="body" sz="half" idx="109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4A54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7330149E-9502-1047-8F6A-FE96D7AD37BA}"/>
              </a:ext>
            </a:extLst>
          </p:cNvPr>
          <p:cNvSpPr>
            <a:spLocks noGrp="1"/>
          </p:cNvSpPr>
          <p:nvPr>
            <p:ph type="body" sz="half" idx="110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4A55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pic>
        <p:nvPicPr>
          <p:cNvPr id="105" name="Picture Placeholder 104" descr="A white cell phone&#10;&#10;Description automatically generated with low confidence">
            <a:extLst>
              <a:ext uri="{FF2B5EF4-FFF2-40B4-BE49-F238E27FC236}">
                <a16:creationId xmlns:a16="http://schemas.microsoft.com/office/drawing/2014/main" id="{4AE415A5-F7E7-3244-8E0B-2671F0E8B17C}"/>
              </a:ext>
            </a:extLst>
          </p:cNvPr>
          <p:cNvPicPr>
            <a:picLocks noGrp="1" noChangeAspect="1"/>
          </p:cNvPicPr>
          <p:nvPr>
            <p:ph type="pic" sz="quarter" idx="111"/>
          </p:nvPr>
        </p:nvPicPr>
        <p:blipFill rotWithShape="1">
          <a:blip r:embed="rId16"/>
          <a:srcRect l="18182" t="9178" r="18182" b="10107"/>
          <a:stretch/>
        </p:blipFill>
        <p:spPr>
          <a:xfrm>
            <a:off x="3425841" y="5014065"/>
            <a:ext cx="1338980" cy="873188"/>
          </a:xfrm>
        </p:spPr>
      </p:pic>
      <p:pic>
        <p:nvPicPr>
          <p:cNvPr id="109" name="Picture Placeholder 108" descr="A white cell phone&#10;&#10;Description automatically generated with low confidence">
            <a:extLst>
              <a:ext uri="{FF2B5EF4-FFF2-40B4-BE49-F238E27FC236}">
                <a16:creationId xmlns:a16="http://schemas.microsoft.com/office/drawing/2014/main" id="{905739AA-6B1D-E149-9B2A-EE4783CE4BBB}"/>
              </a:ext>
            </a:extLst>
          </p:cNvPr>
          <p:cNvPicPr>
            <a:picLocks noGrp="1" noChangeAspect="1"/>
          </p:cNvPicPr>
          <p:nvPr>
            <p:ph type="pic" sz="quarter" idx="112"/>
          </p:nvPr>
        </p:nvPicPr>
        <p:blipFill rotWithShape="1">
          <a:blip r:embed="rId17"/>
          <a:srcRect l="19468" t="11241" r="19468" b="11241"/>
          <a:stretch/>
        </p:blipFill>
        <p:spPr>
          <a:xfrm>
            <a:off x="6274341" y="5014065"/>
            <a:ext cx="1338980" cy="873188"/>
          </a:xfrm>
        </p:spPr>
      </p:pic>
      <p:pic>
        <p:nvPicPr>
          <p:cNvPr id="107" name="Picture Placeholder 106" descr="A white cell phone&#10;&#10;Description automatically generated with low confidence">
            <a:extLst>
              <a:ext uri="{FF2B5EF4-FFF2-40B4-BE49-F238E27FC236}">
                <a16:creationId xmlns:a16="http://schemas.microsoft.com/office/drawing/2014/main" id="{484B55EC-C51A-0646-99B8-210235C56CCC}"/>
              </a:ext>
            </a:extLst>
          </p:cNvPr>
          <p:cNvPicPr>
            <a:picLocks noGrp="1" noChangeAspect="1"/>
          </p:cNvPicPr>
          <p:nvPr>
            <p:ph type="pic" sz="quarter" idx="113"/>
          </p:nvPr>
        </p:nvPicPr>
        <p:blipFill rotWithShape="1">
          <a:blip r:embed="rId18"/>
          <a:srcRect l="18122" t="9966" r="18122" b="9433"/>
          <a:stretch/>
        </p:blipFill>
        <p:spPr>
          <a:xfrm>
            <a:off x="4850091" y="5014065"/>
            <a:ext cx="1338980" cy="873188"/>
          </a:xfrm>
        </p:spPr>
      </p:pic>
      <p:pic>
        <p:nvPicPr>
          <p:cNvPr id="91" name="Picture Placeholder 90" descr="A picture containing indoor, different, image, projector&#10;&#10;Description automatically generated">
            <a:extLst>
              <a:ext uri="{FF2B5EF4-FFF2-40B4-BE49-F238E27FC236}">
                <a16:creationId xmlns:a16="http://schemas.microsoft.com/office/drawing/2014/main" id="{F478D424-9B2B-254E-A118-F456C764472E}"/>
              </a:ext>
            </a:extLst>
          </p:cNvPr>
          <p:cNvPicPr>
            <a:picLocks noGrp="1" noChangeAspect="1"/>
          </p:cNvPicPr>
          <p:nvPr>
            <p:ph type="pic" sz="quarter" idx="114"/>
          </p:nvPr>
        </p:nvPicPr>
        <p:blipFill rotWithShape="1">
          <a:blip r:embed="rId19"/>
          <a:srcRect l="19608" t="11527" r="19608" b="11527"/>
          <a:stretch/>
        </p:blipFill>
        <p:spPr>
          <a:xfrm>
            <a:off x="472246" y="5014065"/>
            <a:ext cx="1338980" cy="873188"/>
          </a:xfrm>
        </p:spPr>
      </p:pic>
      <p:pic>
        <p:nvPicPr>
          <p:cNvPr id="93" name="Picture Placeholder 92" descr="A picture containing indoor, projector&#10;&#10;Description automatically generated">
            <a:extLst>
              <a:ext uri="{FF2B5EF4-FFF2-40B4-BE49-F238E27FC236}">
                <a16:creationId xmlns:a16="http://schemas.microsoft.com/office/drawing/2014/main" id="{1752A551-2C85-8846-9CA6-C4059FCC8080}"/>
              </a:ext>
            </a:extLst>
          </p:cNvPr>
          <p:cNvPicPr>
            <a:picLocks noGrp="1" noChangeAspect="1"/>
          </p:cNvPicPr>
          <p:nvPr>
            <p:ph type="pic" sz="quarter" idx="115"/>
          </p:nvPr>
        </p:nvPicPr>
        <p:blipFill rotWithShape="1">
          <a:blip r:embed="rId20"/>
          <a:srcRect l="19789" t="12091" r="19789" b="11587"/>
          <a:stretch/>
        </p:blipFill>
        <p:spPr>
          <a:xfrm>
            <a:off x="1896495" y="5014065"/>
            <a:ext cx="1338980" cy="873188"/>
          </a:xfrm>
        </p:spPr>
      </p:pic>
      <p:sp>
        <p:nvSpPr>
          <p:cNvPr id="60" name="Text Placeholder 59">
            <a:extLst>
              <a:ext uri="{FF2B5EF4-FFF2-40B4-BE49-F238E27FC236}">
                <a16:creationId xmlns:a16="http://schemas.microsoft.com/office/drawing/2014/main" id="{96C798F4-DF76-3D46-935D-DD9157791CFE}"/>
              </a:ext>
            </a:extLst>
          </p:cNvPr>
          <p:cNvSpPr>
            <a:spLocks noGrp="1"/>
          </p:cNvSpPr>
          <p:nvPr>
            <p:ph type="body" sz="half" idx="116"/>
          </p:nvPr>
        </p:nvSpPr>
        <p:spPr/>
        <p:txBody>
          <a:bodyPr/>
          <a:lstStyle/>
          <a:p>
            <a:r>
              <a:rPr lang="en-TH" dirty="0"/>
              <a:t>560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A909312-04C1-4245-815D-7CD42A3C710A}"/>
              </a:ext>
            </a:extLst>
          </p:cNvPr>
          <p:cNvSpPr>
            <a:spLocks noGrp="1"/>
          </p:cNvSpPr>
          <p:nvPr>
            <p:ph type="body" sz="half" idx="117"/>
          </p:nvPr>
        </p:nvSpPr>
        <p:spPr/>
        <p:txBody>
          <a:bodyPr/>
          <a:lstStyle/>
          <a:p>
            <a:r>
              <a:rPr lang="en-TH" dirty="0"/>
              <a:t>620</a:t>
            </a:r>
          </a:p>
        </p:txBody>
      </p:sp>
      <p:sp>
        <p:nvSpPr>
          <p:cNvPr id="62" name="Text Placeholder 61">
            <a:extLst>
              <a:ext uri="{FF2B5EF4-FFF2-40B4-BE49-F238E27FC236}">
                <a16:creationId xmlns:a16="http://schemas.microsoft.com/office/drawing/2014/main" id="{89451F9E-51D6-EF43-BD5D-B8E64E6D60DD}"/>
              </a:ext>
            </a:extLst>
          </p:cNvPr>
          <p:cNvSpPr>
            <a:spLocks noGrp="1"/>
          </p:cNvSpPr>
          <p:nvPr>
            <p:ph type="body" sz="half" idx="118"/>
          </p:nvPr>
        </p:nvSpPr>
        <p:spPr/>
        <p:txBody>
          <a:bodyPr/>
          <a:lstStyle/>
          <a:p>
            <a:r>
              <a:rPr lang="en-TH" dirty="0"/>
              <a:t>510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B000288B-E3DD-8745-B7EB-47C9705BF375}"/>
              </a:ext>
            </a:extLst>
          </p:cNvPr>
          <p:cNvSpPr>
            <a:spLocks noGrp="1"/>
          </p:cNvSpPr>
          <p:nvPr>
            <p:ph type="body" sz="half" idx="119"/>
          </p:nvPr>
        </p:nvSpPr>
        <p:spPr/>
        <p:txBody>
          <a:bodyPr/>
          <a:lstStyle/>
          <a:p>
            <a:r>
              <a:rPr lang="en-TH" dirty="0"/>
              <a:t>600</a:t>
            </a:r>
          </a:p>
        </p:txBody>
      </p:sp>
      <p:sp>
        <p:nvSpPr>
          <p:cNvPr id="64" name="Text Placeholder 63">
            <a:extLst>
              <a:ext uri="{FF2B5EF4-FFF2-40B4-BE49-F238E27FC236}">
                <a16:creationId xmlns:a16="http://schemas.microsoft.com/office/drawing/2014/main" id="{7C502ABD-0E6B-A94A-BAA2-1D2A466D6E2E}"/>
              </a:ext>
            </a:extLst>
          </p:cNvPr>
          <p:cNvSpPr>
            <a:spLocks noGrp="1"/>
          </p:cNvSpPr>
          <p:nvPr>
            <p:ph type="body" sz="half" idx="120"/>
          </p:nvPr>
        </p:nvSpPr>
        <p:spPr/>
        <p:txBody>
          <a:bodyPr/>
          <a:lstStyle/>
          <a:p>
            <a:r>
              <a:rPr lang="en-TH" dirty="0"/>
              <a:t>675</a:t>
            </a:r>
          </a:p>
        </p:txBody>
      </p:sp>
      <p:pic>
        <p:nvPicPr>
          <p:cNvPr id="121" name="Picture Placeholder 120" descr="A white cell phone&#10;&#10;Description automatically generated with low confidence">
            <a:extLst>
              <a:ext uri="{FF2B5EF4-FFF2-40B4-BE49-F238E27FC236}">
                <a16:creationId xmlns:a16="http://schemas.microsoft.com/office/drawing/2014/main" id="{21261CB0-F917-334D-A3C4-88F9D1C05404}"/>
              </a:ext>
            </a:extLst>
          </p:cNvPr>
          <p:cNvPicPr>
            <a:picLocks noGrp="1" noChangeAspect="1"/>
          </p:cNvPicPr>
          <p:nvPr>
            <p:ph type="pic" sz="quarter" idx="121"/>
          </p:nvPr>
        </p:nvPicPr>
        <p:blipFill rotWithShape="1">
          <a:blip r:embed="rId21"/>
          <a:srcRect l="19493" t="11325" r="19493" b="11396"/>
          <a:stretch/>
        </p:blipFill>
        <p:spPr>
          <a:xfrm>
            <a:off x="7669159" y="5014065"/>
            <a:ext cx="1338980" cy="873188"/>
          </a:xfrm>
        </p:spPr>
      </p:pic>
      <p:pic>
        <p:nvPicPr>
          <p:cNvPr id="125" name="Picture Placeholder 124" descr="A white cell phone&#10;&#10;Description automatically generated with low confidence">
            <a:extLst>
              <a:ext uri="{FF2B5EF4-FFF2-40B4-BE49-F238E27FC236}">
                <a16:creationId xmlns:a16="http://schemas.microsoft.com/office/drawing/2014/main" id="{BDE83A70-2052-3642-ADC8-24320D1A61B1}"/>
              </a:ext>
            </a:extLst>
          </p:cNvPr>
          <p:cNvPicPr>
            <a:picLocks noGrp="1" noChangeAspect="1"/>
          </p:cNvPicPr>
          <p:nvPr>
            <p:ph type="pic" sz="quarter" idx="122"/>
          </p:nvPr>
        </p:nvPicPr>
        <p:blipFill rotWithShape="1">
          <a:blip r:embed="rId22"/>
          <a:srcRect l="23821" t="17271" r="23821" b="16645"/>
          <a:stretch/>
        </p:blipFill>
        <p:spPr>
          <a:xfrm>
            <a:off x="10517659" y="5014065"/>
            <a:ext cx="1338980" cy="873188"/>
          </a:xfrm>
        </p:spPr>
      </p:pic>
      <p:pic>
        <p:nvPicPr>
          <p:cNvPr id="123" name="Picture Placeholder 122" descr="A white cell phone&#10;&#10;Description automatically generated with low confidence">
            <a:extLst>
              <a:ext uri="{FF2B5EF4-FFF2-40B4-BE49-F238E27FC236}">
                <a16:creationId xmlns:a16="http://schemas.microsoft.com/office/drawing/2014/main" id="{6B353C96-7D7B-0E44-A80D-8867D896C8F0}"/>
              </a:ext>
            </a:extLst>
          </p:cNvPr>
          <p:cNvPicPr>
            <a:picLocks noGrp="1" noChangeAspect="1"/>
          </p:cNvPicPr>
          <p:nvPr>
            <p:ph type="pic" sz="quarter" idx="123"/>
          </p:nvPr>
        </p:nvPicPr>
        <p:blipFill rotWithShape="1">
          <a:blip r:embed="rId23"/>
          <a:srcRect l="21535" t="13632" r="21535" b="14272"/>
          <a:stretch/>
        </p:blipFill>
        <p:spPr>
          <a:xfrm>
            <a:off x="9093409" y="5014065"/>
            <a:ext cx="1338980" cy="873188"/>
          </a:xfrm>
        </p:spPr>
      </p:pic>
      <p:sp>
        <p:nvSpPr>
          <p:cNvPr id="68" name="Text Placeholder 67">
            <a:extLst>
              <a:ext uri="{FF2B5EF4-FFF2-40B4-BE49-F238E27FC236}">
                <a16:creationId xmlns:a16="http://schemas.microsoft.com/office/drawing/2014/main" id="{6883A7D1-5EF8-D649-A216-3C675DBFABBF}"/>
              </a:ext>
            </a:extLst>
          </p:cNvPr>
          <p:cNvSpPr>
            <a:spLocks noGrp="1"/>
          </p:cNvSpPr>
          <p:nvPr>
            <p:ph type="body" sz="half" idx="124"/>
          </p:nvPr>
        </p:nvSpPr>
        <p:spPr/>
        <p:txBody>
          <a:bodyPr/>
          <a:lstStyle/>
          <a:p>
            <a:r>
              <a:rPr lang="en-TH" dirty="0"/>
              <a:t>450</a:t>
            </a:r>
          </a:p>
        </p:txBody>
      </p:sp>
      <p:sp>
        <p:nvSpPr>
          <p:cNvPr id="69" name="Text Placeholder 68">
            <a:extLst>
              <a:ext uri="{FF2B5EF4-FFF2-40B4-BE49-F238E27FC236}">
                <a16:creationId xmlns:a16="http://schemas.microsoft.com/office/drawing/2014/main" id="{695004B6-E955-EE40-90D8-2C73EF0E3E7B}"/>
              </a:ext>
            </a:extLst>
          </p:cNvPr>
          <p:cNvSpPr>
            <a:spLocks noGrp="1"/>
          </p:cNvSpPr>
          <p:nvPr>
            <p:ph type="body" sz="half" idx="125"/>
          </p:nvPr>
        </p:nvSpPr>
        <p:spPr/>
        <p:txBody>
          <a:bodyPr/>
          <a:lstStyle/>
          <a:p>
            <a:r>
              <a:rPr lang="en-TH" dirty="0"/>
              <a:t>540</a:t>
            </a:r>
          </a:p>
        </p:txBody>
      </p:sp>
      <p:sp>
        <p:nvSpPr>
          <p:cNvPr id="70" name="Text Placeholder 69">
            <a:extLst>
              <a:ext uri="{FF2B5EF4-FFF2-40B4-BE49-F238E27FC236}">
                <a16:creationId xmlns:a16="http://schemas.microsoft.com/office/drawing/2014/main" id="{AA0625FC-C7C5-B44D-9A16-C62F77E04BA1}"/>
              </a:ext>
            </a:extLst>
          </p:cNvPr>
          <p:cNvSpPr>
            <a:spLocks noGrp="1"/>
          </p:cNvSpPr>
          <p:nvPr>
            <p:ph type="body" sz="half" idx="126"/>
          </p:nvPr>
        </p:nvSpPr>
        <p:spPr/>
        <p:txBody>
          <a:bodyPr/>
          <a:lstStyle/>
          <a:p>
            <a:r>
              <a:rPr lang="en-TH" dirty="0"/>
              <a:t>615</a:t>
            </a:r>
          </a:p>
        </p:txBody>
      </p:sp>
      <p:sp>
        <p:nvSpPr>
          <p:cNvPr id="71" name="Text Placeholder 70">
            <a:extLst>
              <a:ext uri="{FF2B5EF4-FFF2-40B4-BE49-F238E27FC236}">
                <a16:creationId xmlns:a16="http://schemas.microsoft.com/office/drawing/2014/main" id="{6E40D08F-9BB6-5A40-A8FB-8DBFD01359FD}"/>
              </a:ext>
            </a:extLst>
          </p:cNvPr>
          <p:cNvSpPr>
            <a:spLocks noGrp="1"/>
          </p:cNvSpPr>
          <p:nvPr>
            <p:ph type="body" sz="half" idx="127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4A49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72" name="Text Placeholder 71">
            <a:extLst>
              <a:ext uri="{FF2B5EF4-FFF2-40B4-BE49-F238E27FC236}">
                <a16:creationId xmlns:a16="http://schemas.microsoft.com/office/drawing/2014/main" id="{DD80A3F0-4CCB-7B43-B67D-1AB83D303901}"/>
              </a:ext>
            </a:extLst>
          </p:cNvPr>
          <p:cNvSpPr>
            <a:spLocks noGrp="1"/>
          </p:cNvSpPr>
          <p:nvPr>
            <p:ph type="body" sz="half" idx="128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4A50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73" name="Text Placeholder 72">
            <a:extLst>
              <a:ext uri="{FF2B5EF4-FFF2-40B4-BE49-F238E27FC236}">
                <a16:creationId xmlns:a16="http://schemas.microsoft.com/office/drawing/2014/main" id="{F7F2E34A-E104-D740-B996-759B73756498}"/>
              </a:ext>
            </a:extLst>
          </p:cNvPr>
          <p:cNvSpPr>
            <a:spLocks noGrp="1"/>
          </p:cNvSpPr>
          <p:nvPr>
            <p:ph type="body" sz="half" idx="129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4A64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74" name="Text Placeholder 73">
            <a:extLst>
              <a:ext uri="{FF2B5EF4-FFF2-40B4-BE49-F238E27FC236}">
                <a16:creationId xmlns:a16="http://schemas.microsoft.com/office/drawing/2014/main" id="{E7341320-F9F5-144B-BAFA-BA5F014F0FE6}"/>
              </a:ext>
            </a:extLst>
          </p:cNvPr>
          <p:cNvSpPr>
            <a:spLocks noGrp="1"/>
          </p:cNvSpPr>
          <p:nvPr>
            <p:ph type="body" sz="half" idx="130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4A65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75" name="Text Placeholder 74">
            <a:extLst>
              <a:ext uri="{FF2B5EF4-FFF2-40B4-BE49-F238E27FC236}">
                <a16:creationId xmlns:a16="http://schemas.microsoft.com/office/drawing/2014/main" id="{51689AC0-5B77-D24D-93DE-08D170F247D7}"/>
              </a:ext>
            </a:extLst>
          </p:cNvPr>
          <p:cNvSpPr>
            <a:spLocks noGrp="1"/>
          </p:cNvSpPr>
          <p:nvPr>
            <p:ph type="body" sz="half" idx="131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4A66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94B2AF78-C7D5-E148-996D-2B7EC3A532CC}"/>
              </a:ext>
            </a:extLst>
          </p:cNvPr>
          <p:cNvSpPr>
            <a:spLocks noGrp="1"/>
          </p:cNvSpPr>
          <p:nvPr>
            <p:ph type="body" sz="half" idx="132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4A56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77" name="Text Placeholder 76">
            <a:extLst>
              <a:ext uri="{FF2B5EF4-FFF2-40B4-BE49-F238E27FC236}">
                <a16:creationId xmlns:a16="http://schemas.microsoft.com/office/drawing/2014/main" id="{4AE66526-D753-B34B-9BDF-29D25C0BD6EA}"/>
              </a:ext>
            </a:extLst>
          </p:cNvPr>
          <p:cNvSpPr>
            <a:spLocks noGrp="1"/>
          </p:cNvSpPr>
          <p:nvPr>
            <p:ph type="body" sz="half" idx="133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4A57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78" name="Text Placeholder 77">
            <a:extLst>
              <a:ext uri="{FF2B5EF4-FFF2-40B4-BE49-F238E27FC236}">
                <a16:creationId xmlns:a16="http://schemas.microsoft.com/office/drawing/2014/main" id="{E6B41C79-002E-0446-B30C-63CD6713F6B2}"/>
              </a:ext>
            </a:extLst>
          </p:cNvPr>
          <p:cNvSpPr>
            <a:spLocks noGrp="1"/>
          </p:cNvSpPr>
          <p:nvPr>
            <p:ph type="body" sz="half" idx="134"/>
          </p:nvPr>
        </p:nvSpPr>
        <p:spPr/>
        <p:txBody>
          <a:bodyPr/>
          <a:lstStyle/>
          <a:p>
            <a:r>
              <a:rPr lang="en-GB" b="1" dirty="0">
                <a:solidFill>
                  <a:srgbClr val="004180"/>
                </a:solidFill>
                <a:latin typeface="Univers 45 Light" panose="020B0400000000000000" pitchFamily="34" charset="0"/>
              </a:rPr>
              <a:t>4A58</a:t>
            </a:r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79" name="Text Placeholder 77">
            <a:extLst>
              <a:ext uri="{FF2B5EF4-FFF2-40B4-BE49-F238E27FC236}">
                <a16:creationId xmlns:a16="http://schemas.microsoft.com/office/drawing/2014/main" id="{779C25E6-549E-0C4F-B641-2BA4346E8E37}"/>
              </a:ext>
            </a:extLst>
          </p:cNvPr>
          <p:cNvSpPr txBox="1">
            <a:spLocks/>
          </p:cNvSpPr>
          <p:nvPr/>
        </p:nvSpPr>
        <p:spPr>
          <a:xfrm>
            <a:off x="10517657" y="6217464"/>
            <a:ext cx="1338980" cy="26323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 sz="1000" b="0" i="0" kern="1200">
                <a:solidFill>
                  <a:schemeClr val="tx1"/>
                </a:solidFill>
                <a:latin typeface="Univers Light" panose="020B0403020202020204" pitchFamily="34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hu-HU" dirty="0"/>
              <a:t>Mértékegység</a:t>
            </a:r>
            <a:r>
              <a:rPr lang="en-GB" dirty="0"/>
              <a:t>: mm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87EBAAEC-43FD-E14D-8454-0C9B3B6D5B12}"/>
              </a:ext>
            </a:extLst>
          </p:cNvPr>
          <p:cNvSpPr txBox="1"/>
          <p:nvPr/>
        </p:nvSpPr>
        <p:spPr>
          <a:xfrm>
            <a:off x="1290484" y="6312310"/>
            <a:ext cx="0" cy="0"/>
          </a:xfrm>
          <a:prstGeom prst="rect">
            <a:avLst/>
          </a:prstGeom>
        </p:spPr>
        <p:txBody>
          <a:bodyPr vert="horz" wrap="none" lIns="91440" tIns="45720" rIns="91440" bIns="45720" rtlCol="0" anchor="ctr">
            <a:normAutofit fontScale="25000" lnSpcReduction="20000"/>
          </a:bodyPr>
          <a:lstStyle/>
          <a:p>
            <a:pPr algn="l"/>
            <a:endParaRPr lang="en-TH" b="1" dirty="0">
              <a:solidFill>
                <a:srgbClr val="004180"/>
              </a:solidFill>
              <a:latin typeface="Univers 45 Light" panose="020B0400000000000000" pitchFamily="34" charset="0"/>
            </a:endParaRPr>
          </a:p>
        </p:txBody>
      </p:sp>
      <p:sp>
        <p:nvSpPr>
          <p:cNvPr id="130" name="Right Bracket 129">
            <a:extLst>
              <a:ext uri="{FF2B5EF4-FFF2-40B4-BE49-F238E27FC236}">
                <a16:creationId xmlns:a16="http://schemas.microsoft.com/office/drawing/2014/main" id="{566DC4FD-3C28-D54E-B5D0-95DA91203629}"/>
              </a:ext>
            </a:extLst>
          </p:cNvPr>
          <p:cNvSpPr/>
          <p:nvPr/>
        </p:nvSpPr>
        <p:spPr>
          <a:xfrm rot="16200000">
            <a:off x="1117435" y="1556544"/>
            <a:ext cx="48602" cy="760549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>
              <a:latin typeface="Univers 45 Light" panose="020B0400000000000000" pitchFamily="34" charset="0"/>
            </a:endParaRPr>
          </a:p>
        </p:txBody>
      </p:sp>
      <p:sp>
        <p:nvSpPr>
          <p:cNvPr id="131" name="Right Bracket 130">
            <a:extLst>
              <a:ext uri="{FF2B5EF4-FFF2-40B4-BE49-F238E27FC236}">
                <a16:creationId xmlns:a16="http://schemas.microsoft.com/office/drawing/2014/main" id="{57F854B2-F83B-0B45-95B1-DF9A59515AF7}"/>
              </a:ext>
            </a:extLst>
          </p:cNvPr>
          <p:cNvSpPr/>
          <p:nvPr/>
        </p:nvSpPr>
        <p:spPr>
          <a:xfrm rot="16200000">
            <a:off x="2541685" y="1552437"/>
            <a:ext cx="48604" cy="760553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>
              <a:latin typeface="Univers 45 Light" panose="020B0400000000000000" pitchFamily="34" charset="0"/>
            </a:endParaRPr>
          </a:p>
        </p:txBody>
      </p:sp>
      <p:sp>
        <p:nvSpPr>
          <p:cNvPr id="134" name="Right Bracket 133">
            <a:extLst>
              <a:ext uri="{FF2B5EF4-FFF2-40B4-BE49-F238E27FC236}">
                <a16:creationId xmlns:a16="http://schemas.microsoft.com/office/drawing/2014/main" id="{69F36071-76F2-204D-814C-6D863447776D}"/>
              </a:ext>
            </a:extLst>
          </p:cNvPr>
          <p:cNvSpPr/>
          <p:nvPr/>
        </p:nvSpPr>
        <p:spPr>
          <a:xfrm rot="16200000">
            <a:off x="4072471" y="1554725"/>
            <a:ext cx="45719" cy="760553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>
              <a:latin typeface="Univers 45 Light" panose="020B0400000000000000" pitchFamily="34" charset="0"/>
            </a:endParaRPr>
          </a:p>
        </p:txBody>
      </p:sp>
      <p:sp>
        <p:nvSpPr>
          <p:cNvPr id="135" name="Right Bracket 134">
            <a:extLst>
              <a:ext uri="{FF2B5EF4-FFF2-40B4-BE49-F238E27FC236}">
                <a16:creationId xmlns:a16="http://schemas.microsoft.com/office/drawing/2014/main" id="{43737268-C34D-DE40-B27B-C10A39F61223}"/>
              </a:ext>
            </a:extLst>
          </p:cNvPr>
          <p:cNvSpPr/>
          <p:nvPr/>
        </p:nvSpPr>
        <p:spPr>
          <a:xfrm rot="16200000">
            <a:off x="5482005" y="1550700"/>
            <a:ext cx="45719" cy="760553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>
              <a:latin typeface="Univers 45 Light" panose="020B0400000000000000" pitchFamily="34" charset="0"/>
            </a:endParaRPr>
          </a:p>
        </p:txBody>
      </p:sp>
      <p:sp>
        <p:nvSpPr>
          <p:cNvPr id="136" name="Right Bracket 135">
            <a:extLst>
              <a:ext uri="{FF2B5EF4-FFF2-40B4-BE49-F238E27FC236}">
                <a16:creationId xmlns:a16="http://schemas.microsoft.com/office/drawing/2014/main" id="{8E44DF6D-6E13-A04B-B079-E55628EEFB3A}"/>
              </a:ext>
            </a:extLst>
          </p:cNvPr>
          <p:cNvSpPr/>
          <p:nvPr/>
        </p:nvSpPr>
        <p:spPr>
          <a:xfrm rot="16200000">
            <a:off x="1112272" y="2909369"/>
            <a:ext cx="45719" cy="1076187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38" name="Right Bracket 137">
            <a:extLst>
              <a:ext uri="{FF2B5EF4-FFF2-40B4-BE49-F238E27FC236}">
                <a16:creationId xmlns:a16="http://schemas.microsoft.com/office/drawing/2014/main" id="{E5003F45-CB20-D044-9F03-92B05B160A5B}"/>
              </a:ext>
            </a:extLst>
          </p:cNvPr>
          <p:cNvSpPr/>
          <p:nvPr/>
        </p:nvSpPr>
        <p:spPr>
          <a:xfrm rot="16200000">
            <a:off x="2543124" y="2909369"/>
            <a:ext cx="45719" cy="1076187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39" name="Right Bracket 138">
            <a:extLst>
              <a:ext uri="{FF2B5EF4-FFF2-40B4-BE49-F238E27FC236}">
                <a16:creationId xmlns:a16="http://schemas.microsoft.com/office/drawing/2014/main" id="{A62851C2-A909-BC4D-8845-A385DA8789E2}"/>
              </a:ext>
            </a:extLst>
          </p:cNvPr>
          <p:cNvSpPr/>
          <p:nvPr/>
        </p:nvSpPr>
        <p:spPr>
          <a:xfrm rot="16200000">
            <a:off x="4070907" y="2908830"/>
            <a:ext cx="45719" cy="1076187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40" name="Right Bracket 139">
            <a:extLst>
              <a:ext uri="{FF2B5EF4-FFF2-40B4-BE49-F238E27FC236}">
                <a16:creationId xmlns:a16="http://schemas.microsoft.com/office/drawing/2014/main" id="{7AA20352-AB77-2142-8719-E048EC92C1D7}"/>
              </a:ext>
            </a:extLst>
          </p:cNvPr>
          <p:cNvSpPr/>
          <p:nvPr/>
        </p:nvSpPr>
        <p:spPr>
          <a:xfrm rot="16200000">
            <a:off x="5482004" y="2909405"/>
            <a:ext cx="45719" cy="1076187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41" name="Right Bracket 140">
            <a:extLst>
              <a:ext uri="{FF2B5EF4-FFF2-40B4-BE49-F238E27FC236}">
                <a16:creationId xmlns:a16="http://schemas.microsoft.com/office/drawing/2014/main" id="{31F8D76C-24EF-9A43-8FB4-6CBD15721933}"/>
              </a:ext>
            </a:extLst>
          </p:cNvPr>
          <p:cNvSpPr/>
          <p:nvPr/>
        </p:nvSpPr>
        <p:spPr>
          <a:xfrm rot="16200000">
            <a:off x="6903050" y="2894547"/>
            <a:ext cx="45719" cy="1096086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42" name="Right Bracket 141">
            <a:extLst>
              <a:ext uri="{FF2B5EF4-FFF2-40B4-BE49-F238E27FC236}">
                <a16:creationId xmlns:a16="http://schemas.microsoft.com/office/drawing/2014/main" id="{5855E2AC-79A8-9E4F-8DE6-C9E159D18843}"/>
              </a:ext>
            </a:extLst>
          </p:cNvPr>
          <p:cNvSpPr/>
          <p:nvPr/>
        </p:nvSpPr>
        <p:spPr>
          <a:xfrm rot="16200000">
            <a:off x="1112271" y="4427364"/>
            <a:ext cx="45719" cy="1076188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43" name="Right Bracket 142">
            <a:extLst>
              <a:ext uri="{FF2B5EF4-FFF2-40B4-BE49-F238E27FC236}">
                <a16:creationId xmlns:a16="http://schemas.microsoft.com/office/drawing/2014/main" id="{1FC31371-5F2D-EC46-BA11-5DEF388D3E34}"/>
              </a:ext>
            </a:extLst>
          </p:cNvPr>
          <p:cNvSpPr/>
          <p:nvPr/>
        </p:nvSpPr>
        <p:spPr>
          <a:xfrm rot="16200000">
            <a:off x="2543125" y="4427364"/>
            <a:ext cx="45719" cy="1076188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46" name="Right Bracket 145">
            <a:extLst>
              <a:ext uri="{FF2B5EF4-FFF2-40B4-BE49-F238E27FC236}">
                <a16:creationId xmlns:a16="http://schemas.microsoft.com/office/drawing/2014/main" id="{B9DE9D7B-C114-8B46-86B9-D05F920F5865}"/>
              </a:ext>
            </a:extLst>
          </p:cNvPr>
          <p:cNvSpPr/>
          <p:nvPr/>
        </p:nvSpPr>
        <p:spPr>
          <a:xfrm rot="16200000">
            <a:off x="4070906" y="4427364"/>
            <a:ext cx="45719" cy="1076190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47" name="Right Bracket 146">
            <a:extLst>
              <a:ext uri="{FF2B5EF4-FFF2-40B4-BE49-F238E27FC236}">
                <a16:creationId xmlns:a16="http://schemas.microsoft.com/office/drawing/2014/main" id="{301B5AED-1F49-414B-A5A6-CE19D8F7D023}"/>
              </a:ext>
            </a:extLst>
          </p:cNvPr>
          <p:cNvSpPr/>
          <p:nvPr/>
        </p:nvSpPr>
        <p:spPr>
          <a:xfrm rot="16200000">
            <a:off x="5489364" y="4429773"/>
            <a:ext cx="45719" cy="1061473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48" name="Right Bracket 147">
            <a:extLst>
              <a:ext uri="{FF2B5EF4-FFF2-40B4-BE49-F238E27FC236}">
                <a16:creationId xmlns:a16="http://schemas.microsoft.com/office/drawing/2014/main" id="{D34452D0-E581-4846-ADE3-780A7A4D1BFD}"/>
              </a:ext>
            </a:extLst>
          </p:cNvPr>
          <p:cNvSpPr/>
          <p:nvPr/>
        </p:nvSpPr>
        <p:spPr>
          <a:xfrm rot="16200000">
            <a:off x="6924579" y="4408595"/>
            <a:ext cx="45719" cy="1103825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49" name="Right Bracket 148">
            <a:extLst>
              <a:ext uri="{FF2B5EF4-FFF2-40B4-BE49-F238E27FC236}">
                <a16:creationId xmlns:a16="http://schemas.microsoft.com/office/drawing/2014/main" id="{CFA515B6-45CE-9F47-9FFE-358BEE72C3F5}"/>
              </a:ext>
            </a:extLst>
          </p:cNvPr>
          <p:cNvSpPr/>
          <p:nvPr/>
        </p:nvSpPr>
        <p:spPr>
          <a:xfrm rot="16200000">
            <a:off x="8313174" y="4463689"/>
            <a:ext cx="45720" cy="993633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50" name="Right Bracket 149">
            <a:extLst>
              <a:ext uri="{FF2B5EF4-FFF2-40B4-BE49-F238E27FC236}">
                <a16:creationId xmlns:a16="http://schemas.microsoft.com/office/drawing/2014/main" id="{E3F67EAF-B496-BB44-BD49-9C0FBFC42820}"/>
              </a:ext>
            </a:extLst>
          </p:cNvPr>
          <p:cNvSpPr/>
          <p:nvPr/>
        </p:nvSpPr>
        <p:spPr>
          <a:xfrm rot="16200000">
            <a:off x="9735561" y="4423419"/>
            <a:ext cx="45721" cy="1074172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51" name="Right Bracket 150">
            <a:extLst>
              <a:ext uri="{FF2B5EF4-FFF2-40B4-BE49-F238E27FC236}">
                <a16:creationId xmlns:a16="http://schemas.microsoft.com/office/drawing/2014/main" id="{98678397-902D-7042-8504-5437E099A800}"/>
              </a:ext>
            </a:extLst>
          </p:cNvPr>
          <p:cNvSpPr/>
          <p:nvPr/>
        </p:nvSpPr>
        <p:spPr>
          <a:xfrm rot="16200000">
            <a:off x="11163234" y="4373697"/>
            <a:ext cx="45721" cy="1173616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52" name="Right Bracket 151">
            <a:extLst>
              <a:ext uri="{FF2B5EF4-FFF2-40B4-BE49-F238E27FC236}">
                <a16:creationId xmlns:a16="http://schemas.microsoft.com/office/drawing/2014/main" id="{35B67012-8343-DA42-95B3-0FE7CA99A8F9}"/>
              </a:ext>
            </a:extLst>
          </p:cNvPr>
          <p:cNvSpPr/>
          <p:nvPr/>
        </p:nvSpPr>
        <p:spPr>
          <a:xfrm rot="16200000">
            <a:off x="8319831" y="3034953"/>
            <a:ext cx="45720" cy="808874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53" name="Right Bracket 152">
            <a:extLst>
              <a:ext uri="{FF2B5EF4-FFF2-40B4-BE49-F238E27FC236}">
                <a16:creationId xmlns:a16="http://schemas.microsoft.com/office/drawing/2014/main" id="{5BA4C40F-8DA6-C44C-AEDB-F5B0A66EA42D}"/>
              </a:ext>
            </a:extLst>
          </p:cNvPr>
          <p:cNvSpPr/>
          <p:nvPr/>
        </p:nvSpPr>
        <p:spPr>
          <a:xfrm rot="16200000">
            <a:off x="9738619" y="2952199"/>
            <a:ext cx="45719" cy="968491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54" name="Right Bracket 153">
            <a:extLst>
              <a:ext uri="{FF2B5EF4-FFF2-40B4-BE49-F238E27FC236}">
                <a16:creationId xmlns:a16="http://schemas.microsoft.com/office/drawing/2014/main" id="{7F3EC4E8-A7EC-6741-B959-7E1682E9444D}"/>
              </a:ext>
            </a:extLst>
          </p:cNvPr>
          <p:cNvSpPr/>
          <p:nvPr/>
        </p:nvSpPr>
        <p:spPr>
          <a:xfrm rot="16200000">
            <a:off x="11148319" y="2915313"/>
            <a:ext cx="45719" cy="1038342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/>
          </a:p>
        </p:txBody>
      </p:sp>
      <p:sp>
        <p:nvSpPr>
          <p:cNvPr id="155" name="Right Bracket 154">
            <a:extLst>
              <a:ext uri="{FF2B5EF4-FFF2-40B4-BE49-F238E27FC236}">
                <a16:creationId xmlns:a16="http://schemas.microsoft.com/office/drawing/2014/main" id="{91758E49-D2EE-9148-9E54-009155964E2B}"/>
              </a:ext>
            </a:extLst>
          </p:cNvPr>
          <p:cNvSpPr/>
          <p:nvPr/>
        </p:nvSpPr>
        <p:spPr>
          <a:xfrm rot="16200000">
            <a:off x="8303154" y="1621839"/>
            <a:ext cx="49745" cy="622297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>
              <a:latin typeface="Univers 45 Light" panose="020B0400000000000000" pitchFamily="34" charset="0"/>
            </a:endParaRPr>
          </a:p>
        </p:txBody>
      </p:sp>
      <p:sp>
        <p:nvSpPr>
          <p:cNvPr id="156" name="Right Bracket 155">
            <a:extLst>
              <a:ext uri="{FF2B5EF4-FFF2-40B4-BE49-F238E27FC236}">
                <a16:creationId xmlns:a16="http://schemas.microsoft.com/office/drawing/2014/main" id="{A4079513-F123-8F48-8BA1-415FE4A74120}"/>
              </a:ext>
            </a:extLst>
          </p:cNvPr>
          <p:cNvSpPr/>
          <p:nvPr/>
        </p:nvSpPr>
        <p:spPr>
          <a:xfrm rot="16200000">
            <a:off x="9741637" y="1547621"/>
            <a:ext cx="48019" cy="763307"/>
          </a:xfrm>
          <a:prstGeom prst="righ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TH">
              <a:latin typeface="Univers 45 Light" panose="020B0400000000000000" pitchFamily="34" charset="0"/>
            </a:endParaRPr>
          </a:p>
        </p:txBody>
      </p:sp>
      <p:sp>
        <p:nvSpPr>
          <p:cNvPr id="157" name="Text Placeholder 6">
            <a:extLst>
              <a:ext uri="{FF2B5EF4-FFF2-40B4-BE49-F238E27FC236}">
                <a16:creationId xmlns:a16="http://schemas.microsoft.com/office/drawing/2014/main" id="{9DD5438B-5D48-0043-96A0-6321587F6FE4}"/>
              </a:ext>
            </a:extLst>
          </p:cNvPr>
          <p:cNvSpPr txBox="1">
            <a:spLocks/>
          </p:cNvSpPr>
          <p:nvPr/>
        </p:nvSpPr>
        <p:spPr>
          <a:xfrm>
            <a:off x="5773983" y="401171"/>
            <a:ext cx="736063" cy="239056"/>
          </a:xfrm>
          <a:prstGeom prst="rect">
            <a:avLst/>
          </a:prstGeom>
          <a:solidFill>
            <a:schemeClr val="accent3"/>
          </a:solidFill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bg1"/>
                </a:solidFill>
                <a:latin typeface="Univers Condensed" panose="020B0506020202050204" pitchFamily="34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hu-HU" sz="1200" dirty="0"/>
              <a:t>ÚJ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5724131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AFEBFFF-84CD-9E4C-8443-05E147A8C26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>
                <a:solidFill>
                  <a:schemeClr val="bg1"/>
                </a:solidFill>
              </a:rPr>
              <a:pPr/>
              <a:t>42</a:t>
            </a:fld>
            <a:endParaRPr lang="x-none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28147F-6A0D-0343-B955-2163A7B90F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37054" y="0"/>
            <a:ext cx="1614284" cy="900000"/>
          </a:xfrm>
          <a:prstGeom prst="rect">
            <a:avLst/>
          </a:prstGeom>
        </p:spPr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83D45FFB-CFF5-48A8-8961-C1CBC7D8277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t="10219" b="1021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0027388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0DA47B0-2474-AB44-AE39-53A905664B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094720" y="6356350"/>
            <a:ext cx="761920" cy="365125"/>
          </a:xfrm>
        </p:spPr>
        <p:txBody>
          <a:bodyPr/>
          <a:lstStyle/>
          <a:p>
            <a:fld id="{48DE2296-1144-0945-943B-0D4EDBA4B89E}" type="slidenum">
              <a:rPr lang="x-none" smtClean="0"/>
              <a:pPr/>
              <a:t>43</a:t>
            </a:fld>
            <a:endParaRPr lang="x-none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22862D3-267D-634B-8B9E-48DF31871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2" y="292101"/>
            <a:ext cx="9539999" cy="457196"/>
          </a:xfrm>
        </p:spPr>
        <p:txBody>
          <a:bodyPr/>
          <a:lstStyle/>
          <a:p>
            <a:r>
              <a:rPr lang="hu-HU" dirty="0"/>
              <a:t>SZÍNKÓD</a:t>
            </a:r>
            <a:endParaRPr lang="en-GB" dirty="0"/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3AEB2EC8-8451-234E-987A-C37C1A55693F}"/>
              </a:ext>
            </a:extLst>
          </p:cNvPr>
          <p:cNvGraphicFramePr>
            <a:graphicFrameLocks noGrp="1"/>
          </p:cNvGraphicFramePr>
          <p:nvPr>
            <p:ph type="tbl" sz="quarter" idx="11"/>
            <p:extLst>
              <p:ext uri="{D42A27DB-BD31-4B8C-83A1-F6EECF244321}">
                <p14:modId xmlns:p14="http://schemas.microsoft.com/office/powerpoint/2010/main" val="3684242971"/>
              </p:ext>
            </p:extLst>
          </p:nvPr>
        </p:nvGraphicFramePr>
        <p:xfrm>
          <a:off x="341312" y="1052514"/>
          <a:ext cx="11515330" cy="375840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79266">
                  <a:extLst>
                    <a:ext uri="{9D8B030D-6E8A-4147-A177-3AD203B41FA5}">
                      <a16:colId xmlns:a16="http://schemas.microsoft.com/office/drawing/2014/main" val="1917403953"/>
                    </a:ext>
                  </a:extLst>
                </a:gridCol>
                <a:gridCol w="1579266">
                  <a:extLst>
                    <a:ext uri="{9D8B030D-6E8A-4147-A177-3AD203B41FA5}">
                      <a16:colId xmlns:a16="http://schemas.microsoft.com/office/drawing/2014/main" val="2620197494"/>
                    </a:ext>
                  </a:extLst>
                </a:gridCol>
                <a:gridCol w="1579266">
                  <a:extLst>
                    <a:ext uri="{9D8B030D-6E8A-4147-A177-3AD203B41FA5}">
                      <a16:colId xmlns:a16="http://schemas.microsoft.com/office/drawing/2014/main" val="2147898655"/>
                    </a:ext>
                  </a:extLst>
                </a:gridCol>
                <a:gridCol w="1694383">
                  <a:extLst>
                    <a:ext uri="{9D8B030D-6E8A-4147-A177-3AD203B41FA5}">
                      <a16:colId xmlns:a16="http://schemas.microsoft.com/office/drawing/2014/main" val="82253400"/>
                    </a:ext>
                  </a:extLst>
                </a:gridCol>
                <a:gridCol w="1694383">
                  <a:extLst>
                    <a:ext uri="{9D8B030D-6E8A-4147-A177-3AD203B41FA5}">
                      <a16:colId xmlns:a16="http://schemas.microsoft.com/office/drawing/2014/main" val="1714325748"/>
                    </a:ext>
                  </a:extLst>
                </a:gridCol>
                <a:gridCol w="1694383">
                  <a:extLst>
                    <a:ext uri="{9D8B030D-6E8A-4147-A177-3AD203B41FA5}">
                      <a16:colId xmlns:a16="http://schemas.microsoft.com/office/drawing/2014/main" val="2799754306"/>
                    </a:ext>
                  </a:extLst>
                </a:gridCol>
                <a:gridCol w="1694383">
                  <a:extLst>
                    <a:ext uri="{9D8B030D-6E8A-4147-A177-3AD203B41FA5}">
                      <a16:colId xmlns:a16="http://schemas.microsoft.com/office/drawing/2014/main" val="3225769001"/>
                    </a:ext>
                  </a:extLst>
                </a:gridCol>
              </a:tblGrid>
              <a:tr h="335432"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u-HU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Mosdókagyló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 gridSpan="6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u-HU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Szín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Colour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7828229"/>
                  </a:ext>
                </a:extLst>
              </a:tr>
              <a:tr h="335432"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01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R1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RW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S5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i4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AM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9443371"/>
                  </a:ext>
                </a:extLst>
              </a:tr>
              <a:tr h="823332"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White </a:t>
                      </a:r>
                      <a:r>
                        <a:rPr lang="en-GB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Alpin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White </a:t>
                      </a:r>
                      <a:r>
                        <a:rPr lang="en-US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Alpin</a:t>
                      </a:r>
                      <a:endParaRPr lang="en-US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CeramicPlus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Stone White </a:t>
                      </a:r>
                      <a:r>
                        <a:rPr lang="en-GB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TitanGlaze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CeramicPlus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Ebony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TitanGlaze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CeramicPlus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Graphite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TitanGlaze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CeramicPlus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Almond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TitanGlaze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kern="1200" dirty="0" err="1">
                          <a:solidFill>
                            <a:schemeClr val="bg1"/>
                          </a:solidFill>
                          <a:latin typeface="Univers" panose="020B0503020202020204" pitchFamily="34" charset="0"/>
                          <a:ea typeface="+mn-ea"/>
                          <a:cs typeface="+mn-cs"/>
                        </a:rPr>
                        <a:t>CeramicPlus</a:t>
                      </a:r>
                      <a:endParaRPr lang="en-GB" sz="1600" b="1" i="0" kern="1200" dirty="0">
                        <a:solidFill>
                          <a:schemeClr val="bg1"/>
                        </a:solidFill>
                        <a:latin typeface="Univers" panose="020B0503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1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2501336"/>
                  </a:ext>
                </a:extLst>
              </a:tr>
              <a:tr h="75473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hu-HU" sz="1600" b="0" i="0" kern="1200" dirty="0">
                          <a:solidFill>
                            <a:schemeClr val="dk1"/>
                          </a:solidFill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Ráültethető</a:t>
                      </a:r>
                      <a:endParaRPr lang="en-US" sz="1600" b="0" i="0" kern="1200" dirty="0">
                        <a:solidFill>
                          <a:schemeClr val="dk1"/>
                        </a:solidFill>
                        <a:latin typeface="Univers 45 Light" panose="020B0400000000000000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0" i="0" kern="1200" noProof="0" dirty="0">
                          <a:solidFill>
                            <a:schemeClr val="dk1"/>
                          </a:solidFill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</a:p>
                  </a:txBody>
                  <a:tcPr anchor="ctr"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  <a:endParaRPr kumimoji="0" lang="de-DE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404040"/>
                        </a:solidFill>
                        <a:effectLst/>
                        <a:uLnTx/>
                        <a:uFillTx/>
                        <a:latin typeface="Univers 45 Light" panose="020B0400000000000000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</a:p>
                  </a:txBody>
                  <a:tcPr anchor="ctr"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</a:p>
                  </a:txBody>
                  <a:tcPr anchor="ctr"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  <a:endParaRPr kumimoji="0" lang="de-DE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404040"/>
                        </a:solidFill>
                        <a:effectLst/>
                        <a:uLnTx/>
                        <a:uFillTx/>
                        <a:latin typeface="Univers 45 Light" panose="020B0400000000000000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</a:p>
                  </a:txBody>
                  <a:tcPr anchor="ctr"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1093645"/>
                  </a:ext>
                </a:extLst>
              </a:tr>
              <a:tr h="75473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hu-HU" sz="1600" b="0" i="0" kern="1200" dirty="0">
                          <a:solidFill>
                            <a:schemeClr val="dk1"/>
                          </a:solidFill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Alulról beépíthető</a:t>
                      </a:r>
                      <a:endParaRPr lang="en-US" sz="1600" b="0" i="0" kern="1200" dirty="0">
                        <a:solidFill>
                          <a:schemeClr val="dk1"/>
                        </a:solidFill>
                        <a:latin typeface="Univers 45 Light" panose="020B0400000000000000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  <a:endParaRPr kumimoji="0" lang="de-DE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404040"/>
                        </a:solidFill>
                        <a:effectLst/>
                        <a:uLnTx/>
                        <a:uFillTx/>
                        <a:latin typeface="Univers 45 Light" panose="020B0400000000000000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dk1"/>
                          </a:solidFill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dk1"/>
                          </a:solidFill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8140428"/>
                  </a:ext>
                </a:extLst>
              </a:tr>
              <a:tr h="75473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hu-HU" sz="1600" b="0" i="0" kern="1200" dirty="0">
                          <a:solidFill>
                            <a:schemeClr val="dk1"/>
                          </a:solidFill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Beépíthető</a:t>
                      </a:r>
                      <a:endParaRPr lang="en-US" sz="1600" b="0" i="0" kern="1200" dirty="0">
                        <a:solidFill>
                          <a:schemeClr val="dk1"/>
                        </a:solidFill>
                        <a:latin typeface="Univers 45 Light" panose="020B0400000000000000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✓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404040"/>
                          </a:solidFill>
                          <a:effectLst/>
                          <a:uLnTx/>
                          <a:uFillTx/>
                          <a:latin typeface="Univers 45 Light" panose="020B0400000000000000" pitchFamily="34" charset="0"/>
                          <a:ea typeface="+mn-ea"/>
                          <a:cs typeface="+mn-cs"/>
                        </a:rPr>
                        <a:t>-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3675549"/>
                  </a:ext>
                </a:extLst>
              </a:tr>
            </a:tbl>
          </a:graphicData>
        </a:graphic>
      </p:graphicFrame>
      <p:pic>
        <p:nvPicPr>
          <p:cNvPr id="45" name="Picture Placeholder 44">
            <a:extLst>
              <a:ext uri="{FF2B5EF4-FFF2-40B4-BE49-F238E27FC236}">
                <a16:creationId xmlns:a16="http://schemas.microsoft.com/office/drawing/2014/main" id="{DC718A46-7315-CD4D-BAB7-F6666123D9ED}"/>
              </a:ext>
            </a:extLst>
          </p:cNvPr>
          <p:cNvPicPr>
            <a:picLocks noGrp="1" noChangeAspect="1"/>
          </p:cNvPicPr>
          <p:nvPr>
            <p:ph type="pic" sz="quarter" idx="41"/>
          </p:nvPr>
        </p:nvPicPr>
        <p:blipFill>
          <a:blip r:embed="rId2"/>
          <a:srcRect/>
          <a:stretch/>
        </p:blipFill>
        <p:spPr>
          <a:xfrm>
            <a:off x="341313" y="5315641"/>
            <a:ext cx="1080000" cy="1080000"/>
          </a:xfrm>
        </p:spPr>
      </p:pic>
      <p:pic>
        <p:nvPicPr>
          <p:cNvPr id="49" name="Picture Placeholder 48">
            <a:extLst>
              <a:ext uri="{FF2B5EF4-FFF2-40B4-BE49-F238E27FC236}">
                <a16:creationId xmlns:a16="http://schemas.microsoft.com/office/drawing/2014/main" id="{6496A235-82AD-5C4A-B387-1B3D5639CFD6}"/>
              </a:ext>
            </a:extLst>
          </p:cNvPr>
          <p:cNvPicPr>
            <a:picLocks noGrp="1" noChangeAspect="1"/>
          </p:cNvPicPr>
          <p:nvPr>
            <p:ph type="pic" sz="quarter" idx="42"/>
          </p:nvPr>
        </p:nvPicPr>
        <p:blipFill rotWithShape="1">
          <a:blip r:embed="rId3"/>
          <a:srcRect l="14481" t="13596" r="15477" b="20044"/>
          <a:stretch/>
        </p:blipFill>
        <p:spPr>
          <a:xfrm>
            <a:off x="2947743" y="5315641"/>
            <a:ext cx="1079601" cy="1079706"/>
          </a:xfrm>
        </p:spPr>
      </p:pic>
      <p:pic>
        <p:nvPicPr>
          <p:cNvPr id="47" name="Picture Placeholder 46">
            <a:extLst>
              <a:ext uri="{FF2B5EF4-FFF2-40B4-BE49-F238E27FC236}">
                <a16:creationId xmlns:a16="http://schemas.microsoft.com/office/drawing/2014/main" id="{4C738281-8A2E-A24F-9928-C55D1CCE7F5C}"/>
              </a:ext>
            </a:extLst>
          </p:cNvPr>
          <p:cNvPicPr>
            <a:picLocks noGrp="1" noChangeAspect="1"/>
          </p:cNvPicPr>
          <p:nvPr>
            <p:ph type="pic" sz="quarter" idx="43"/>
          </p:nvPr>
        </p:nvPicPr>
        <p:blipFill>
          <a:blip r:embed="rId4"/>
          <a:srcRect/>
          <a:stretch/>
        </p:blipFill>
        <p:spPr>
          <a:xfrm>
            <a:off x="1644727" y="5315641"/>
            <a:ext cx="1080000" cy="1080000"/>
          </a:xfrm>
        </p:spPr>
      </p:pic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C35FC5C4-4BCE-6642-ADE4-90459681D200}"/>
              </a:ext>
            </a:extLst>
          </p:cNvPr>
          <p:cNvSpPr>
            <a:spLocks noGrp="1"/>
          </p:cNvSpPr>
          <p:nvPr>
            <p:ph type="body" sz="half" idx="39"/>
          </p:nvPr>
        </p:nvSpPr>
        <p:spPr>
          <a:xfrm>
            <a:off x="341712" y="5758353"/>
            <a:ext cx="1079601" cy="63699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S5</a:t>
            </a:r>
            <a:br>
              <a:rPr lang="en-GB" dirty="0"/>
            </a:br>
            <a:r>
              <a:rPr lang="en-GB" b="1" dirty="0">
                <a:solidFill>
                  <a:schemeClr val="bg1"/>
                </a:solidFill>
              </a:rPr>
              <a:t>EBONY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B2E9624-42B5-7045-A38B-B94F3CB8EB54}"/>
              </a:ext>
            </a:extLst>
          </p:cNvPr>
          <p:cNvSpPr>
            <a:spLocks noGrp="1"/>
          </p:cNvSpPr>
          <p:nvPr>
            <p:ph type="body" sz="half" idx="48"/>
          </p:nvPr>
        </p:nvSpPr>
        <p:spPr>
          <a:xfrm>
            <a:off x="1644926" y="5758352"/>
            <a:ext cx="1079601" cy="63699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I4</a:t>
            </a:r>
          </a:p>
          <a:p>
            <a:r>
              <a:rPr lang="en-GB" b="1" dirty="0">
                <a:solidFill>
                  <a:schemeClr val="bg1"/>
                </a:solidFill>
              </a:rPr>
              <a:t>GRAPHITE</a:t>
            </a: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0F406D4A-F02D-2C42-B13D-19F67D8987C3}"/>
              </a:ext>
            </a:extLst>
          </p:cNvPr>
          <p:cNvSpPr>
            <a:spLocks noGrp="1"/>
          </p:cNvSpPr>
          <p:nvPr>
            <p:ph type="body" sz="half" idx="49"/>
          </p:nvPr>
        </p:nvSpPr>
        <p:spPr>
          <a:xfrm>
            <a:off x="2948752" y="5758353"/>
            <a:ext cx="1079601" cy="636995"/>
          </a:xfrm>
        </p:spPr>
        <p:txBody>
          <a:bodyPr/>
          <a:lstStyle/>
          <a:p>
            <a:r>
              <a:rPr lang="en-TH" dirty="0">
                <a:solidFill>
                  <a:schemeClr val="bg1"/>
                </a:solidFill>
              </a:rPr>
              <a:t>AM</a:t>
            </a:r>
            <a:br>
              <a:rPr lang="en-TH" dirty="0"/>
            </a:br>
            <a:r>
              <a:rPr lang="en-TH" b="1" dirty="0">
                <a:solidFill>
                  <a:schemeClr val="bg1"/>
                </a:solidFill>
              </a:rPr>
              <a:t>ALMOND</a:t>
            </a:r>
          </a:p>
        </p:txBody>
      </p:sp>
      <p:sp>
        <p:nvSpPr>
          <p:cNvPr id="54" name="Text Placeholder 19">
            <a:extLst>
              <a:ext uri="{FF2B5EF4-FFF2-40B4-BE49-F238E27FC236}">
                <a16:creationId xmlns:a16="http://schemas.microsoft.com/office/drawing/2014/main" id="{093B8EBE-2F47-1B47-85A4-01F37EE83275}"/>
              </a:ext>
            </a:extLst>
          </p:cNvPr>
          <p:cNvSpPr txBox="1">
            <a:spLocks/>
          </p:cNvSpPr>
          <p:nvPr/>
        </p:nvSpPr>
        <p:spPr>
          <a:xfrm>
            <a:off x="4252380" y="5315641"/>
            <a:ext cx="7604660" cy="61759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000" indent="-349200">
              <a:lnSpc>
                <a:spcPct val="105000"/>
              </a:lnSpc>
              <a:spcBef>
                <a:spcPts val="300"/>
              </a:spcBef>
              <a:spcAft>
                <a:spcPts val="300"/>
              </a:spcAft>
              <a:buClr>
                <a:schemeClr val="accent2"/>
              </a:buClr>
              <a:buNone/>
            </a:pPr>
            <a:r>
              <a:rPr lang="en-US" sz="1600" dirty="0">
                <a:solidFill>
                  <a:schemeClr val="dk1"/>
                </a:solidFill>
                <a:latin typeface="Univers 45 Light" panose="020B0400000000000000" pitchFamily="34" charset="0"/>
              </a:rPr>
              <a:t>* RW, S5, i4 </a:t>
            </a:r>
            <a:r>
              <a:rPr lang="hu-HU" sz="1600" dirty="0">
                <a:solidFill>
                  <a:schemeClr val="dk1"/>
                </a:solidFill>
                <a:latin typeface="Univers 45 Light" panose="020B0400000000000000" pitchFamily="34" charset="0"/>
              </a:rPr>
              <a:t>és</a:t>
            </a:r>
            <a:r>
              <a:rPr lang="en-US" sz="1600" dirty="0">
                <a:solidFill>
                  <a:schemeClr val="dk1"/>
                </a:solidFill>
                <a:latin typeface="Univers 45 Light" panose="020B0400000000000000" pitchFamily="34" charset="0"/>
              </a:rPr>
              <a:t> AM</a:t>
            </a:r>
            <a:r>
              <a:rPr lang="hu-HU" sz="1600" dirty="0">
                <a:solidFill>
                  <a:schemeClr val="dk1"/>
                </a:solidFill>
                <a:latin typeface="Univers 45 Light" panose="020B0400000000000000" pitchFamily="34" charset="0"/>
              </a:rPr>
              <a:t> színekben</a:t>
            </a:r>
            <a:r>
              <a:rPr lang="en-US" sz="1600" dirty="0">
                <a:solidFill>
                  <a:schemeClr val="dk1"/>
                </a:solidFill>
                <a:latin typeface="Univers 45 Light" panose="020B0400000000000000" pitchFamily="34" charset="0"/>
              </a:rPr>
              <a:t> </a:t>
            </a:r>
            <a:r>
              <a:rPr lang="hu-HU" sz="1600" dirty="0">
                <a:solidFill>
                  <a:schemeClr val="dk1"/>
                </a:solidFill>
                <a:latin typeface="Univers 45 Light" panose="020B0400000000000000" pitchFamily="34" charset="0"/>
              </a:rPr>
              <a:t>rendelésre készülnek</a:t>
            </a:r>
            <a:r>
              <a:rPr lang="en-US" sz="1600" dirty="0">
                <a:solidFill>
                  <a:schemeClr val="dk1"/>
                </a:solidFill>
                <a:latin typeface="Univers 45 Light" panose="020B0400000000000000" pitchFamily="34" charset="0"/>
              </a:rPr>
              <a:t>. </a:t>
            </a:r>
            <a:r>
              <a:rPr lang="hu-HU" sz="1600" dirty="0">
                <a:solidFill>
                  <a:schemeClr val="dk1"/>
                </a:solidFill>
                <a:latin typeface="Univers 45 Light" panose="020B0400000000000000" pitchFamily="34" charset="0"/>
              </a:rPr>
              <a:t>Kérjük, érdeklődjön a szállítási időről rendeléskor.</a:t>
            </a:r>
            <a:endParaRPr lang="en-US" sz="1600" dirty="0">
              <a:solidFill>
                <a:schemeClr val="dk1"/>
              </a:solidFill>
              <a:latin typeface="Univers 45 Light" panose="020B040000000000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126701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6B3487-999F-5645-9BB2-165DC31714D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/>
              <a:pPr/>
              <a:t>44</a:t>
            </a:fld>
            <a:endParaRPr lang="x-none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203C6AC-D4DF-DB46-A662-26E1115D1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AJÁNLÁSAINK</a:t>
            </a:r>
            <a:endParaRPr lang="en-TH" dirty="0"/>
          </a:p>
        </p:txBody>
      </p:sp>
      <p:pic>
        <p:nvPicPr>
          <p:cNvPr id="8" name="Picture Placeholder 7" descr="A bathroom with a tub and sink&#10;&#10;Description automatically generated with low confidence">
            <a:extLst>
              <a:ext uri="{FF2B5EF4-FFF2-40B4-BE49-F238E27FC236}">
                <a16:creationId xmlns:a16="http://schemas.microsoft.com/office/drawing/2014/main" id="{773272ED-D99D-6B4C-960E-127E9DD5515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15752" t="-210" r="33782" b="210"/>
          <a:stretch/>
        </p:blipFill>
        <p:spPr>
          <a:xfrm>
            <a:off x="341772" y="1064089"/>
            <a:ext cx="3366426" cy="5281148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7245DC-0E28-9C4B-AFBF-0388E435D5FF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pPr indent="0">
              <a:buNone/>
            </a:pPr>
            <a:r>
              <a:rPr lang="hu-HU"/>
              <a:t>A Loop &amp; Friends mosdót a következő termékekhez ajánljuk.</a:t>
            </a:r>
          </a:p>
          <a:p>
            <a:r>
              <a:rPr lang="hu-HU"/>
              <a:t>Legato bútorok.</a:t>
            </a:r>
          </a:p>
          <a:p>
            <a:r>
              <a:rPr lang="hu-HU"/>
              <a:t>Loop &amp; Friends fürdőkádak azonos színekben.</a:t>
            </a:r>
          </a:p>
          <a:p>
            <a:r>
              <a:rPr lang="hu-HU"/>
              <a:t>Subway 2.0 WC-k ugyanolyan színekben.</a:t>
            </a:r>
          </a:p>
        </p:txBody>
      </p:sp>
      <p:pic>
        <p:nvPicPr>
          <p:cNvPr id="10" name="Picture Placeholder 9" descr="A bathroom with a large window&#10;&#10;Description automatically generated with low confidence">
            <a:extLst>
              <a:ext uri="{FF2B5EF4-FFF2-40B4-BE49-F238E27FC236}">
                <a16:creationId xmlns:a16="http://schemas.microsoft.com/office/drawing/2014/main" id="{B750C86A-CDB5-794C-BA77-016C6A187027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4"/>
          <a:srcRect l="35970" t="210" r="19000" b="-210"/>
          <a:stretch/>
        </p:blipFill>
        <p:spPr>
          <a:xfrm>
            <a:off x="3849080" y="1064089"/>
            <a:ext cx="3366426" cy="5281148"/>
          </a:xfrm>
        </p:spPr>
      </p:pic>
    </p:spTree>
    <p:extLst>
      <p:ext uri="{BB962C8B-B14F-4D97-AF65-F5344CB8AC3E}">
        <p14:creationId xmlns:p14="http://schemas.microsoft.com/office/powerpoint/2010/main" val="361824366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C19A5C8-4BF8-A94F-97BA-59C51820C0D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/>
              <a:pPr/>
              <a:t>45</a:t>
            </a:fld>
            <a:endParaRPr lang="x-none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598759C-0D9A-C74C-A735-EDD9D5AC9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2" y="292101"/>
            <a:ext cx="9801295" cy="457196"/>
          </a:xfrm>
        </p:spPr>
        <p:txBody>
          <a:bodyPr/>
          <a:lstStyle/>
          <a:p>
            <a:r>
              <a:rPr lang="en-GB" spc="-50" dirty="0"/>
              <a:t>A LEGATO BÚTOROK AJÁNLOTT SZÍNEI LOOP &amp; FRIENDS SZÁMÁRA</a:t>
            </a:r>
            <a:endParaRPr lang="en-TH" spc="-5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186016-2F62-D24B-90D8-8652D8C7F7F7}"/>
              </a:ext>
            </a:extLst>
          </p:cNvPr>
          <p:cNvSpPr>
            <a:spLocks noGrp="1"/>
          </p:cNvSpPr>
          <p:nvPr>
            <p:ph type="body" sz="half" idx="26"/>
          </p:nvPr>
        </p:nvSpPr>
        <p:spPr/>
        <p:txBody>
          <a:bodyPr/>
          <a:lstStyle/>
          <a:p>
            <a:r>
              <a:rPr lang="hu-HU" dirty="0"/>
              <a:t>A RÁÜLTETHETŐ MOSDÓ </a:t>
            </a:r>
            <a:r>
              <a:rPr lang="en-GB" dirty="0"/>
              <a:t>SZÍNE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9CB6D-AE1A-EF45-A6AE-0BBA70746DF6}"/>
              </a:ext>
            </a:extLst>
          </p:cNvPr>
          <p:cNvSpPr>
            <a:spLocks noGrp="1"/>
          </p:cNvSpPr>
          <p:nvPr>
            <p:ph type="body" sz="half" idx="29"/>
          </p:nvPr>
        </p:nvSpPr>
        <p:spPr/>
        <p:txBody>
          <a:bodyPr/>
          <a:lstStyle/>
          <a:p>
            <a:r>
              <a:rPr lang="en-GB" dirty="0"/>
              <a:t>A LEGATO BÚTOROK AJÁNLOTT SZÍNEI</a:t>
            </a:r>
          </a:p>
        </p:txBody>
      </p:sp>
      <p:pic>
        <p:nvPicPr>
          <p:cNvPr id="43" name="Picture Placeholder 42" descr="A black rectangle with a white background&#10;&#10;Description automatically generated with low confidence">
            <a:extLst>
              <a:ext uri="{FF2B5EF4-FFF2-40B4-BE49-F238E27FC236}">
                <a16:creationId xmlns:a16="http://schemas.microsoft.com/office/drawing/2014/main" id="{350658E6-FBC5-5B42-8345-F1E044550422}"/>
              </a:ext>
            </a:extLst>
          </p:cNvPr>
          <p:cNvPicPr>
            <a:picLocks noGrp="1" noChangeAspect="1"/>
          </p:cNvPicPr>
          <p:nvPr>
            <p:ph type="pic" sz="quarter" idx="44"/>
          </p:nvPr>
        </p:nvPicPr>
        <p:blipFill rotWithShape="1">
          <a:blip r:embed="rId3"/>
          <a:srcRect l="7353" t="4913" r="7353" b="3566"/>
          <a:stretch/>
        </p:blipFill>
        <p:spPr>
          <a:xfrm>
            <a:off x="1118481" y="1786358"/>
            <a:ext cx="1080000" cy="1080000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4AB0073-FCF3-0D46-A963-9CC86F5C7FB5}"/>
              </a:ext>
            </a:extLst>
          </p:cNvPr>
          <p:cNvSpPr>
            <a:spLocks noGrp="1"/>
          </p:cNvSpPr>
          <p:nvPr>
            <p:ph type="body" sz="half" idx="45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S5</a:t>
            </a:r>
          </a:p>
          <a:p>
            <a:r>
              <a:rPr lang="en-GB" b="1" dirty="0">
                <a:solidFill>
                  <a:schemeClr val="bg1"/>
                </a:solidFill>
              </a:rPr>
              <a:t>EBONY</a:t>
            </a:r>
          </a:p>
        </p:txBody>
      </p:sp>
      <p:pic>
        <p:nvPicPr>
          <p:cNvPr id="47" name="Picture Placeholder 46" descr="Shape, square&#10;&#10;Description automatically generated">
            <a:extLst>
              <a:ext uri="{FF2B5EF4-FFF2-40B4-BE49-F238E27FC236}">
                <a16:creationId xmlns:a16="http://schemas.microsoft.com/office/drawing/2014/main" id="{4CB11C82-DED8-D441-A9D1-4D99376108E0}"/>
              </a:ext>
            </a:extLst>
          </p:cNvPr>
          <p:cNvPicPr>
            <a:picLocks noGrp="1" noChangeAspect="1"/>
          </p:cNvPicPr>
          <p:nvPr>
            <p:ph type="pic" sz="quarter" idx="46"/>
          </p:nvPr>
        </p:nvPicPr>
        <p:blipFill rotWithShape="1">
          <a:blip r:embed="rId4"/>
          <a:srcRect l="8034" t="6664" r="8034" b="6664"/>
          <a:stretch/>
        </p:blipFill>
        <p:spPr>
          <a:xfrm>
            <a:off x="1118481" y="3245151"/>
            <a:ext cx="1080000" cy="1080000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D4BA548-4C5C-0A45-80B0-900F141EF280}"/>
              </a:ext>
            </a:extLst>
          </p:cNvPr>
          <p:cNvSpPr>
            <a:spLocks noGrp="1"/>
          </p:cNvSpPr>
          <p:nvPr>
            <p:ph type="body" sz="half" idx="47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I4</a:t>
            </a:r>
          </a:p>
          <a:p>
            <a:r>
              <a:rPr lang="en-GB" b="1" dirty="0">
                <a:solidFill>
                  <a:schemeClr val="bg1"/>
                </a:solidFill>
              </a:rPr>
              <a:t>GRAPHITE</a:t>
            </a:r>
          </a:p>
        </p:txBody>
      </p:sp>
      <p:pic>
        <p:nvPicPr>
          <p:cNvPr id="49" name="Picture Placeholder 48">
            <a:extLst>
              <a:ext uri="{FF2B5EF4-FFF2-40B4-BE49-F238E27FC236}">
                <a16:creationId xmlns:a16="http://schemas.microsoft.com/office/drawing/2014/main" id="{B2B3FDBF-0E9D-084F-BF19-B25FB2B845F7}"/>
              </a:ext>
            </a:extLst>
          </p:cNvPr>
          <p:cNvPicPr>
            <a:picLocks noGrp="1" noChangeAspect="1"/>
          </p:cNvPicPr>
          <p:nvPr>
            <p:ph type="pic" sz="quarter" idx="48"/>
          </p:nvPr>
        </p:nvPicPr>
        <p:blipFill rotWithShape="1">
          <a:blip r:embed="rId5"/>
          <a:srcRect l="7178" t="6509" r="7239" b="12436"/>
          <a:stretch/>
        </p:blipFill>
        <p:spPr>
          <a:xfrm>
            <a:off x="1118083" y="4700872"/>
            <a:ext cx="1079999" cy="1079707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9AB65CB-752C-3548-A969-3DAF2C5DDBA7}"/>
              </a:ext>
            </a:extLst>
          </p:cNvPr>
          <p:cNvSpPr>
            <a:spLocks noGrp="1"/>
          </p:cNvSpPr>
          <p:nvPr>
            <p:ph type="body" sz="half" idx="49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AM</a:t>
            </a:r>
          </a:p>
          <a:p>
            <a:r>
              <a:rPr lang="en-GB" b="1" dirty="0">
                <a:solidFill>
                  <a:schemeClr val="bg1"/>
                </a:solidFill>
              </a:rPr>
              <a:t>ALMOND</a:t>
            </a:r>
            <a:r>
              <a:rPr lang="en-GB" dirty="0"/>
              <a:t> </a:t>
            </a:r>
          </a:p>
        </p:txBody>
      </p:sp>
      <p:pic>
        <p:nvPicPr>
          <p:cNvPr id="51" name="Picture Placeholder 50" descr="A close up of a wood surface&#10;&#10;Description automatically generated with medium confidence">
            <a:extLst>
              <a:ext uri="{FF2B5EF4-FFF2-40B4-BE49-F238E27FC236}">
                <a16:creationId xmlns:a16="http://schemas.microsoft.com/office/drawing/2014/main" id="{158958B2-C9D3-3B40-BC65-BDE5796E017D}"/>
              </a:ext>
            </a:extLst>
          </p:cNvPr>
          <p:cNvPicPr>
            <a:picLocks noGrp="1" noChangeAspect="1"/>
          </p:cNvPicPr>
          <p:nvPr>
            <p:ph type="pic" sz="quarter" idx="50"/>
          </p:nvPr>
        </p:nvPicPr>
        <p:blipFill>
          <a:blip r:embed="rId6"/>
          <a:srcRect l="73" r="73"/>
          <a:stretch>
            <a:fillRect/>
          </a:stretch>
        </p:blipFill>
        <p:spPr/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63E31A7-5B37-C74F-802E-37B2C19328CD}"/>
              </a:ext>
            </a:extLst>
          </p:cNvPr>
          <p:cNvSpPr>
            <a:spLocks noGrp="1"/>
          </p:cNvSpPr>
          <p:nvPr>
            <p:ph type="body" sz="half" idx="51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NORDIC OAK</a:t>
            </a:r>
          </a:p>
        </p:txBody>
      </p:sp>
      <p:pic>
        <p:nvPicPr>
          <p:cNvPr id="67" name="Picture Placeholder 66" descr="A picture containing ground, outdoor, sandy&#10;&#10;Description automatically generated">
            <a:extLst>
              <a:ext uri="{FF2B5EF4-FFF2-40B4-BE49-F238E27FC236}">
                <a16:creationId xmlns:a16="http://schemas.microsoft.com/office/drawing/2014/main" id="{7C3A4124-29EF-384D-A941-EC438503936F}"/>
              </a:ext>
            </a:extLst>
          </p:cNvPr>
          <p:cNvPicPr>
            <a:picLocks noGrp="1" noChangeAspect="1"/>
          </p:cNvPicPr>
          <p:nvPr>
            <p:ph type="pic" sz="quarter" idx="52"/>
          </p:nvPr>
        </p:nvPicPr>
        <p:blipFill rotWithShape="1">
          <a:blip r:embed="rId7"/>
          <a:srcRect l="4369" t="3656" r="5493" b="5387"/>
          <a:stretch/>
        </p:blipFill>
        <p:spPr>
          <a:xfrm>
            <a:off x="9130263" y="1791467"/>
            <a:ext cx="1080000" cy="1080000"/>
          </a:xfrm>
        </p:spPr>
      </p:pic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3E42675-4535-6D48-BE11-F7894AC5D6C4}"/>
              </a:ext>
            </a:extLst>
          </p:cNvPr>
          <p:cNvSpPr>
            <a:spLocks noGrp="1"/>
          </p:cNvSpPr>
          <p:nvPr>
            <p:ph type="body" sz="half" idx="53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ARIZONA OAK</a:t>
            </a:r>
          </a:p>
        </p:txBody>
      </p:sp>
      <p:pic>
        <p:nvPicPr>
          <p:cNvPr id="57" name="Picture Placeholder 56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43B0CBCB-F3E3-504B-9E92-5F70B7C21314}"/>
              </a:ext>
            </a:extLst>
          </p:cNvPr>
          <p:cNvPicPr>
            <a:picLocks noGrp="1" noChangeAspect="1"/>
          </p:cNvPicPr>
          <p:nvPr>
            <p:ph type="pic" sz="quarter" idx="54"/>
          </p:nvPr>
        </p:nvPicPr>
        <p:blipFill>
          <a:blip r:embed="rId8"/>
          <a:srcRect t="5556" b="5556"/>
          <a:stretch>
            <a:fillRect/>
          </a:stretch>
        </p:blipFill>
        <p:spPr>
          <a:solidFill>
            <a:srgbClr val="FFFFFF"/>
          </a:solidFill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4CBB140A-3F6D-2D4C-88EA-643755BDB0C0}"/>
              </a:ext>
            </a:extLst>
          </p:cNvPr>
          <p:cNvSpPr>
            <a:spLocks noGrp="1"/>
          </p:cNvSpPr>
          <p:nvPr>
            <p:ph type="body" sz="half" idx="55"/>
          </p:nvPr>
        </p:nvSpPr>
        <p:spPr/>
        <p:txBody>
          <a:bodyPr/>
          <a:lstStyle/>
          <a:p>
            <a:r>
              <a:rPr lang="en-GB" b="1" dirty="0"/>
              <a:t>WHITE MATT</a:t>
            </a:r>
          </a:p>
        </p:txBody>
      </p:sp>
      <p:pic>
        <p:nvPicPr>
          <p:cNvPr id="63" name="Picture Placeholder 62" descr="Shape, square&#10;&#10;Description automatically generated">
            <a:extLst>
              <a:ext uri="{FF2B5EF4-FFF2-40B4-BE49-F238E27FC236}">
                <a16:creationId xmlns:a16="http://schemas.microsoft.com/office/drawing/2014/main" id="{6888FD67-D5F7-CE4A-A623-CE9EBDBD4344}"/>
              </a:ext>
            </a:extLst>
          </p:cNvPr>
          <p:cNvPicPr>
            <a:picLocks noGrp="1" noChangeAspect="1"/>
          </p:cNvPicPr>
          <p:nvPr>
            <p:ph type="pic" sz="quarter" idx="56"/>
          </p:nvPr>
        </p:nvPicPr>
        <p:blipFill rotWithShape="1">
          <a:blip r:embed="rId9"/>
          <a:srcRect l="3296" t="3452" r="3296" b="4215"/>
          <a:stretch/>
        </p:blipFill>
        <p:spPr>
          <a:xfrm>
            <a:off x="6301599" y="1783000"/>
            <a:ext cx="1080000" cy="1080000"/>
          </a:xfrm>
        </p:spPr>
      </p:pic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2FAFD2FD-462A-2C48-B982-F80E277DB2D1}"/>
              </a:ext>
            </a:extLst>
          </p:cNvPr>
          <p:cNvSpPr>
            <a:spLocks noGrp="1"/>
          </p:cNvSpPr>
          <p:nvPr>
            <p:ph type="body" sz="half" idx="57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SOFT GREY </a:t>
            </a:r>
          </a:p>
        </p:txBody>
      </p:sp>
      <p:pic>
        <p:nvPicPr>
          <p:cNvPr id="65" name="Picture Placeholder 64" descr="Shape, square&#10;&#10;Description automatically generated">
            <a:extLst>
              <a:ext uri="{FF2B5EF4-FFF2-40B4-BE49-F238E27FC236}">
                <a16:creationId xmlns:a16="http://schemas.microsoft.com/office/drawing/2014/main" id="{419BE59E-6E08-034D-9A56-BBD45E90CC69}"/>
              </a:ext>
            </a:extLst>
          </p:cNvPr>
          <p:cNvPicPr>
            <a:picLocks noGrp="1" noChangeAspect="1"/>
          </p:cNvPicPr>
          <p:nvPr>
            <p:ph type="pic" sz="quarter" idx="58"/>
          </p:nvPr>
        </p:nvPicPr>
        <p:blipFill rotWithShape="1">
          <a:blip r:embed="rId10"/>
          <a:srcRect l="2426" t="2060" r="3599" b="3966"/>
          <a:stretch/>
        </p:blipFill>
        <p:spPr>
          <a:xfrm>
            <a:off x="7715931" y="1780221"/>
            <a:ext cx="1080000" cy="1080000"/>
          </a:xfrm>
        </p:spPr>
      </p:pic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9CAF7535-0E29-A642-96DB-C4B7E093ABB2}"/>
              </a:ext>
            </a:extLst>
          </p:cNvPr>
          <p:cNvSpPr>
            <a:spLocks noGrp="1"/>
          </p:cNvSpPr>
          <p:nvPr>
            <p:ph type="body" sz="half" idx="59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TRUFFLE GREY </a:t>
            </a:r>
          </a:p>
        </p:txBody>
      </p:sp>
      <p:pic>
        <p:nvPicPr>
          <p:cNvPr id="69" name="Picture Placeholder 68" descr="A close up of a wood surface&#10;&#10;Description automatically generated with low confidence">
            <a:extLst>
              <a:ext uri="{FF2B5EF4-FFF2-40B4-BE49-F238E27FC236}">
                <a16:creationId xmlns:a16="http://schemas.microsoft.com/office/drawing/2014/main" id="{98538DFD-952E-E449-883B-C7537D7F44B7}"/>
              </a:ext>
            </a:extLst>
          </p:cNvPr>
          <p:cNvPicPr>
            <a:picLocks noGrp="1" noChangeAspect="1"/>
          </p:cNvPicPr>
          <p:nvPr>
            <p:ph type="pic" sz="quarter" idx="62"/>
          </p:nvPr>
        </p:nvPicPr>
        <p:blipFill rotWithShape="1">
          <a:blip r:embed="rId11"/>
          <a:srcRect l="4704" t="3836" r="6370" b="7238"/>
          <a:stretch/>
        </p:blipFill>
        <p:spPr>
          <a:xfrm>
            <a:off x="10544595" y="1791174"/>
            <a:ext cx="1080000" cy="1080000"/>
          </a:xfrm>
        </p:spPr>
      </p:pic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A4C6CBC6-3A3C-2949-B29E-E47F0EA9DE9B}"/>
              </a:ext>
            </a:extLst>
          </p:cNvPr>
          <p:cNvSpPr>
            <a:spLocks noGrp="1"/>
          </p:cNvSpPr>
          <p:nvPr>
            <p:ph type="body" sz="half" idx="63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STONE OAK</a:t>
            </a:r>
          </a:p>
        </p:txBody>
      </p:sp>
      <p:pic>
        <p:nvPicPr>
          <p:cNvPr id="53" name="Picture Placeholder 52" descr="A close up of a wood surface&#10;&#10;Description automatically generated with medium confidence">
            <a:extLst>
              <a:ext uri="{FF2B5EF4-FFF2-40B4-BE49-F238E27FC236}">
                <a16:creationId xmlns:a16="http://schemas.microsoft.com/office/drawing/2014/main" id="{8B15D6DB-05CD-0F4C-9F4B-B341A4407D03}"/>
              </a:ext>
            </a:extLst>
          </p:cNvPr>
          <p:cNvPicPr>
            <a:picLocks noGrp="1" noChangeAspect="1"/>
          </p:cNvPicPr>
          <p:nvPr>
            <p:ph type="pic" sz="quarter" idx="64"/>
          </p:nvPr>
        </p:nvPicPr>
        <p:blipFill>
          <a:blip r:embed="rId6"/>
          <a:srcRect/>
          <a:stretch>
            <a:fillRect/>
          </a:stretch>
        </p:blipFill>
        <p:spPr/>
      </p:pic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4BB0EFD-DD8B-0F44-A8E9-1260C7D1AC22}"/>
              </a:ext>
            </a:extLst>
          </p:cNvPr>
          <p:cNvSpPr>
            <a:spLocks noGrp="1"/>
          </p:cNvSpPr>
          <p:nvPr>
            <p:ph type="body" sz="half" idx="65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NORDIC OAK</a:t>
            </a:r>
          </a:p>
        </p:txBody>
      </p:sp>
      <p:pic>
        <p:nvPicPr>
          <p:cNvPr id="59" name="Picture Placeholder 58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AB507865-6106-234A-856E-FB4C7E9E9856}"/>
              </a:ext>
            </a:extLst>
          </p:cNvPr>
          <p:cNvPicPr>
            <a:picLocks noGrp="1" noChangeAspect="1"/>
          </p:cNvPicPr>
          <p:nvPr>
            <p:ph type="pic" sz="quarter" idx="66"/>
          </p:nvPr>
        </p:nvPicPr>
        <p:blipFill>
          <a:blip r:embed="rId8"/>
          <a:srcRect t="5556" b="5556"/>
          <a:stretch>
            <a:fillRect/>
          </a:stretch>
        </p:blipFill>
        <p:spPr>
          <a:solidFill>
            <a:srgbClr val="FFFFFF"/>
          </a:solidFill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215C8746-7A1A-8544-8877-896ADF6C16B6}"/>
              </a:ext>
            </a:extLst>
          </p:cNvPr>
          <p:cNvSpPr>
            <a:spLocks noGrp="1"/>
          </p:cNvSpPr>
          <p:nvPr>
            <p:ph type="body" sz="half" idx="67"/>
          </p:nvPr>
        </p:nvSpPr>
        <p:spPr/>
        <p:txBody>
          <a:bodyPr/>
          <a:lstStyle/>
          <a:p>
            <a:r>
              <a:rPr lang="en-GB" b="1" dirty="0"/>
              <a:t>WHITE MATT</a:t>
            </a:r>
          </a:p>
        </p:txBody>
      </p:sp>
      <p:pic>
        <p:nvPicPr>
          <p:cNvPr id="71" name="Picture Placeholder 70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925D7C5B-C57A-A545-996A-CF45495C93C6}"/>
              </a:ext>
            </a:extLst>
          </p:cNvPr>
          <p:cNvPicPr>
            <a:picLocks noGrp="1" noChangeAspect="1"/>
          </p:cNvPicPr>
          <p:nvPr>
            <p:ph type="pic" sz="quarter" idx="68"/>
          </p:nvPr>
        </p:nvPicPr>
        <p:blipFill>
          <a:blip r:embed="rId12"/>
          <a:srcRect t="469" b="469"/>
          <a:stretch>
            <a:fillRect/>
          </a:stretch>
        </p:blipFill>
        <p:spPr/>
      </p:pic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E634B677-094B-D541-9BE1-2047A29133C5}"/>
              </a:ext>
            </a:extLst>
          </p:cNvPr>
          <p:cNvSpPr>
            <a:spLocks noGrp="1"/>
          </p:cNvSpPr>
          <p:nvPr>
            <p:ph type="body" sz="half" idx="69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BLACK MATT LACQUER</a:t>
            </a:r>
          </a:p>
        </p:txBody>
      </p:sp>
      <p:pic>
        <p:nvPicPr>
          <p:cNvPr id="73" name="Picture Placeholder 72" descr="A close up of a wood surface&#10;&#10;Description automatically generated with low confidence">
            <a:extLst>
              <a:ext uri="{FF2B5EF4-FFF2-40B4-BE49-F238E27FC236}">
                <a16:creationId xmlns:a16="http://schemas.microsoft.com/office/drawing/2014/main" id="{E3AA61A2-1349-B244-8584-6F4373912A9A}"/>
              </a:ext>
            </a:extLst>
          </p:cNvPr>
          <p:cNvPicPr>
            <a:picLocks noGrp="1" noChangeAspect="1"/>
          </p:cNvPicPr>
          <p:nvPr>
            <p:ph type="pic" sz="quarter" idx="70"/>
          </p:nvPr>
        </p:nvPicPr>
        <p:blipFill rotWithShape="1">
          <a:blip r:embed="rId13"/>
          <a:srcRect l="4725" t="5139" r="4757" b="4343"/>
          <a:stretch/>
        </p:blipFill>
        <p:spPr>
          <a:xfrm>
            <a:off x="7722266" y="3245151"/>
            <a:ext cx="1080000" cy="1080000"/>
          </a:xfrm>
        </p:spPr>
      </p:pic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1AA4BFC6-3B3D-4A48-9A99-9D8D7DF52B05}"/>
              </a:ext>
            </a:extLst>
          </p:cNvPr>
          <p:cNvSpPr>
            <a:spLocks noGrp="1"/>
          </p:cNvSpPr>
          <p:nvPr>
            <p:ph type="body" sz="half" idx="71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STONE OAK</a:t>
            </a:r>
          </a:p>
        </p:txBody>
      </p:sp>
      <p:pic>
        <p:nvPicPr>
          <p:cNvPr id="55" name="Picture Placeholder 54" descr="A close up of a wood surface&#10;&#10;Description automatically generated with medium confidence">
            <a:extLst>
              <a:ext uri="{FF2B5EF4-FFF2-40B4-BE49-F238E27FC236}">
                <a16:creationId xmlns:a16="http://schemas.microsoft.com/office/drawing/2014/main" id="{DE275A28-77FF-D146-88BC-62378994D116}"/>
              </a:ext>
            </a:extLst>
          </p:cNvPr>
          <p:cNvPicPr>
            <a:picLocks noGrp="1" noChangeAspect="1"/>
          </p:cNvPicPr>
          <p:nvPr>
            <p:ph type="pic" sz="quarter" idx="72"/>
          </p:nvPr>
        </p:nvPicPr>
        <p:blipFill>
          <a:blip r:embed="rId6"/>
          <a:srcRect/>
          <a:stretch>
            <a:fillRect/>
          </a:stretch>
        </p:blipFill>
        <p:spPr/>
      </p:pic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BA82130A-5725-F943-AC56-8B410408BF52}"/>
              </a:ext>
            </a:extLst>
          </p:cNvPr>
          <p:cNvSpPr>
            <a:spLocks noGrp="1"/>
          </p:cNvSpPr>
          <p:nvPr>
            <p:ph type="body" sz="half" idx="73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NORDIC OAK</a:t>
            </a:r>
          </a:p>
        </p:txBody>
      </p:sp>
      <p:pic>
        <p:nvPicPr>
          <p:cNvPr id="79" name="Picture Placeholder 78">
            <a:extLst>
              <a:ext uri="{FF2B5EF4-FFF2-40B4-BE49-F238E27FC236}">
                <a16:creationId xmlns:a16="http://schemas.microsoft.com/office/drawing/2014/main" id="{98120181-AB75-0B41-A5A9-8ECE3C1F2A84}"/>
              </a:ext>
            </a:extLst>
          </p:cNvPr>
          <p:cNvPicPr>
            <a:picLocks noGrp="1" noChangeAspect="1"/>
          </p:cNvPicPr>
          <p:nvPr>
            <p:ph type="pic" sz="quarter" idx="74"/>
          </p:nvPr>
        </p:nvPicPr>
        <p:blipFill rotWithShape="1">
          <a:blip r:embed="rId9"/>
          <a:srcRect l="4339" t="5820" r="4372" b="3941"/>
          <a:stretch/>
        </p:blipFill>
        <p:spPr>
          <a:xfrm>
            <a:off x="9136997" y="4712118"/>
            <a:ext cx="1080000" cy="1080000"/>
          </a:xfrm>
        </p:spPr>
      </p:pic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727ADAF3-71DB-7945-92EF-4D7754355C96}"/>
              </a:ext>
            </a:extLst>
          </p:cNvPr>
          <p:cNvSpPr>
            <a:spLocks noGrp="1"/>
          </p:cNvSpPr>
          <p:nvPr>
            <p:ph type="body" sz="half" idx="75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SOFT GREY </a:t>
            </a:r>
          </a:p>
        </p:txBody>
      </p:sp>
      <p:pic>
        <p:nvPicPr>
          <p:cNvPr id="61" name="Picture Placeholder 60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F773D658-A3C6-A046-A24B-4F6E4F874BD7}"/>
              </a:ext>
            </a:extLst>
          </p:cNvPr>
          <p:cNvPicPr>
            <a:picLocks noGrp="1" noChangeAspect="1"/>
          </p:cNvPicPr>
          <p:nvPr>
            <p:ph type="pic" sz="quarter" idx="76"/>
          </p:nvPr>
        </p:nvPicPr>
        <p:blipFill>
          <a:blip r:embed="rId8"/>
          <a:srcRect t="5556" b="5556"/>
          <a:stretch>
            <a:fillRect/>
          </a:stretch>
        </p:blipFill>
        <p:spPr>
          <a:solidFill>
            <a:srgbClr val="FFFFFF"/>
          </a:solidFill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A9BECA10-D3C4-5F4F-81A8-A8B0ADB4ABBB}"/>
              </a:ext>
            </a:extLst>
          </p:cNvPr>
          <p:cNvSpPr>
            <a:spLocks noGrp="1"/>
          </p:cNvSpPr>
          <p:nvPr>
            <p:ph type="body" sz="half" idx="77"/>
          </p:nvPr>
        </p:nvSpPr>
        <p:spPr/>
        <p:txBody>
          <a:bodyPr/>
          <a:lstStyle/>
          <a:p>
            <a:r>
              <a:rPr lang="en-GB" b="1" dirty="0"/>
              <a:t>WHITE MATT</a:t>
            </a:r>
          </a:p>
        </p:txBody>
      </p:sp>
      <p:pic>
        <p:nvPicPr>
          <p:cNvPr id="75" name="Picture Placeholder 7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E2CF969-DED4-694F-B64D-740B589E5FFC}"/>
              </a:ext>
            </a:extLst>
          </p:cNvPr>
          <p:cNvPicPr>
            <a:picLocks noGrp="1" noChangeAspect="1"/>
          </p:cNvPicPr>
          <p:nvPr>
            <p:ph type="pic" sz="quarter" idx="78"/>
          </p:nvPr>
        </p:nvPicPr>
        <p:blipFill rotWithShape="1">
          <a:blip r:embed="rId12"/>
          <a:srcRect l="4613" t="4527" r="3104" b="4057"/>
          <a:stretch/>
        </p:blipFill>
        <p:spPr>
          <a:xfrm>
            <a:off x="6308333" y="4703651"/>
            <a:ext cx="1080000" cy="1080000"/>
          </a:xfrm>
        </p:spPr>
      </p:pic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87335EA6-8095-4E45-9360-63FC4BCAD3F1}"/>
              </a:ext>
            </a:extLst>
          </p:cNvPr>
          <p:cNvSpPr>
            <a:spLocks noGrp="1"/>
          </p:cNvSpPr>
          <p:nvPr>
            <p:ph type="body" sz="half" idx="79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BLACK MATT LACQUER</a:t>
            </a:r>
          </a:p>
        </p:txBody>
      </p:sp>
      <p:pic>
        <p:nvPicPr>
          <p:cNvPr id="77" name="Picture Placeholder 76" descr="A picture containing ground, outdoor, sandy&#10;&#10;Description automatically generated">
            <a:extLst>
              <a:ext uri="{FF2B5EF4-FFF2-40B4-BE49-F238E27FC236}">
                <a16:creationId xmlns:a16="http://schemas.microsoft.com/office/drawing/2014/main" id="{A8E7B8E8-42A0-DE49-9F42-4874730B2650}"/>
              </a:ext>
            </a:extLst>
          </p:cNvPr>
          <p:cNvPicPr>
            <a:picLocks noGrp="1" noChangeAspect="1"/>
          </p:cNvPicPr>
          <p:nvPr>
            <p:ph type="pic" sz="quarter" idx="80"/>
          </p:nvPr>
        </p:nvPicPr>
        <p:blipFill>
          <a:blip r:embed="rId7"/>
          <a:srcRect l="450" r="450"/>
          <a:stretch>
            <a:fillRect/>
          </a:stretch>
        </p:blipFill>
        <p:spPr/>
      </p:pic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1F2735B7-2CAE-A54F-8338-21C79E79A07F}"/>
              </a:ext>
            </a:extLst>
          </p:cNvPr>
          <p:cNvSpPr>
            <a:spLocks noGrp="1"/>
          </p:cNvSpPr>
          <p:nvPr>
            <p:ph type="body" sz="half" idx="81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ARIZONA OAK</a:t>
            </a:r>
          </a:p>
        </p:txBody>
      </p:sp>
    </p:spTree>
    <p:extLst>
      <p:ext uri="{BB962C8B-B14F-4D97-AF65-F5344CB8AC3E}">
        <p14:creationId xmlns:p14="http://schemas.microsoft.com/office/powerpoint/2010/main" val="315879914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DEDCED3-BF09-C840-A63B-475E4821033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t="16293" b="4107"/>
          <a:stretch/>
        </p:blipFill>
        <p:spPr>
          <a:xfrm>
            <a:off x="0" y="0"/>
            <a:ext cx="12192000" cy="6858000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AFEBFFF-84CD-9E4C-8443-05E147A8C26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>
                <a:solidFill>
                  <a:schemeClr val="bg1"/>
                </a:solidFill>
              </a:rPr>
              <a:pPr/>
              <a:t>46</a:t>
            </a:fld>
            <a:endParaRPr lang="x-none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28147F-6A0D-0343-B955-2163A7B90F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7054" y="0"/>
            <a:ext cx="1614284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78097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BC37FB10-E3B5-AC48-80A0-6E2095FF1E0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28764" r="30316" b="2292"/>
          <a:stretch/>
        </p:blipFill>
        <p:spPr>
          <a:xfrm>
            <a:off x="8128000" y="0"/>
            <a:ext cx="4064000" cy="6858000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8B9AA9-25A1-2543-AFF2-D259E15A3E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094720" y="6356350"/>
            <a:ext cx="761920" cy="365125"/>
          </a:xfrm>
        </p:spPr>
        <p:txBody>
          <a:bodyPr/>
          <a:lstStyle/>
          <a:p>
            <a:fld id="{48DE2296-1144-0945-943B-0D4EDBA4B89E}" type="slidenum">
              <a:rPr lang="x-none" smtClean="0">
                <a:solidFill>
                  <a:schemeClr val="bg1"/>
                </a:solidFill>
              </a:rPr>
              <a:pPr/>
              <a:t>47</a:t>
            </a:fld>
            <a:endParaRPr lang="x-none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1AFAE84-B995-3A45-A82E-1377D8321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72" y="292101"/>
            <a:ext cx="9539999" cy="457196"/>
          </a:xfrm>
        </p:spPr>
        <p:txBody>
          <a:bodyPr/>
          <a:lstStyle/>
          <a:p>
            <a:r>
              <a:rPr lang="de-DE" dirty="0"/>
              <a:t>AJÁNLOTT ÉRTÉKESÍTÉSI TÖRTÉNET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8E8BA-59C2-0143-969C-8D9F8E9780AD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346948" y="1052513"/>
            <a:ext cx="7687919" cy="530383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hu-HU"/>
              <a:t>A fürdőszobában az individualizáció egyre fontosabbá válik, különösen a nyitott vásárlók számára. Személyre szabott hangsúlyokat szeretnének elhelyezni a berendezésben, hogy otthon érezzék magukat. A tervezők/építészek is keresik az egyedi megoldásokat, hogy a szálloda vagy étterem fürdőszobáiban nagyon egyedi dizájnt hozzanak létre.</a:t>
            </a:r>
          </a:p>
          <a:p>
            <a:pPr>
              <a:buNone/>
            </a:pPr>
            <a:r>
              <a:rPr lang="hu-HU"/>
              <a:t>A Loop &amp; Friends 3x3 mosdó koncepciót kínál 3 beépítési típussal és 3 formával. A maximális személyre szabhatóság érdekében a vásárló választhat a divatos és egyedi színválasztékból. Ugyanakkor problémamegoldó is, mivel többféle méret és megoldás áll rendelkezésre túlfolyóval és anélkül.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/>
              <a:t>A Villeroy &amp; Boch kiváló minőségű termékeket kínál egyedi és időtlen dizájnnal, a világ legjobb kerámiáinak felhasználásával.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/>
              <a:t>A Loop &amp; Friends lehetővé teszi az egyéni fürdőszobatervezést.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/>
              <a:t>Megoldás: Legato bútorok felszerelése a ráültethető mosdókhoz, új Loop &amp; Friends funkcionális kádak adaptált dizájnnal és Subway 2.0 WC-k.</a:t>
            </a:r>
          </a:p>
          <a:p>
            <a:pPr>
              <a:buNone/>
            </a:pPr>
            <a:r>
              <a:rPr lang="hu-HU" b="1">
                <a:latin typeface="Univers 45 Light" panose="020B0400000000000000" pitchFamily="34" charset="0"/>
              </a:rPr>
              <a:t>ÁLLÍTSA ÖSSZE SAJÁT FÜRDŐSZOBÁJÁT A LOOP &amp; FRIENDS SEGÍTSÉGÉVEL!</a:t>
            </a:r>
            <a:endParaRPr lang="hu-HU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ACA2D-2C87-DA4B-A6CA-5CC2151D8A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37054" y="0"/>
            <a:ext cx="1614284" cy="9000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AA06792-FE69-0647-98B5-956B3ADC33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2754" y="0"/>
            <a:ext cx="1614284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6342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BC37FB10-E3B5-AC48-80A0-6E2095FF1E0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5449" r="53585"/>
          <a:stretch/>
        </p:blipFill>
        <p:spPr>
          <a:xfrm>
            <a:off x="8128000" y="0"/>
            <a:ext cx="4064000" cy="6857995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8B9AA9-25A1-2543-AFF2-D259E15A3E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E2296-1144-0945-943B-0D4EDBA4B89E}" type="slidenum">
              <a:rPr lang="x-none" smtClean="0">
                <a:solidFill>
                  <a:schemeClr val="bg1"/>
                </a:solidFill>
              </a:rPr>
              <a:pPr/>
              <a:t>48</a:t>
            </a:fld>
            <a:endParaRPr lang="x-none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1AFAE84-B995-3A45-A82E-1377D8321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ÉRTÉKESÍTÉSI ÉRVEK 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8E8BA-59C2-0143-969C-8D9F8E9780AD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Modern és organikus dizájn filigrán vonalakkal.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Medenceformák és -méretek széles választéka.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Minden releváns beépítési típus elérhető (ráültethető, beépíthető és alulról beépíthető ).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Kiváló minőségű kerámia az innovatív </a:t>
            </a:r>
            <a:r>
              <a:rPr lang="hu-HU" dirty="0" err="1"/>
              <a:t>TitanCeram</a:t>
            </a:r>
            <a:r>
              <a:rPr lang="hu-HU" dirty="0"/>
              <a:t> anyagnak köszönhetően.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Kiváló funkcionalitás a mély medencének és a hosszúkás túlfolyónak köszönhetően.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A színkoncepció lehetővé teszi az egyéni és modern fürdőszoba kialakítását.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További termékkínálat (Subway 2.0 WC színesben is, </a:t>
            </a:r>
            <a:r>
              <a:rPr lang="hu-HU" dirty="0" err="1"/>
              <a:t>Legato</a:t>
            </a:r>
            <a:r>
              <a:rPr lang="hu-HU" dirty="0"/>
              <a:t> bútorok, Loop &amp; Friends fürdőkádak).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hu-HU" dirty="0"/>
              <a:t>Kiváló ár-érték arány.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6DBA7B-F0C1-D44E-9C31-F705CA5F4492}"/>
              </a:ext>
            </a:extLst>
          </p:cNvPr>
          <p:cNvSpPr>
            <a:spLocks noGrp="1"/>
          </p:cNvSpPr>
          <p:nvPr>
            <p:ph type="body" sz="half" idx="38"/>
          </p:nvPr>
        </p:nvSpPr>
        <p:spPr/>
        <p:txBody>
          <a:bodyPr/>
          <a:lstStyle/>
          <a:p>
            <a:r>
              <a:rPr lang="en-GB" dirty="0" err="1">
                <a:latin typeface="Univers" panose="020B0503020202020204" pitchFamily="34" charset="0"/>
              </a:rPr>
              <a:t>Célcsoport</a:t>
            </a:r>
            <a:r>
              <a:rPr lang="en-GB" dirty="0">
                <a:latin typeface="Univers" panose="020B0503020202020204" pitchFamily="34" charset="0"/>
              </a:rPr>
              <a:t>: </a:t>
            </a:r>
            <a:r>
              <a:rPr lang="en-GB" dirty="0" err="1">
                <a:latin typeface="Univers" panose="020B0503020202020204" pitchFamily="34" charset="0"/>
              </a:rPr>
              <a:t>nyitott</a:t>
            </a:r>
            <a:r>
              <a:rPr lang="en-GB" dirty="0">
                <a:latin typeface="Univers" panose="020B0503020202020204" pitchFamily="34" charset="0"/>
              </a:rPr>
              <a:t> </a:t>
            </a:r>
            <a:r>
              <a:rPr lang="hu-HU" dirty="0">
                <a:latin typeface="Univers" panose="020B0503020202020204" pitchFamily="34" charset="0"/>
              </a:rPr>
              <a:t>szemléletű </a:t>
            </a:r>
            <a:r>
              <a:rPr lang="en-GB" dirty="0" err="1">
                <a:latin typeface="Univers" panose="020B0503020202020204" pitchFamily="34" charset="0"/>
              </a:rPr>
              <a:t>célcsoport</a:t>
            </a:r>
            <a:endParaRPr lang="en-GB" dirty="0">
              <a:latin typeface="Univers" panose="020B0503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ACA2D-2C87-DA4B-A6CA-5CC2151D8A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37054" y="0"/>
            <a:ext cx="1614284" cy="9000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AA06792-FE69-0647-98B5-956B3ADC33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2754" y="0"/>
            <a:ext cx="1614284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43647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>
            <a:extLst>
              <a:ext uri="{FF2B5EF4-FFF2-40B4-BE49-F238E27FC236}">
                <a16:creationId xmlns:a16="http://schemas.microsoft.com/office/drawing/2014/main" id="{C6C5B987-6900-48FE-80E6-1795E4CD7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417" y="284805"/>
            <a:ext cx="7199776" cy="447969"/>
          </a:xfrm>
        </p:spPr>
        <p:txBody>
          <a:bodyPr/>
          <a:lstStyle/>
          <a:p>
            <a:r>
              <a:rPr lang="hu-HU" dirty="0">
                <a:solidFill>
                  <a:schemeClr val="accent2"/>
                </a:solidFill>
              </a:rPr>
              <a:t>Professionals portál, Applikáció</a:t>
            </a:r>
            <a:endParaRPr lang="de-DE" dirty="0">
              <a:solidFill>
                <a:schemeClr val="accent2"/>
              </a:solidFill>
            </a:endParaRPr>
          </a:p>
        </p:txBody>
      </p:sp>
      <p:sp>
        <p:nvSpPr>
          <p:cNvPr id="5" name="Foliennummernplatzhalter 4">
            <a:extLst>
              <a:ext uri="{FF2B5EF4-FFF2-40B4-BE49-F238E27FC236}">
                <a16:creationId xmlns:a16="http://schemas.microsoft.com/office/drawing/2014/main" id="{4D225072-5870-49C0-9012-9E6E96CE760E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pPr defTabSz="1219170"/>
            <a:fld id="{07CA7DD5-03C6-4861-961C-079B0B836BE5}" type="slidenum">
              <a:rPr lang="de-DE">
                <a:solidFill>
                  <a:srgbClr val="F4F3F2"/>
                </a:solidFill>
                <a:latin typeface="VilleroyBoch"/>
              </a:rPr>
              <a:pPr defTabSz="1219170"/>
              <a:t>49</a:t>
            </a:fld>
            <a:endParaRPr lang="de-DE">
              <a:solidFill>
                <a:srgbClr val="F4F3F2"/>
              </a:solidFill>
              <a:latin typeface="VilleroyBoch"/>
            </a:endParaRPr>
          </a:p>
        </p:txBody>
      </p:sp>
      <p:sp>
        <p:nvSpPr>
          <p:cNvPr id="6" name="Textplatzhalter 5">
            <a:extLst>
              <a:ext uri="{FF2B5EF4-FFF2-40B4-BE49-F238E27FC236}">
                <a16:creationId xmlns:a16="http://schemas.microsoft.com/office/drawing/2014/main" id="{2CB02F69-E318-47CD-98BD-5F3FA28D584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hu-HU" dirty="0">
                <a:solidFill>
                  <a:schemeClr val="tx2"/>
                </a:solidFill>
              </a:rPr>
              <a:t>Eszközök</a:t>
            </a:r>
            <a:endParaRPr lang="de-DE" dirty="0">
              <a:solidFill>
                <a:schemeClr val="tx2"/>
              </a:solidFill>
            </a:endParaRPr>
          </a:p>
        </p:txBody>
      </p:sp>
      <p:pic>
        <p:nvPicPr>
          <p:cNvPr id="24578" name="Picture 2">
            <a:extLst>
              <a:ext uri="{FF2B5EF4-FFF2-40B4-BE49-F238E27FC236}">
                <a16:creationId xmlns:a16="http://schemas.microsoft.com/office/drawing/2014/main" id="{6C7FA159-6C50-44DC-B970-BBAB85D22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70002"/>
            <a:ext cx="121920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295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Slide Number Placeholder 1">
            <a:extLst>
              <a:ext uri="{FF2B5EF4-FFF2-40B4-BE49-F238E27FC236}">
                <a16:creationId xmlns:a16="http://schemas.microsoft.com/office/drawing/2014/main" id="{5CB11AAA-CF0F-ED47-A380-4835C8F5D3EC}"/>
              </a:ext>
            </a:extLst>
          </p:cNvPr>
          <p:cNvSpPr>
            <a:spLocks noGrp="1" noChangeArrowheads="1"/>
          </p:cNvSpPr>
          <p:nvPr>
            <p:ph type="sldNum" sz="quarter" idx="20"/>
          </p:nvPr>
        </p:nvSpPr>
        <p:spPr bwMode="auto">
          <a:xfrm>
            <a:off x="11095038" y="6356350"/>
            <a:ext cx="7620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TH"/>
            </a:defPPr>
            <a:lvl1pPr algn="r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1600" kern="1200" smtClean="0">
                <a:solidFill>
                  <a:schemeClr val="tx1"/>
                </a:solidFill>
                <a:latin typeface="Univers 45 Light" panose="020B0400000000000000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868C026-3E45-DF43-ADDB-67583D152C57}" type="slidenum">
              <a:rPr lang="x-none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50</a:t>
            </a:fld>
            <a:endParaRPr lang="en-TH" altLang="en-TH">
              <a:latin typeface="Univers 45 Light" panose="020B0400000000000000" pitchFamily="34" charset="0"/>
            </a:endParaRPr>
          </a:p>
        </p:txBody>
      </p:sp>
      <p:sp>
        <p:nvSpPr>
          <p:cNvPr id="74756" name="Text Placeholder 3">
            <a:extLst>
              <a:ext uri="{FF2B5EF4-FFF2-40B4-BE49-F238E27FC236}">
                <a16:creationId xmlns:a16="http://schemas.microsoft.com/office/drawing/2014/main" id="{743AF272-4605-994A-A3ED-D236C3D8CE23}"/>
              </a:ext>
            </a:extLst>
          </p:cNvPr>
          <p:cNvSpPr>
            <a:spLocks noGrp="1" noChangeArrowheads="1"/>
          </p:cNvSpPr>
          <p:nvPr>
            <p:ph type="body" sz="half" idx="15"/>
          </p:nvPr>
        </p:nvSpPr>
        <p:spPr bwMode="auto">
          <a:xfrm>
            <a:off x="4749800" y="5600700"/>
            <a:ext cx="26924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en-TH" dirty="0" err="1"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villeroy-boch</a:t>
            </a:r>
            <a:r>
              <a:rPr lang="en-US" altLang="en-TH" dirty="0"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.</a:t>
            </a:r>
            <a:r>
              <a:rPr lang="hu-HU" altLang="en-TH" dirty="0"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hu</a:t>
            </a:r>
            <a:endParaRPr lang="en-US" altLang="en-TH" dirty="0">
              <a:latin typeface="VilleroyBoch" panose="02000000000000000000" pitchFamily="2" charset="0"/>
              <a:ea typeface="VilleroyBoch" panose="02000000000000000000" pitchFamily="2" charset="0"/>
              <a:cs typeface="VilleroyBoch" panose="02000000000000000000" pitchFamily="2" charset="0"/>
            </a:endParaRPr>
          </a:p>
        </p:txBody>
      </p:sp>
      <p:sp>
        <p:nvSpPr>
          <p:cNvPr id="74757" name="Text Placeholder 4">
            <a:extLst>
              <a:ext uri="{FF2B5EF4-FFF2-40B4-BE49-F238E27FC236}">
                <a16:creationId xmlns:a16="http://schemas.microsoft.com/office/drawing/2014/main" id="{9B84B9FA-B613-C844-A4A4-DA188691AA80}"/>
              </a:ext>
            </a:extLst>
          </p:cNvPr>
          <p:cNvSpPr>
            <a:spLocks noGrp="1" noChangeArrowheads="1"/>
          </p:cNvSpPr>
          <p:nvPr>
            <p:ph type="body" sz="half" idx="18"/>
          </p:nvPr>
        </p:nvSpPr>
        <p:spPr bwMode="auto">
          <a:xfrm>
            <a:off x="4749800" y="4965700"/>
            <a:ext cx="2692400" cy="3667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hu-HU" altLang="en-TH" dirty="0">
                <a:latin typeface="VilleroyBoch" panose="02000000000000000000" pitchFamily="2" charset="0"/>
                <a:ea typeface="VilleroyBoch" panose="02000000000000000000" pitchFamily="2" charset="0"/>
                <a:cs typeface="VilleroyBoch" panose="02000000000000000000" pitchFamily="2" charset="0"/>
              </a:rPr>
              <a:t>Köszönjük a figyelmüket!</a:t>
            </a:r>
            <a:endParaRPr lang="en-US" altLang="en-TH" dirty="0">
              <a:latin typeface="VilleroyBoch" panose="02000000000000000000" pitchFamily="2" charset="0"/>
              <a:ea typeface="VilleroyBoch" panose="02000000000000000000" pitchFamily="2" charset="0"/>
              <a:cs typeface="VilleroyBoch" panose="0200000000000000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D00AE23-AE81-C049-81E0-0C2DE583207F}"/>
              </a:ext>
            </a:extLst>
          </p:cNvPr>
          <p:cNvSpPr/>
          <p:nvPr/>
        </p:nvSpPr>
        <p:spPr>
          <a:xfrm>
            <a:off x="5195888" y="2816225"/>
            <a:ext cx="1800225" cy="1800225"/>
          </a:xfrm>
          <a:prstGeom prst="rect">
            <a:avLst/>
          </a:prstGeom>
          <a:solidFill>
            <a:srgbClr val="00418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spc="150" dirty="0">
                <a:solidFill>
                  <a:schemeClr val="bg1"/>
                </a:solidFill>
                <a:latin typeface="VilleroyBoch" panose="02000000000000000000" pitchFamily="2" charset="0"/>
              </a:rPr>
              <a:t>A HOUSE </a:t>
            </a:r>
            <a:r>
              <a:rPr lang="en-US" sz="2800" i="1" spc="150" dirty="0">
                <a:solidFill>
                  <a:schemeClr val="bg1"/>
                </a:solidFill>
                <a:latin typeface="VilleroyBoch" panose="02000000000000000000" pitchFamily="2" charset="0"/>
              </a:rPr>
              <a:t>BECOMES </a:t>
            </a:r>
          </a:p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spc="330" dirty="0">
                <a:solidFill>
                  <a:schemeClr val="bg1"/>
                </a:solidFill>
                <a:latin typeface="VilleroyBoch" panose="02000000000000000000" pitchFamily="2" charset="0"/>
              </a:rPr>
              <a:t>A HOME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237A6A8-9927-5743-B429-493D3C0CAC1D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3"/>
          <a:srcRect l="4584" t="11614" b="792"/>
          <a:stretch/>
        </p:blipFill>
        <p:spPr>
          <a:xfrm>
            <a:off x="335999" y="188913"/>
            <a:ext cx="5760001" cy="3527425"/>
          </a:xfrm>
        </p:spPr>
      </p:pic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0330C7B4-31FB-0D49-8842-E0B04A75C238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 rotWithShape="1">
          <a:blip r:embed="rId4"/>
          <a:srcRect l="15496" t="31968" r="14224" b="7132"/>
          <a:stretch/>
        </p:blipFill>
        <p:spPr>
          <a:xfrm>
            <a:off x="6096000" y="188912"/>
            <a:ext cx="5760001" cy="3527425"/>
          </a:xfr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DE0AA29-555D-E942-ACDF-9D618B8CE97D}"/>
              </a:ext>
            </a:extLst>
          </p:cNvPr>
          <p:cNvSpPr/>
          <p:nvPr/>
        </p:nvSpPr>
        <p:spPr>
          <a:xfrm>
            <a:off x="5196000" y="2816338"/>
            <a:ext cx="1800000" cy="1800000"/>
          </a:xfrm>
          <a:prstGeom prst="rect">
            <a:avLst/>
          </a:prstGeom>
          <a:solidFill>
            <a:srgbClr val="00418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r>
              <a:rPr lang="hu-HU" sz="2800" b="0" i="0" spc="150" baseline="0" dirty="0">
                <a:solidFill>
                  <a:schemeClr val="bg1"/>
                </a:solidFill>
                <a:latin typeface="VilleroyBoch" panose="02000000000000000000" pitchFamily="2" charset="0"/>
              </a:rPr>
              <a:t>A HOUSE </a:t>
            </a:r>
            <a:r>
              <a:rPr lang="hu-HU" sz="2800" b="0" i="1" spc="150" baseline="0" dirty="0">
                <a:solidFill>
                  <a:schemeClr val="bg1"/>
                </a:solidFill>
                <a:latin typeface="VilleroyBoch" panose="02000000000000000000" pitchFamily="2" charset="0"/>
              </a:rPr>
              <a:t>BECOMES</a:t>
            </a:r>
            <a:r>
              <a:rPr lang="hu-HU" sz="2800" b="0" i="0" spc="150" baseline="0" dirty="0">
                <a:solidFill>
                  <a:schemeClr val="bg1"/>
                </a:solidFill>
                <a:latin typeface="VilleroyBoch" panose="02000000000000000000" pitchFamily="2" charset="0"/>
              </a:rPr>
              <a:t> A HOME</a:t>
            </a:r>
            <a:endParaRPr lang="en-US" sz="2800" b="0" i="0" spc="330" baseline="0" dirty="0">
              <a:solidFill>
                <a:schemeClr val="bg1"/>
              </a:solidFill>
              <a:latin typeface="VilleroyBoch" panose="02000000000000000000" pitchFamily="2" charset="0"/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9VuU_ptnR.2ifL7cYyo1Vw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9VuU_ptnR.2ifL7cYyo1Vw"/>
</p:tagLst>
</file>

<file path=ppt/theme/theme1.xml><?xml version="1.0" encoding="utf-8"?>
<a:theme xmlns:a="http://schemas.openxmlformats.org/drawingml/2006/main" name="Office Theme">
  <a:themeElements>
    <a:clrScheme name="Villeroy&amp;Boch">
      <a:dk1>
        <a:srgbClr val="404040"/>
      </a:dk1>
      <a:lt1>
        <a:srgbClr val="FFFFFF"/>
      </a:lt1>
      <a:dk2>
        <a:srgbClr val="F26522"/>
      </a:dk2>
      <a:lt2>
        <a:srgbClr val="002B7F"/>
      </a:lt2>
      <a:accent1>
        <a:srgbClr val="002B7F"/>
      </a:accent1>
      <a:accent2>
        <a:srgbClr val="0151A1"/>
      </a:accent2>
      <a:accent3>
        <a:srgbClr val="A1CFE5"/>
      </a:accent3>
      <a:accent4>
        <a:srgbClr val="A3C1C9"/>
      </a:accent4>
      <a:accent5>
        <a:srgbClr val="7F8F94"/>
      </a:accent5>
      <a:accent6>
        <a:srgbClr val="5A5A5A"/>
      </a:accent6>
      <a:hlink>
        <a:srgbClr val="404040"/>
      </a:hlink>
      <a:folHlink>
        <a:srgbClr val="40404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 anchor="ctr">
        <a:normAutofit lnSpcReduction="10000"/>
      </a:bodyPr>
      <a:lstStyle>
        <a:defPPr algn="l">
          <a:defRPr i="1" dirty="0">
            <a:solidFill>
              <a:schemeClr val="bg1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Villeroy &amp; Boch">
  <a:themeElements>
    <a:clrScheme name="Villeroy &amp; Boch">
      <a:dk1>
        <a:srgbClr val="404040"/>
      </a:dk1>
      <a:lt1>
        <a:sysClr val="window" lastClr="FFFFFF"/>
      </a:lt1>
      <a:dk2>
        <a:srgbClr val="F26522"/>
      </a:dk2>
      <a:lt2>
        <a:srgbClr val="002B7F"/>
      </a:lt2>
      <a:accent1>
        <a:srgbClr val="002B7F"/>
      </a:accent1>
      <a:accent2>
        <a:srgbClr val="0151A1"/>
      </a:accent2>
      <a:accent3>
        <a:srgbClr val="A1CFE5"/>
      </a:accent3>
      <a:accent4>
        <a:srgbClr val="A3C1C9"/>
      </a:accent4>
      <a:accent5>
        <a:srgbClr val="7F8F94"/>
      </a:accent5>
      <a:accent6>
        <a:srgbClr val="5A5A5A"/>
      </a:accent6>
      <a:hlink>
        <a:srgbClr val="404040"/>
      </a:hlink>
      <a:folHlink>
        <a:srgbClr val="404040"/>
      </a:folHlink>
    </a:clrScheme>
    <a:fontScheme name="Villeroy &amp; Boch">
      <a:majorFont>
        <a:latin typeface="VilleroyBoch"/>
        <a:ea typeface=""/>
        <a:cs typeface=""/>
      </a:majorFont>
      <a:minorFont>
        <a:latin typeface="VilleroyBoch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gray">
        <a:solidFill>
          <a:schemeClr val="bg2"/>
        </a:solidFill>
      </a:spPr>
      <a:bodyPr vert="horz" lIns="72000" tIns="36000" rIns="72000" bIns="36000" rtlCol="0" anchor="t" anchorCtr="0">
        <a:noAutofit/>
      </a:bodyPr>
      <a:lstStyle>
        <a:defPPr indent="0" algn="ctr">
          <a:lnSpc>
            <a:spcPct val="105000"/>
          </a:lnSpc>
          <a:spcBef>
            <a:spcPts val="300"/>
          </a:spcBef>
          <a:spcAft>
            <a:spcPts val="300"/>
          </a:spcAft>
          <a:buFont typeface="Arial" panose="020B0604020202020204" pitchFamily="34" charset="0"/>
          <a:buNone/>
          <a:defRPr sz="1200" i="1" dirty="0" err="1" smtClean="0">
            <a:solidFill>
              <a:schemeClr val="bg1"/>
            </a:solidFill>
          </a:defRPr>
        </a:defPPr>
      </a:lstStyle>
    </a:spDef>
    <a:lnDef>
      <a:spPr bwMode="gray"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gray">
        <a:noFill/>
      </a:spPr>
      <a:bodyPr wrap="square" lIns="0" tIns="0" rIns="0" bIns="0" rtlCol="0">
        <a:noAutofit/>
      </a:bodyPr>
      <a:lstStyle>
        <a:defPPr marL="180000" indent="-180000">
          <a:lnSpc>
            <a:spcPct val="105000"/>
          </a:lnSpc>
          <a:spcBef>
            <a:spcPts val="300"/>
          </a:spcBef>
          <a:spcAft>
            <a:spcPts val="300"/>
          </a:spcAft>
          <a:buClr>
            <a:schemeClr val="accent2"/>
          </a:buClr>
          <a:buFont typeface="Wingdings" panose="05000000000000000000" pitchFamily="2" charset="2"/>
          <a:buChar char="§"/>
          <a:defRPr sz="12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E4A1A1BA-4ABB-4433-B4D0-6091FCC3CD0A}" vid="{834088A6-EF15-4E3D-BA5A-24A458B255F5}"/>
    </a:ext>
  </a:extLst>
</a:theme>
</file>

<file path=ppt/theme/theme3.xml><?xml version="1.0" encoding="utf-8"?>
<a:theme xmlns:a="http://schemas.openxmlformats.org/drawingml/2006/main" name="1_Villeroy &amp; Boch">
  <a:themeElements>
    <a:clrScheme name="Villeroy&amp;Boch 2020">
      <a:dk1>
        <a:srgbClr val="012E40"/>
      </a:dk1>
      <a:lt1>
        <a:srgbClr val="FFFFFF"/>
      </a:lt1>
      <a:dk2>
        <a:srgbClr val="504C4A"/>
      </a:dk2>
      <a:lt2>
        <a:srgbClr val="F4F3F2"/>
      </a:lt2>
      <a:accent1>
        <a:srgbClr val="012E40"/>
      </a:accent1>
      <a:accent2>
        <a:srgbClr val="004184"/>
      </a:accent2>
      <a:accent3>
        <a:srgbClr val="A3C1C9"/>
      </a:accent3>
      <a:accent4>
        <a:srgbClr val="504C4A"/>
      </a:accent4>
      <a:accent5>
        <a:srgbClr val="999591"/>
      </a:accent5>
      <a:accent6>
        <a:srgbClr val="DED8D4"/>
      </a:accent6>
      <a:hlink>
        <a:srgbClr val="A3C1C9"/>
      </a:hlink>
      <a:folHlink>
        <a:srgbClr val="012E40"/>
      </a:folHlink>
    </a:clrScheme>
    <a:fontScheme name="Villeroy &amp; Boch">
      <a:majorFont>
        <a:latin typeface="VilleroyBoch"/>
        <a:ea typeface=""/>
        <a:cs typeface=""/>
      </a:majorFont>
      <a:minorFont>
        <a:latin typeface="VilleroyBoch"/>
        <a:ea typeface=""/>
        <a:cs typeface="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gray">
        <a:solidFill>
          <a:schemeClr val="bg2"/>
        </a:solidFill>
      </a:spPr>
      <a:bodyPr vert="horz" lIns="72000" tIns="36000" rIns="72000" bIns="36000" rtlCol="0" anchor="t" anchorCtr="0">
        <a:noAutofit/>
      </a:bodyPr>
      <a:lstStyle>
        <a:defPPr indent="0" algn="ctr">
          <a:lnSpc>
            <a:spcPct val="105000"/>
          </a:lnSpc>
          <a:spcBef>
            <a:spcPts val="300"/>
          </a:spcBef>
          <a:spcAft>
            <a:spcPts val="300"/>
          </a:spcAft>
          <a:buFont typeface="Arial" panose="020B0604020202020204" pitchFamily="34" charset="0"/>
          <a:buNone/>
          <a:defRPr sz="1600" i="1" dirty="0" err="1" smtClean="0">
            <a:solidFill>
              <a:schemeClr val="bg1"/>
            </a:solidFill>
          </a:defRPr>
        </a:defPPr>
      </a:lstStyle>
    </a:spDef>
    <a:lnDef>
      <a:spPr bwMode="gray"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gray">
        <a:noFill/>
      </a:spPr>
      <a:bodyPr wrap="square" lIns="0" tIns="0" rIns="0" bIns="0" rtlCol="0">
        <a:noAutofit/>
      </a:bodyPr>
      <a:lstStyle>
        <a:defPPr marL="180000" indent="-180000">
          <a:lnSpc>
            <a:spcPct val="105000"/>
          </a:lnSpc>
          <a:spcBef>
            <a:spcPts val="300"/>
          </a:spcBef>
          <a:spcAft>
            <a:spcPts val="300"/>
          </a:spcAft>
          <a:buClr>
            <a:schemeClr val="accent2"/>
          </a:buClr>
          <a:buFont typeface="Wingdings" panose="05000000000000000000" pitchFamily="2" charset="2"/>
          <a:buChar char="§"/>
          <a:defRPr sz="1600" dirty="0" err="1" smtClean="0"/>
        </a:defPPr>
      </a:lstStyle>
    </a:tx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05EBBAF1944E34F8099AC67118FC495" ma:contentTypeVersion="12" ma:contentTypeDescription="Ein neues Dokument erstellen." ma:contentTypeScope="" ma:versionID="3d6e37da9eb40b9189ea628c882f6ec0">
  <xsd:schema xmlns:xsd="http://www.w3.org/2001/XMLSchema" xmlns:xs="http://www.w3.org/2001/XMLSchema" xmlns:p="http://schemas.microsoft.com/office/2006/metadata/properties" xmlns:ns2="fa0f7054-3a68-470c-8f0d-7d15a70d610b" xmlns:ns3="ffbfe137-3ac8-44fb-92c9-dd4f5bda8933" targetNamespace="http://schemas.microsoft.com/office/2006/metadata/properties" ma:root="true" ma:fieldsID="62329ce7340634ede3b139efbf8c8629" ns2:_="" ns3:_="">
    <xsd:import namespace="fa0f7054-3a68-470c-8f0d-7d15a70d610b"/>
    <xsd:import namespace="ffbfe137-3ac8-44fb-92c9-dd4f5bda893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a0f7054-3a68-470c-8f0d-7d15a70d61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fbfe137-3ac8-44fb-92c9-dd4f5bda893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ffbfe137-3ac8-44fb-92c9-dd4f5bda8933">
      <UserInfo>
        <DisplayName>Muthreich Tanja</DisplayName>
        <AccountId>2316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0895C34-C3DE-4C0A-8F1A-9F0CC848EF5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C9C6CDA-56F6-435E-A76B-40DF7387DC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a0f7054-3a68-470c-8f0d-7d15a70d610b"/>
    <ds:schemaRef ds:uri="ffbfe137-3ac8-44fb-92c9-dd4f5bda893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8BFFADF-B46E-43B2-A0D7-7990BE0E5D2B}">
  <ds:schemaRefs>
    <ds:schemaRef ds:uri="ffbfe137-3ac8-44fb-92c9-dd4f5bda8933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fa0f7054-3a68-470c-8f0d-7d15a70d610b"/>
    <ds:schemaRef ds:uri="http://purl.org/dc/terms/"/>
    <ds:schemaRef ds:uri="http://purl.org/dc/dcmitype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Villeroy&amp;Boch</Template>
  <TotalTime>0</TotalTime>
  <Words>2136</Words>
  <Application>Microsoft Office PowerPoint</Application>
  <PresentationFormat>Szélesvásznú</PresentationFormat>
  <Paragraphs>538</Paragraphs>
  <Slides>50</Slides>
  <Notes>27</Notes>
  <HiddenSlides>0</HiddenSlides>
  <MMClips>6</MMClips>
  <ScaleCrop>false</ScaleCrop>
  <HeadingPairs>
    <vt:vector size="8" baseType="variant">
      <vt:variant>
        <vt:lpstr>Használt betűtípusok</vt:lpstr>
      </vt:variant>
      <vt:variant>
        <vt:i4>12</vt:i4>
      </vt:variant>
      <vt:variant>
        <vt:lpstr>Téma</vt:lpstr>
      </vt:variant>
      <vt:variant>
        <vt:i4>3</vt:i4>
      </vt:variant>
      <vt:variant>
        <vt:lpstr>Beágyazott OLE kiszolgálók</vt:lpstr>
      </vt:variant>
      <vt:variant>
        <vt:i4>1</vt:i4>
      </vt:variant>
      <vt:variant>
        <vt:lpstr>Diacímek</vt:lpstr>
      </vt:variant>
      <vt:variant>
        <vt:i4>50</vt:i4>
      </vt:variant>
    </vt:vector>
  </HeadingPairs>
  <TitlesOfParts>
    <vt:vector size="66" baseType="lpstr">
      <vt:lpstr>Arial</vt:lpstr>
      <vt:lpstr>Calibri</vt:lpstr>
      <vt:lpstr>Univers</vt:lpstr>
      <vt:lpstr>Univers 45 Light</vt:lpstr>
      <vt:lpstr>Univers 47 CondensedLight</vt:lpstr>
      <vt:lpstr>Univers Condensed</vt:lpstr>
      <vt:lpstr>Univers Light</vt:lpstr>
      <vt:lpstr>Univers LT Std 45 Light</vt:lpstr>
      <vt:lpstr>Univers LT Std 47 Cn Lt</vt:lpstr>
      <vt:lpstr>Univers LT Std 57 Cn</vt:lpstr>
      <vt:lpstr>VilleroyBoch</vt:lpstr>
      <vt:lpstr>Wingdings</vt:lpstr>
      <vt:lpstr>Office Theme</vt:lpstr>
      <vt:lpstr>Villeroy &amp; Boch</vt:lpstr>
      <vt:lpstr>1_Villeroy &amp; Boch</vt:lpstr>
      <vt:lpstr>think-cell Folie</vt:lpstr>
      <vt:lpstr>PowerPoint-bemutató</vt:lpstr>
      <vt:lpstr>Színek  a Villeroy&amp;Boch-nál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Bemutatkozik a  Villeroy &amp; Boch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ARTIS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ARTIS – A LEGSZEBB SZÍNEK</vt:lpstr>
      <vt:lpstr>AZ ELŐNYÖK ÁTTEKINTÉSE</vt:lpstr>
      <vt:lpstr>ARTIS BICOLOUR</vt:lpstr>
      <vt:lpstr>ARTIS BICOLOUR</vt:lpstr>
      <vt:lpstr>SZÍNES SOKSZÍNŰSÉG A LEGSZEBB FORMÁBAN</vt:lpstr>
      <vt:lpstr>A 9 BICOLOUR SZÍN NAGYOBB RUGALMASSÁGOT BIZTOSÍT</vt:lpstr>
      <vt:lpstr>AJÁNLOTT KÁDAK AZ ARTIS BICOLOUR-HOZ</vt:lpstr>
      <vt:lpstr>ÉRTÉKESÍTÉSI ÉRVEK</vt:lpstr>
      <vt:lpstr>Megújult  Loop &amp; Friends </vt:lpstr>
      <vt:lpstr>LOOP &amp; FRIENDS KÜLÖNLEGES HELYEKRE</vt:lpstr>
      <vt:lpstr>EGYEDÜLÁLLÓ MOSDÓK IDŐTLEN, EGYEDI ÉS TETSZETŐS DIZÁJNBAN</vt:lpstr>
      <vt:lpstr>SZÁMOS VÁLASZTÁSI LEHETŐSÉG</vt:lpstr>
      <vt:lpstr>DIVATOS SZÍNVÁLASZTÉK</vt:lpstr>
      <vt:lpstr>AZ ELŐNYÖK ÁTTEKINTÉSE</vt:lpstr>
      <vt:lpstr>A KERÁMIA KOLLEKCIÓ ÁTTEKINTÉSE</vt:lpstr>
      <vt:lpstr>PowerPoint-bemutató</vt:lpstr>
      <vt:lpstr>SZÍNKÓD</vt:lpstr>
      <vt:lpstr>AJÁNLÁSAINK</vt:lpstr>
      <vt:lpstr>A LEGATO BÚTOROK AJÁNLOTT SZÍNEI LOOP &amp; FRIENDS SZÁMÁRA</vt:lpstr>
      <vt:lpstr>PowerPoint-bemutató</vt:lpstr>
      <vt:lpstr>AJÁNLOTT ÉRTÉKESÍTÉSI TÖRTÉNET</vt:lpstr>
      <vt:lpstr>ÉRTÉKESÍTÉSI ÉRVEK </vt:lpstr>
      <vt:lpstr>Professionals portál, Applikáció</vt:lpstr>
      <vt:lpstr>PowerPoint-bemutató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kamontip durham</dc:creator>
  <cp:keywords/>
  <dc:description/>
  <cp:lastModifiedBy>Feher Erzsebet</cp:lastModifiedBy>
  <cp:revision>393</cp:revision>
  <dcterms:created xsi:type="dcterms:W3CDTF">2020-12-02T02:25:42Z</dcterms:created>
  <dcterms:modified xsi:type="dcterms:W3CDTF">2022-05-25T07:58:11Z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0x010100505EBBAF1944E34F8099AC67118FC495</vt:lpwstr>
  </property>
  <property fmtid="{D5CDD505-2E9C-101B-9397-08002B2CF9AE}" pid="3" name="Order">
    <vt:lpwstr>62000.0000000000</vt:lpwstr>
  </property>
  <property fmtid="{D5CDD505-2E9C-101B-9397-08002B2CF9AE}" pid="4" name="xd_Signature">
    <vt:lpwstr/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_dlc_DocIdItemGuid">
    <vt:lpwstr>a1f0aa49-da36-4113-b1ef-673d60e5e1be</vt:lpwstr>
  </property>
  <property fmtid="{D5CDD505-2E9C-101B-9397-08002B2CF9AE}" pid="9" name="_ExtendedDescription">
    <vt:lpwstr/>
  </property>
  <property fmtid="{D5CDD505-2E9C-101B-9397-08002B2CF9AE}" pid="10" name="TriggerFlowInfo">
    <vt:lpwstr/>
  </property>
  <property fmtid="{D5CDD505-2E9C-101B-9397-08002B2CF9AE}" pid="11" name="_dlc_DocId">
    <vt:lpwstr>CAMW7FQX237J-1274159817-233</vt:lpwstr>
  </property>
  <property fmtid="{D5CDD505-2E9C-101B-9397-08002B2CF9AE}" pid="12" name="_dlc_DocIdUrl">
    <vt:lpwstr>https://villeroyboch.sharepoint.com/sites/germany/mettlach/MET-DEP-Marketing/met-dep-mkt-itm/_layouts/15/DocIdRedir.aspx?ID=CAMW7FQX237J-1274159817-233, CAMW7FQX237J-1274159817-233</vt:lpwstr>
  </property>
</Properties>
</file>