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85" r:id="rId3"/>
    <p:sldId id="376" r:id="rId4"/>
    <p:sldId id="397" r:id="rId5"/>
    <p:sldId id="262" r:id="rId6"/>
    <p:sldId id="269" r:id="rId7"/>
    <p:sldId id="264" r:id="rId8"/>
    <p:sldId id="257" r:id="rId9"/>
    <p:sldId id="261" r:id="rId10"/>
    <p:sldId id="265" r:id="rId11"/>
    <p:sldId id="270" r:id="rId12"/>
    <p:sldId id="288" r:id="rId13"/>
    <p:sldId id="377" r:id="rId14"/>
    <p:sldId id="279" r:id="rId15"/>
    <p:sldId id="271" r:id="rId16"/>
    <p:sldId id="398" r:id="rId17"/>
    <p:sldId id="272" r:id="rId18"/>
    <p:sldId id="273" r:id="rId19"/>
    <p:sldId id="274" r:id="rId20"/>
    <p:sldId id="277" r:id="rId21"/>
    <p:sldId id="281" r:id="rId22"/>
    <p:sldId id="282" r:id="rId23"/>
    <p:sldId id="284" r:id="rId24"/>
    <p:sldId id="286" r:id="rId25"/>
    <p:sldId id="287" r:id="rId26"/>
    <p:sldId id="289" r:id="rId27"/>
    <p:sldId id="382" r:id="rId28"/>
    <p:sldId id="295" r:id="rId29"/>
    <p:sldId id="297" r:id="rId30"/>
    <p:sldId id="294" r:id="rId31"/>
    <p:sldId id="290" r:id="rId32"/>
    <p:sldId id="291" r:id="rId33"/>
    <p:sldId id="296" r:id="rId34"/>
    <p:sldId id="299" r:id="rId35"/>
    <p:sldId id="298" r:id="rId36"/>
    <p:sldId id="300" r:id="rId37"/>
    <p:sldId id="384" r:id="rId38"/>
    <p:sldId id="399" r:id="rId39"/>
    <p:sldId id="306" r:id="rId40"/>
    <p:sldId id="304" r:id="rId41"/>
    <p:sldId id="301" r:id="rId42"/>
    <p:sldId id="302" r:id="rId43"/>
    <p:sldId id="308" r:id="rId44"/>
    <p:sldId id="311" r:id="rId45"/>
    <p:sldId id="310" r:id="rId46"/>
    <p:sldId id="309" r:id="rId47"/>
    <p:sldId id="386" r:id="rId48"/>
    <p:sldId id="314" r:id="rId49"/>
    <p:sldId id="315" r:id="rId50"/>
    <p:sldId id="316" r:id="rId51"/>
    <p:sldId id="312" r:id="rId52"/>
    <p:sldId id="317" r:id="rId53"/>
    <p:sldId id="319" r:id="rId54"/>
    <p:sldId id="402" r:id="rId55"/>
    <p:sldId id="321" r:id="rId56"/>
    <p:sldId id="320" r:id="rId57"/>
    <p:sldId id="388" r:id="rId58"/>
    <p:sldId id="329" r:id="rId59"/>
    <p:sldId id="331" r:id="rId60"/>
    <p:sldId id="330" r:id="rId61"/>
    <p:sldId id="323" r:id="rId62"/>
    <p:sldId id="325" r:id="rId63"/>
    <p:sldId id="328" r:id="rId64"/>
    <p:sldId id="332" r:id="rId65"/>
    <p:sldId id="334" r:id="rId66"/>
    <p:sldId id="335" r:id="rId67"/>
    <p:sldId id="336" r:id="rId68"/>
    <p:sldId id="391" r:id="rId69"/>
    <p:sldId id="342" r:id="rId70"/>
    <p:sldId id="340" r:id="rId71"/>
    <p:sldId id="338" r:id="rId72"/>
    <p:sldId id="339" r:id="rId73"/>
    <p:sldId id="344" r:id="rId74"/>
    <p:sldId id="341" r:id="rId75"/>
    <p:sldId id="346" r:id="rId76"/>
    <p:sldId id="343" r:id="rId77"/>
    <p:sldId id="393" r:id="rId78"/>
    <p:sldId id="354" r:id="rId79"/>
    <p:sldId id="355" r:id="rId80"/>
    <p:sldId id="352" r:id="rId81"/>
    <p:sldId id="353" r:id="rId82"/>
    <p:sldId id="356" r:id="rId83"/>
    <p:sldId id="357" r:id="rId84"/>
    <p:sldId id="358" r:id="rId85"/>
    <p:sldId id="361" r:id="rId86"/>
    <p:sldId id="373" r:id="rId87"/>
    <p:sldId id="366" r:id="rId88"/>
    <p:sldId id="395" r:id="rId89"/>
    <p:sldId id="371" r:id="rId90"/>
    <p:sldId id="370" r:id="rId91"/>
    <p:sldId id="363" r:id="rId92"/>
    <p:sldId id="375" r:id="rId93"/>
    <p:sldId id="372" r:id="rId94"/>
    <p:sldId id="374" r:id="rId95"/>
    <p:sldId id="401" r:id="rId96"/>
  </p:sldIdLst>
  <p:sldSz cx="12192000" cy="6858000"/>
  <p:notesSz cx="6858000" cy="9144000"/>
  <p:defaultTextStyle>
    <a:defPPr>
      <a:defRPr lang="hu-H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C4586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194" autoAdjust="0"/>
    <p:restoredTop sz="94660"/>
  </p:normalViewPr>
  <p:slideViewPr>
    <p:cSldViewPr snapToGrid="0" showGuides="1">
      <p:cViewPr>
        <p:scale>
          <a:sx n="125" d="100"/>
          <a:sy n="125" d="100"/>
        </p:scale>
        <p:origin x="516" y="58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5" Type="http://schemas.openxmlformats.org/officeDocument/2006/relationships/slide" Target="slides/slide4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slide" Target="slides/slide93.xml"/><Relationship Id="rId9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presProps" Target="presProps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ím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Kép helye 43">
            <a:extLst>
              <a:ext uri="{FF2B5EF4-FFF2-40B4-BE49-F238E27FC236}">
                <a16:creationId xmlns:a16="http://schemas.microsoft.com/office/drawing/2014/main" id="{83236729-01A4-5A7B-54A6-88753247978A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9538854 w 12192000"/>
              <a:gd name="connsiteY1" fmla="*/ 0 h 6858000"/>
              <a:gd name="connsiteX2" fmla="*/ 9538854 w 12192000"/>
              <a:gd name="connsiteY2" fmla="*/ 854868 h 6858000"/>
              <a:gd name="connsiteX3" fmla="*/ 11076388 w 12192000"/>
              <a:gd name="connsiteY3" fmla="*/ 854868 h 6858000"/>
              <a:gd name="connsiteX4" fmla="*/ 11076388 w 12192000"/>
              <a:gd name="connsiteY4" fmla="*/ 0 h 6858000"/>
              <a:gd name="connsiteX5" fmla="*/ 12192000 w 12192000"/>
              <a:gd name="connsiteY5" fmla="*/ 0 h 6858000"/>
              <a:gd name="connsiteX6" fmla="*/ 12192000 w 12192000"/>
              <a:gd name="connsiteY6" fmla="*/ 6858000 h 6858000"/>
              <a:gd name="connsiteX7" fmla="*/ 0 w 12192000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9538854" y="0"/>
                </a:lnTo>
                <a:lnTo>
                  <a:pt x="9538854" y="854868"/>
                </a:lnTo>
                <a:lnTo>
                  <a:pt x="11076388" y="854868"/>
                </a:lnTo>
                <a:lnTo>
                  <a:pt x="11076388" y="0"/>
                </a:ln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hu-HU"/>
          </a:p>
        </p:txBody>
      </p:sp>
      <p:pic>
        <p:nvPicPr>
          <p:cNvPr id="45" name="Kép 44">
            <a:extLst>
              <a:ext uri="{FF2B5EF4-FFF2-40B4-BE49-F238E27FC236}">
                <a16:creationId xmlns:a16="http://schemas.microsoft.com/office/drawing/2014/main" id="{2E99C9AF-BDF5-D3CE-0B29-18C1CA90ED4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31712" y="0"/>
            <a:ext cx="1555388" cy="8647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28706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600" advTm="1500">
        <p:fade/>
      </p:transition>
    </mc:Choice>
    <mc:Fallback xmlns="">
      <p:transition spd="med" advTm="1500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050379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mc:AlternateContent xmlns:mc="http://schemas.openxmlformats.org/markup-compatibility/2006" xmlns:p14="http://schemas.microsoft.com/office/powerpoint/2010/main">
    <mc:Choice Requires="p14">
      <p:transition spd="med" p14:dur="600" advTm="1500">
        <p:fade/>
      </p:transition>
    </mc:Choice>
    <mc:Fallback xmlns="">
      <p:transition spd="med" advTm="1500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hu-H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g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g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g"/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g"/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g"/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g"/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g"/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1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g"/><Relationship Id="rId1" Type="http://schemas.openxmlformats.org/officeDocument/2006/relationships/slideLayout" Target="../slideLayouts/slideLayout1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g"/><Relationship Id="rId1" Type="http://schemas.openxmlformats.org/officeDocument/2006/relationships/slideLayout" Target="../slideLayouts/slideLayout1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g"/><Relationship Id="rId1" Type="http://schemas.openxmlformats.org/officeDocument/2006/relationships/slideLayout" Target="../slideLayouts/slideLayout1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g"/><Relationship Id="rId1" Type="http://schemas.openxmlformats.org/officeDocument/2006/relationships/slideLayout" Target="../slideLayouts/slideLayout1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g"/><Relationship Id="rId1" Type="http://schemas.openxmlformats.org/officeDocument/2006/relationships/slideLayout" Target="../slideLayouts/slideLayout1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g"/><Relationship Id="rId1" Type="http://schemas.openxmlformats.org/officeDocument/2006/relationships/slideLayout" Target="../slideLayouts/slideLayout1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g"/><Relationship Id="rId1" Type="http://schemas.openxmlformats.org/officeDocument/2006/relationships/slideLayout" Target="../slideLayouts/slideLayout1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g"/><Relationship Id="rId1" Type="http://schemas.openxmlformats.org/officeDocument/2006/relationships/slideLayout" Target="../slideLayouts/slideLayout1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g"/><Relationship Id="rId2" Type="http://schemas.openxmlformats.org/officeDocument/2006/relationships/image" Target="../media/image57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1.png"/><Relationship Id="rId5" Type="http://schemas.openxmlformats.org/officeDocument/2006/relationships/image" Target="../media/image60.png"/><Relationship Id="rId4" Type="http://schemas.openxmlformats.org/officeDocument/2006/relationships/image" Target="../media/image59.jpg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g"/><Relationship Id="rId1" Type="http://schemas.openxmlformats.org/officeDocument/2006/relationships/slideLayout" Target="../slideLayouts/slideLayout1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jpg"/><Relationship Id="rId1" Type="http://schemas.openxmlformats.org/officeDocument/2006/relationships/slideLayout" Target="../slideLayouts/slideLayout1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g"/><Relationship Id="rId1" Type="http://schemas.openxmlformats.org/officeDocument/2006/relationships/slideLayout" Target="../slideLayouts/slideLayout1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1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jpeg"/><Relationship Id="rId1" Type="http://schemas.openxmlformats.org/officeDocument/2006/relationships/slideLayout" Target="../slideLayouts/slideLayout1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jpg"/><Relationship Id="rId1" Type="http://schemas.openxmlformats.org/officeDocument/2006/relationships/slideLayout" Target="../slideLayouts/slideLayout1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jpg"/><Relationship Id="rId1" Type="http://schemas.openxmlformats.org/officeDocument/2006/relationships/slideLayout" Target="../slideLayouts/slideLayout1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jpeg"/><Relationship Id="rId1" Type="http://schemas.openxmlformats.org/officeDocument/2006/relationships/slideLayout" Target="../slideLayouts/slideLayout1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jpeg"/><Relationship Id="rId1" Type="http://schemas.openxmlformats.org/officeDocument/2006/relationships/slideLayout" Target="../slideLayouts/slideLayout1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1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jpeg"/><Relationship Id="rId1" Type="http://schemas.openxmlformats.org/officeDocument/2006/relationships/slideLayout" Target="../slideLayouts/slideLayout1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jpeg"/><Relationship Id="rId1" Type="http://schemas.openxmlformats.org/officeDocument/2006/relationships/slideLayout" Target="../slideLayouts/slideLayout1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jpeg"/><Relationship Id="rId1" Type="http://schemas.openxmlformats.org/officeDocument/2006/relationships/slideLayout" Target="../slideLayouts/slideLayout1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jpeg"/><Relationship Id="rId1" Type="http://schemas.openxmlformats.org/officeDocument/2006/relationships/slideLayout" Target="../slideLayouts/slideLayout1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jpeg"/><Relationship Id="rId1" Type="http://schemas.openxmlformats.org/officeDocument/2006/relationships/slideLayout" Target="../slideLayouts/slideLayout1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jpeg"/><Relationship Id="rId1" Type="http://schemas.openxmlformats.org/officeDocument/2006/relationships/slideLayout" Target="../slideLayouts/slideLayout1.xml"/></Relationships>
</file>

<file path=ppt/slides/_rels/slide7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jpg"/><Relationship Id="rId1" Type="http://schemas.openxmlformats.org/officeDocument/2006/relationships/slideLayout" Target="../slideLayouts/slideLayout1.xml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png"/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1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.jpg"/><Relationship Id="rId1" Type="http://schemas.openxmlformats.org/officeDocument/2006/relationships/slideLayout" Target="../slideLayouts/slideLayout1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jpg"/><Relationship Id="rId1" Type="http://schemas.openxmlformats.org/officeDocument/2006/relationships/slideLayout" Target="../slideLayouts/slideLayout1.xml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4.jpg"/><Relationship Id="rId1" Type="http://schemas.openxmlformats.org/officeDocument/2006/relationships/slideLayout" Target="../slideLayouts/slideLayout1.xml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5.jpg"/><Relationship Id="rId1" Type="http://schemas.openxmlformats.org/officeDocument/2006/relationships/slideLayout" Target="../slideLayouts/slideLayout1.xml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6.jpg"/><Relationship Id="rId1" Type="http://schemas.openxmlformats.org/officeDocument/2006/relationships/slideLayout" Target="../slideLayouts/slideLayout1.xml"/></Relationships>
</file>

<file path=ppt/slides/_rels/slide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7.jpg"/><Relationship Id="rId1" Type="http://schemas.openxmlformats.org/officeDocument/2006/relationships/slideLayout" Target="../slideLayouts/slideLayout1.xml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8.jpg"/><Relationship Id="rId1" Type="http://schemas.openxmlformats.org/officeDocument/2006/relationships/slideLayout" Target="../slideLayouts/slideLayout1.xml"/></Relationships>
</file>

<file path=ppt/slides/_rels/slide8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9.jpg"/><Relationship Id="rId1" Type="http://schemas.openxmlformats.org/officeDocument/2006/relationships/slideLayout" Target="../slideLayouts/slideLayout1.xml"/></Relationships>
</file>

<file path=ppt/slides/_rels/slide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0.jpg"/><Relationship Id="rId1" Type="http://schemas.openxmlformats.org/officeDocument/2006/relationships/slideLayout" Target="../slideLayouts/slideLayout1.xml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png"/><Relationship Id="rId2" Type="http://schemas.openxmlformats.org/officeDocument/2006/relationships/image" Target="../media/image91.png"/><Relationship Id="rId1" Type="http://schemas.openxmlformats.org/officeDocument/2006/relationships/slideLayout" Target="../slideLayouts/slideLayout1.xml"/></Relationships>
</file>

<file path=ppt/slides/_rels/slide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3.jpg"/><Relationship Id="rId1" Type="http://schemas.openxmlformats.org/officeDocument/2006/relationships/slideLayout" Target="../slideLayouts/slideLayout1.xml"/></Relationships>
</file>

<file path=ppt/slides/_rels/slide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4.jpg"/><Relationship Id="rId1" Type="http://schemas.openxmlformats.org/officeDocument/2006/relationships/slideLayout" Target="../slideLayouts/slideLayout1.xml"/></Relationships>
</file>

<file path=ppt/slides/_rels/slide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5.jpg"/><Relationship Id="rId1" Type="http://schemas.openxmlformats.org/officeDocument/2006/relationships/slideLayout" Target="../slideLayouts/slideLayout1.xml"/></Relationships>
</file>

<file path=ppt/slides/_rels/slide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6.jpg"/><Relationship Id="rId1" Type="http://schemas.openxmlformats.org/officeDocument/2006/relationships/slideLayout" Target="../slideLayouts/slideLayout1.xml"/></Relationships>
</file>

<file path=ppt/slides/_rels/slide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7.jpg"/><Relationship Id="rId1" Type="http://schemas.openxmlformats.org/officeDocument/2006/relationships/slideLayout" Target="../slideLayouts/slideLayout1.xml"/></Relationships>
</file>

<file path=ppt/slides/_rels/slide9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8.jpg"/><Relationship Id="rId1" Type="http://schemas.openxmlformats.org/officeDocument/2006/relationships/slideLayout" Target="../slideLayouts/slideLayout1.xml"/></Relationships>
</file>

<file path=ppt/slides/_rels/slide9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9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Kép helye 24">
            <a:extLst>
              <a:ext uri="{FF2B5EF4-FFF2-40B4-BE49-F238E27FC236}">
                <a16:creationId xmlns:a16="http://schemas.microsoft.com/office/drawing/2014/main" id="{C6FD3D29-E21A-B17E-8A74-C1B496F4ADC3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02" b="7802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5404087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Click="0" advTm="2100">
        <p:fade/>
      </p:transition>
    </mc:Choice>
    <mc:Fallback>
      <p:transition spd="med" advClick="0" advTm="2100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988EAB-122C-1EB9-A950-7BB3F5B212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zövegdoboz 2">
            <a:extLst>
              <a:ext uri="{FF2B5EF4-FFF2-40B4-BE49-F238E27FC236}">
                <a16:creationId xmlns:a16="http://schemas.microsoft.com/office/drawing/2014/main" id="{5F1CB3DF-34B2-A9B1-C18F-B00CFF0635AE}"/>
              </a:ext>
            </a:extLst>
          </p:cNvPr>
          <p:cNvSpPr txBox="1"/>
          <p:nvPr/>
        </p:nvSpPr>
        <p:spPr>
          <a:xfrm>
            <a:off x="4916805" y="2844224"/>
            <a:ext cx="2358390" cy="1169551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hu-HU" sz="7000" dirty="0">
                <a:solidFill>
                  <a:schemeClr val="tx1">
                    <a:lumMod val="65000"/>
                    <a:lumOff val="35000"/>
                  </a:schemeClr>
                </a:solidFill>
                <a:latin typeface="VilleroyBoch" panose="02000000000000000000" pitchFamily="50" charset="0"/>
              </a:rPr>
              <a:t>2016</a:t>
            </a:r>
          </a:p>
        </p:txBody>
      </p:sp>
    </p:spTree>
    <p:extLst>
      <p:ext uri="{BB962C8B-B14F-4D97-AF65-F5344CB8AC3E}">
        <p14:creationId xmlns:p14="http://schemas.microsoft.com/office/powerpoint/2010/main" val="6634593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Tm="2100">
        <p:fade/>
      </p:transition>
    </mc:Choice>
    <mc:Fallback>
      <p:transition spd="med" advTm="2100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Kép helye 3">
            <a:extLst>
              <a:ext uri="{FF2B5EF4-FFF2-40B4-BE49-F238E27FC236}">
                <a16:creationId xmlns:a16="http://schemas.microsoft.com/office/drawing/2014/main" id="{EBA45C5E-7DFE-A473-0F1D-C98F59E65D87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615" b="6615"/>
          <a:stretch/>
        </p:blipFill>
        <p:spPr>
          <a:xfrm>
            <a:off x="0" y="0"/>
            <a:ext cx="12192000" cy="6858000"/>
          </a:xfrm>
        </p:spPr>
      </p:pic>
    </p:spTree>
    <p:extLst>
      <p:ext uri="{BB962C8B-B14F-4D97-AF65-F5344CB8AC3E}">
        <p14:creationId xmlns:p14="http://schemas.microsoft.com/office/powerpoint/2010/main" val="12982268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Tm="2100">
        <p:fade/>
      </p:transition>
    </mc:Choice>
    <mc:Fallback>
      <p:transition spd="med" advTm="2100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2071A7-8EBE-C1E7-AAD4-F5A13865C3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zövegdoboz 1">
            <a:extLst>
              <a:ext uri="{FF2B5EF4-FFF2-40B4-BE49-F238E27FC236}">
                <a16:creationId xmlns:a16="http://schemas.microsoft.com/office/drawing/2014/main" id="{CD9C16C9-E2FD-0507-2C90-CE62E3B89958}"/>
              </a:ext>
            </a:extLst>
          </p:cNvPr>
          <p:cNvSpPr txBox="1"/>
          <p:nvPr/>
        </p:nvSpPr>
        <p:spPr>
          <a:xfrm>
            <a:off x="486080" y="528286"/>
            <a:ext cx="427841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u-HU" sz="4800" dirty="0" err="1">
                <a:latin typeface="VilleroyBoch" panose="02000000000000000000" pitchFamily="50" charset="0"/>
              </a:rPr>
              <a:t>Schüller</a:t>
            </a:r>
            <a:r>
              <a:rPr lang="hu-HU" sz="4800" dirty="0">
                <a:latin typeface="VilleroyBoch" panose="02000000000000000000" pitchFamily="50" charset="0"/>
              </a:rPr>
              <a:t> Ferenc</a:t>
            </a:r>
          </a:p>
        </p:txBody>
      </p:sp>
      <p:pic>
        <p:nvPicPr>
          <p:cNvPr id="6" name="Kép 5">
            <a:extLst>
              <a:ext uri="{FF2B5EF4-FFF2-40B4-BE49-F238E27FC236}">
                <a16:creationId xmlns:a16="http://schemas.microsoft.com/office/drawing/2014/main" id="{1F370B66-5FA5-225F-2F7F-D15AE13FDB7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05787" y="1786399"/>
            <a:ext cx="5530234" cy="4147676"/>
          </a:xfrm>
          <a:prstGeom prst="rect">
            <a:avLst/>
          </a:prstGeom>
        </p:spPr>
      </p:pic>
      <p:pic>
        <p:nvPicPr>
          <p:cNvPr id="7" name="Kép 6">
            <a:extLst>
              <a:ext uri="{FF2B5EF4-FFF2-40B4-BE49-F238E27FC236}">
                <a16:creationId xmlns:a16="http://schemas.microsoft.com/office/drawing/2014/main" id="{277168FB-BD2B-A0E0-9D11-BC866BC2B72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80" y="1779888"/>
            <a:ext cx="5530234" cy="41476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89464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Tm="2100">
        <p:fade/>
      </p:transition>
    </mc:Choice>
    <mc:Fallback>
      <p:transition spd="med" advTm="2100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Kép helye 3">
            <a:extLst>
              <a:ext uri="{FF2B5EF4-FFF2-40B4-BE49-F238E27FC236}">
                <a16:creationId xmlns:a16="http://schemas.microsoft.com/office/drawing/2014/main" id="{B6CE9A0C-DAB6-4F43-78AE-04C51DD869A7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65" b="7865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886078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Click="0" advTm="2100">
        <p:fade/>
      </p:transition>
    </mc:Choice>
    <mc:Fallback>
      <p:transition spd="med" advClick="0" advTm="2100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Kép helye 7">
            <a:extLst>
              <a:ext uri="{FF2B5EF4-FFF2-40B4-BE49-F238E27FC236}">
                <a16:creationId xmlns:a16="http://schemas.microsoft.com/office/drawing/2014/main" id="{898AC5DD-9DBE-10BA-198D-4F219F98393C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02" b="7802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6578493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Click="0" advTm="2100">
        <p:fade/>
      </p:transition>
    </mc:Choice>
    <mc:Fallback>
      <p:transition spd="med" advClick="0" advTm="2100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Kép helye 3">
            <a:extLst>
              <a:ext uri="{FF2B5EF4-FFF2-40B4-BE49-F238E27FC236}">
                <a16:creationId xmlns:a16="http://schemas.microsoft.com/office/drawing/2014/main" id="{4D7FAEF8-325D-8982-20D0-D0C1145D41AB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02" b="7802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41040380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Click="0" advTm="2100">
        <p:fade/>
      </p:transition>
    </mc:Choice>
    <mc:Fallback>
      <p:transition spd="med" advClick="0" advTm="2100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Kép helye 3">
            <a:extLst>
              <a:ext uri="{FF2B5EF4-FFF2-40B4-BE49-F238E27FC236}">
                <a16:creationId xmlns:a16="http://schemas.microsoft.com/office/drawing/2014/main" id="{A96EA77D-AB01-82C5-1E8C-A8E08515375B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02" b="7802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4620078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Click="0" advTm="2100">
        <p:fade/>
      </p:transition>
    </mc:Choice>
    <mc:Fallback>
      <p:transition spd="med" advClick="0" advTm="2100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Kép helye 3">
            <a:extLst>
              <a:ext uri="{FF2B5EF4-FFF2-40B4-BE49-F238E27FC236}">
                <a16:creationId xmlns:a16="http://schemas.microsoft.com/office/drawing/2014/main" id="{6FF6FF15-8EB1-AB1C-D8B8-365BEC31489F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02" b="7802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8398427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Click="0" advTm="2100">
        <p:fade/>
      </p:transition>
    </mc:Choice>
    <mc:Fallback>
      <p:transition spd="med" advClick="0" advTm="2100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Kép helye 3">
            <a:extLst>
              <a:ext uri="{FF2B5EF4-FFF2-40B4-BE49-F238E27FC236}">
                <a16:creationId xmlns:a16="http://schemas.microsoft.com/office/drawing/2014/main" id="{36CE0D9E-8943-9CBA-6A7C-D9CAF4E45BE2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02" b="7802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2816139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Click="0" advTm="2100">
        <p:fade/>
      </p:transition>
    </mc:Choice>
    <mc:Fallback>
      <p:transition spd="med" advClick="0" advTm="2100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zövegdoboz 1">
            <a:extLst>
              <a:ext uri="{FF2B5EF4-FFF2-40B4-BE49-F238E27FC236}">
                <a16:creationId xmlns:a16="http://schemas.microsoft.com/office/drawing/2014/main" id="{40C360A2-7264-472E-A450-DC2D39298E31}"/>
              </a:ext>
            </a:extLst>
          </p:cNvPr>
          <p:cNvSpPr txBox="1"/>
          <p:nvPr/>
        </p:nvSpPr>
        <p:spPr>
          <a:xfrm>
            <a:off x="4916805" y="2844224"/>
            <a:ext cx="2358390" cy="1169551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hu-HU" sz="7000" dirty="0">
                <a:solidFill>
                  <a:schemeClr val="tx1">
                    <a:lumMod val="65000"/>
                    <a:lumOff val="35000"/>
                  </a:schemeClr>
                </a:solidFill>
                <a:latin typeface="VilleroyBoch" panose="02000000000000000000" pitchFamily="50" charset="0"/>
              </a:rPr>
              <a:t>2017</a:t>
            </a:r>
          </a:p>
        </p:txBody>
      </p:sp>
    </p:spTree>
    <p:extLst>
      <p:ext uri="{BB962C8B-B14F-4D97-AF65-F5344CB8AC3E}">
        <p14:creationId xmlns:p14="http://schemas.microsoft.com/office/powerpoint/2010/main" val="36482017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Tm="2100">
        <p:fade/>
      </p:transition>
    </mc:Choice>
    <mc:Fallback>
      <p:transition spd="med" advTm="2100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D2CC65-FB80-C323-2B34-AC3B6B92B9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Kép helye 9">
            <a:extLst>
              <a:ext uri="{FF2B5EF4-FFF2-40B4-BE49-F238E27FC236}">
                <a16:creationId xmlns:a16="http://schemas.microsoft.com/office/drawing/2014/main" id="{7D0B7AF4-D95D-7279-7383-4A65DE63C6DD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13" b="7813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9787328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Tm="2100">
        <p:fade/>
      </p:transition>
    </mc:Choice>
    <mc:Fallback>
      <p:transition spd="med" advTm="2100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Kép 5">
            <a:extLst>
              <a:ext uri="{FF2B5EF4-FFF2-40B4-BE49-F238E27FC236}">
                <a16:creationId xmlns:a16="http://schemas.microsoft.com/office/drawing/2014/main" id="{9A88953C-2368-0A47-10BB-1249E9F98EF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26973" y="2399478"/>
            <a:ext cx="5936471" cy="3834219"/>
          </a:xfrm>
          <a:prstGeom prst="rect">
            <a:avLst/>
          </a:prstGeom>
        </p:spPr>
      </p:pic>
      <p:pic>
        <p:nvPicPr>
          <p:cNvPr id="1026" name="Ábra 1">
            <a:extLst>
              <a:ext uri="{FF2B5EF4-FFF2-40B4-BE49-F238E27FC236}">
                <a16:creationId xmlns:a16="http://schemas.microsoft.com/office/drawing/2014/main" id="{AE6A23CF-9FF8-89F9-6BB0-4B242E9E8E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350" y="2402545"/>
            <a:ext cx="5019675" cy="37553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Szövegdoboz 2">
            <a:extLst>
              <a:ext uri="{FF2B5EF4-FFF2-40B4-BE49-F238E27FC236}">
                <a16:creationId xmlns:a16="http://schemas.microsoft.com/office/drawing/2014/main" id="{5310644A-E2C9-5401-3EBD-551F5010F3B9}"/>
              </a:ext>
            </a:extLst>
          </p:cNvPr>
          <p:cNvSpPr txBox="1"/>
          <p:nvPr/>
        </p:nvSpPr>
        <p:spPr>
          <a:xfrm>
            <a:off x="486080" y="528286"/>
            <a:ext cx="62652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u-HU" sz="4800" dirty="0">
                <a:latin typeface="VilleroyBoch" panose="02000000000000000000" pitchFamily="50" charset="0"/>
              </a:rPr>
              <a:t>Erik </a:t>
            </a:r>
            <a:r>
              <a:rPr lang="hu-HU" sz="4800" dirty="0" err="1">
                <a:latin typeface="VilleroyBoch" panose="02000000000000000000" pitchFamily="50" charset="0"/>
              </a:rPr>
              <a:t>Nissen</a:t>
            </a:r>
            <a:r>
              <a:rPr lang="hu-HU" sz="4800" dirty="0">
                <a:latin typeface="VilleroyBoch" panose="02000000000000000000" pitchFamily="50" charset="0"/>
              </a:rPr>
              <a:t> </a:t>
            </a:r>
            <a:r>
              <a:rPr lang="hu-HU" sz="4800" dirty="0" err="1">
                <a:latin typeface="VilleroyBoch" panose="02000000000000000000" pitchFamily="50" charset="0"/>
              </a:rPr>
              <a:t>Johansen</a:t>
            </a:r>
            <a:r>
              <a:rPr lang="hu-HU" sz="4800" dirty="0">
                <a:latin typeface="VilleroyBoch" panose="02000000000000000000" pitchFamily="50" charset="0"/>
              </a:rPr>
              <a:t> </a:t>
            </a:r>
          </a:p>
        </p:txBody>
      </p:sp>
      <p:sp>
        <p:nvSpPr>
          <p:cNvPr id="4" name="Szövegdoboz 3">
            <a:extLst>
              <a:ext uri="{FF2B5EF4-FFF2-40B4-BE49-F238E27FC236}">
                <a16:creationId xmlns:a16="http://schemas.microsoft.com/office/drawing/2014/main" id="{1869216F-096E-F3C2-3E8E-EA00A5B48E5C}"/>
              </a:ext>
            </a:extLst>
          </p:cNvPr>
          <p:cNvSpPr txBox="1"/>
          <p:nvPr/>
        </p:nvSpPr>
        <p:spPr>
          <a:xfrm>
            <a:off x="513844" y="1225581"/>
            <a:ext cx="620971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u-HU" sz="4800" dirty="0">
                <a:latin typeface="VilleroyBoch" panose="02000000000000000000" pitchFamily="50" charset="0"/>
              </a:rPr>
              <a:t>Kéri Balázs és Gál Béla</a:t>
            </a:r>
          </a:p>
        </p:txBody>
      </p:sp>
    </p:spTree>
    <p:extLst>
      <p:ext uri="{BB962C8B-B14F-4D97-AF65-F5344CB8AC3E}">
        <p14:creationId xmlns:p14="http://schemas.microsoft.com/office/powerpoint/2010/main" val="4471155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Tm="2100">
        <p:fade/>
      </p:transition>
    </mc:Choice>
    <mc:Fallback>
      <p:transition spd="med" advTm="2100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Kép helye 3">
            <a:extLst>
              <a:ext uri="{FF2B5EF4-FFF2-40B4-BE49-F238E27FC236}">
                <a16:creationId xmlns:a16="http://schemas.microsoft.com/office/drawing/2014/main" id="{11C4C3BC-605A-A1D8-4E42-C510273A0BFE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795" b="7795"/>
          <a:stretch/>
        </p:blipFill>
        <p:spPr/>
      </p:pic>
    </p:spTree>
    <p:extLst>
      <p:ext uri="{BB962C8B-B14F-4D97-AF65-F5344CB8AC3E}">
        <p14:creationId xmlns:p14="http://schemas.microsoft.com/office/powerpoint/2010/main" val="17968135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Tm="2100">
        <p:fade/>
      </p:transition>
    </mc:Choice>
    <mc:Fallback>
      <p:transition spd="med" advTm="2100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Kép helye 3">
            <a:extLst>
              <a:ext uri="{FF2B5EF4-FFF2-40B4-BE49-F238E27FC236}">
                <a16:creationId xmlns:a16="http://schemas.microsoft.com/office/drawing/2014/main" id="{5066AD62-9842-0A44-2888-020511FA4D32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795" b="7795"/>
          <a:stretch/>
        </p:blipFill>
        <p:spPr/>
      </p:pic>
    </p:spTree>
    <p:extLst>
      <p:ext uri="{BB962C8B-B14F-4D97-AF65-F5344CB8AC3E}">
        <p14:creationId xmlns:p14="http://schemas.microsoft.com/office/powerpoint/2010/main" val="25692833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Tm="2100">
        <p:fade/>
      </p:transition>
    </mc:Choice>
    <mc:Fallback>
      <p:transition spd="med" advTm="2100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0F6B9E-772A-9E2F-7796-93CA6ADAD9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Kép helye 3">
            <a:extLst>
              <a:ext uri="{FF2B5EF4-FFF2-40B4-BE49-F238E27FC236}">
                <a16:creationId xmlns:a16="http://schemas.microsoft.com/office/drawing/2014/main" id="{E4B2B017-E921-D901-E9AE-DD619565380C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02" b="7802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0665434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Tm="2100">
        <p:fade/>
      </p:transition>
    </mc:Choice>
    <mc:Fallback>
      <p:transition spd="med" advTm="2100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Kép helye 3">
            <a:extLst>
              <a:ext uri="{FF2B5EF4-FFF2-40B4-BE49-F238E27FC236}">
                <a16:creationId xmlns:a16="http://schemas.microsoft.com/office/drawing/2014/main" id="{A0ECC08D-7839-5099-3E4F-A7436E635E85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848" b="5848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629728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Tm="2100">
        <p:fade/>
      </p:transition>
    </mc:Choice>
    <mc:Fallback>
      <p:transition spd="med" advTm="2100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Kép helye 3">
            <a:extLst>
              <a:ext uri="{FF2B5EF4-FFF2-40B4-BE49-F238E27FC236}">
                <a16:creationId xmlns:a16="http://schemas.microsoft.com/office/drawing/2014/main" id="{671FD048-822A-28D8-4093-53812FDE65FE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564" b="4564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669930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Tm="2100">
        <p:fade/>
      </p:transition>
    </mc:Choice>
    <mc:Fallback>
      <p:transition spd="med" advTm="2100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Kép helye 3">
            <a:extLst>
              <a:ext uri="{FF2B5EF4-FFF2-40B4-BE49-F238E27FC236}">
                <a16:creationId xmlns:a16="http://schemas.microsoft.com/office/drawing/2014/main" id="{E53C214C-82E9-EB91-9969-BACBBF0042D3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25" b="3125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3439721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Tm="2100">
        <p:fade/>
      </p:transition>
    </mc:Choice>
    <mc:Fallback>
      <p:transition spd="med" advTm="2100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Kép helye 3">
            <a:extLst>
              <a:ext uri="{FF2B5EF4-FFF2-40B4-BE49-F238E27FC236}">
                <a16:creationId xmlns:a16="http://schemas.microsoft.com/office/drawing/2014/main" id="{67DC24EC-1A13-4997-2A94-FF398DC4B8F3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02" b="7802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096386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Tm="2100">
        <p:fade/>
      </p:transition>
    </mc:Choice>
    <mc:Fallback>
      <p:transition spd="med" advTm="2100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Kép helye 3">
            <a:extLst>
              <a:ext uri="{FF2B5EF4-FFF2-40B4-BE49-F238E27FC236}">
                <a16:creationId xmlns:a16="http://schemas.microsoft.com/office/drawing/2014/main" id="{DCB2634C-E038-5D1F-CA3A-30F23EE18821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10" b="2810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6877305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Tm="2100">
        <p:fade/>
      </p:transition>
    </mc:Choice>
    <mc:Fallback>
      <p:transition spd="med" advTm="2100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Kép helye 3">
            <a:extLst>
              <a:ext uri="{FF2B5EF4-FFF2-40B4-BE49-F238E27FC236}">
                <a16:creationId xmlns:a16="http://schemas.microsoft.com/office/drawing/2014/main" id="{258667DA-037E-C01E-4A19-A0686179B54D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02" b="7802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7418978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Tm="2100">
        <p:fade/>
      </p:transition>
    </mc:Choice>
    <mc:Fallback>
      <p:transition spd="med" advTm="2100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Kép helye 3">
            <a:extLst>
              <a:ext uri="{FF2B5EF4-FFF2-40B4-BE49-F238E27FC236}">
                <a16:creationId xmlns:a16="http://schemas.microsoft.com/office/drawing/2014/main" id="{4793E3EB-C9CE-49D1-A78E-BCD299A151FD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194" b="4194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01967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Tm="2100">
        <p:fade/>
      </p:transition>
    </mc:Choice>
    <mc:Fallback>
      <p:transition spd="med" advTm="2100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2113E3-8C1C-E913-33BA-73EFDBC1BB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zövegdoboz 1">
            <a:extLst>
              <a:ext uri="{FF2B5EF4-FFF2-40B4-BE49-F238E27FC236}">
                <a16:creationId xmlns:a16="http://schemas.microsoft.com/office/drawing/2014/main" id="{BE209244-CF65-DEB5-08E3-35563EAFA47C}"/>
              </a:ext>
            </a:extLst>
          </p:cNvPr>
          <p:cNvSpPr txBox="1"/>
          <p:nvPr/>
        </p:nvSpPr>
        <p:spPr>
          <a:xfrm>
            <a:off x="4916805" y="2844224"/>
            <a:ext cx="2358390" cy="1169551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hu-HU" sz="7000" dirty="0">
                <a:solidFill>
                  <a:schemeClr val="tx1">
                    <a:lumMod val="65000"/>
                    <a:lumOff val="35000"/>
                  </a:schemeClr>
                </a:solidFill>
                <a:latin typeface="VilleroyBoch" panose="02000000000000000000" pitchFamily="50" charset="0"/>
              </a:rPr>
              <a:t>2018</a:t>
            </a:r>
          </a:p>
        </p:txBody>
      </p:sp>
    </p:spTree>
    <p:extLst>
      <p:ext uri="{BB962C8B-B14F-4D97-AF65-F5344CB8AC3E}">
        <p14:creationId xmlns:p14="http://schemas.microsoft.com/office/powerpoint/2010/main" val="37203775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Tm="2100">
        <p:fade/>
      </p:transition>
    </mc:Choice>
    <mc:Fallback>
      <p:transition spd="med" advTm="2100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F9628D-0181-4520-EF6F-FB59233DF6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Kép helye 3">
            <a:extLst>
              <a:ext uri="{FF2B5EF4-FFF2-40B4-BE49-F238E27FC236}">
                <a16:creationId xmlns:a16="http://schemas.microsoft.com/office/drawing/2014/main" id="{2912F0B2-1443-012D-DD9D-DDFC90CD4071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13" b="7813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7708879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Tm="2100">
        <p:fade/>
      </p:transition>
    </mc:Choice>
    <mc:Fallback>
      <p:transition spd="med" advTm="2100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Kép helye 11">
            <a:extLst>
              <a:ext uri="{FF2B5EF4-FFF2-40B4-BE49-F238E27FC236}">
                <a16:creationId xmlns:a16="http://schemas.microsoft.com/office/drawing/2014/main" id="{4DDA6886-0B9A-C221-6F6A-3D2D10C696CC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46" b="3846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5760842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Tm="2100">
        <p:fade/>
      </p:transition>
    </mc:Choice>
    <mc:Fallback>
      <p:transition spd="med" advTm="2100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66D6A3-860E-B93A-B3EF-2DD794B1C6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Kép 5">
            <a:extLst>
              <a:ext uri="{FF2B5EF4-FFF2-40B4-BE49-F238E27FC236}">
                <a16:creationId xmlns:a16="http://schemas.microsoft.com/office/drawing/2014/main" id="{498B0C21-EE46-E2F5-F1F1-512FC73FCB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6384" y="2215944"/>
            <a:ext cx="5962122" cy="4471592"/>
          </a:xfrm>
          <a:prstGeom prst="rect">
            <a:avLst/>
          </a:prstGeom>
        </p:spPr>
      </p:pic>
      <p:sp>
        <p:nvSpPr>
          <p:cNvPr id="3" name="Szövegdoboz 2">
            <a:extLst>
              <a:ext uri="{FF2B5EF4-FFF2-40B4-BE49-F238E27FC236}">
                <a16:creationId xmlns:a16="http://schemas.microsoft.com/office/drawing/2014/main" id="{919B991D-5263-E9E9-986F-ACF5FAA6C9A9}"/>
              </a:ext>
            </a:extLst>
          </p:cNvPr>
          <p:cNvSpPr txBox="1"/>
          <p:nvPr/>
        </p:nvSpPr>
        <p:spPr>
          <a:xfrm>
            <a:off x="386384" y="325244"/>
            <a:ext cx="539074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u-HU" sz="4800" dirty="0">
                <a:latin typeface="VilleroyBoch" panose="02000000000000000000" pitchFamily="50" charset="0"/>
              </a:rPr>
              <a:t>Martin Murphy</a:t>
            </a:r>
          </a:p>
        </p:txBody>
      </p:sp>
      <p:sp>
        <p:nvSpPr>
          <p:cNvPr id="27" name="Téglalap 26">
            <a:extLst>
              <a:ext uri="{FF2B5EF4-FFF2-40B4-BE49-F238E27FC236}">
                <a16:creationId xmlns:a16="http://schemas.microsoft.com/office/drawing/2014/main" id="{AB5F237F-5625-C9F3-9190-EF6C0907E2FD}"/>
              </a:ext>
            </a:extLst>
          </p:cNvPr>
          <p:cNvSpPr/>
          <p:nvPr/>
        </p:nvSpPr>
        <p:spPr>
          <a:xfrm>
            <a:off x="414711" y="2725901"/>
            <a:ext cx="5681288" cy="3863755"/>
          </a:xfrm>
          <a:prstGeom prst="rect">
            <a:avLst/>
          </a:prstGeom>
          <a:noFill/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pic>
        <p:nvPicPr>
          <p:cNvPr id="2" name="Kép 1">
            <a:extLst>
              <a:ext uri="{FF2B5EF4-FFF2-40B4-BE49-F238E27FC236}">
                <a16:creationId xmlns:a16="http://schemas.microsoft.com/office/drawing/2014/main" id="{EF79AA5F-2534-3931-8CD6-7897C9B0105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3824" y="2700141"/>
            <a:ext cx="5186021" cy="3889515"/>
          </a:xfrm>
          <a:prstGeom prst="rect">
            <a:avLst/>
          </a:prstGeom>
        </p:spPr>
      </p:pic>
      <p:sp>
        <p:nvSpPr>
          <p:cNvPr id="4" name="Szövegdoboz 3">
            <a:extLst>
              <a:ext uri="{FF2B5EF4-FFF2-40B4-BE49-F238E27FC236}">
                <a16:creationId xmlns:a16="http://schemas.microsoft.com/office/drawing/2014/main" id="{0FC89D23-5F4F-C001-CD8E-4951C212474E}"/>
              </a:ext>
            </a:extLst>
          </p:cNvPr>
          <p:cNvSpPr txBox="1"/>
          <p:nvPr/>
        </p:nvSpPr>
        <p:spPr>
          <a:xfrm>
            <a:off x="-303556" y="1080041"/>
            <a:ext cx="65659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hu-HU" sz="4800" dirty="0">
                <a:latin typeface="VilleroyBoch" panose="02000000000000000000" pitchFamily="50" charset="0"/>
              </a:rPr>
              <a:t>Szentgyörgyi Szandra</a:t>
            </a:r>
          </a:p>
          <a:p>
            <a:pPr algn="ctr"/>
            <a:r>
              <a:rPr lang="hu-HU" sz="4800" dirty="0">
                <a:latin typeface="VilleroyBoch" panose="02000000000000000000" pitchFamily="50" charset="0"/>
              </a:rPr>
              <a:t>Török-Szabolcs Bence</a:t>
            </a:r>
          </a:p>
        </p:txBody>
      </p:sp>
    </p:spTree>
    <p:extLst>
      <p:ext uri="{BB962C8B-B14F-4D97-AF65-F5344CB8AC3E}">
        <p14:creationId xmlns:p14="http://schemas.microsoft.com/office/powerpoint/2010/main" val="11089194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Tm="2100">
        <p:fade/>
      </p:transition>
    </mc:Choice>
    <mc:Fallback>
      <p:transition spd="med" advTm="2100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E7065B-04DC-1072-A665-82BC1DD526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Kép helye 9">
            <a:extLst>
              <a:ext uri="{FF2B5EF4-FFF2-40B4-BE49-F238E27FC236}">
                <a16:creationId xmlns:a16="http://schemas.microsoft.com/office/drawing/2014/main" id="{2EC294DA-EDFC-3D36-CC11-46BF38FFCF13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13" b="7813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9866302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Tm="2100">
        <p:fade/>
      </p:transition>
    </mc:Choice>
    <mc:Fallback>
      <p:transition spd="med" advTm="2100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4BD64E-24A7-49C9-344A-B396F6E452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Kép helye 3">
            <a:extLst>
              <a:ext uri="{FF2B5EF4-FFF2-40B4-BE49-F238E27FC236}">
                <a16:creationId xmlns:a16="http://schemas.microsoft.com/office/drawing/2014/main" id="{E0FB4411-EC56-38A3-6F0A-0BD684776A23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13" b="7813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684644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Tm="2100">
        <p:fade/>
      </p:transition>
    </mc:Choice>
    <mc:Fallback>
      <p:transition spd="med" advTm="2100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Kép helye 7">
            <a:extLst>
              <a:ext uri="{FF2B5EF4-FFF2-40B4-BE49-F238E27FC236}">
                <a16:creationId xmlns:a16="http://schemas.microsoft.com/office/drawing/2014/main" id="{188A23BF-37F2-54A0-C186-18C4E071728B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13" b="7813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8098107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Tm="2100">
        <p:fade/>
      </p:transition>
    </mc:Choice>
    <mc:Fallback>
      <p:transition spd="med" advTm="2100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Kép helye 3">
            <a:extLst>
              <a:ext uri="{FF2B5EF4-FFF2-40B4-BE49-F238E27FC236}">
                <a16:creationId xmlns:a16="http://schemas.microsoft.com/office/drawing/2014/main" id="{C90A0170-40D8-4C28-8AA7-FBCAF4B8A6DB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13" b="7813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4029364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Tm="2100">
        <p:fade/>
      </p:transition>
    </mc:Choice>
    <mc:Fallback>
      <p:transition spd="med" advTm="2100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Kép helye 3">
            <a:extLst>
              <a:ext uri="{FF2B5EF4-FFF2-40B4-BE49-F238E27FC236}">
                <a16:creationId xmlns:a16="http://schemas.microsoft.com/office/drawing/2014/main" id="{BC734621-BAC2-1F4D-E329-2065DCC0311F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13" b="7813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6244409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Tm="2100">
        <p:fade/>
      </p:transition>
    </mc:Choice>
    <mc:Fallback>
      <p:transition spd="med" advTm="2100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B99486-BF14-22D8-9944-849D54FF49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Kép helye 5">
            <a:extLst>
              <a:ext uri="{FF2B5EF4-FFF2-40B4-BE49-F238E27FC236}">
                <a16:creationId xmlns:a16="http://schemas.microsoft.com/office/drawing/2014/main" id="{8DDA3195-E65B-F84F-E6F9-9EAE1A1DD102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13" b="7813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0610846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Tm="2100">
        <p:fade/>
      </p:transition>
    </mc:Choice>
    <mc:Fallback>
      <p:transition spd="med" advTm="2100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F87297-75E2-CA23-C056-9801A855D0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Kép helye 4">
            <a:extLst>
              <a:ext uri="{FF2B5EF4-FFF2-40B4-BE49-F238E27FC236}">
                <a16:creationId xmlns:a16="http://schemas.microsoft.com/office/drawing/2014/main" id="{36FF0267-D69C-C07C-4039-042A3AAC1749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13" b="7813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718326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Tm="2100">
        <p:fade/>
      </p:transition>
    </mc:Choice>
    <mc:Fallback>
      <p:transition spd="med" advTm="2100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EA1565-954F-0E73-BFF1-D68B5EF3FB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zövegdoboz 1">
            <a:extLst>
              <a:ext uri="{FF2B5EF4-FFF2-40B4-BE49-F238E27FC236}">
                <a16:creationId xmlns:a16="http://schemas.microsoft.com/office/drawing/2014/main" id="{2FFA1E52-E668-D8FA-64F4-98CDB24B9B7E}"/>
              </a:ext>
            </a:extLst>
          </p:cNvPr>
          <p:cNvSpPr txBox="1"/>
          <p:nvPr/>
        </p:nvSpPr>
        <p:spPr>
          <a:xfrm>
            <a:off x="4916805" y="2844224"/>
            <a:ext cx="2358390" cy="1169551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hu-HU" sz="7000" dirty="0">
                <a:solidFill>
                  <a:schemeClr val="tx1">
                    <a:lumMod val="65000"/>
                    <a:lumOff val="35000"/>
                  </a:schemeClr>
                </a:solidFill>
                <a:latin typeface="VilleroyBoch" panose="02000000000000000000" pitchFamily="50" charset="0"/>
              </a:rPr>
              <a:t>2019</a:t>
            </a:r>
          </a:p>
        </p:txBody>
      </p:sp>
    </p:spTree>
    <p:extLst>
      <p:ext uri="{BB962C8B-B14F-4D97-AF65-F5344CB8AC3E}">
        <p14:creationId xmlns:p14="http://schemas.microsoft.com/office/powerpoint/2010/main" val="15657468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Tm="2100">
        <p:fade/>
      </p:transition>
    </mc:Choice>
    <mc:Fallback>
      <p:transition spd="med" advTm="2100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437796-D42B-4C33-0719-5C68A5A6E9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Kép helye 5">
            <a:extLst>
              <a:ext uri="{FF2B5EF4-FFF2-40B4-BE49-F238E27FC236}">
                <a16:creationId xmlns:a16="http://schemas.microsoft.com/office/drawing/2014/main" id="{3B7051F7-9E07-6B74-84B6-C7F5C66432E9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877" b="5877"/>
          <a:stretch/>
        </p:blipFill>
        <p:spPr/>
      </p:pic>
    </p:spTree>
    <p:extLst>
      <p:ext uri="{BB962C8B-B14F-4D97-AF65-F5344CB8AC3E}">
        <p14:creationId xmlns:p14="http://schemas.microsoft.com/office/powerpoint/2010/main" val="21957461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Tm="2100">
        <p:fade/>
      </p:transition>
    </mc:Choice>
    <mc:Fallback>
      <p:transition spd="med" advTm="2100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252899-3C02-426C-D584-4FC8DCAE66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zövegdoboz 2">
            <a:extLst>
              <a:ext uri="{FF2B5EF4-FFF2-40B4-BE49-F238E27FC236}">
                <a16:creationId xmlns:a16="http://schemas.microsoft.com/office/drawing/2014/main" id="{88F125CB-A72A-000B-41EF-11EC4EC181BB}"/>
              </a:ext>
            </a:extLst>
          </p:cNvPr>
          <p:cNvSpPr txBox="1"/>
          <p:nvPr/>
        </p:nvSpPr>
        <p:spPr>
          <a:xfrm>
            <a:off x="440339" y="276226"/>
            <a:ext cx="60570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u-HU" sz="4800" dirty="0">
                <a:latin typeface="VilleroyBoch" panose="02000000000000000000" pitchFamily="50" charset="0"/>
              </a:rPr>
              <a:t>Andrea </a:t>
            </a:r>
            <a:r>
              <a:rPr lang="hu-HU" sz="4800" dirty="0" err="1">
                <a:latin typeface="VilleroyBoch" panose="02000000000000000000" pitchFamily="50" charset="0"/>
              </a:rPr>
              <a:t>Navarro</a:t>
            </a:r>
            <a:endParaRPr lang="hu-HU" sz="4800" dirty="0">
              <a:latin typeface="VilleroyBoch" panose="02000000000000000000" pitchFamily="50" charset="0"/>
            </a:endParaRPr>
          </a:p>
          <a:p>
            <a:r>
              <a:rPr lang="hu-HU" sz="4800" dirty="0">
                <a:latin typeface="VilleroyBoch" panose="02000000000000000000" pitchFamily="50" charset="0"/>
              </a:rPr>
              <a:t>Antonio </a:t>
            </a:r>
            <a:r>
              <a:rPr lang="hu-HU" sz="4800" dirty="0" err="1">
                <a:latin typeface="VilleroyBoch" panose="02000000000000000000" pitchFamily="50" charset="0"/>
              </a:rPr>
              <a:t>Puig</a:t>
            </a:r>
            <a:endParaRPr lang="hu-HU" sz="4800" dirty="0">
              <a:latin typeface="VilleroyBoch" panose="02000000000000000000" pitchFamily="50" charset="0"/>
            </a:endParaRPr>
          </a:p>
        </p:txBody>
      </p:sp>
      <p:pic>
        <p:nvPicPr>
          <p:cNvPr id="6" name="Kép 5">
            <a:extLst>
              <a:ext uri="{FF2B5EF4-FFF2-40B4-BE49-F238E27FC236}">
                <a16:creationId xmlns:a16="http://schemas.microsoft.com/office/drawing/2014/main" id="{DA1B8B22-7EB6-8DF4-BA55-D1A59B23D47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0520" y="2722365"/>
            <a:ext cx="5351663" cy="3784116"/>
          </a:xfrm>
          <a:prstGeom prst="rect">
            <a:avLst/>
          </a:prstGeom>
        </p:spPr>
      </p:pic>
      <p:pic>
        <p:nvPicPr>
          <p:cNvPr id="2" name="Kép 1">
            <a:extLst>
              <a:ext uri="{FF2B5EF4-FFF2-40B4-BE49-F238E27FC236}">
                <a16:creationId xmlns:a16="http://schemas.microsoft.com/office/drawing/2014/main" id="{76A2B684-E02B-FF97-1E95-B30BC3BE8C5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2680444"/>
            <a:ext cx="5753100" cy="3826036"/>
          </a:xfrm>
          <a:prstGeom prst="rect">
            <a:avLst/>
          </a:prstGeom>
        </p:spPr>
      </p:pic>
      <p:sp>
        <p:nvSpPr>
          <p:cNvPr id="4" name="Szövegdoboz 3">
            <a:extLst>
              <a:ext uri="{FF2B5EF4-FFF2-40B4-BE49-F238E27FC236}">
                <a16:creationId xmlns:a16="http://schemas.microsoft.com/office/drawing/2014/main" id="{AA270A4F-1359-B929-A27E-0E5C08D6D5A1}"/>
              </a:ext>
            </a:extLst>
          </p:cNvPr>
          <p:cNvSpPr txBox="1"/>
          <p:nvPr/>
        </p:nvSpPr>
        <p:spPr>
          <a:xfrm>
            <a:off x="440339" y="1735277"/>
            <a:ext cx="366408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u-HU" sz="4800" dirty="0">
                <a:latin typeface="VilleroyBoch" panose="02000000000000000000" pitchFamily="50" charset="0"/>
              </a:rPr>
              <a:t>Finta Csaba</a:t>
            </a:r>
          </a:p>
        </p:txBody>
      </p:sp>
    </p:spTree>
    <p:extLst>
      <p:ext uri="{BB962C8B-B14F-4D97-AF65-F5344CB8AC3E}">
        <p14:creationId xmlns:p14="http://schemas.microsoft.com/office/powerpoint/2010/main" val="25996819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Tm="2100">
        <p:fade/>
      </p:transition>
    </mc:Choice>
    <mc:Fallback>
      <p:transition spd="med" advTm="2100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6617D2-42CF-2F48-C98A-DD12B81E74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Kép helye 5">
            <a:extLst>
              <a:ext uri="{FF2B5EF4-FFF2-40B4-BE49-F238E27FC236}">
                <a16:creationId xmlns:a16="http://schemas.microsoft.com/office/drawing/2014/main" id="{FC941A88-8F74-754C-34DF-D469B9E82CFA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06" b="7806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530582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Tm="2100">
        <p:fade/>
      </p:transition>
    </mc:Choice>
    <mc:Fallback>
      <p:transition spd="med" advTm="2100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3ECCBC-1384-AC53-E96E-DC3CC9E05D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Kép helye 5">
            <a:extLst>
              <a:ext uri="{FF2B5EF4-FFF2-40B4-BE49-F238E27FC236}">
                <a16:creationId xmlns:a16="http://schemas.microsoft.com/office/drawing/2014/main" id="{85028AD4-57AE-B7F5-017D-0FBCCDFBC67C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06" b="7806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5941347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Tm="2100">
        <p:fade/>
      </p:transition>
    </mc:Choice>
    <mc:Fallback>
      <p:transition spd="med" advTm="2100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6555EB-AD32-7406-0855-20B10E5CAF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Kép helye 5">
            <a:extLst>
              <a:ext uri="{FF2B5EF4-FFF2-40B4-BE49-F238E27FC236}">
                <a16:creationId xmlns:a16="http://schemas.microsoft.com/office/drawing/2014/main" id="{2FEFD861-B541-7274-0AF2-509769379B40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06" b="7806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40267428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Tm="2100">
        <p:fade/>
      </p:transition>
    </mc:Choice>
    <mc:Fallback>
      <p:transition spd="med" advTm="2100"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672B05-B881-C41C-857B-E8C247F4CF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Kép helye 5">
            <a:extLst>
              <a:ext uri="{FF2B5EF4-FFF2-40B4-BE49-F238E27FC236}">
                <a16:creationId xmlns:a16="http://schemas.microsoft.com/office/drawing/2014/main" id="{B3EA6297-D167-A1B2-BE71-EFF0C8EE21F8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06" b="7806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5671547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Tm="2100">
        <p:fade/>
      </p:transition>
    </mc:Choice>
    <mc:Fallback>
      <p:transition spd="med" advTm="2100">
        <p:fade/>
      </p:transition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46BF28-553F-2C9B-24B6-AB94BBB656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Kép helye 5">
            <a:extLst>
              <a:ext uri="{FF2B5EF4-FFF2-40B4-BE49-F238E27FC236}">
                <a16:creationId xmlns:a16="http://schemas.microsoft.com/office/drawing/2014/main" id="{548590F2-3FBF-BAB9-3DE8-F7143ADF7803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06" b="7806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4093858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Tm="2100">
        <p:fade/>
      </p:transition>
    </mc:Choice>
    <mc:Fallback>
      <p:transition spd="med" advTm="2100">
        <p:fade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416FB2-EF4A-5163-3EC3-C543977954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Kép helye 5">
            <a:extLst>
              <a:ext uri="{FF2B5EF4-FFF2-40B4-BE49-F238E27FC236}">
                <a16:creationId xmlns:a16="http://schemas.microsoft.com/office/drawing/2014/main" id="{74E2EBD2-267C-A143-7E5B-E689C7D7E1A1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06" b="7806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5308707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Tm="2100">
        <p:fade/>
      </p:transition>
    </mc:Choice>
    <mc:Fallback>
      <p:transition spd="med" advTm="2100">
        <p:fade/>
      </p:transition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810F06-80BC-ABA5-CC2B-D34719EB9A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Kép helye 9">
            <a:extLst>
              <a:ext uri="{FF2B5EF4-FFF2-40B4-BE49-F238E27FC236}">
                <a16:creationId xmlns:a16="http://schemas.microsoft.com/office/drawing/2014/main" id="{50BE7716-2C85-0731-5029-C49794D7BBE1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06" b="7806"/>
          <a:stretch/>
        </p:blipFill>
        <p:spPr/>
      </p:pic>
    </p:spTree>
    <p:extLst>
      <p:ext uri="{BB962C8B-B14F-4D97-AF65-F5344CB8AC3E}">
        <p14:creationId xmlns:p14="http://schemas.microsoft.com/office/powerpoint/2010/main" val="15982993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Tm="2100">
        <p:fade/>
      </p:transition>
    </mc:Choice>
    <mc:Fallback>
      <p:transition spd="med" advTm="2100">
        <p:fade/>
      </p:transition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16CB5F-F9FA-1779-2B17-4C69DEA0A0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zövegdoboz 4">
            <a:extLst>
              <a:ext uri="{FF2B5EF4-FFF2-40B4-BE49-F238E27FC236}">
                <a16:creationId xmlns:a16="http://schemas.microsoft.com/office/drawing/2014/main" id="{C0B43516-AD0A-9863-0253-96C95F470AAC}"/>
              </a:ext>
            </a:extLst>
          </p:cNvPr>
          <p:cNvSpPr txBox="1"/>
          <p:nvPr/>
        </p:nvSpPr>
        <p:spPr>
          <a:xfrm>
            <a:off x="4916805" y="2844224"/>
            <a:ext cx="2358390" cy="1169551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hu-HU" sz="7000" dirty="0">
                <a:solidFill>
                  <a:schemeClr val="tx1">
                    <a:lumMod val="65000"/>
                    <a:lumOff val="35000"/>
                  </a:schemeClr>
                </a:solidFill>
                <a:latin typeface="VilleroyBoch" panose="02000000000000000000" pitchFamily="50" charset="0"/>
              </a:rPr>
              <a:t>2020</a:t>
            </a:r>
          </a:p>
        </p:txBody>
      </p:sp>
    </p:spTree>
    <p:extLst>
      <p:ext uri="{BB962C8B-B14F-4D97-AF65-F5344CB8AC3E}">
        <p14:creationId xmlns:p14="http://schemas.microsoft.com/office/powerpoint/2010/main" val="38422612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Tm="2100">
        <p:fade/>
      </p:transition>
    </mc:Choice>
    <mc:Fallback>
      <p:transition spd="med" advTm="2100">
        <p:fade/>
      </p:transition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7A3BA2-1095-7FFF-1BEA-FEEAD527DD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Kép helye 17">
            <a:extLst>
              <a:ext uri="{FF2B5EF4-FFF2-40B4-BE49-F238E27FC236}">
                <a16:creationId xmlns:a16="http://schemas.microsoft.com/office/drawing/2014/main" id="{69A1D944-B2C0-5830-ED99-FBCAC7C2C2B0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13" b="7813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42215728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Tm="2100">
        <p:fade/>
      </p:transition>
    </mc:Choice>
    <mc:Fallback>
      <p:transition spd="med" advTm="2100">
        <p:fade/>
      </p:transition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362708-AF79-3602-D527-16966710D5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zövegdoboz 2">
            <a:extLst>
              <a:ext uri="{FF2B5EF4-FFF2-40B4-BE49-F238E27FC236}">
                <a16:creationId xmlns:a16="http://schemas.microsoft.com/office/drawing/2014/main" id="{EB59724E-7FFB-C1B8-3DEE-7D58BF29AECE}"/>
              </a:ext>
            </a:extLst>
          </p:cNvPr>
          <p:cNvSpPr txBox="1"/>
          <p:nvPr/>
        </p:nvSpPr>
        <p:spPr>
          <a:xfrm>
            <a:off x="453039" y="417333"/>
            <a:ext cx="570824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u-HU" sz="4800" dirty="0" err="1">
                <a:latin typeface="VilleroyBoch" panose="02000000000000000000" pitchFamily="50" charset="0"/>
              </a:rPr>
              <a:t>Oona</a:t>
            </a:r>
            <a:r>
              <a:rPr lang="hu-HU" sz="4800" dirty="0">
                <a:latin typeface="VilleroyBoch" panose="02000000000000000000" pitchFamily="50" charset="0"/>
              </a:rPr>
              <a:t> </a:t>
            </a:r>
            <a:r>
              <a:rPr lang="hu-HU" sz="4800" dirty="0" err="1">
                <a:latin typeface="VilleroyBoch" panose="02000000000000000000" pitchFamily="50" charset="0"/>
              </a:rPr>
              <a:t>Horx-Strathern</a:t>
            </a:r>
            <a:endParaRPr lang="hu-HU" sz="4800" dirty="0">
              <a:latin typeface="VilleroyBoch" panose="02000000000000000000" pitchFamily="50" charset="0"/>
            </a:endParaRPr>
          </a:p>
        </p:txBody>
      </p:sp>
      <p:pic>
        <p:nvPicPr>
          <p:cNvPr id="6" name="Kép 5">
            <a:extLst>
              <a:ext uri="{FF2B5EF4-FFF2-40B4-BE49-F238E27FC236}">
                <a16:creationId xmlns:a16="http://schemas.microsoft.com/office/drawing/2014/main" id="{2B045E75-F2BB-A455-CBE7-B617A386EA7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8618" y="3024090"/>
            <a:ext cx="5697382" cy="3215098"/>
          </a:xfrm>
          <a:prstGeom prst="rect">
            <a:avLst/>
          </a:prstGeom>
        </p:spPr>
      </p:pic>
      <p:sp>
        <p:nvSpPr>
          <p:cNvPr id="2" name="Szövegdoboz 1">
            <a:extLst>
              <a:ext uri="{FF2B5EF4-FFF2-40B4-BE49-F238E27FC236}">
                <a16:creationId xmlns:a16="http://schemas.microsoft.com/office/drawing/2014/main" id="{77360992-D900-37BB-5A99-B46C2D6C7101}"/>
              </a:ext>
            </a:extLst>
          </p:cNvPr>
          <p:cNvSpPr txBox="1"/>
          <p:nvPr/>
        </p:nvSpPr>
        <p:spPr>
          <a:xfrm>
            <a:off x="453039" y="1248330"/>
            <a:ext cx="748624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u-HU" sz="4800" dirty="0">
                <a:latin typeface="VilleroyBoch" panose="02000000000000000000" pitchFamily="50" charset="0"/>
              </a:rPr>
              <a:t>Kéri Balázs és Pólus Károly</a:t>
            </a:r>
          </a:p>
        </p:txBody>
      </p:sp>
      <p:pic>
        <p:nvPicPr>
          <p:cNvPr id="4" name="Kép 3">
            <a:extLst>
              <a:ext uri="{FF2B5EF4-FFF2-40B4-BE49-F238E27FC236}">
                <a16:creationId xmlns:a16="http://schemas.microsoft.com/office/drawing/2014/main" id="{58DC1607-2F83-9CE5-61F3-4AD882AE4D2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72770" y="3048001"/>
            <a:ext cx="5697382" cy="3204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94126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Tm="2100">
        <p:fade/>
      </p:transition>
    </mc:Choice>
    <mc:Fallback>
      <p:transition spd="med" advTm="2100">
        <p:fade/>
      </p:transition>
    </mc:Fallback>
  </mc:AlternateConten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D4A2B0-D4EF-5F8E-96BC-0F48A36B72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Kép helye 4">
            <a:extLst>
              <a:ext uri="{FF2B5EF4-FFF2-40B4-BE49-F238E27FC236}">
                <a16:creationId xmlns:a16="http://schemas.microsoft.com/office/drawing/2014/main" id="{0FE48045-3CBA-BFCA-7FAD-B77040CD815F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13" b="7813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1626387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Tm="2100">
        <p:fade/>
      </p:transition>
    </mc:Choice>
    <mc:Fallback>
      <p:transition spd="med" advTm="2100">
        <p:fade/>
      </p:transition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BAA7B7-97C9-4264-A7D9-4CD73DC23B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Kép helye 8">
            <a:extLst>
              <a:ext uri="{FF2B5EF4-FFF2-40B4-BE49-F238E27FC236}">
                <a16:creationId xmlns:a16="http://schemas.microsoft.com/office/drawing/2014/main" id="{828351B9-7675-0937-E893-476EBAE407E0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13" b="7813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0263299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Tm="2100">
        <p:fade/>
      </p:transition>
    </mc:Choice>
    <mc:Fallback>
      <p:transition spd="med" advTm="2100">
        <p:fade/>
      </p:transition>
    </mc:Fallback>
  </mc:AlternateContent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3740DD-7F7F-45C1-420A-92A3092BCE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Kép helye 4">
            <a:extLst>
              <a:ext uri="{FF2B5EF4-FFF2-40B4-BE49-F238E27FC236}">
                <a16:creationId xmlns:a16="http://schemas.microsoft.com/office/drawing/2014/main" id="{37B51D92-99BC-8081-08AF-83F1C8EA1D8D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13" b="7813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5654874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Tm="2100">
        <p:fade/>
      </p:transition>
    </mc:Choice>
    <mc:Fallback>
      <p:transition spd="med" advTm="2100">
        <p:fade/>
      </p:transition>
    </mc:Fallback>
  </mc:AlternateContent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06A2FA-814B-6E98-C3AF-8022863043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Kép helye 4">
            <a:extLst>
              <a:ext uri="{FF2B5EF4-FFF2-40B4-BE49-F238E27FC236}">
                <a16:creationId xmlns:a16="http://schemas.microsoft.com/office/drawing/2014/main" id="{9C2BAC6C-42BD-F160-C427-271B32F3A01C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13" b="7813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4454424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Tm="2100">
        <p:fade/>
      </p:transition>
    </mc:Choice>
    <mc:Fallback>
      <p:transition spd="med" advTm="2100">
        <p:fade/>
      </p:transition>
    </mc:Fallback>
  </mc:AlternateContent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8B6914-87F6-8186-E599-EA56E27E93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Kép helye 4">
            <a:extLst>
              <a:ext uri="{FF2B5EF4-FFF2-40B4-BE49-F238E27FC236}">
                <a16:creationId xmlns:a16="http://schemas.microsoft.com/office/drawing/2014/main" id="{F269CEC2-6B64-FC2D-B65F-9550AA1AE4AB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13" b="7813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6110671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Tm="2100">
        <p:fade/>
      </p:transition>
    </mc:Choice>
    <mc:Fallback>
      <p:transition spd="med" advTm="2100">
        <p:fade/>
      </p:transition>
    </mc:Fallback>
  </mc:AlternateContent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454EDB-0BA6-21F9-E23D-8063F5A3F2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Kép helye 4">
            <a:extLst>
              <a:ext uri="{FF2B5EF4-FFF2-40B4-BE49-F238E27FC236}">
                <a16:creationId xmlns:a16="http://schemas.microsoft.com/office/drawing/2014/main" id="{762E2FB8-3EB0-FEA7-48A3-A3BF688ABC99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13" b="7813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9205174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Tm="2100">
        <p:fade/>
      </p:transition>
    </mc:Choice>
    <mc:Fallback>
      <p:transition spd="med" advTm="2100">
        <p:fade/>
      </p:transition>
    </mc:Fallback>
  </mc:AlternateContent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136343-7589-EC39-1691-4AFF273938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Kép helye 4">
            <a:extLst>
              <a:ext uri="{FF2B5EF4-FFF2-40B4-BE49-F238E27FC236}">
                <a16:creationId xmlns:a16="http://schemas.microsoft.com/office/drawing/2014/main" id="{4AC7A535-655A-F17E-682C-5C2C746F5F5E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12" b="7812"/>
          <a:stretch/>
        </p:blipFill>
        <p:spPr/>
      </p:pic>
    </p:spTree>
    <p:extLst>
      <p:ext uri="{BB962C8B-B14F-4D97-AF65-F5344CB8AC3E}">
        <p14:creationId xmlns:p14="http://schemas.microsoft.com/office/powerpoint/2010/main" val="20885849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Tm="2100">
        <p:fade/>
      </p:transition>
    </mc:Choice>
    <mc:Fallback>
      <p:transition spd="med" advTm="2100">
        <p:fade/>
      </p:transition>
    </mc:Fallback>
  </mc:AlternateContent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582094-FD2A-A062-E4B4-73E6B79D6A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zövegdoboz 1">
            <a:extLst>
              <a:ext uri="{FF2B5EF4-FFF2-40B4-BE49-F238E27FC236}">
                <a16:creationId xmlns:a16="http://schemas.microsoft.com/office/drawing/2014/main" id="{8DF65EE8-07E4-68BD-63E0-23C060459ABD}"/>
              </a:ext>
            </a:extLst>
          </p:cNvPr>
          <p:cNvSpPr txBox="1"/>
          <p:nvPr/>
        </p:nvSpPr>
        <p:spPr>
          <a:xfrm>
            <a:off x="4916805" y="2844224"/>
            <a:ext cx="2358390" cy="1169551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hu-HU" sz="7000" dirty="0">
                <a:solidFill>
                  <a:schemeClr val="tx1">
                    <a:lumMod val="65000"/>
                    <a:lumOff val="35000"/>
                  </a:schemeClr>
                </a:solidFill>
                <a:latin typeface="VilleroyBoch" panose="02000000000000000000" pitchFamily="50" charset="0"/>
              </a:rPr>
              <a:t>2021</a:t>
            </a:r>
          </a:p>
        </p:txBody>
      </p:sp>
    </p:spTree>
    <p:extLst>
      <p:ext uri="{BB962C8B-B14F-4D97-AF65-F5344CB8AC3E}">
        <p14:creationId xmlns:p14="http://schemas.microsoft.com/office/powerpoint/2010/main" val="39510993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Tm="2100">
        <p:fade/>
      </p:transition>
    </mc:Choice>
    <mc:Fallback>
      <p:transition spd="med" advTm="2100">
        <p:fade/>
      </p:transition>
    </mc:Fallback>
  </mc:AlternateContent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B93726-D2F6-D134-0CC0-C999D5AC32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Kép helye 14">
            <a:extLst>
              <a:ext uri="{FF2B5EF4-FFF2-40B4-BE49-F238E27FC236}">
                <a16:creationId xmlns:a16="http://schemas.microsoft.com/office/drawing/2014/main" id="{5074240F-8C3C-54CC-F812-D9E81605FDE9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963" b="4963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2530707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Tm="2100">
        <p:fade/>
      </p:transition>
    </mc:Choice>
    <mc:Fallback>
      <p:transition spd="med" advTm="2100">
        <p:fade/>
      </p:transition>
    </mc:Fallback>
  </mc:AlternateContent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CAC61C-C66A-D7F2-852C-2017F9F779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zövegdoboz 1">
            <a:extLst>
              <a:ext uri="{FF2B5EF4-FFF2-40B4-BE49-F238E27FC236}">
                <a16:creationId xmlns:a16="http://schemas.microsoft.com/office/drawing/2014/main" id="{BE018DAC-7FDF-F10B-9217-9E61D729DDB3}"/>
              </a:ext>
            </a:extLst>
          </p:cNvPr>
          <p:cNvSpPr txBox="1"/>
          <p:nvPr/>
        </p:nvSpPr>
        <p:spPr>
          <a:xfrm>
            <a:off x="461578" y="274596"/>
            <a:ext cx="866048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u-HU" sz="4800" dirty="0" err="1">
                <a:latin typeface="VilleroyBoch" panose="02000000000000000000" pitchFamily="50" charset="0"/>
              </a:rPr>
              <a:t>Virgo</a:t>
            </a:r>
            <a:r>
              <a:rPr lang="hu-HU" sz="4800" dirty="0">
                <a:latin typeface="VilleroyBoch" panose="02000000000000000000" pitchFamily="50" charset="0"/>
              </a:rPr>
              <a:t> </a:t>
            </a:r>
            <a:r>
              <a:rPr lang="hu-HU" sz="4800" dirty="0" err="1">
                <a:latin typeface="VilleroyBoch" panose="02000000000000000000" pitchFamily="50" charset="0"/>
              </a:rPr>
              <a:t>Haan</a:t>
            </a:r>
            <a:endParaRPr lang="hu-HU" sz="4800" dirty="0">
              <a:latin typeface="VilleroyBoch" panose="02000000000000000000" pitchFamily="50" charset="0"/>
            </a:endParaRPr>
          </a:p>
          <a:p>
            <a:r>
              <a:rPr lang="hu-HU" sz="4800" dirty="0" err="1">
                <a:latin typeface="VilleroyBoch" panose="02000000000000000000" pitchFamily="50" charset="0"/>
              </a:rPr>
              <a:t>Radnóczy</a:t>
            </a:r>
            <a:r>
              <a:rPr lang="hu-HU" sz="4800" dirty="0">
                <a:latin typeface="VilleroyBoch" panose="02000000000000000000" pitchFamily="50" charset="0"/>
              </a:rPr>
              <a:t> Eszter és Nagy Csaba</a:t>
            </a:r>
          </a:p>
        </p:txBody>
      </p:sp>
      <p:pic>
        <p:nvPicPr>
          <p:cNvPr id="8" name="Kép 7">
            <a:extLst>
              <a:ext uri="{FF2B5EF4-FFF2-40B4-BE49-F238E27FC236}">
                <a16:creationId xmlns:a16="http://schemas.microsoft.com/office/drawing/2014/main" id="{520FCE64-9ED3-1A0E-FA7C-5232A3C63FF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1578" y="3374364"/>
            <a:ext cx="1566672" cy="2785872"/>
          </a:xfrm>
          <a:prstGeom prst="rect">
            <a:avLst/>
          </a:prstGeom>
        </p:spPr>
      </p:pic>
      <p:pic>
        <p:nvPicPr>
          <p:cNvPr id="10" name="Kép 9">
            <a:extLst>
              <a:ext uri="{FF2B5EF4-FFF2-40B4-BE49-F238E27FC236}">
                <a16:creationId xmlns:a16="http://schemas.microsoft.com/office/drawing/2014/main" id="{02B1A519-B119-AFE3-98FB-549670ED754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33570" y="3374364"/>
            <a:ext cx="1572768" cy="2785872"/>
          </a:xfrm>
          <a:prstGeom prst="rect">
            <a:avLst/>
          </a:prstGeom>
        </p:spPr>
      </p:pic>
      <p:pic>
        <p:nvPicPr>
          <p:cNvPr id="12" name="Kép 11">
            <a:extLst>
              <a:ext uri="{FF2B5EF4-FFF2-40B4-BE49-F238E27FC236}">
                <a16:creationId xmlns:a16="http://schemas.microsoft.com/office/drawing/2014/main" id="{75A1D2A4-0E91-5232-A900-C93825E494E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1658" y="3374364"/>
            <a:ext cx="1566672" cy="2785872"/>
          </a:xfrm>
          <a:prstGeom prst="rect">
            <a:avLst/>
          </a:prstGeom>
        </p:spPr>
      </p:pic>
      <p:pic>
        <p:nvPicPr>
          <p:cNvPr id="16" name="Kép 15">
            <a:extLst>
              <a:ext uri="{FF2B5EF4-FFF2-40B4-BE49-F238E27FC236}">
                <a16:creationId xmlns:a16="http://schemas.microsoft.com/office/drawing/2014/main" id="{CE14D8E4-5BA5-C7F3-6109-71DB2A76324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94" r="15928" b="2986"/>
          <a:stretch/>
        </p:blipFill>
        <p:spPr>
          <a:xfrm>
            <a:off x="6096000" y="2014302"/>
            <a:ext cx="3467588" cy="2720124"/>
          </a:xfrm>
          <a:prstGeom prst="rect">
            <a:avLst/>
          </a:prstGeom>
        </p:spPr>
      </p:pic>
      <p:pic>
        <p:nvPicPr>
          <p:cNvPr id="14" name="Kép 13">
            <a:extLst>
              <a:ext uri="{FF2B5EF4-FFF2-40B4-BE49-F238E27FC236}">
                <a16:creationId xmlns:a16="http://schemas.microsoft.com/office/drawing/2014/main" id="{3066675F-A5CE-BFE7-578E-95296F910CC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682" r="12254"/>
          <a:stretch/>
        </p:blipFill>
        <p:spPr>
          <a:xfrm>
            <a:off x="8110580" y="3770035"/>
            <a:ext cx="3695700" cy="281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90200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Tm="2100">
        <p:fade/>
      </p:transition>
    </mc:Choice>
    <mc:Fallback>
      <p:transition spd="med" advTm="2100">
        <p:fade/>
      </p:transition>
    </mc:Fallback>
  </mc:AlternateContent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79553F-7005-1949-208F-33437FD5E8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Kép helye 2">
            <a:extLst>
              <a:ext uri="{FF2B5EF4-FFF2-40B4-BE49-F238E27FC236}">
                <a16:creationId xmlns:a16="http://schemas.microsoft.com/office/drawing/2014/main" id="{44B46926-A5B6-10CD-517B-EC0D53FEE24C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052" b="10052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1693488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Tm="2100">
        <p:fade/>
      </p:transition>
    </mc:Choice>
    <mc:Fallback>
      <p:transition spd="med" advTm="2100">
        <p:fade/>
      </p:transition>
    </mc:Fallback>
  </mc:AlternateContent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2DFD85-8D5B-AD33-BEF0-D97A868326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Kép helye 2">
            <a:extLst>
              <a:ext uri="{FF2B5EF4-FFF2-40B4-BE49-F238E27FC236}">
                <a16:creationId xmlns:a16="http://schemas.microsoft.com/office/drawing/2014/main" id="{B123FB2C-3F9D-8E63-60A7-307ACCAF72C7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13" b="7813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1139123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Tm="2100">
        <p:fade/>
      </p:transition>
    </mc:Choice>
    <mc:Fallback>
      <p:transition spd="med" advTm="2100">
        <p:fade/>
      </p:transition>
    </mc:Fallback>
  </mc:AlternateContent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6AC9A5-E69D-DD6A-ADED-648C11DA56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Kép helye 2">
            <a:extLst>
              <a:ext uri="{FF2B5EF4-FFF2-40B4-BE49-F238E27FC236}">
                <a16:creationId xmlns:a16="http://schemas.microsoft.com/office/drawing/2014/main" id="{33CF3398-B5A4-8FD6-9048-93923BB906B8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13" b="7813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769809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Tm="2100">
        <p:fade/>
      </p:transition>
    </mc:Choice>
    <mc:Fallback>
      <p:transition spd="med" advTm="2100">
        <p:fade/>
      </p:transition>
    </mc:Fallback>
  </mc:AlternateContent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40B761-B5BB-C79F-6D56-49692B284A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Kép helye 7">
            <a:extLst>
              <a:ext uri="{FF2B5EF4-FFF2-40B4-BE49-F238E27FC236}">
                <a16:creationId xmlns:a16="http://schemas.microsoft.com/office/drawing/2014/main" id="{76713356-2E8B-A45C-9557-112DAFAB771E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13" b="7813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1157930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Tm="2100">
        <p:fade/>
      </p:transition>
    </mc:Choice>
    <mc:Fallback>
      <p:transition spd="med" advTm="2100">
        <p:fade/>
      </p:transition>
    </mc:Fallback>
  </mc:AlternateContent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E47D5A-4053-B95A-2565-08C6CE1FFD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Kép helye 2">
            <a:extLst>
              <a:ext uri="{FF2B5EF4-FFF2-40B4-BE49-F238E27FC236}">
                <a16:creationId xmlns:a16="http://schemas.microsoft.com/office/drawing/2014/main" id="{399A8133-326E-4A2B-33C9-0AA076A34A3F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13" b="7813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9622945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Tm="2100">
        <p:fade/>
      </p:transition>
    </mc:Choice>
    <mc:Fallback>
      <p:transition spd="med" advTm="2100">
        <p:fade/>
      </p:transition>
    </mc:Fallback>
  </mc:AlternateContent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7CD76C-C490-C26D-D30E-3D772BCEF3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Kép helye 2">
            <a:extLst>
              <a:ext uri="{FF2B5EF4-FFF2-40B4-BE49-F238E27FC236}">
                <a16:creationId xmlns:a16="http://schemas.microsoft.com/office/drawing/2014/main" id="{A8FBDCA3-4FD0-D08D-1FA1-1C51DE6FDAFB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13" b="7813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8542630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Tm="2100">
        <p:fade/>
      </p:transition>
    </mc:Choice>
    <mc:Fallback>
      <p:transition spd="med" advTm="2100">
        <p:fade/>
      </p:transition>
    </mc:Fallback>
  </mc:AlternateContent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41BF35-9895-2964-8911-FDFEC1DB9B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Kép helye 5">
            <a:extLst>
              <a:ext uri="{FF2B5EF4-FFF2-40B4-BE49-F238E27FC236}">
                <a16:creationId xmlns:a16="http://schemas.microsoft.com/office/drawing/2014/main" id="{56722427-76FE-057C-843A-ACC48A1CF351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13" b="7813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5148888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Tm="2100">
        <p:fade/>
      </p:transition>
    </mc:Choice>
    <mc:Fallback>
      <p:transition spd="med" advTm="2100">
        <p:fade/>
      </p:transition>
    </mc:Fallback>
  </mc:AlternateContent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7685BF-4191-0B10-455C-2FC2D8F3CE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Kép helye 5">
            <a:extLst>
              <a:ext uri="{FF2B5EF4-FFF2-40B4-BE49-F238E27FC236}">
                <a16:creationId xmlns:a16="http://schemas.microsoft.com/office/drawing/2014/main" id="{BB12FD35-3EAA-2FD8-1D39-D57CA6DCFD22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13" b="7813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594967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Tm="2100">
        <p:fade/>
      </p:transition>
    </mc:Choice>
    <mc:Fallback>
      <p:transition spd="med" advTm="2100">
        <p:fade/>
      </p:transition>
    </mc:Fallback>
  </mc:AlternateContent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AD4947-98C3-48FB-B6BE-9B6C396A0C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zövegdoboz 1">
            <a:extLst>
              <a:ext uri="{FF2B5EF4-FFF2-40B4-BE49-F238E27FC236}">
                <a16:creationId xmlns:a16="http://schemas.microsoft.com/office/drawing/2014/main" id="{03376EDF-6B91-F846-7154-146358947591}"/>
              </a:ext>
            </a:extLst>
          </p:cNvPr>
          <p:cNvSpPr txBox="1"/>
          <p:nvPr/>
        </p:nvSpPr>
        <p:spPr>
          <a:xfrm>
            <a:off x="4916805" y="2844224"/>
            <a:ext cx="2358390" cy="1169551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hu-HU" sz="7000" dirty="0">
                <a:solidFill>
                  <a:schemeClr val="tx1">
                    <a:lumMod val="65000"/>
                    <a:lumOff val="35000"/>
                  </a:schemeClr>
                </a:solidFill>
                <a:latin typeface="VilleroyBoch" panose="02000000000000000000" pitchFamily="50" charset="0"/>
              </a:rPr>
              <a:t>2022</a:t>
            </a:r>
          </a:p>
        </p:txBody>
      </p:sp>
    </p:spTree>
    <p:extLst>
      <p:ext uri="{BB962C8B-B14F-4D97-AF65-F5344CB8AC3E}">
        <p14:creationId xmlns:p14="http://schemas.microsoft.com/office/powerpoint/2010/main" val="30333008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Tm="2100">
        <p:fade/>
      </p:transition>
    </mc:Choice>
    <mc:Fallback>
      <p:transition spd="med" advTm="2100">
        <p:fade/>
      </p:transition>
    </mc:Fallback>
  </mc:AlternateContent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F493D6-BF56-44FA-EF29-35235C42BC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Kép helye 4">
            <a:extLst>
              <a:ext uri="{FF2B5EF4-FFF2-40B4-BE49-F238E27FC236}">
                <a16:creationId xmlns:a16="http://schemas.microsoft.com/office/drawing/2014/main" id="{0413D7DA-65DD-28CF-8C84-95E11D8441F8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76" r="5176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4528653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Tm="2100">
        <p:fade/>
      </p:transition>
    </mc:Choice>
    <mc:Fallback>
      <p:transition spd="med" advTm="2100">
        <p:fade/>
      </p:transition>
    </mc:Fallback>
  </mc:AlternateContent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87BA3C-D9F6-EAC5-4FD6-A76DC82676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zövegdoboz 2">
            <a:extLst>
              <a:ext uri="{FF2B5EF4-FFF2-40B4-BE49-F238E27FC236}">
                <a16:creationId xmlns:a16="http://schemas.microsoft.com/office/drawing/2014/main" id="{2138BDDE-9B2F-9973-5DF3-0B02C16F5F0F}"/>
              </a:ext>
            </a:extLst>
          </p:cNvPr>
          <p:cNvSpPr txBox="1"/>
          <p:nvPr/>
        </p:nvSpPr>
        <p:spPr>
          <a:xfrm>
            <a:off x="290734" y="272698"/>
            <a:ext cx="687664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u-HU" sz="4800" dirty="0" err="1">
                <a:latin typeface="VilleroyBoch" panose="02000000000000000000" pitchFamily="50" charset="0"/>
              </a:rPr>
              <a:t>Natalie</a:t>
            </a:r>
            <a:r>
              <a:rPr lang="hu-HU" sz="4800" dirty="0">
                <a:latin typeface="VilleroyBoch" panose="02000000000000000000" pitchFamily="50" charset="0"/>
              </a:rPr>
              <a:t> </a:t>
            </a:r>
            <a:r>
              <a:rPr lang="hu-HU" sz="4800" dirty="0" err="1">
                <a:latin typeface="VilleroyBoch" panose="02000000000000000000" pitchFamily="50" charset="0"/>
              </a:rPr>
              <a:t>Canas</a:t>
            </a:r>
            <a:r>
              <a:rPr lang="hu-HU" sz="4800" dirty="0">
                <a:latin typeface="VilleroyBoch" panose="02000000000000000000" pitchFamily="50" charset="0"/>
              </a:rPr>
              <a:t> </a:t>
            </a:r>
            <a:r>
              <a:rPr lang="hu-HU" sz="4800" dirty="0" err="1">
                <a:latin typeface="VilleroyBoch" panose="02000000000000000000" pitchFamily="50" charset="0"/>
              </a:rPr>
              <a:t>DelPoso</a:t>
            </a:r>
            <a:endParaRPr lang="hu-HU" sz="4800" dirty="0">
              <a:latin typeface="VilleroyBoch" panose="02000000000000000000" pitchFamily="50" charset="0"/>
            </a:endParaRPr>
          </a:p>
          <a:p>
            <a:r>
              <a:rPr lang="hu-HU" sz="4800" dirty="0">
                <a:latin typeface="VilleroyBoch" panose="02000000000000000000" pitchFamily="50" charset="0"/>
              </a:rPr>
              <a:t>Lucas </a:t>
            </a:r>
            <a:r>
              <a:rPr lang="hu-HU" sz="4800" dirty="0" err="1">
                <a:latin typeface="VilleroyBoch" panose="02000000000000000000" pitchFamily="50" charset="0"/>
              </a:rPr>
              <a:t>Echeveste</a:t>
            </a:r>
            <a:endParaRPr lang="hu-HU" sz="4800" dirty="0">
              <a:latin typeface="VilleroyBoch" panose="02000000000000000000" pitchFamily="50" charset="0"/>
            </a:endParaRPr>
          </a:p>
          <a:p>
            <a:r>
              <a:rPr lang="hu-HU" sz="4800" dirty="0">
                <a:latin typeface="VilleroyBoch" panose="02000000000000000000" pitchFamily="50" charset="0"/>
              </a:rPr>
              <a:t>Török-Szabolcs Bence</a:t>
            </a:r>
          </a:p>
        </p:txBody>
      </p:sp>
      <p:pic>
        <p:nvPicPr>
          <p:cNvPr id="2050" name="Ábra 1">
            <a:extLst>
              <a:ext uri="{FF2B5EF4-FFF2-40B4-BE49-F238E27FC236}">
                <a16:creationId xmlns:a16="http://schemas.microsoft.com/office/drawing/2014/main" id="{5EA37742-09C9-DA55-5176-2856D77E85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1066" y="2810469"/>
            <a:ext cx="5410200" cy="40475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>
            <a:extLst>
              <a:ext uri="{FF2B5EF4-FFF2-40B4-BE49-F238E27FC236}">
                <a16:creationId xmlns:a16="http://schemas.microsoft.com/office/drawing/2014/main" id="{524E3662-E257-1477-DD6E-69ED4183F89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28" t="3837" r="7044" b="1721"/>
          <a:stretch/>
        </p:blipFill>
        <p:spPr bwMode="auto">
          <a:xfrm>
            <a:off x="290734" y="2820174"/>
            <a:ext cx="5839549" cy="32646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207868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Tm="2100">
        <p:fade/>
      </p:transition>
    </mc:Choice>
    <mc:Fallback>
      <p:transition spd="med" advTm="2100">
        <p:fade/>
      </p:transition>
    </mc:Fallback>
  </mc:AlternateContent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F0D301-CAB4-6B6A-42F5-4F7D1A502D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Kép helye 3">
            <a:extLst>
              <a:ext uri="{FF2B5EF4-FFF2-40B4-BE49-F238E27FC236}">
                <a16:creationId xmlns:a16="http://schemas.microsoft.com/office/drawing/2014/main" id="{C81FDFEC-8957-06A8-6ADE-BD6729BFE39E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13" b="7813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857620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Tm="2100">
        <p:fade/>
      </p:transition>
    </mc:Choice>
    <mc:Fallback>
      <p:transition spd="med" advTm="2100">
        <p:fade/>
      </p:transition>
    </mc:Fallback>
  </mc:AlternateContent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855DDC-8BB5-1BDD-B6FD-EDB216B95F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Kép helye 3">
            <a:extLst>
              <a:ext uri="{FF2B5EF4-FFF2-40B4-BE49-F238E27FC236}">
                <a16:creationId xmlns:a16="http://schemas.microsoft.com/office/drawing/2014/main" id="{0ED261C3-EC34-F4E8-F04D-6DE452D325F5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13" b="7813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4414573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Tm="2100">
        <p:fade/>
      </p:transition>
    </mc:Choice>
    <mc:Fallback>
      <p:transition spd="med" advTm="2100">
        <p:fade/>
      </p:transition>
    </mc:Fallback>
  </mc:AlternateContent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1793FA-1A79-6F1B-33EC-684A5E31A1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Kép helye 3">
            <a:extLst>
              <a:ext uri="{FF2B5EF4-FFF2-40B4-BE49-F238E27FC236}">
                <a16:creationId xmlns:a16="http://schemas.microsoft.com/office/drawing/2014/main" id="{8D639E71-1D1F-79E3-41C3-697FB2E0287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13" b="7813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0958479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Tm="2100">
        <p:fade/>
      </p:transition>
    </mc:Choice>
    <mc:Fallback>
      <p:transition spd="med" advTm="2100">
        <p:fade/>
      </p:transition>
    </mc:Fallback>
  </mc:AlternateContent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B41280-A27B-6DC2-2172-5582DDE66C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Kép helye 3">
            <a:extLst>
              <a:ext uri="{FF2B5EF4-FFF2-40B4-BE49-F238E27FC236}">
                <a16:creationId xmlns:a16="http://schemas.microsoft.com/office/drawing/2014/main" id="{361693BC-5AF0-ECC9-468B-5DB5AEE6B4B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13" b="7813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9381830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Tm="2100">
        <p:fade/>
      </p:transition>
    </mc:Choice>
    <mc:Fallback>
      <p:transition spd="med" advTm="2100">
        <p:fade/>
      </p:transition>
    </mc:Fallback>
  </mc:AlternateContent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CD2F23-A65A-6C6E-93EC-0970F76C51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Kép helye 3">
            <a:extLst>
              <a:ext uri="{FF2B5EF4-FFF2-40B4-BE49-F238E27FC236}">
                <a16:creationId xmlns:a16="http://schemas.microsoft.com/office/drawing/2014/main" id="{463A956B-2AD9-D938-1806-7DC82F6551C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81" b="7881"/>
          <a:stretch/>
        </p:blipFill>
        <p:spPr/>
      </p:pic>
    </p:spTree>
    <p:extLst>
      <p:ext uri="{BB962C8B-B14F-4D97-AF65-F5344CB8AC3E}">
        <p14:creationId xmlns:p14="http://schemas.microsoft.com/office/powerpoint/2010/main" val="5378425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Tm="2100">
        <p:fade/>
      </p:transition>
    </mc:Choice>
    <mc:Fallback>
      <p:transition spd="med" advTm="2100">
        <p:fade/>
      </p:transition>
    </mc:Fallback>
  </mc:AlternateContent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256D3D-70D5-8C0C-7258-2EA8C5FB03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Kép helye 7">
            <a:extLst>
              <a:ext uri="{FF2B5EF4-FFF2-40B4-BE49-F238E27FC236}">
                <a16:creationId xmlns:a16="http://schemas.microsoft.com/office/drawing/2014/main" id="{EAA3BFD8-BCA8-DE3B-C7E3-AF85120CDC4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13" b="7813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7444251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Tm="2100">
        <p:fade/>
      </p:transition>
    </mc:Choice>
    <mc:Fallback>
      <p:transition spd="med" advTm="2100">
        <p:fade/>
      </p:transition>
    </mc:Fallback>
  </mc:AlternateContent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EEE7C7-CB3C-73C6-55CD-4E5EA14CD5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zövegdoboz 1">
            <a:extLst>
              <a:ext uri="{FF2B5EF4-FFF2-40B4-BE49-F238E27FC236}">
                <a16:creationId xmlns:a16="http://schemas.microsoft.com/office/drawing/2014/main" id="{60843B3C-7AC5-B352-2C7C-6F205DA79153}"/>
              </a:ext>
            </a:extLst>
          </p:cNvPr>
          <p:cNvSpPr txBox="1"/>
          <p:nvPr/>
        </p:nvSpPr>
        <p:spPr>
          <a:xfrm>
            <a:off x="4916805" y="2844224"/>
            <a:ext cx="2358390" cy="1169551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hu-HU" sz="7000" dirty="0">
                <a:solidFill>
                  <a:schemeClr val="tx1">
                    <a:lumMod val="65000"/>
                    <a:lumOff val="35000"/>
                  </a:schemeClr>
                </a:solidFill>
                <a:latin typeface="VilleroyBoch" panose="02000000000000000000" pitchFamily="50" charset="0"/>
              </a:rPr>
              <a:t>2023</a:t>
            </a:r>
          </a:p>
        </p:txBody>
      </p:sp>
    </p:spTree>
    <p:extLst>
      <p:ext uri="{BB962C8B-B14F-4D97-AF65-F5344CB8AC3E}">
        <p14:creationId xmlns:p14="http://schemas.microsoft.com/office/powerpoint/2010/main" val="2406399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Tm="2100">
        <p:fade/>
      </p:transition>
    </mc:Choice>
    <mc:Fallback>
      <p:transition spd="med" advTm="2100">
        <p:fade/>
      </p:transition>
    </mc:Fallback>
  </mc:AlternateContent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61E62C-6D5F-9B60-E83B-47FF80F3DF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Kép helye 7">
            <a:extLst>
              <a:ext uri="{FF2B5EF4-FFF2-40B4-BE49-F238E27FC236}">
                <a16:creationId xmlns:a16="http://schemas.microsoft.com/office/drawing/2014/main" id="{7BE52FEB-F5E7-C6E3-A3A5-36559B4934E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13" b="7813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8763476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Tm="2100">
        <p:fade/>
      </p:transition>
    </mc:Choice>
    <mc:Fallback>
      <p:transition spd="med" advTm="2100">
        <p:fade/>
      </p:transition>
    </mc:Fallback>
  </mc:AlternateContent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027AAA-DE2C-9278-07FE-9FF293672F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zövegdoboz 2">
            <a:extLst>
              <a:ext uri="{FF2B5EF4-FFF2-40B4-BE49-F238E27FC236}">
                <a16:creationId xmlns:a16="http://schemas.microsoft.com/office/drawing/2014/main" id="{55131BFA-6809-63CC-89A5-1A10045C70D2}"/>
              </a:ext>
            </a:extLst>
          </p:cNvPr>
          <p:cNvSpPr txBox="1"/>
          <p:nvPr/>
        </p:nvSpPr>
        <p:spPr>
          <a:xfrm>
            <a:off x="514754" y="501298"/>
            <a:ext cx="539836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u-HU" sz="4800" dirty="0" err="1">
                <a:latin typeface="VilleroyBoch" panose="02000000000000000000" pitchFamily="50" charset="0"/>
              </a:rPr>
              <a:t>Hannes</a:t>
            </a:r>
            <a:r>
              <a:rPr lang="hu-HU" sz="4800" dirty="0">
                <a:latin typeface="VilleroyBoch" panose="02000000000000000000" pitchFamily="50" charset="0"/>
              </a:rPr>
              <a:t> </a:t>
            </a:r>
            <a:r>
              <a:rPr lang="hu-HU" sz="4800" dirty="0" err="1">
                <a:latin typeface="VilleroyBoch" panose="02000000000000000000" pitchFamily="50" charset="0"/>
              </a:rPr>
              <a:t>Bauerle</a:t>
            </a:r>
            <a:endParaRPr lang="hu-HU" sz="4800" dirty="0">
              <a:latin typeface="VilleroyBoch" panose="02000000000000000000" pitchFamily="50" charset="0"/>
            </a:endParaRPr>
          </a:p>
          <a:p>
            <a:r>
              <a:rPr lang="hu-HU" sz="4800" dirty="0">
                <a:latin typeface="VilleroyBoch" panose="02000000000000000000" pitchFamily="50" charset="0"/>
              </a:rPr>
              <a:t>Constantin von </a:t>
            </a:r>
            <a:r>
              <a:rPr lang="hu-HU" sz="4800" dirty="0" err="1">
                <a:latin typeface="VilleroyBoch" panose="02000000000000000000" pitchFamily="50" charset="0"/>
              </a:rPr>
              <a:t>Boch</a:t>
            </a:r>
            <a:endParaRPr lang="hu-HU" sz="4800" dirty="0">
              <a:latin typeface="VilleroyBoch" panose="02000000000000000000" pitchFamily="50" charset="0"/>
            </a:endParaRP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0CB005CF-B517-0646-81E8-9F1AACB0FC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312" y="3279729"/>
            <a:ext cx="5759768" cy="3171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Ábra 1">
            <a:extLst>
              <a:ext uri="{FF2B5EF4-FFF2-40B4-BE49-F238E27FC236}">
                <a16:creationId xmlns:a16="http://schemas.microsoft.com/office/drawing/2014/main" id="{6EB26E54-1255-019F-8315-663ECC8DA3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4080" y="1790658"/>
            <a:ext cx="5839777" cy="32766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églalap 1">
            <a:extLst>
              <a:ext uri="{FF2B5EF4-FFF2-40B4-BE49-F238E27FC236}">
                <a16:creationId xmlns:a16="http://schemas.microsoft.com/office/drawing/2014/main" id="{65516C55-DC1A-27B1-D930-27E19B7351DD}"/>
              </a:ext>
            </a:extLst>
          </p:cNvPr>
          <p:cNvSpPr/>
          <p:nvPr/>
        </p:nvSpPr>
        <p:spPr>
          <a:xfrm>
            <a:off x="5974080" y="1790658"/>
            <a:ext cx="5839777" cy="3276683"/>
          </a:xfrm>
          <a:prstGeom prst="rect">
            <a:avLst/>
          </a:prstGeom>
          <a:noFill/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34808312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Tm="2100">
        <p:fade/>
      </p:transition>
    </mc:Choice>
    <mc:Fallback>
      <p:transition spd="med" advTm="2100">
        <p:fade/>
      </p:transition>
    </mc:Fallback>
  </mc:AlternateContent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6F2A59-BE74-845E-7368-E4B5D2A83E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Kép helye 7">
            <a:extLst>
              <a:ext uri="{FF2B5EF4-FFF2-40B4-BE49-F238E27FC236}">
                <a16:creationId xmlns:a16="http://schemas.microsoft.com/office/drawing/2014/main" id="{3763490C-FBF8-075A-7FAF-7B31618F809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13" b="7813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6079769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Tm="2100">
        <p:fade/>
      </p:transition>
    </mc:Choice>
    <mc:Fallback>
      <p:transition spd="med" advTm="2100">
        <p:fade/>
      </p:transition>
    </mc:Fallback>
  </mc:AlternateContent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F52286-AB7A-6AB7-4B6D-6DB5B3CCB7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Kép helye 2">
            <a:extLst>
              <a:ext uri="{FF2B5EF4-FFF2-40B4-BE49-F238E27FC236}">
                <a16:creationId xmlns:a16="http://schemas.microsoft.com/office/drawing/2014/main" id="{13F4D99E-D4CC-C002-B4FB-BCF9E3E37BFA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13" b="7813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9640558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Tm="2100">
        <p:fade/>
      </p:transition>
    </mc:Choice>
    <mc:Fallback>
      <p:transition spd="med" advTm="2100">
        <p:fade/>
      </p:transition>
    </mc:Fallback>
  </mc:AlternateContent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9A22CD-4BFF-E956-E2BA-11B937A1F0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Kép helye 2">
            <a:extLst>
              <a:ext uri="{FF2B5EF4-FFF2-40B4-BE49-F238E27FC236}">
                <a16:creationId xmlns:a16="http://schemas.microsoft.com/office/drawing/2014/main" id="{06E48A7F-F0D7-9C87-1C30-D9D57B87ACF8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13" b="7813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9070086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Tm="2100">
        <p:fade/>
      </p:transition>
    </mc:Choice>
    <mc:Fallback>
      <p:transition spd="med" advTm="2100">
        <p:fade/>
      </p:transition>
    </mc:Fallback>
  </mc:AlternateContent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A857F0-AE83-6CEE-FD74-30A2B1A725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Kép helye 2">
            <a:extLst>
              <a:ext uri="{FF2B5EF4-FFF2-40B4-BE49-F238E27FC236}">
                <a16:creationId xmlns:a16="http://schemas.microsoft.com/office/drawing/2014/main" id="{E088A913-68D6-7019-C010-65BE44861E4D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13" b="7813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850778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Tm="2100">
        <p:fade/>
      </p:transition>
    </mc:Choice>
    <mc:Fallback>
      <p:transition spd="med" advTm="2100">
        <p:fade/>
      </p:transition>
    </mc:Fallback>
  </mc:AlternateContent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423152-A5AB-E9D8-C578-321D9CFBFC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Kép helye 2">
            <a:extLst>
              <a:ext uri="{FF2B5EF4-FFF2-40B4-BE49-F238E27FC236}">
                <a16:creationId xmlns:a16="http://schemas.microsoft.com/office/drawing/2014/main" id="{BA15D0A8-1F9E-1317-D89A-2AB3FBA40DDA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12" b="7812"/>
          <a:stretch/>
        </p:blipFill>
        <p:spPr/>
      </p:pic>
    </p:spTree>
    <p:extLst>
      <p:ext uri="{BB962C8B-B14F-4D97-AF65-F5344CB8AC3E}">
        <p14:creationId xmlns:p14="http://schemas.microsoft.com/office/powerpoint/2010/main" val="41527463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Tm="2100">
        <p:fade/>
      </p:transition>
    </mc:Choice>
    <mc:Fallback>
      <p:transition spd="med" advTm="2100">
        <p:fade/>
      </p:transition>
    </mc:Fallback>
  </mc:AlternateContent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40BC19-0A28-8902-07C0-9D49F8F109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Kép helye 5">
            <a:extLst>
              <a:ext uri="{FF2B5EF4-FFF2-40B4-BE49-F238E27FC236}">
                <a16:creationId xmlns:a16="http://schemas.microsoft.com/office/drawing/2014/main" id="{8D8CDFC2-ECFE-60EB-9ED4-F8E6CCDF83C5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13" b="7813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5575323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Tm="2100">
        <p:fade/>
      </p:transition>
    </mc:Choice>
    <mc:Fallback>
      <p:transition spd="med" advTm="2100">
        <p:fade/>
      </p:transition>
    </mc:Fallback>
  </mc:AlternateContent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51E09D-D0F8-5863-BADD-C41AB531D1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Kép helye 5">
            <a:extLst>
              <a:ext uri="{FF2B5EF4-FFF2-40B4-BE49-F238E27FC236}">
                <a16:creationId xmlns:a16="http://schemas.microsoft.com/office/drawing/2014/main" id="{36376D14-C32E-1EA5-DA7E-3492673CFF0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13" b="7813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3656336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Tm="2100">
        <p:fade/>
      </p:transition>
    </mc:Choice>
    <mc:Fallback>
      <p:transition spd="med" advTm="2100">
        <p:fade/>
      </p:transition>
    </mc:Fallback>
  </mc:AlternateContent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314D0F-2F50-C6B5-81D1-B6C04A8369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zövegdoboz 1">
            <a:extLst>
              <a:ext uri="{FF2B5EF4-FFF2-40B4-BE49-F238E27FC236}">
                <a16:creationId xmlns:a16="http://schemas.microsoft.com/office/drawing/2014/main" id="{5271F064-37F7-4891-0F0E-5057EB137A25}"/>
              </a:ext>
            </a:extLst>
          </p:cNvPr>
          <p:cNvSpPr txBox="1"/>
          <p:nvPr/>
        </p:nvSpPr>
        <p:spPr>
          <a:xfrm>
            <a:off x="4916805" y="2844224"/>
            <a:ext cx="2358390" cy="1169551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hu-HU" sz="7000" dirty="0">
                <a:solidFill>
                  <a:schemeClr val="tx1">
                    <a:lumMod val="65000"/>
                    <a:lumOff val="35000"/>
                  </a:schemeClr>
                </a:solidFill>
                <a:latin typeface="VilleroyBoch" panose="02000000000000000000" pitchFamily="50" charset="0"/>
              </a:rPr>
              <a:t>2024</a:t>
            </a:r>
          </a:p>
        </p:txBody>
      </p:sp>
    </p:spTree>
    <p:extLst>
      <p:ext uri="{BB962C8B-B14F-4D97-AF65-F5344CB8AC3E}">
        <p14:creationId xmlns:p14="http://schemas.microsoft.com/office/powerpoint/2010/main" val="16035837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Tm="2100">
        <p:fade/>
      </p:transition>
    </mc:Choice>
    <mc:Fallback>
      <p:transition spd="med" advTm="2100">
        <p:fade/>
      </p:transition>
    </mc:Fallback>
  </mc:AlternateContent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5C836C-D47A-76FA-B1FC-1CCC9F2786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Kép helye 3">
            <a:extLst>
              <a:ext uri="{FF2B5EF4-FFF2-40B4-BE49-F238E27FC236}">
                <a16:creationId xmlns:a16="http://schemas.microsoft.com/office/drawing/2014/main" id="{81481B76-7A01-84BE-8D43-9BE9E8236DE0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02" b="7802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8800607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Tm="2100">
        <p:fade/>
      </p:transition>
    </mc:Choice>
    <mc:Fallback>
      <p:transition spd="med" advTm="2100">
        <p:fade/>
      </p:transition>
    </mc:Fallback>
  </mc:AlternateContent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C360AC-9C9B-FAAD-6D65-81ED77A0C1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Kép helye 7">
            <a:extLst>
              <a:ext uri="{FF2B5EF4-FFF2-40B4-BE49-F238E27FC236}">
                <a16:creationId xmlns:a16="http://schemas.microsoft.com/office/drawing/2014/main" id="{C7823256-6591-5CC0-3347-B14C12492887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991" b="7991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9144536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Tm="2100">
        <p:fade/>
      </p:transition>
    </mc:Choice>
    <mc:Fallback>
      <p:transition spd="med" advTm="2100">
        <p:fade/>
      </p:transition>
    </mc:Fallback>
  </mc:AlternateContent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C64258-8F80-C612-2364-DED571DF90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zövegdoboz 2">
            <a:extLst>
              <a:ext uri="{FF2B5EF4-FFF2-40B4-BE49-F238E27FC236}">
                <a16:creationId xmlns:a16="http://schemas.microsoft.com/office/drawing/2014/main" id="{6C61DF3C-CBC0-EAF4-0BAE-328DF1BA7B6B}"/>
              </a:ext>
            </a:extLst>
          </p:cNvPr>
          <p:cNvSpPr txBox="1"/>
          <p:nvPr/>
        </p:nvSpPr>
        <p:spPr>
          <a:xfrm>
            <a:off x="377594" y="470818"/>
            <a:ext cx="687664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u-HU" sz="4800" dirty="0" err="1">
                <a:latin typeface="VilleroyBoch" panose="02000000000000000000" pitchFamily="50" charset="0"/>
              </a:rPr>
              <a:t>kaschkasch</a:t>
            </a:r>
            <a:endParaRPr lang="hu-HU" sz="4800" dirty="0">
              <a:latin typeface="VilleroyBoch" panose="02000000000000000000" pitchFamily="50" charset="0"/>
            </a:endParaRPr>
          </a:p>
          <a:p>
            <a:r>
              <a:rPr lang="hu-HU" sz="4800" dirty="0">
                <a:latin typeface="VilleroyBoch" panose="02000000000000000000" pitchFamily="50" charset="0"/>
              </a:rPr>
              <a:t>Török-Szabolcs Bence</a:t>
            </a:r>
          </a:p>
        </p:txBody>
      </p:sp>
      <p:pic>
        <p:nvPicPr>
          <p:cNvPr id="4098" name="Ábra 1">
            <a:extLst>
              <a:ext uri="{FF2B5EF4-FFF2-40B4-BE49-F238E27FC236}">
                <a16:creationId xmlns:a16="http://schemas.microsoft.com/office/drawing/2014/main" id="{B3E03D29-9A3E-DE86-0997-BD0F722A2C1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12" r="11829"/>
          <a:stretch/>
        </p:blipFill>
        <p:spPr bwMode="auto">
          <a:xfrm>
            <a:off x="6806859" y="1447865"/>
            <a:ext cx="5007547" cy="37136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Ábra 1">
            <a:extLst>
              <a:ext uri="{FF2B5EF4-FFF2-40B4-BE49-F238E27FC236}">
                <a16:creationId xmlns:a16="http://schemas.microsoft.com/office/drawing/2014/main" id="{31EBA805-E100-8389-CF10-A272E7D9BA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594" y="3106004"/>
            <a:ext cx="6100613" cy="3423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348355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Tm="2100">
        <p:fade/>
      </p:transition>
    </mc:Choice>
    <mc:Fallback>
      <p:transition spd="med" advTm="2100">
        <p:fade/>
      </p:transition>
    </mc:Fallback>
  </mc:AlternateContent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4BF1D4-514F-D4DF-8E12-904A21EFC2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Kép helye 3">
            <a:extLst>
              <a:ext uri="{FF2B5EF4-FFF2-40B4-BE49-F238E27FC236}">
                <a16:creationId xmlns:a16="http://schemas.microsoft.com/office/drawing/2014/main" id="{0895FE51-92D0-08AF-6A7F-742FF62C2865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34" b="7834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4798166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Tm="2100">
        <p:fade/>
      </p:transition>
    </mc:Choice>
    <mc:Fallback>
      <p:transition spd="med" advTm="2100">
        <p:fade/>
      </p:transition>
    </mc:Fallback>
  </mc:AlternateContent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F3A924-57C0-A2BC-A72E-0890AAC143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Kép helye 3">
            <a:extLst>
              <a:ext uri="{FF2B5EF4-FFF2-40B4-BE49-F238E27FC236}">
                <a16:creationId xmlns:a16="http://schemas.microsoft.com/office/drawing/2014/main" id="{9557F854-6BD6-2965-B6A0-90A55741A91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34" b="7834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7570054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Tm="2100">
        <p:fade/>
      </p:transition>
    </mc:Choice>
    <mc:Fallback>
      <p:transition spd="med" advTm="2100">
        <p:fade/>
      </p:transition>
    </mc:Fallback>
  </mc:AlternateContent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629C03-785A-2058-4391-03AD264E35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Kép helye 3">
            <a:extLst>
              <a:ext uri="{FF2B5EF4-FFF2-40B4-BE49-F238E27FC236}">
                <a16:creationId xmlns:a16="http://schemas.microsoft.com/office/drawing/2014/main" id="{2169B6D1-D718-7AD0-1EB0-867A4EBF8FBB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739" b="7739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332802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Tm="2100">
        <p:fade/>
      </p:transition>
    </mc:Choice>
    <mc:Fallback>
      <p:transition spd="med" advTm="2100">
        <p:fade/>
      </p:transition>
    </mc:Fallback>
  </mc:AlternateContent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0F0664-6C30-E03F-62AD-AA56AB5D22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Kép helye 5">
            <a:extLst>
              <a:ext uri="{FF2B5EF4-FFF2-40B4-BE49-F238E27FC236}">
                <a16:creationId xmlns:a16="http://schemas.microsoft.com/office/drawing/2014/main" id="{6CA0B4BE-3AFE-E808-95C2-4222B33BE603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02" b="7802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6040016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Tm="2100">
        <p:fade/>
      </p:transition>
    </mc:Choice>
    <mc:Fallback>
      <p:transition spd="med" advTm="2100">
        <p:fade/>
      </p:transition>
    </mc:Fallback>
  </mc:AlternateContent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4D6001-334B-5E36-3EC1-D85ED8C707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Kép helye 3">
            <a:extLst>
              <a:ext uri="{FF2B5EF4-FFF2-40B4-BE49-F238E27FC236}">
                <a16:creationId xmlns:a16="http://schemas.microsoft.com/office/drawing/2014/main" id="{58CE48BD-CDAC-6C11-6361-70F398B526E3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34" b="7834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334753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Tm="2100">
        <p:fade/>
      </p:transition>
    </mc:Choice>
    <mc:Fallback>
      <p:transition spd="med" advTm="2100">
        <p:fade/>
      </p:transition>
    </mc:Fallback>
  </mc:AlternateContent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DFC92C-7515-F8B0-5616-37E650D378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Kép helye 5">
            <a:extLst>
              <a:ext uri="{FF2B5EF4-FFF2-40B4-BE49-F238E27FC236}">
                <a16:creationId xmlns:a16="http://schemas.microsoft.com/office/drawing/2014/main" id="{8AD6771F-8EA3-87CB-B49B-7DB10CB76727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02" b="7802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8478926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Tm="2100">
        <p:fade/>
      </p:transition>
    </mc:Choice>
    <mc:Fallback>
      <p:transition spd="med" advTm="2100">
        <p:fade/>
      </p:transition>
    </mc:Fallback>
  </mc:AlternateContent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107258-E690-3046-3332-D34A170FB8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Kép helye 5">
            <a:extLst>
              <a:ext uri="{FF2B5EF4-FFF2-40B4-BE49-F238E27FC236}">
                <a16:creationId xmlns:a16="http://schemas.microsoft.com/office/drawing/2014/main" id="{CEA06DBB-5B21-F2C6-6EA8-DC8844D71A78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/>
      </p:pic>
    </p:spTree>
    <p:extLst>
      <p:ext uri="{BB962C8B-B14F-4D97-AF65-F5344CB8AC3E}">
        <p14:creationId xmlns:p14="http://schemas.microsoft.com/office/powerpoint/2010/main" val="31117039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00" advTm="2100">
        <p:fade/>
      </p:transition>
    </mc:Choice>
    <mc:Fallback>
      <p:transition spd="med" advTm="2100">
        <p:fade/>
      </p:transition>
    </mc:Fallback>
  </mc:AlternateContent>
</p:sld>
</file>

<file path=ppt/theme/theme1.xml><?xml version="1.0" encoding="utf-8"?>
<a:theme xmlns:a="http://schemas.openxmlformats.org/drawingml/2006/main" name="Office-téma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643</TotalTime>
  <Words>60</Words>
  <Application>Microsoft Office PowerPoint</Application>
  <PresentationFormat>Szélesvásznú</PresentationFormat>
  <Paragraphs>29</Paragraphs>
  <Slides>95</Slides>
  <Notes>0</Notes>
  <HiddenSlides>0</HiddenSlides>
  <MMClips>0</MMClips>
  <ScaleCrop>false</ScaleCrop>
  <HeadingPairs>
    <vt:vector size="6" baseType="variant">
      <vt:variant>
        <vt:lpstr>Használt betűtípusok</vt:lpstr>
      </vt:variant>
      <vt:variant>
        <vt:i4>2</vt:i4>
      </vt:variant>
      <vt:variant>
        <vt:lpstr>Téma</vt:lpstr>
      </vt:variant>
      <vt:variant>
        <vt:i4>1</vt:i4>
      </vt:variant>
      <vt:variant>
        <vt:lpstr>Diacímek</vt:lpstr>
      </vt:variant>
      <vt:variant>
        <vt:i4>95</vt:i4>
      </vt:variant>
    </vt:vector>
  </HeadingPairs>
  <TitlesOfParts>
    <vt:vector size="98" baseType="lpstr">
      <vt:lpstr>Arial</vt:lpstr>
      <vt:lpstr>VilleroyBoch</vt:lpstr>
      <vt:lpstr>Office-téma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bodaitamas</dc:creator>
  <cp:lastModifiedBy>bodaitamas</cp:lastModifiedBy>
  <cp:revision>57</cp:revision>
  <dcterms:created xsi:type="dcterms:W3CDTF">2024-10-27T09:32:14Z</dcterms:created>
  <dcterms:modified xsi:type="dcterms:W3CDTF">2025-02-14T19:32:06Z</dcterms:modified>
</cp:coreProperties>
</file>